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9" r:id="rId2"/>
    <p:sldId id="385" r:id="rId3"/>
    <p:sldId id="322" r:id="rId4"/>
    <p:sldId id="438" r:id="rId5"/>
    <p:sldId id="431" r:id="rId6"/>
    <p:sldId id="433" r:id="rId7"/>
    <p:sldId id="427" r:id="rId8"/>
    <p:sldId id="428" r:id="rId9"/>
    <p:sldId id="321" r:id="rId10"/>
    <p:sldId id="432" r:id="rId11"/>
    <p:sldId id="414" r:id="rId12"/>
    <p:sldId id="411" r:id="rId13"/>
    <p:sldId id="430" r:id="rId14"/>
    <p:sldId id="357" r:id="rId15"/>
    <p:sldId id="415" r:id="rId16"/>
    <p:sldId id="436" r:id="rId17"/>
    <p:sldId id="426" r:id="rId18"/>
    <p:sldId id="412" r:id="rId19"/>
    <p:sldId id="420" r:id="rId20"/>
    <p:sldId id="320" r:id="rId21"/>
    <p:sldId id="437" r:id="rId22"/>
    <p:sldId id="434" r:id="rId23"/>
    <p:sldId id="435" r:id="rId24"/>
    <p:sldId id="429" r:id="rId25"/>
    <p:sldId id="31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1C2"/>
    <a:srgbClr val="69986C"/>
    <a:srgbClr val="A78F94"/>
    <a:srgbClr val="C8B9BC"/>
    <a:srgbClr val="5B8CA9"/>
    <a:srgbClr val="499682"/>
    <a:srgbClr val="709776"/>
    <a:srgbClr val="859E8C"/>
    <a:srgbClr val="9F624F"/>
    <a:srgbClr val="F2C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>
        <p:scale>
          <a:sx n="82" d="100"/>
          <a:sy n="82" d="100"/>
        </p:scale>
        <p:origin x="1230" y="1164"/>
      </p:cViewPr>
      <p:guideLst>
        <p:guide pos="2880"/>
        <p:guide orient="horz" pos="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1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2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0F939A-A04D-4471-8338-444C7CCCD9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emf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jpeg"/><Relationship Id="rId11" Type="http://schemas.openxmlformats.org/officeDocument/2006/relationships/image" Target="../media/image6.emf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6.emf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6.emf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6.emf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8.jp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6.emf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6.emf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jp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em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.em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jp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jpeg"/><Relationship Id="rId11" Type="http://schemas.openxmlformats.org/officeDocument/2006/relationships/image" Target="../media/image6.emf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6.emf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7E3D661-F458-41FD-9F66-B857C1AA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43" name="Lenka - The Sh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2368" y="-228600"/>
            <a:ext cx="457200" cy="4572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9949F8-630B-4F86-881A-F93966D24DC4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83A1167-A2B6-4B4E-BBB5-38DF743189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00106A0-5D89-4EB7-9C6A-F2C0F4B78E5D}"/>
              </a:ext>
            </a:extLst>
          </p:cNvPr>
          <p:cNvSpPr/>
          <p:nvPr/>
        </p:nvSpPr>
        <p:spPr>
          <a:xfrm>
            <a:off x="3736669" y="1635065"/>
            <a:ext cx="1670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spc="300" dirty="0">
                <a:solidFill>
                  <a:srgbClr val="A78F94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微软雅黑" pitchFamily="34" charset="-122"/>
              </a:rPr>
              <a:t>水彩风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B44ACB2-0972-42D5-8102-9F697705ECB0}"/>
              </a:ext>
            </a:extLst>
          </p:cNvPr>
          <p:cNvSpPr/>
          <p:nvPr/>
        </p:nvSpPr>
        <p:spPr>
          <a:xfrm>
            <a:off x="3448637" y="2047949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28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0FBF764-501C-44B6-AD7F-F501DF3B1F6F}"/>
              </a:ext>
            </a:extLst>
          </p:cNvPr>
          <p:cNvSpPr/>
          <p:nvPr/>
        </p:nvSpPr>
        <p:spPr>
          <a:xfrm>
            <a:off x="3808677" y="3138522"/>
            <a:ext cx="2923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pc="300" dirty="0">
                <a:solidFill>
                  <a:srgbClr val="A78F94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cs typeface="Adobe Arabic" panose="02040503050201020203" pitchFamily="18" charset="-78"/>
                <a:sym typeface="微软雅黑" pitchFamily="34" charset="-122"/>
              </a:rPr>
              <a:t>PATTERNS</a:t>
            </a:r>
            <a:endParaRPr lang="zh-CN" altLang="en-US" spc="300" dirty="0">
              <a:solidFill>
                <a:srgbClr val="A78F94"/>
              </a:solidFill>
              <a:latin typeface="迷你简启体" panose="03000509000000000000" pitchFamily="65" charset="-122"/>
              <a:ea typeface="迷你简启体" panose="03000509000000000000" pitchFamily="65" charset="-122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7C237E2-2BA0-438D-94C2-6ED16D53D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6753" y="2575341"/>
            <a:ext cx="2244132" cy="262820"/>
          </a:xfrm>
          <a:prstGeom prst="rect">
            <a:avLst/>
          </a:prstGeom>
        </p:spPr>
      </p:pic>
      <p:sp>
        <p:nvSpPr>
          <p:cNvPr id="16" name="TextBox 71">
            <a:extLst>
              <a:ext uri="{FF2B5EF4-FFF2-40B4-BE49-F238E27FC236}">
                <a16:creationId xmlns:a16="http://schemas.microsoft.com/office/drawing/2014/main" id="{893A5D49-C39D-498F-91AD-09723ED94D39}"/>
              </a:ext>
            </a:extLst>
          </p:cNvPr>
          <p:cNvSpPr txBox="1"/>
          <p:nvPr/>
        </p:nvSpPr>
        <p:spPr>
          <a:xfrm>
            <a:off x="3428345" y="2859201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汇 报 总 结 通 用 模 板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 animBg="1"/>
      <p:bldP spid="15" grpId="0"/>
      <p:bldP spid="17" grpId="0"/>
      <p:bldP spid="18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85FE183-9A6C-4F32-B53E-C78B9263D1CE}"/>
              </a:ext>
            </a:extLst>
          </p:cNvPr>
          <p:cNvGrpSpPr/>
          <p:nvPr/>
        </p:nvGrpSpPr>
        <p:grpSpPr>
          <a:xfrm>
            <a:off x="1213247" y="1730573"/>
            <a:ext cx="2743796" cy="1008461"/>
            <a:chOff x="1213247" y="1730573"/>
            <a:chExt cx="2743796" cy="100846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Freeform: Shape 40">
              <a:extLst>
                <a:ext uri="{FF2B5EF4-FFF2-40B4-BE49-F238E27FC236}">
                  <a16:creationId xmlns:a16="http://schemas.microsoft.com/office/drawing/2014/main" id="{D10F465A-4521-4AD8-92DE-B82F6BF48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247" y="1740098"/>
              <a:ext cx="1690688" cy="626270"/>
            </a:xfrm>
            <a:custGeom>
              <a:avLst/>
              <a:gdLst>
                <a:gd name="connsiteX0" fmla="*/ 54808 w 2254250"/>
                <a:gd name="connsiteY0" fmla="*/ 0 h 835026"/>
                <a:gd name="connsiteX1" fmla="*/ 743795 w 2254250"/>
                <a:gd name="connsiteY1" fmla="*/ 0 h 835026"/>
                <a:gd name="connsiteX2" fmla="*/ 980261 w 2254250"/>
                <a:gd name="connsiteY2" fmla="*/ 0 h 835026"/>
                <a:gd name="connsiteX3" fmla="*/ 1155700 w 2254250"/>
                <a:gd name="connsiteY3" fmla="*/ 0 h 835026"/>
                <a:gd name="connsiteX4" fmla="*/ 1525588 w 2254250"/>
                <a:gd name="connsiteY4" fmla="*/ 0 h 835026"/>
                <a:gd name="connsiteX5" fmla="*/ 2254250 w 2254250"/>
                <a:gd name="connsiteY5" fmla="*/ 0 h 835026"/>
                <a:gd name="connsiteX6" fmla="*/ 2254250 w 2254250"/>
                <a:gd name="connsiteY6" fmla="*/ 835026 h 835026"/>
                <a:gd name="connsiteX7" fmla="*/ 1525588 w 2254250"/>
                <a:gd name="connsiteY7" fmla="*/ 835026 h 835026"/>
                <a:gd name="connsiteX8" fmla="*/ 1155700 w 2254250"/>
                <a:gd name="connsiteY8" fmla="*/ 835026 h 835026"/>
                <a:gd name="connsiteX9" fmla="*/ 980261 w 2254250"/>
                <a:gd name="connsiteY9" fmla="*/ 835026 h 835026"/>
                <a:gd name="connsiteX10" fmla="*/ 743795 w 2254250"/>
                <a:gd name="connsiteY10" fmla="*/ 835026 h 835026"/>
                <a:gd name="connsiteX11" fmla="*/ 54808 w 2254250"/>
                <a:gd name="connsiteY11" fmla="*/ 835026 h 835026"/>
                <a:gd name="connsiteX12" fmla="*/ 54596 w 2254250"/>
                <a:gd name="connsiteY12" fmla="*/ 834446 h 835026"/>
                <a:gd name="connsiteX13" fmla="*/ 0 w 2254250"/>
                <a:gd name="connsiteY13" fmla="*/ 736949 h 835026"/>
                <a:gd name="connsiteX14" fmla="*/ 32066 w 2254250"/>
                <a:gd name="connsiteY14" fmla="*/ 655225 h 835026"/>
                <a:gd name="connsiteX15" fmla="*/ 140269 w 2254250"/>
                <a:gd name="connsiteY15" fmla="*/ 515242 h 835026"/>
                <a:gd name="connsiteX16" fmla="*/ 140269 w 2254250"/>
                <a:gd name="connsiteY16" fmla="*/ 513348 h 835026"/>
                <a:gd name="connsiteX17" fmla="*/ 172900 w 2254250"/>
                <a:gd name="connsiteY17" fmla="*/ 418480 h 835026"/>
                <a:gd name="connsiteX18" fmla="*/ 140269 w 2254250"/>
                <a:gd name="connsiteY18" fmla="*/ 323689 h 835026"/>
                <a:gd name="connsiteX19" fmla="*/ 140269 w 2254250"/>
                <a:gd name="connsiteY19" fmla="*/ 321794 h 835026"/>
                <a:gd name="connsiteX20" fmla="*/ 32066 w 2254250"/>
                <a:gd name="connsiteY20" fmla="*/ 181580 h 835026"/>
                <a:gd name="connsiteX21" fmla="*/ 1483 w 2254250"/>
                <a:gd name="connsiteY21" fmla="*/ 99623 h 835026"/>
                <a:gd name="connsiteX22" fmla="*/ 55444 w 2254250"/>
                <a:gd name="connsiteY22" fmla="*/ 1585 h 83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4250" h="835026">
                  <a:moveTo>
                    <a:pt x="54808" y="0"/>
                  </a:moveTo>
                  <a:lnTo>
                    <a:pt x="743795" y="0"/>
                  </a:lnTo>
                  <a:lnTo>
                    <a:pt x="980261" y="0"/>
                  </a:lnTo>
                  <a:lnTo>
                    <a:pt x="1155700" y="0"/>
                  </a:lnTo>
                  <a:lnTo>
                    <a:pt x="1525588" y="0"/>
                  </a:lnTo>
                  <a:lnTo>
                    <a:pt x="2254250" y="0"/>
                  </a:lnTo>
                  <a:lnTo>
                    <a:pt x="2254250" y="835026"/>
                  </a:lnTo>
                  <a:lnTo>
                    <a:pt x="1525588" y="835026"/>
                  </a:lnTo>
                  <a:lnTo>
                    <a:pt x="1155700" y="835026"/>
                  </a:lnTo>
                  <a:lnTo>
                    <a:pt x="980261" y="835026"/>
                  </a:lnTo>
                  <a:lnTo>
                    <a:pt x="743795" y="835026"/>
                  </a:lnTo>
                  <a:lnTo>
                    <a:pt x="54808" y="835026"/>
                  </a:lnTo>
                  <a:lnTo>
                    <a:pt x="54596" y="834446"/>
                  </a:lnTo>
                  <a:cubicBezTo>
                    <a:pt x="23378" y="826057"/>
                    <a:pt x="0" y="785891"/>
                    <a:pt x="0" y="736949"/>
                  </a:cubicBezTo>
                  <a:cubicBezTo>
                    <a:pt x="0" y="702930"/>
                    <a:pt x="14691" y="673163"/>
                    <a:pt x="32066" y="655225"/>
                  </a:cubicBezTo>
                  <a:cubicBezTo>
                    <a:pt x="32066" y="655225"/>
                    <a:pt x="140269" y="515242"/>
                    <a:pt x="140269" y="515242"/>
                  </a:cubicBezTo>
                  <a:lnTo>
                    <a:pt x="140269" y="513348"/>
                  </a:lnTo>
                  <a:cubicBezTo>
                    <a:pt x="154607" y="491312"/>
                    <a:pt x="172052" y="457138"/>
                    <a:pt x="172900" y="418480"/>
                  </a:cubicBezTo>
                  <a:cubicBezTo>
                    <a:pt x="171982" y="379860"/>
                    <a:pt x="154607" y="345724"/>
                    <a:pt x="140269" y="323689"/>
                  </a:cubicBezTo>
                  <a:lnTo>
                    <a:pt x="140269" y="321794"/>
                  </a:lnTo>
                  <a:lnTo>
                    <a:pt x="32066" y="181580"/>
                  </a:lnTo>
                  <a:cubicBezTo>
                    <a:pt x="14691" y="163603"/>
                    <a:pt x="1483" y="133604"/>
                    <a:pt x="1483" y="99623"/>
                  </a:cubicBezTo>
                  <a:cubicBezTo>
                    <a:pt x="1483" y="50643"/>
                    <a:pt x="24296" y="9974"/>
                    <a:pt x="55444" y="1585"/>
                  </a:cubicBez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5" name="Freeform: Shape 11">
              <a:extLst>
                <a:ext uri="{FF2B5EF4-FFF2-40B4-BE49-F238E27FC236}">
                  <a16:creationId xmlns:a16="http://schemas.microsoft.com/office/drawing/2014/main" id="{BE809452-8F1C-4C61-9F53-0BCC9DEE9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630" y="2112764"/>
              <a:ext cx="633413" cy="6262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110" y="0"/>
                  </a:moveTo>
                  <a:lnTo>
                    <a:pt x="20766" y="8367"/>
                  </a:lnTo>
                  <a:lnTo>
                    <a:pt x="20766" y="8373"/>
                  </a:lnTo>
                  <a:cubicBezTo>
                    <a:pt x="21134" y="8938"/>
                    <a:pt x="21571" y="9812"/>
                    <a:pt x="21600" y="10800"/>
                  </a:cubicBezTo>
                  <a:cubicBezTo>
                    <a:pt x="21571" y="11788"/>
                    <a:pt x="21134" y="12662"/>
                    <a:pt x="20766" y="13227"/>
                  </a:cubicBezTo>
                  <a:lnTo>
                    <a:pt x="20766" y="13233"/>
                  </a:lnTo>
                  <a:lnTo>
                    <a:pt x="14110" y="21600"/>
                  </a:lnTo>
                  <a:lnTo>
                    <a:pt x="0" y="21600"/>
                  </a:lnTo>
                  <a:lnTo>
                    <a:pt x="0" y="10800"/>
                  </a:lnTo>
                  <a:lnTo>
                    <a:pt x="0" y="0"/>
                  </a:lnTo>
                  <a:cubicBezTo>
                    <a:pt x="0" y="0"/>
                    <a:pt x="14110" y="0"/>
                    <a:pt x="14110" y="0"/>
                  </a:cubicBezTo>
                  <a:close/>
                  <a:moveTo>
                    <a:pt x="14110" y="0"/>
                  </a:moveTo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lt1"/>
                  </a:solidFill>
                </a:rPr>
                <a:t>01</a:t>
              </a:r>
            </a:p>
          </p:txBody>
        </p:sp>
        <p:sp>
          <p:nvSpPr>
            <p:cNvPr id="6" name="Freeform: Shape 14">
              <a:extLst>
                <a:ext uri="{FF2B5EF4-FFF2-40B4-BE49-F238E27FC236}">
                  <a16:creationId xmlns:a16="http://schemas.microsoft.com/office/drawing/2014/main" id="{268BC635-C939-47AE-BF86-8D9C80C76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35" y="1730573"/>
              <a:ext cx="419696" cy="9989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3548"/>
                  </a:moveTo>
                  <a:lnTo>
                    <a:pt x="21600" y="21600"/>
                  </a:lnTo>
                  <a:lnTo>
                    <a:pt x="21600" y="8052"/>
                  </a:lnTo>
                  <a:lnTo>
                    <a:pt x="0" y="0"/>
                  </a:lnTo>
                  <a:cubicBezTo>
                    <a:pt x="0" y="0"/>
                    <a:pt x="0" y="13548"/>
                    <a:pt x="0" y="13548"/>
                  </a:cubicBezTo>
                  <a:close/>
                  <a:moveTo>
                    <a:pt x="0" y="13548"/>
                  </a:moveTo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B590FC0-1C08-4518-B03C-239EECB5A47D}"/>
              </a:ext>
            </a:extLst>
          </p:cNvPr>
          <p:cNvGrpSpPr/>
          <p:nvPr/>
        </p:nvGrpSpPr>
        <p:grpSpPr>
          <a:xfrm>
            <a:off x="3127177" y="2409230"/>
            <a:ext cx="2730698" cy="1001911"/>
            <a:chOff x="3127177" y="2409230"/>
            <a:chExt cx="2730698" cy="1001911"/>
          </a:xfrm>
        </p:grpSpPr>
        <p:sp>
          <p:nvSpPr>
            <p:cNvPr id="7" name="Freeform: Shape 17">
              <a:extLst>
                <a:ext uri="{FF2B5EF4-FFF2-40B4-BE49-F238E27FC236}">
                  <a16:creationId xmlns:a16="http://schemas.microsoft.com/office/drawing/2014/main" id="{237DB8AE-8E54-4C20-9B72-DAB0D607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076" y="3004655"/>
              <a:ext cx="673241" cy="406486"/>
            </a:xfrm>
            <a:custGeom>
              <a:avLst/>
              <a:gdLst>
                <a:gd name="T0" fmla="*/ 1749 w 21600"/>
                <a:gd name="T1" fmla="*/ 21459 h 21600"/>
                <a:gd name="T2" fmla="*/ 21600 w 21600"/>
                <a:gd name="T3" fmla="*/ 21459 h 21600"/>
                <a:gd name="T4" fmla="*/ 21600 w 21600"/>
                <a:gd name="T5" fmla="*/ 0 h 21600"/>
                <a:gd name="T6" fmla="*/ 0 w 21600"/>
                <a:gd name="T7" fmla="*/ 0 h 21600"/>
                <a:gd name="T8" fmla="*/ 0 w 21600"/>
                <a:gd name="T9" fmla="*/ 21600 h 21600"/>
                <a:gd name="T10" fmla="*/ 1749 w 21600"/>
                <a:gd name="T11" fmla="*/ 21459 h 21600"/>
                <a:gd name="T12" fmla="*/ 1749 w 21600"/>
                <a:gd name="T13" fmla="*/ 2145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1749" y="21459"/>
                  </a:moveTo>
                  <a:lnTo>
                    <a:pt x="21600" y="21459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749" y="21459"/>
                  </a:lnTo>
                  <a:close/>
                  <a:moveTo>
                    <a:pt x="1749" y="21459"/>
                  </a:moveTo>
                </a:path>
              </a:pathLst>
            </a:custGeom>
            <a:gradFill rotWithShape="0">
              <a:gsLst>
                <a:gs pos="0">
                  <a:srgbClr val="464557">
                    <a:alpha val="20000"/>
                  </a:srgbClr>
                </a:gs>
                <a:gs pos="100000">
                  <a:srgbClr val="FFFEFE">
                    <a:alpha val="20000"/>
                  </a:srgbClr>
                </a:gs>
              </a:gsLst>
              <a:lin ang="0" scaled="1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EACCFFB9-2457-4C49-AC76-F46288C58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355" y="2409230"/>
              <a:ext cx="1686520" cy="626269"/>
            </a:xfrm>
            <a:custGeom>
              <a:avLst/>
              <a:gdLst>
                <a:gd name="connsiteX0" fmla="*/ 0 w 2248693"/>
                <a:gd name="connsiteY0" fmla="*/ 0 h 835025"/>
                <a:gd name="connsiteX1" fmla="*/ 725487 w 2248693"/>
                <a:gd name="connsiteY1" fmla="*/ 0 h 835025"/>
                <a:gd name="connsiteX2" fmla="*/ 1098550 w 2248693"/>
                <a:gd name="connsiteY2" fmla="*/ 0 h 835025"/>
                <a:gd name="connsiteX3" fmla="*/ 1268411 w 2248693"/>
                <a:gd name="connsiteY3" fmla="*/ 0 h 835025"/>
                <a:gd name="connsiteX4" fmla="*/ 1504861 w 2248693"/>
                <a:gd name="connsiteY4" fmla="*/ 0 h 835025"/>
                <a:gd name="connsiteX5" fmla="*/ 2193900 w 2248693"/>
                <a:gd name="connsiteY5" fmla="*/ 0 h 835025"/>
                <a:gd name="connsiteX6" fmla="*/ 2193547 w 2248693"/>
                <a:gd name="connsiteY6" fmla="*/ 1585 h 835025"/>
                <a:gd name="connsiteX7" fmla="*/ 2247847 w 2248693"/>
                <a:gd name="connsiteY7" fmla="*/ 99623 h 835025"/>
                <a:gd name="connsiteX8" fmla="*/ 2217806 w 2248693"/>
                <a:gd name="connsiteY8" fmla="*/ 181579 h 835025"/>
                <a:gd name="connsiteX9" fmla="*/ 2110899 w 2248693"/>
                <a:gd name="connsiteY9" fmla="*/ 321794 h 835025"/>
                <a:gd name="connsiteX10" fmla="*/ 2110899 w 2248693"/>
                <a:gd name="connsiteY10" fmla="*/ 323688 h 835025"/>
                <a:gd name="connsiteX11" fmla="*/ 2078249 w 2248693"/>
                <a:gd name="connsiteY11" fmla="*/ 418479 h 835025"/>
                <a:gd name="connsiteX12" fmla="*/ 2110899 w 2248693"/>
                <a:gd name="connsiteY12" fmla="*/ 513347 h 835025"/>
                <a:gd name="connsiteX13" fmla="*/ 2110899 w 2248693"/>
                <a:gd name="connsiteY13" fmla="*/ 515241 h 835025"/>
                <a:gd name="connsiteX14" fmla="*/ 2217806 w 2248693"/>
                <a:gd name="connsiteY14" fmla="*/ 655224 h 835025"/>
                <a:gd name="connsiteX15" fmla="*/ 2248693 w 2248693"/>
                <a:gd name="connsiteY15" fmla="*/ 736948 h 835025"/>
                <a:gd name="connsiteX16" fmla="*/ 2194112 w 2248693"/>
                <a:gd name="connsiteY16" fmla="*/ 834445 h 835025"/>
                <a:gd name="connsiteX17" fmla="*/ 2193900 w 2248693"/>
                <a:gd name="connsiteY17" fmla="*/ 835025 h 835025"/>
                <a:gd name="connsiteX18" fmla="*/ 1504861 w 2248693"/>
                <a:gd name="connsiteY18" fmla="*/ 835025 h 835025"/>
                <a:gd name="connsiteX19" fmla="*/ 1268411 w 2248693"/>
                <a:gd name="connsiteY19" fmla="*/ 835025 h 835025"/>
                <a:gd name="connsiteX20" fmla="*/ 1098550 w 2248693"/>
                <a:gd name="connsiteY20" fmla="*/ 835025 h 835025"/>
                <a:gd name="connsiteX21" fmla="*/ 725487 w 2248693"/>
                <a:gd name="connsiteY21" fmla="*/ 835025 h 835025"/>
                <a:gd name="connsiteX22" fmla="*/ 0 w 2248693"/>
                <a:gd name="connsiteY22" fmla="*/ 835025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48693" h="835025">
                  <a:moveTo>
                    <a:pt x="0" y="0"/>
                  </a:moveTo>
                  <a:lnTo>
                    <a:pt x="725487" y="0"/>
                  </a:lnTo>
                  <a:lnTo>
                    <a:pt x="1098550" y="0"/>
                  </a:lnTo>
                  <a:lnTo>
                    <a:pt x="1268411" y="0"/>
                  </a:lnTo>
                  <a:lnTo>
                    <a:pt x="1504861" y="0"/>
                  </a:lnTo>
                  <a:lnTo>
                    <a:pt x="2193900" y="0"/>
                  </a:lnTo>
                  <a:lnTo>
                    <a:pt x="2193547" y="1585"/>
                  </a:lnTo>
                  <a:cubicBezTo>
                    <a:pt x="2224717" y="9974"/>
                    <a:pt x="2247847" y="50643"/>
                    <a:pt x="2247847" y="99623"/>
                  </a:cubicBezTo>
                  <a:cubicBezTo>
                    <a:pt x="2247847" y="133604"/>
                    <a:pt x="2235224" y="163603"/>
                    <a:pt x="2217806" y="181579"/>
                  </a:cubicBezTo>
                  <a:lnTo>
                    <a:pt x="2110899" y="321794"/>
                  </a:lnTo>
                  <a:lnTo>
                    <a:pt x="2110899" y="323688"/>
                  </a:lnTo>
                  <a:cubicBezTo>
                    <a:pt x="2096584" y="345724"/>
                    <a:pt x="2079166" y="379859"/>
                    <a:pt x="2078249" y="418479"/>
                  </a:cubicBezTo>
                  <a:cubicBezTo>
                    <a:pt x="2079095" y="457138"/>
                    <a:pt x="2096584" y="491312"/>
                    <a:pt x="2110899" y="513347"/>
                  </a:cubicBezTo>
                  <a:lnTo>
                    <a:pt x="2110899" y="515241"/>
                  </a:lnTo>
                  <a:cubicBezTo>
                    <a:pt x="2110899" y="515241"/>
                    <a:pt x="2217806" y="655224"/>
                    <a:pt x="2217806" y="655224"/>
                  </a:cubicBezTo>
                  <a:cubicBezTo>
                    <a:pt x="2235224" y="673162"/>
                    <a:pt x="2248693" y="702929"/>
                    <a:pt x="2248693" y="736948"/>
                  </a:cubicBezTo>
                  <a:cubicBezTo>
                    <a:pt x="2248693" y="785890"/>
                    <a:pt x="2225281" y="826056"/>
                    <a:pt x="2194112" y="834445"/>
                  </a:cubicBezTo>
                  <a:lnTo>
                    <a:pt x="2193900" y="835025"/>
                  </a:lnTo>
                  <a:lnTo>
                    <a:pt x="1504861" y="835025"/>
                  </a:lnTo>
                  <a:lnTo>
                    <a:pt x="1268411" y="835025"/>
                  </a:lnTo>
                  <a:lnTo>
                    <a:pt x="1098550" y="835025"/>
                  </a:lnTo>
                  <a:lnTo>
                    <a:pt x="725487" y="835025"/>
                  </a:lnTo>
                  <a:lnTo>
                    <a:pt x="0" y="835025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dirty="0"/>
                <a:t>标题文本预设</a:t>
              </a:r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6675D344-4B07-4404-98D3-DFFF6141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64" y="2409230"/>
              <a:ext cx="420291" cy="9989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3548"/>
                  </a:moveTo>
                  <a:lnTo>
                    <a:pt x="0" y="21600"/>
                  </a:lnTo>
                  <a:lnTo>
                    <a:pt x="0" y="8052"/>
                  </a:lnTo>
                  <a:lnTo>
                    <a:pt x="21600" y="0"/>
                  </a:lnTo>
                  <a:cubicBezTo>
                    <a:pt x="21600" y="0"/>
                    <a:pt x="21600" y="13548"/>
                    <a:pt x="21600" y="13548"/>
                  </a:cubicBezTo>
                  <a:close/>
                  <a:moveTo>
                    <a:pt x="21600" y="13548"/>
                  </a:moveTo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B7DF6D16-F197-4DFA-9E22-10BBC0BA1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177" y="2781895"/>
              <a:ext cx="632817" cy="62626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427" y="0"/>
                  </a:moveTo>
                  <a:lnTo>
                    <a:pt x="834" y="8367"/>
                  </a:lnTo>
                  <a:lnTo>
                    <a:pt x="834" y="8373"/>
                  </a:lnTo>
                  <a:cubicBezTo>
                    <a:pt x="469" y="8938"/>
                    <a:pt x="29" y="9812"/>
                    <a:pt x="0" y="10800"/>
                  </a:cubicBezTo>
                  <a:cubicBezTo>
                    <a:pt x="29" y="11788"/>
                    <a:pt x="469" y="12662"/>
                    <a:pt x="834" y="13227"/>
                  </a:cubicBezTo>
                  <a:lnTo>
                    <a:pt x="834" y="13233"/>
                  </a:lnTo>
                  <a:lnTo>
                    <a:pt x="7427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cubicBezTo>
                    <a:pt x="21600" y="0"/>
                    <a:pt x="7427" y="0"/>
                    <a:pt x="7427" y="0"/>
                  </a:cubicBezTo>
                  <a:close/>
                  <a:moveTo>
                    <a:pt x="7427" y="0"/>
                  </a:moveTo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/>
                <a:t>03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3109887-ADEC-408E-ADC5-1A2BA435246B}"/>
              </a:ext>
            </a:extLst>
          </p:cNvPr>
          <p:cNvGrpSpPr/>
          <p:nvPr/>
        </p:nvGrpSpPr>
        <p:grpSpPr>
          <a:xfrm>
            <a:off x="5200650" y="1356717"/>
            <a:ext cx="2731294" cy="997744"/>
            <a:chOff x="5200650" y="1356717"/>
            <a:chExt cx="2731294" cy="997744"/>
          </a:xfrm>
        </p:grpSpPr>
        <p:sp>
          <p:nvSpPr>
            <p:cNvPr id="11" name="Freeform: Shape 48">
              <a:extLst>
                <a:ext uri="{FF2B5EF4-FFF2-40B4-BE49-F238E27FC236}">
                  <a16:creationId xmlns:a16="http://schemas.microsoft.com/office/drawing/2014/main" id="{8ECC2422-1893-4F92-B1C0-B8473771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03" y="1356717"/>
              <a:ext cx="1686741" cy="625673"/>
            </a:xfrm>
            <a:custGeom>
              <a:avLst/>
              <a:gdLst>
                <a:gd name="connsiteX0" fmla="*/ 0 w 2248988"/>
                <a:gd name="connsiteY0" fmla="*/ 0 h 834231"/>
                <a:gd name="connsiteX1" fmla="*/ 725583 w 2248988"/>
                <a:gd name="connsiteY1" fmla="*/ 0 h 834231"/>
                <a:gd name="connsiteX2" fmla="*/ 1098694 w 2248988"/>
                <a:gd name="connsiteY2" fmla="*/ 0 h 834231"/>
                <a:gd name="connsiteX3" fmla="*/ 1268578 w 2248988"/>
                <a:gd name="connsiteY3" fmla="*/ 0 h 834231"/>
                <a:gd name="connsiteX4" fmla="*/ 1505059 w 2248988"/>
                <a:gd name="connsiteY4" fmla="*/ 0 h 834231"/>
                <a:gd name="connsiteX5" fmla="*/ 2194188 w 2248988"/>
                <a:gd name="connsiteY5" fmla="*/ 0 h 834231"/>
                <a:gd name="connsiteX6" fmla="*/ 2193835 w 2248988"/>
                <a:gd name="connsiteY6" fmla="*/ 1584 h 834231"/>
                <a:gd name="connsiteX7" fmla="*/ 2248142 w 2248988"/>
                <a:gd name="connsiteY7" fmla="*/ 99528 h 834231"/>
                <a:gd name="connsiteX8" fmla="*/ 2218097 w 2248988"/>
                <a:gd name="connsiteY8" fmla="*/ 181407 h 834231"/>
                <a:gd name="connsiteX9" fmla="*/ 2111176 w 2248988"/>
                <a:gd name="connsiteY9" fmla="*/ 321488 h 834231"/>
                <a:gd name="connsiteX10" fmla="*/ 2111176 w 2248988"/>
                <a:gd name="connsiteY10" fmla="*/ 323381 h 834231"/>
                <a:gd name="connsiteX11" fmla="*/ 2078522 w 2248988"/>
                <a:gd name="connsiteY11" fmla="*/ 418081 h 834231"/>
                <a:gd name="connsiteX12" fmla="*/ 2111176 w 2248988"/>
                <a:gd name="connsiteY12" fmla="*/ 512859 h 834231"/>
                <a:gd name="connsiteX13" fmla="*/ 2111176 w 2248988"/>
                <a:gd name="connsiteY13" fmla="*/ 514752 h 834231"/>
                <a:gd name="connsiteX14" fmla="*/ 2218097 w 2248988"/>
                <a:gd name="connsiteY14" fmla="*/ 654601 h 834231"/>
                <a:gd name="connsiteX15" fmla="*/ 2248988 w 2248988"/>
                <a:gd name="connsiteY15" fmla="*/ 736248 h 834231"/>
                <a:gd name="connsiteX16" fmla="*/ 2194399 w 2248988"/>
                <a:gd name="connsiteY16" fmla="*/ 833652 h 834231"/>
                <a:gd name="connsiteX17" fmla="*/ 2194188 w 2248988"/>
                <a:gd name="connsiteY17" fmla="*/ 834231 h 834231"/>
                <a:gd name="connsiteX18" fmla="*/ 1505059 w 2248988"/>
                <a:gd name="connsiteY18" fmla="*/ 834231 h 834231"/>
                <a:gd name="connsiteX19" fmla="*/ 1268578 w 2248988"/>
                <a:gd name="connsiteY19" fmla="*/ 834231 h 834231"/>
                <a:gd name="connsiteX20" fmla="*/ 1098694 w 2248988"/>
                <a:gd name="connsiteY20" fmla="*/ 834231 h 834231"/>
                <a:gd name="connsiteX21" fmla="*/ 725583 w 2248988"/>
                <a:gd name="connsiteY21" fmla="*/ 834231 h 834231"/>
                <a:gd name="connsiteX22" fmla="*/ 0 w 2248988"/>
                <a:gd name="connsiteY22" fmla="*/ 834231 h 83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48988" h="834231">
                  <a:moveTo>
                    <a:pt x="0" y="0"/>
                  </a:moveTo>
                  <a:lnTo>
                    <a:pt x="725583" y="0"/>
                  </a:lnTo>
                  <a:lnTo>
                    <a:pt x="1098694" y="0"/>
                  </a:lnTo>
                  <a:lnTo>
                    <a:pt x="1268578" y="0"/>
                  </a:lnTo>
                  <a:lnTo>
                    <a:pt x="1505059" y="0"/>
                  </a:lnTo>
                  <a:lnTo>
                    <a:pt x="2194188" y="0"/>
                  </a:lnTo>
                  <a:lnTo>
                    <a:pt x="2193835" y="1584"/>
                  </a:lnTo>
                  <a:cubicBezTo>
                    <a:pt x="2225009" y="9964"/>
                    <a:pt x="2248142" y="50595"/>
                    <a:pt x="2248142" y="99528"/>
                  </a:cubicBezTo>
                  <a:cubicBezTo>
                    <a:pt x="2248142" y="133477"/>
                    <a:pt x="2235517" y="163448"/>
                    <a:pt x="2218097" y="181407"/>
                  </a:cubicBezTo>
                  <a:lnTo>
                    <a:pt x="2111176" y="321488"/>
                  </a:lnTo>
                  <a:lnTo>
                    <a:pt x="2111176" y="323381"/>
                  </a:lnTo>
                  <a:cubicBezTo>
                    <a:pt x="2096859" y="345395"/>
                    <a:pt x="2079439" y="379537"/>
                    <a:pt x="2078522" y="418081"/>
                  </a:cubicBezTo>
                  <a:cubicBezTo>
                    <a:pt x="2079368" y="456703"/>
                    <a:pt x="2096859" y="490845"/>
                    <a:pt x="2111176" y="512859"/>
                  </a:cubicBezTo>
                  <a:lnTo>
                    <a:pt x="2111176" y="514752"/>
                  </a:lnTo>
                  <a:cubicBezTo>
                    <a:pt x="2111176" y="514752"/>
                    <a:pt x="2218097" y="654601"/>
                    <a:pt x="2218097" y="654601"/>
                  </a:cubicBezTo>
                  <a:cubicBezTo>
                    <a:pt x="2235517" y="672522"/>
                    <a:pt x="2248988" y="702260"/>
                    <a:pt x="2248988" y="736248"/>
                  </a:cubicBezTo>
                  <a:cubicBezTo>
                    <a:pt x="2248988" y="785143"/>
                    <a:pt x="2225573" y="825271"/>
                    <a:pt x="2194399" y="833652"/>
                  </a:cubicBezTo>
                  <a:lnTo>
                    <a:pt x="2194188" y="834231"/>
                  </a:lnTo>
                  <a:lnTo>
                    <a:pt x="1505059" y="834231"/>
                  </a:lnTo>
                  <a:lnTo>
                    <a:pt x="1268578" y="834231"/>
                  </a:lnTo>
                  <a:lnTo>
                    <a:pt x="1098694" y="834231"/>
                  </a:lnTo>
                  <a:lnTo>
                    <a:pt x="725583" y="834231"/>
                  </a:lnTo>
                  <a:lnTo>
                    <a:pt x="0" y="834231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8B51898-3E57-4F13-9EAC-50E578F8C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133" y="1356717"/>
              <a:ext cx="420291" cy="99774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3548"/>
                  </a:moveTo>
                  <a:lnTo>
                    <a:pt x="0" y="21600"/>
                  </a:lnTo>
                  <a:lnTo>
                    <a:pt x="0" y="8052"/>
                  </a:lnTo>
                  <a:lnTo>
                    <a:pt x="21600" y="0"/>
                  </a:lnTo>
                  <a:cubicBezTo>
                    <a:pt x="21600" y="0"/>
                    <a:pt x="21600" y="13548"/>
                    <a:pt x="21600" y="13548"/>
                  </a:cubicBezTo>
                  <a:close/>
                  <a:moveTo>
                    <a:pt x="21600" y="13548"/>
                  </a:moveTo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6B6A3B1C-20F1-414A-89D1-09EB362BD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1728788"/>
              <a:ext cx="632900" cy="625673"/>
            </a:xfrm>
            <a:custGeom>
              <a:avLst/>
              <a:gdLst>
                <a:gd name="T0" fmla="*/ 7427 w 21600"/>
                <a:gd name="T1" fmla="*/ 0 h 21600"/>
                <a:gd name="T2" fmla="*/ 834 w 21600"/>
                <a:gd name="T3" fmla="*/ 8367 h 21600"/>
                <a:gd name="T4" fmla="*/ 834 w 21600"/>
                <a:gd name="T5" fmla="*/ 8373 h 21600"/>
                <a:gd name="T6" fmla="*/ 0 w 21600"/>
                <a:gd name="T7" fmla="*/ 10800 h 21600"/>
                <a:gd name="T8" fmla="*/ 834 w 21600"/>
                <a:gd name="T9" fmla="*/ 13227 h 21600"/>
                <a:gd name="T10" fmla="*/ 834 w 21600"/>
                <a:gd name="T11" fmla="*/ 13233 h 21600"/>
                <a:gd name="T12" fmla="*/ 7427 w 21600"/>
                <a:gd name="T13" fmla="*/ 21600 h 21600"/>
                <a:gd name="T14" fmla="*/ 21600 w 21600"/>
                <a:gd name="T15" fmla="*/ 21600 h 21600"/>
                <a:gd name="T16" fmla="*/ 21600 w 21600"/>
                <a:gd name="T17" fmla="*/ 10800 h 21600"/>
                <a:gd name="T18" fmla="*/ 21600 w 21600"/>
                <a:gd name="T19" fmla="*/ 0 h 21600"/>
                <a:gd name="T20" fmla="*/ 7427 w 21600"/>
                <a:gd name="T21" fmla="*/ 0 h 21600"/>
                <a:gd name="T22" fmla="*/ 7427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7427" y="0"/>
                  </a:moveTo>
                  <a:lnTo>
                    <a:pt x="834" y="8367"/>
                  </a:lnTo>
                  <a:lnTo>
                    <a:pt x="834" y="8373"/>
                  </a:lnTo>
                  <a:cubicBezTo>
                    <a:pt x="469" y="8938"/>
                    <a:pt x="29" y="9812"/>
                    <a:pt x="0" y="10800"/>
                  </a:cubicBezTo>
                  <a:cubicBezTo>
                    <a:pt x="29" y="11788"/>
                    <a:pt x="469" y="12662"/>
                    <a:pt x="834" y="13227"/>
                  </a:cubicBezTo>
                  <a:lnTo>
                    <a:pt x="834" y="13233"/>
                  </a:lnTo>
                  <a:lnTo>
                    <a:pt x="7427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cubicBezTo>
                    <a:pt x="21600" y="0"/>
                    <a:pt x="7427" y="0"/>
                    <a:pt x="7427" y="0"/>
                  </a:cubicBezTo>
                  <a:close/>
                  <a:moveTo>
                    <a:pt x="7427" y="0"/>
                  </a:moveTo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lt1"/>
                  </a:solidFill>
                </a:rPr>
                <a:t>02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3F595BE-4C43-4504-8EC9-6DF9D3EED7FF}"/>
              </a:ext>
            </a:extLst>
          </p:cNvPr>
          <p:cNvGrpSpPr/>
          <p:nvPr/>
        </p:nvGrpSpPr>
        <p:grpSpPr>
          <a:xfrm>
            <a:off x="5195293" y="2738437"/>
            <a:ext cx="2737842" cy="998340"/>
            <a:chOff x="5195293" y="2738437"/>
            <a:chExt cx="2737842" cy="998340"/>
          </a:xfrm>
        </p:grpSpPr>
        <p:sp>
          <p:nvSpPr>
            <p:cNvPr id="14" name="Freeform: Shape 47">
              <a:extLst>
                <a:ext uri="{FF2B5EF4-FFF2-40B4-BE49-F238E27FC236}">
                  <a16:creationId xmlns:a16="http://schemas.microsoft.com/office/drawing/2014/main" id="{6996169A-9552-4755-9973-50C717CB3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248" y="2738437"/>
              <a:ext cx="1686887" cy="626047"/>
            </a:xfrm>
            <a:custGeom>
              <a:avLst/>
              <a:gdLst>
                <a:gd name="connsiteX0" fmla="*/ 0 w 2249183"/>
                <a:gd name="connsiteY0" fmla="*/ 0 h 834729"/>
                <a:gd name="connsiteX1" fmla="*/ 725646 w 2249183"/>
                <a:gd name="connsiteY1" fmla="*/ 0 h 834729"/>
                <a:gd name="connsiteX2" fmla="*/ 1098789 w 2249183"/>
                <a:gd name="connsiteY2" fmla="*/ 0 h 834729"/>
                <a:gd name="connsiteX3" fmla="*/ 1268688 w 2249183"/>
                <a:gd name="connsiteY3" fmla="*/ 0 h 834729"/>
                <a:gd name="connsiteX4" fmla="*/ 1505189 w 2249183"/>
                <a:gd name="connsiteY4" fmla="*/ 0 h 834729"/>
                <a:gd name="connsiteX5" fmla="*/ 2194378 w 2249183"/>
                <a:gd name="connsiteY5" fmla="*/ 0 h 834729"/>
                <a:gd name="connsiteX6" fmla="*/ 2194025 w 2249183"/>
                <a:gd name="connsiteY6" fmla="*/ 1585 h 834729"/>
                <a:gd name="connsiteX7" fmla="*/ 2248337 w 2249183"/>
                <a:gd name="connsiteY7" fmla="*/ 99588 h 834729"/>
                <a:gd name="connsiteX8" fmla="*/ 2218289 w 2249183"/>
                <a:gd name="connsiteY8" fmla="*/ 181515 h 834729"/>
                <a:gd name="connsiteX9" fmla="*/ 2111359 w 2249183"/>
                <a:gd name="connsiteY9" fmla="*/ 321680 h 834729"/>
                <a:gd name="connsiteX10" fmla="*/ 2111359 w 2249183"/>
                <a:gd name="connsiteY10" fmla="*/ 323574 h 834729"/>
                <a:gd name="connsiteX11" fmla="*/ 2078702 w 2249183"/>
                <a:gd name="connsiteY11" fmla="*/ 418331 h 834729"/>
                <a:gd name="connsiteX12" fmla="*/ 2111359 w 2249183"/>
                <a:gd name="connsiteY12" fmla="*/ 513165 h 834729"/>
                <a:gd name="connsiteX13" fmla="*/ 2111359 w 2249183"/>
                <a:gd name="connsiteY13" fmla="*/ 515059 h 834729"/>
                <a:gd name="connsiteX14" fmla="*/ 2218289 w 2249183"/>
                <a:gd name="connsiteY14" fmla="*/ 654992 h 834729"/>
                <a:gd name="connsiteX15" fmla="*/ 2249183 w 2249183"/>
                <a:gd name="connsiteY15" fmla="*/ 736687 h 834729"/>
                <a:gd name="connsiteX16" fmla="*/ 2194590 w 2249183"/>
                <a:gd name="connsiteY16" fmla="*/ 834150 h 834729"/>
                <a:gd name="connsiteX17" fmla="*/ 2194378 w 2249183"/>
                <a:gd name="connsiteY17" fmla="*/ 834729 h 834729"/>
                <a:gd name="connsiteX18" fmla="*/ 1505189 w 2249183"/>
                <a:gd name="connsiteY18" fmla="*/ 834729 h 834729"/>
                <a:gd name="connsiteX19" fmla="*/ 1268688 w 2249183"/>
                <a:gd name="connsiteY19" fmla="*/ 834729 h 834729"/>
                <a:gd name="connsiteX20" fmla="*/ 1098789 w 2249183"/>
                <a:gd name="connsiteY20" fmla="*/ 834729 h 834729"/>
                <a:gd name="connsiteX21" fmla="*/ 725646 w 2249183"/>
                <a:gd name="connsiteY21" fmla="*/ 834729 h 834729"/>
                <a:gd name="connsiteX22" fmla="*/ 0 w 2249183"/>
                <a:gd name="connsiteY22" fmla="*/ 834729 h 8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49183" h="834729">
                  <a:moveTo>
                    <a:pt x="0" y="0"/>
                  </a:moveTo>
                  <a:lnTo>
                    <a:pt x="725646" y="0"/>
                  </a:lnTo>
                  <a:lnTo>
                    <a:pt x="1098789" y="0"/>
                  </a:lnTo>
                  <a:lnTo>
                    <a:pt x="1268688" y="0"/>
                  </a:lnTo>
                  <a:lnTo>
                    <a:pt x="1505189" y="0"/>
                  </a:lnTo>
                  <a:lnTo>
                    <a:pt x="2194378" y="0"/>
                  </a:lnTo>
                  <a:lnTo>
                    <a:pt x="2194025" y="1585"/>
                  </a:lnTo>
                  <a:cubicBezTo>
                    <a:pt x="2225201" y="9970"/>
                    <a:pt x="2248337" y="50625"/>
                    <a:pt x="2248337" y="99588"/>
                  </a:cubicBezTo>
                  <a:cubicBezTo>
                    <a:pt x="2248337" y="133557"/>
                    <a:pt x="2235711" y="163545"/>
                    <a:pt x="2218289" y="181515"/>
                  </a:cubicBezTo>
                  <a:lnTo>
                    <a:pt x="2111359" y="321680"/>
                  </a:lnTo>
                  <a:lnTo>
                    <a:pt x="2111359" y="323574"/>
                  </a:lnTo>
                  <a:cubicBezTo>
                    <a:pt x="2097041" y="345601"/>
                    <a:pt x="2079619" y="379763"/>
                    <a:pt x="2078702" y="418331"/>
                  </a:cubicBezTo>
                  <a:cubicBezTo>
                    <a:pt x="2079548" y="456976"/>
                    <a:pt x="2097041" y="491138"/>
                    <a:pt x="2111359" y="513165"/>
                  </a:cubicBezTo>
                  <a:lnTo>
                    <a:pt x="2111359" y="515059"/>
                  </a:lnTo>
                  <a:cubicBezTo>
                    <a:pt x="2111359" y="515059"/>
                    <a:pt x="2218289" y="654992"/>
                    <a:pt x="2218289" y="654992"/>
                  </a:cubicBezTo>
                  <a:cubicBezTo>
                    <a:pt x="2235711" y="672923"/>
                    <a:pt x="2249183" y="702680"/>
                    <a:pt x="2249183" y="736687"/>
                  </a:cubicBezTo>
                  <a:cubicBezTo>
                    <a:pt x="2249183" y="785612"/>
                    <a:pt x="2225766" y="825764"/>
                    <a:pt x="2194590" y="834150"/>
                  </a:cubicBezTo>
                  <a:lnTo>
                    <a:pt x="2194378" y="834729"/>
                  </a:lnTo>
                  <a:lnTo>
                    <a:pt x="1505189" y="834729"/>
                  </a:lnTo>
                  <a:lnTo>
                    <a:pt x="1268688" y="834729"/>
                  </a:lnTo>
                  <a:lnTo>
                    <a:pt x="1098789" y="834729"/>
                  </a:lnTo>
                  <a:lnTo>
                    <a:pt x="725646" y="834729"/>
                  </a:lnTo>
                  <a:lnTo>
                    <a:pt x="0" y="834729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  <p:sp>
          <p:nvSpPr>
            <p:cNvPr id="15" name="Freeform: Shape 36">
              <a:extLst>
                <a:ext uri="{FF2B5EF4-FFF2-40B4-BE49-F238E27FC236}">
                  <a16:creationId xmlns:a16="http://schemas.microsoft.com/office/drawing/2014/main" id="{E61666A3-C38D-4049-8532-ED6C3CF8B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729" y="2738437"/>
              <a:ext cx="420290" cy="9983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3548"/>
                  </a:moveTo>
                  <a:lnTo>
                    <a:pt x="0" y="21600"/>
                  </a:lnTo>
                  <a:lnTo>
                    <a:pt x="0" y="8052"/>
                  </a:lnTo>
                  <a:lnTo>
                    <a:pt x="21600" y="0"/>
                  </a:lnTo>
                  <a:cubicBezTo>
                    <a:pt x="21600" y="0"/>
                    <a:pt x="21600" y="13548"/>
                    <a:pt x="21600" y="13548"/>
                  </a:cubicBezTo>
                  <a:close/>
                  <a:moveTo>
                    <a:pt x="21600" y="13548"/>
                  </a:moveTo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37">
              <a:extLst>
                <a:ext uri="{FF2B5EF4-FFF2-40B4-BE49-F238E27FC236}">
                  <a16:creationId xmlns:a16="http://schemas.microsoft.com/office/drawing/2014/main" id="{DFF8F130-CD8F-42C3-9C87-7E39CB901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293" y="3110730"/>
              <a:ext cx="632955" cy="626047"/>
            </a:xfrm>
            <a:custGeom>
              <a:avLst/>
              <a:gdLst>
                <a:gd name="T0" fmla="*/ 7427 w 21600"/>
                <a:gd name="T1" fmla="*/ 0 h 21600"/>
                <a:gd name="T2" fmla="*/ 834 w 21600"/>
                <a:gd name="T3" fmla="*/ 8367 h 21600"/>
                <a:gd name="T4" fmla="*/ 834 w 21600"/>
                <a:gd name="T5" fmla="*/ 8373 h 21600"/>
                <a:gd name="T6" fmla="*/ 0 w 21600"/>
                <a:gd name="T7" fmla="*/ 10800 h 21600"/>
                <a:gd name="T8" fmla="*/ 834 w 21600"/>
                <a:gd name="T9" fmla="*/ 13227 h 21600"/>
                <a:gd name="T10" fmla="*/ 834 w 21600"/>
                <a:gd name="T11" fmla="*/ 13233 h 21600"/>
                <a:gd name="T12" fmla="*/ 7427 w 21600"/>
                <a:gd name="T13" fmla="*/ 21600 h 21600"/>
                <a:gd name="T14" fmla="*/ 21600 w 21600"/>
                <a:gd name="T15" fmla="*/ 21600 h 21600"/>
                <a:gd name="T16" fmla="*/ 21600 w 21600"/>
                <a:gd name="T17" fmla="*/ 10800 h 21600"/>
                <a:gd name="T18" fmla="*/ 21600 w 21600"/>
                <a:gd name="T19" fmla="*/ 0 h 21600"/>
                <a:gd name="T20" fmla="*/ 7427 w 21600"/>
                <a:gd name="T21" fmla="*/ 0 h 21600"/>
                <a:gd name="T22" fmla="*/ 7427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7427" y="0"/>
                  </a:moveTo>
                  <a:lnTo>
                    <a:pt x="834" y="8367"/>
                  </a:lnTo>
                  <a:lnTo>
                    <a:pt x="834" y="8373"/>
                  </a:lnTo>
                  <a:cubicBezTo>
                    <a:pt x="469" y="8938"/>
                    <a:pt x="29" y="9812"/>
                    <a:pt x="0" y="10800"/>
                  </a:cubicBezTo>
                  <a:cubicBezTo>
                    <a:pt x="29" y="11788"/>
                    <a:pt x="469" y="12662"/>
                    <a:pt x="834" y="13227"/>
                  </a:cubicBezTo>
                  <a:lnTo>
                    <a:pt x="834" y="13233"/>
                  </a:lnTo>
                  <a:lnTo>
                    <a:pt x="7427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cubicBezTo>
                    <a:pt x="21600" y="0"/>
                    <a:pt x="7427" y="0"/>
                    <a:pt x="7427" y="0"/>
                  </a:cubicBezTo>
                  <a:close/>
                  <a:moveTo>
                    <a:pt x="7427" y="0"/>
                  </a:moveTo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/>
                <a:t>05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5EF9804-CAC6-4B7D-B13F-18BD5F307EE5}"/>
              </a:ext>
            </a:extLst>
          </p:cNvPr>
          <p:cNvGrpSpPr/>
          <p:nvPr/>
        </p:nvGrpSpPr>
        <p:grpSpPr>
          <a:xfrm>
            <a:off x="1215032" y="3102174"/>
            <a:ext cx="2744392" cy="998339"/>
            <a:chOff x="1215032" y="3102174"/>
            <a:chExt cx="2744392" cy="998339"/>
          </a:xfrm>
        </p:grpSpPr>
        <p:sp>
          <p:nvSpPr>
            <p:cNvPr id="17" name="Freeform: Shape 41">
              <a:extLst>
                <a:ext uri="{FF2B5EF4-FFF2-40B4-BE49-F238E27FC236}">
                  <a16:creationId xmlns:a16="http://schemas.microsoft.com/office/drawing/2014/main" id="{85B5E755-94F5-4E51-8173-4C29A232F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032" y="3102174"/>
              <a:ext cx="1691055" cy="626047"/>
            </a:xfrm>
            <a:custGeom>
              <a:avLst/>
              <a:gdLst>
                <a:gd name="connsiteX0" fmla="*/ 54820 w 2254740"/>
                <a:gd name="connsiteY0" fmla="*/ 0 h 834729"/>
                <a:gd name="connsiteX1" fmla="*/ 743956 w 2254740"/>
                <a:gd name="connsiteY1" fmla="*/ 0 h 834729"/>
                <a:gd name="connsiteX2" fmla="*/ 980474 w 2254740"/>
                <a:gd name="connsiteY2" fmla="*/ 0 h 834729"/>
                <a:gd name="connsiteX3" fmla="*/ 1155951 w 2254740"/>
                <a:gd name="connsiteY3" fmla="*/ 0 h 834729"/>
                <a:gd name="connsiteX4" fmla="*/ 1525919 w 2254740"/>
                <a:gd name="connsiteY4" fmla="*/ 0 h 834729"/>
                <a:gd name="connsiteX5" fmla="*/ 2254740 w 2254740"/>
                <a:gd name="connsiteY5" fmla="*/ 0 h 834729"/>
                <a:gd name="connsiteX6" fmla="*/ 2254740 w 2254740"/>
                <a:gd name="connsiteY6" fmla="*/ 834729 h 834729"/>
                <a:gd name="connsiteX7" fmla="*/ 1525919 w 2254740"/>
                <a:gd name="connsiteY7" fmla="*/ 834729 h 834729"/>
                <a:gd name="connsiteX8" fmla="*/ 1155951 w 2254740"/>
                <a:gd name="connsiteY8" fmla="*/ 834729 h 834729"/>
                <a:gd name="connsiteX9" fmla="*/ 980474 w 2254740"/>
                <a:gd name="connsiteY9" fmla="*/ 834729 h 834729"/>
                <a:gd name="connsiteX10" fmla="*/ 743956 w 2254740"/>
                <a:gd name="connsiteY10" fmla="*/ 834729 h 834729"/>
                <a:gd name="connsiteX11" fmla="*/ 54820 w 2254740"/>
                <a:gd name="connsiteY11" fmla="*/ 834729 h 834729"/>
                <a:gd name="connsiteX12" fmla="*/ 54608 w 2254740"/>
                <a:gd name="connsiteY12" fmla="*/ 834150 h 834729"/>
                <a:gd name="connsiteX13" fmla="*/ 0 w 2254740"/>
                <a:gd name="connsiteY13" fmla="*/ 736687 h 834729"/>
                <a:gd name="connsiteX14" fmla="*/ 32073 w 2254740"/>
                <a:gd name="connsiteY14" fmla="*/ 654992 h 834729"/>
                <a:gd name="connsiteX15" fmla="*/ 140300 w 2254740"/>
                <a:gd name="connsiteY15" fmla="*/ 515059 h 834729"/>
                <a:gd name="connsiteX16" fmla="*/ 140300 w 2254740"/>
                <a:gd name="connsiteY16" fmla="*/ 513165 h 834729"/>
                <a:gd name="connsiteX17" fmla="*/ 172938 w 2254740"/>
                <a:gd name="connsiteY17" fmla="*/ 418331 h 834729"/>
                <a:gd name="connsiteX18" fmla="*/ 140300 w 2254740"/>
                <a:gd name="connsiteY18" fmla="*/ 323574 h 834729"/>
                <a:gd name="connsiteX19" fmla="*/ 140300 w 2254740"/>
                <a:gd name="connsiteY19" fmla="*/ 321680 h 834729"/>
                <a:gd name="connsiteX20" fmla="*/ 32073 w 2254740"/>
                <a:gd name="connsiteY20" fmla="*/ 181515 h 834729"/>
                <a:gd name="connsiteX21" fmla="*/ 1484 w 2254740"/>
                <a:gd name="connsiteY21" fmla="*/ 99588 h 834729"/>
                <a:gd name="connsiteX22" fmla="*/ 55456 w 2254740"/>
                <a:gd name="connsiteY22" fmla="*/ 1585 h 8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4740" h="834729">
                  <a:moveTo>
                    <a:pt x="54820" y="0"/>
                  </a:moveTo>
                  <a:lnTo>
                    <a:pt x="743956" y="0"/>
                  </a:lnTo>
                  <a:lnTo>
                    <a:pt x="980474" y="0"/>
                  </a:lnTo>
                  <a:lnTo>
                    <a:pt x="1155951" y="0"/>
                  </a:lnTo>
                  <a:lnTo>
                    <a:pt x="1525919" y="0"/>
                  </a:lnTo>
                  <a:lnTo>
                    <a:pt x="2254740" y="0"/>
                  </a:lnTo>
                  <a:lnTo>
                    <a:pt x="2254740" y="834729"/>
                  </a:lnTo>
                  <a:lnTo>
                    <a:pt x="1525919" y="834729"/>
                  </a:lnTo>
                  <a:lnTo>
                    <a:pt x="1155951" y="834729"/>
                  </a:lnTo>
                  <a:lnTo>
                    <a:pt x="980474" y="834729"/>
                  </a:lnTo>
                  <a:lnTo>
                    <a:pt x="743956" y="834729"/>
                  </a:lnTo>
                  <a:lnTo>
                    <a:pt x="54820" y="834729"/>
                  </a:lnTo>
                  <a:lnTo>
                    <a:pt x="54608" y="834150"/>
                  </a:lnTo>
                  <a:cubicBezTo>
                    <a:pt x="23383" y="825764"/>
                    <a:pt x="0" y="785612"/>
                    <a:pt x="0" y="736687"/>
                  </a:cubicBezTo>
                  <a:cubicBezTo>
                    <a:pt x="0" y="702680"/>
                    <a:pt x="14694" y="672923"/>
                    <a:pt x="32073" y="654992"/>
                  </a:cubicBezTo>
                  <a:cubicBezTo>
                    <a:pt x="32073" y="654992"/>
                    <a:pt x="140300" y="515059"/>
                    <a:pt x="140300" y="515059"/>
                  </a:cubicBezTo>
                  <a:lnTo>
                    <a:pt x="140300" y="513165"/>
                  </a:lnTo>
                  <a:cubicBezTo>
                    <a:pt x="154641" y="491138"/>
                    <a:pt x="172090" y="456976"/>
                    <a:pt x="172938" y="418331"/>
                  </a:cubicBezTo>
                  <a:cubicBezTo>
                    <a:pt x="172019" y="379763"/>
                    <a:pt x="154641" y="345601"/>
                    <a:pt x="140300" y="323574"/>
                  </a:cubicBezTo>
                  <a:lnTo>
                    <a:pt x="140300" y="321680"/>
                  </a:lnTo>
                  <a:lnTo>
                    <a:pt x="32073" y="181515"/>
                  </a:lnTo>
                  <a:cubicBezTo>
                    <a:pt x="14694" y="163545"/>
                    <a:pt x="1484" y="133557"/>
                    <a:pt x="1484" y="99588"/>
                  </a:cubicBezTo>
                  <a:cubicBezTo>
                    <a:pt x="1484" y="50625"/>
                    <a:pt x="24302" y="9970"/>
                    <a:pt x="55456" y="1585"/>
                  </a:cubicBez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18" name="Freeform: Shape 44">
              <a:extLst>
                <a:ext uri="{FF2B5EF4-FFF2-40B4-BE49-F238E27FC236}">
                  <a16:creationId xmlns:a16="http://schemas.microsoft.com/office/drawing/2014/main" id="{EA05D64A-EE00-4472-81E5-69363BB6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316" y="3102174"/>
              <a:ext cx="420291" cy="9983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3548"/>
                  </a:moveTo>
                  <a:lnTo>
                    <a:pt x="21600" y="21600"/>
                  </a:lnTo>
                  <a:lnTo>
                    <a:pt x="21600" y="8052"/>
                  </a:lnTo>
                  <a:lnTo>
                    <a:pt x="0" y="0"/>
                  </a:lnTo>
                  <a:cubicBezTo>
                    <a:pt x="0" y="0"/>
                    <a:pt x="0" y="13548"/>
                    <a:pt x="0" y="13548"/>
                  </a:cubicBezTo>
                  <a:close/>
                  <a:moveTo>
                    <a:pt x="0" y="13548"/>
                  </a:moveTo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45">
              <a:extLst>
                <a:ext uri="{FF2B5EF4-FFF2-40B4-BE49-F238E27FC236}">
                  <a16:creationId xmlns:a16="http://schemas.microsoft.com/office/drawing/2014/main" id="{A35F18B7-91CA-4EF3-9059-8AE5E2C92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469" y="3474466"/>
              <a:ext cx="632955" cy="626047"/>
            </a:xfrm>
            <a:custGeom>
              <a:avLst/>
              <a:gdLst>
                <a:gd name="T0" fmla="*/ 14110 w 21600"/>
                <a:gd name="T1" fmla="*/ 0 h 21600"/>
                <a:gd name="T2" fmla="*/ 20766 w 21600"/>
                <a:gd name="T3" fmla="*/ 8367 h 21600"/>
                <a:gd name="T4" fmla="*/ 20766 w 21600"/>
                <a:gd name="T5" fmla="*/ 8373 h 21600"/>
                <a:gd name="T6" fmla="*/ 21600 w 21600"/>
                <a:gd name="T7" fmla="*/ 10800 h 21600"/>
                <a:gd name="T8" fmla="*/ 20766 w 21600"/>
                <a:gd name="T9" fmla="*/ 13227 h 21600"/>
                <a:gd name="T10" fmla="*/ 20766 w 21600"/>
                <a:gd name="T11" fmla="*/ 13233 h 21600"/>
                <a:gd name="T12" fmla="*/ 14110 w 21600"/>
                <a:gd name="T13" fmla="*/ 21600 h 21600"/>
                <a:gd name="T14" fmla="*/ 0 w 21600"/>
                <a:gd name="T15" fmla="*/ 21600 h 21600"/>
                <a:gd name="T16" fmla="*/ 0 w 21600"/>
                <a:gd name="T17" fmla="*/ 10800 h 21600"/>
                <a:gd name="T18" fmla="*/ 0 w 21600"/>
                <a:gd name="T19" fmla="*/ 0 h 21600"/>
                <a:gd name="T20" fmla="*/ 14110 w 21600"/>
                <a:gd name="T21" fmla="*/ 0 h 21600"/>
                <a:gd name="T22" fmla="*/ 14110 w 21600"/>
                <a:gd name="T2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14110" y="0"/>
                  </a:moveTo>
                  <a:lnTo>
                    <a:pt x="20766" y="8367"/>
                  </a:lnTo>
                  <a:lnTo>
                    <a:pt x="20766" y="8373"/>
                  </a:lnTo>
                  <a:cubicBezTo>
                    <a:pt x="21134" y="8938"/>
                    <a:pt x="21571" y="9812"/>
                    <a:pt x="21600" y="10800"/>
                  </a:cubicBezTo>
                  <a:cubicBezTo>
                    <a:pt x="21571" y="11788"/>
                    <a:pt x="21134" y="12662"/>
                    <a:pt x="20766" y="13227"/>
                  </a:cubicBezTo>
                  <a:lnTo>
                    <a:pt x="20766" y="13233"/>
                  </a:lnTo>
                  <a:lnTo>
                    <a:pt x="14110" y="21600"/>
                  </a:lnTo>
                  <a:lnTo>
                    <a:pt x="0" y="21600"/>
                  </a:lnTo>
                  <a:lnTo>
                    <a:pt x="0" y="10800"/>
                  </a:lnTo>
                  <a:lnTo>
                    <a:pt x="0" y="0"/>
                  </a:lnTo>
                  <a:cubicBezTo>
                    <a:pt x="0" y="0"/>
                    <a:pt x="14110" y="0"/>
                    <a:pt x="14110" y="0"/>
                  </a:cubicBezTo>
                  <a:close/>
                  <a:moveTo>
                    <a:pt x="14110" y="0"/>
                  </a:moveTo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lt1"/>
                  </a:solidFill>
                </a:rPr>
                <a:t>04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87B2E34-03C6-4A4F-A3B3-7EB7141F0B57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93BE896-4B83-47C4-8E56-F584BA1AF3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EDD37BF-02AB-467B-A6DC-EE63C3B13C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617793-2C08-46A1-B83A-54163F594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F3DBF10-70BA-4460-A620-368023543B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2909607" y="1113588"/>
            <a:ext cx="3350002" cy="3349994"/>
            <a:chOff x="3873007" y="1376772"/>
            <a:chExt cx="4466670" cy="4466659"/>
          </a:xfrm>
        </p:grpSpPr>
        <p:sp>
          <p:nvSpPr>
            <p:cNvPr id="17" name="Freeform: Shape 32"/>
            <p:cNvSpPr>
              <a:spLocks/>
            </p:cNvSpPr>
            <p:nvPr/>
          </p:nvSpPr>
          <p:spPr bwMode="auto">
            <a:xfrm>
              <a:off x="4338611" y="1376772"/>
              <a:ext cx="2114960" cy="1609892"/>
            </a:xfrm>
            <a:custGeom>
              <a:avLst/>
              <a:gdLst/>
              <a:ahLst/>
              <a:cxnLst>
                <a:cxn ang="0">
                  <a:pos x="71" y="211"/>
                </a:cxn>
                <a:cxn ang="0">
                  <a:pos x="0" y="176"/>
                </a:cxn>
                <a:cxn ang="0">
                  <a:pos x="17" y="147"/>
                </a:cxn>
                <a:cxn ang="0">
                  <a:pos x="85" y="79"/>
                </a:cxn>
                <a:cxn ang="0">
                  <a:pos x="174" y="41"/>
                </a:cxn>
                <a:cxn ang="0">
                  <a:pos x="202" y="36"/>
                </a:cxn>
                <a:cxn ang="0">
                  <a:pos x="202" y="0"/>
                </a:cxn>
                <a:cxn ang="0">
                  <a:pos x="240" y="38"/>
                </a:cxn>
                <a:cxn ang="0">
                  <a:pos x="277" y="76"/>
                </a:cxn>
                <a:cxn ang="0">
                  <a:pos x="240" y="114"/>
                </a:cxn>
                <a:cxn ang="0">
                  <a:pos x="203" y="152"/>
                </a:cxn>
                <a:cxn ang="0">
                  <a:pos x="203" y="116"/>
                </a:cxn>
                <a:cxn ang="0">
                  <a:pos x="71" y="211"/>
                </a:cxn>
              </a:cxnLst>
              <a:rect l="0" t="0" r="r" b="b"/>
              <a:pathLst>
                <a:path w="277" h="211">
                  <a:moveTo>
                    <a:pt x="71" y="211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5" y="166"/>
                    <a:pt x="11" y="157"/>
                    <a:pt x="17" y="147"/>
                  </a:cubicBezTo>
                  <a:cubicBezTo>
                    <a:pt x="35" y="120"/>
                    <a:pt x="58" y="97"/>
                    <a:pt x="85" y="79"/>
                  </a:cubicBezTo>
                  <a:cubicBezTo>
                    <a:pt x="112" y="60"/>
                    <a:pt x="142" y="47"/>
                    <a:pt x="174" y="41"/>
                  </a:cubicBezTo>
                  <a:cubicBezTo>
                    <a:pt x="184" y="39"/>
                    <a:pt x="193" y="37"/>
                    <a:pt x="202" y="3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77" y="76"/>
                    <a:pt x="277" y="76"/>
                    <a:pt x="277" y="76"/>
                  </a:cubicBezTo>
                  <a:cubicBezTo>
                    <a:pt x="240" y="114"/>
                    <a:pt x="240" y="114"/>
                    <a:pt x="240" y="114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147" y="124"/>
                    <a:pt x="97" y="160"/>
                    <a:pt x="71" y="211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42"/>
            <p:cNvSpPr>
              <a:spLocks/>
            </p:cNvSpPr>
            <p:nvPr/>
          </p:nvSpPr>
          <p:spPr bwMode="auto">
            <a:xfrm>
              <a:off x="6721887" y="1850270"/>
              <a:ext cx="1617790" cy="211495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35" y="0"/>
                </a:cxn>
                <a:cxn ang="0">
                  <a:pos x="64" y="16"/>
                </a:cxn>
                <a:cxn ang="0">
                  <a:pos x="133" y="85"/>
                </a:cxn>
                <a:cxn ang="0">
                  <a:pos x="170" y="174"/>
                </a:cxn>
                <a:cxn ang="0">
                  <a:pos x="175" y="202"/>
                </a:cxn>
                <a:cxn ang="0">
                  <a:pos x="211" y="202"/>
                </a:cxn>
                <a:cxn ang="0">
                  <a:pos x="173" y="239"/>
                </a:cxn>
                <a:cxn ang="0">
                  <a:pos x="136" y="277"/>
                </a:cxn>
                <a:cxn ang="0">
                  <a:pos x="97" y="240"/>
                </a:cxn>
                <a:cxn ang="0">
                  <a:pos x="59" y="203"/>
                </a:cxn>
                <a:cxn ang="0">
                  <a:pos x="95" y="203"/>
                </a:cxn>
                <a:cxn ang="0">
                  <a:pos x="0" y="71"/>
                </a:cxn>
              </a:cxnLst>
              <a:rect l="0" t="0" r="r" b="b"/>
              <a:pathLst>
                <a:path w="211" h="277">
                  <a:moveTo>
                    <a:pt x="0" y="71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45" y="5"/>
                    <a:pt x="55" y="10"/>
                    <a:pt x="64" y="16"/>
                  </a:cubicBezTo>
                  <a:cubicBezTo>
                    <a:pt x="91" y="35"/>
                    <a:pt x="114" y="58"/>
                    <a:pt x="133" y="85"/>
                  </a:cubicBezTo>
                  <a:cubicBezTo>
                    <a:pt x="151" y="112"/>
                    <a:pt x="164" y="142"/>
                    <a:pt x="170" y="174"/>
                  </a:cubicBezTo>
                  <a:cubicBezTo>
                    <a:pt x="172" y="183"/>
                    <a:pt x="174" y="193"/>
                    <a:pt x="175" y="202"/>
                  </a:cubicBezTo>
                  <a:cubicBezTo>
                    <a:pt x="211" y="202"/>
                    <a:pt x="211" y="202"/>
                    <a:pt x="211" y="202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36" y="277"/>
                    <a:pt x="136" y="277"/>
                    <a:pt x="136" y="277"/>
                  </a:cubicBezTo>
                  <a:cubicBezTo>
                    <a:pt x="97" y="240"/>
                    <a:pt x="97" y="240"/>
                    <a:pt x="97" y="240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95" y="203"/>
                    <a:pt x="95" y="203"/>
                    <a:pt x="95" y="203"/>
                  </a:cubicBezTo>
                  <a:cubicBezTo>
                    <a:pt x="87" y="146"/>
                    <a:pt x="51" y="96"/>
                    <a:pt x="0" y="71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65"/>
            <p:cNvSpPr>
              <a:spLocks/>
            </p:cNvSpPr>
            <p:nvPr/>
          </p:nvSpPr>
          <p:spPr bwMode="auto">
            <a:xfrm>
              <a:off x="5743323" y="4225649"/>
              <a:ext cx="2122855" cy="1617782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277" y="35"/>
                </a:cxn>
                <a:cxn ang="0">
                  <a:pos x="261" y="64"/>
                </a:cxn>
                <a:cxn ang="0">
                  <a:pos x="192" y="133"/>
                </a:cxn>
                <a:cxn ang="0">
                  <a:pos x="103" y="171"/>
                </a:cxn>
                <a:cxn ang="0">
                  <a:pos x="75" y="175"/>
                </a:cxn>
                <a:cxn ang="0">
                  <a:pos x="75" y="211"/>
                </a:cxn>
                <a:cxn ang="0">
                  <a:pos x="38" y="174"/>
                </a:cxn>
                <a:cxn ang="0">
                  <a:pos x="0" y="136"/>
                </a:cxn>
                <a:cxn ang="0">
                  <a:pos x="37" y="98"/>
                </a:cxn>
                <a:cxn ang="0">
                  <a:pos x="74" y="60"/>
                </a:cxn>
                <a:cxn ang="0">
                  <a:pos x="74" y="95"/>
                </a:cxn>
                <a:cxn ang="0">
                  <a:pos x="206" y="0"/>
                </a:cxn>
              </a:cxnLst>
              <a:rect l="0" t="0" r="r" b="b"/>
              <a:pathLst>
                <a:path w="277" h="211">
                  <a:moveTo>
                    <a:pt x="206" y="0"/>
                  </a:moveTo>
                  <a:cubicBezTo>
                    <a:pt x="277" y="35"/>
                    <a:pt x="277" y="35"/>
                    <a:pt x="277" y="35"/>
                  </a:cubicBezTo>
                  <a:cubicBezTo>
                    <a:pt x="273" y="45"/>
                    <a:pt x="267" y="55"/>
                    <a:pt x="261" y="64"/>
                  </a:cubicBezTo>
                  <a:cubicBezTo>
                    <a:pt x="242" y="92"/>
                    <a:pt x="219" y="115"/>
                    <a:pt x="192" y="133"/>
                  </a:cubicBezTo>
                  <a:cubicBezTo>
                    <a:pt x="165" y="151"/>
                    <a:pt x="135" y="164"/>
                    <a:pt x="103" y="171"/>
                  </a:cubicBezTo>
                  <a:cubicBezTo>
                    <a:pt x="94" y="173"/>
                    <a:pt x="84" y="174"/>
                    <a:pt x="75" y="175"/>
                  </a:cubicBezTo>
                  <a:cubicBezTo>
                    <a:pt x="75" y="211"/>
                    <a:pt x="75" y="211"/>
                    <a:pt x="75" y="211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131" y="87"/>
                    <a:pt x="181" y="52"/>
                    <a:pt x="206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70"/>
            <p:cNvSpPr>
              <a:spLocks/>
            </p:cNvSpPr>
            <p:nvPr/>
          </p:nvSpPr>
          <p:spPr bwMode="auto">
            <a:xfrm>
              <a:off x="3873007" y="3254980"/>
              <a:ext cx="1609896" cy="2122847"/>
            </a:xfrm>
            <a:custGeom>
              <a:avLst/>
              <a:gdLst/>
              <a:ahLst/>
              <a:cxnLst>
                <a:cxn ang="0">
                  <a:pos x="211" y="206"/>
                </a:cxn>
                <a:cxn ang="0">
                  <a:pos x="176" y="277"/>
                </a:cxn>
                <a:cxn ang="0">
                  <a:pos x="147" y="260"/>
                </a:cxn>
                <a:cxn ang="0">
                  <a:pos x="78" y="192"/>
                </a:cxn>
                <a:cxn ang="0">
                  <a:pos x="40" y="103"/>
                </a:cxn>
                <a:cxn ang="0">
                  <a:pos x="36" y="75"/>
                </a:cxn>
                <a:cxn ang="0">
                  <a:pos x="0" y="75"/>
                </a:cxn>
                <a:cxn ang="0">
                  <a:pos x="37" y="37"/>
                </a:cxn>
                <a:cxn ang="0">
                  <a:pos x="75" y="0"/>
                </a:cxn>
                <a:cxn ang="0">
                  <a:pos x="113" y="37"/>
                </a:cxn>
                <a:cxn ang="0">
                  <a:pos x="151" y="74"/>
                </a:cxn>
                <a:cxn ang="0">
                  <a:pos x="116" y="74"/>
                </a:cxn>
                <a:cxn ang="0">
                  <a:pos x="211" y="206"/>
                </a:cxn>
              </a:cxnLst>
              <a:rect l="0" t="0" r="r" b="b"/>
              <a:pathLst>
                <a:path w="211" h="277">
                  <a:moveTo>
                    <a:pt x="211" y="206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66" y="272"/>
                    <a:pt x="156" y="266"/>
                    <a:pt x="147" y="260"/>
                  </a:cubicBezTo>
                  <a:cubicBezTo>
                    <a:pt x="119" y="242"/>
                    <a:pt x="96" y="219"/>
                    <a:pt x="78" y="192"/>
                  </a:cubicBezTo>
                  <a:cubicBezTo>
                    <a:pt x="60" y="165"/>
                    <a:pt x="47" y="135"/>
                    <a:pt x="40" y="103"/>
                  </a:cubicBezTo>
                  <a:cubicBezTo>
                    <a:pt x="38" y="93"/>
                    <a:pt x="37" y="84"/>
                    <a:pt x="36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24" y="131"/>
                    <a:pt x="159" y="180"/>
                    <a:pt x="211" y="206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71"/>
            <p:cNvSpPr/>
            <p:nvPr/>
          </p:nvSpPr>
          <p:spPr bwMode="auto">
            <a:xfrm>
              <a:off x="4982419" y="1963209"/>
              <a:ext cx="464229" cy="464229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22" name="Oval 72"/>
            <p:cNvSpPr/>
            <p:nvPr/>
          </p:nvSpPr>
          <p:spPr bwMode="auto">
            <a:xfrm>
              <a:off x="7279131" y="2500737"/>
              <a:ext cx="464229" cy="464229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02</a:t>
              </a:r>
            </a:p>
          </p:txBody>
        </p:sp>
        <p:sp>
          <p:nvSpPr>
            <p:cNvPr id="23" name="Oval 73"/>
            <p:cNvSpPr/>
            <p:nvPr/>
          </p:nvSpPr>
          <p:spPr bwMode="auto">
            <a:xfrm>
              <a:off x="6704953" y="4809666"/>
              <a:ext cx="464229" cy="464229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24" name="Oval 74"/>
            <p:cNvSpPr/>
            <p:nvPr/>
          </p:nvSpPr>
          <p:spPr bwMode="auto">
            <a:xfrm>
              <a:off x="4444891" y="4235488"/>
              <a:ext cx="464229" cy="464229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6259609" y="3564590"/>
            <a:ext cx="2159677" cy="649603"/>
            <a:chOff x="8601584" y="1451933"/>
            <a:chExt cx="2196245" cy="866137"/>
          </a:xfrm>
        </p:grpSpPr>
        <p:sp>
          <p:nvSpPr>
            <p:cNvPr id="15" name="TextBox 19"/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  <a:extLst/>
          </p:spPr>
          <p:txBody>
            <a:bodyPr wrap="none" lIns="216000" tIns="0" rIns="36000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6" name="TextBox 20"/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  <a:extLst/>
          </p:spPr>
          <p:txBody>
            <a:bodyPr wrap="square" lIns="216000" tIns="0" rIns="360000" bIns="0">
              <a:normAutofit fontScale="92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724714" y="3564590"/>
            <a:ext cx="2184893" cy="649603"/>
            <a:chOff x="1415480" y="1669738"/>
            <a:chExt cx="2913191" cy="866137"/>
          </a:xfrm>
        </p:grpSpPr>
        <p:sp>
          <p:nvSpPr>
            <p:cNvPr id="13" name="TextBox 22"/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360000" tIns="0" rIns="216000" bIns="0" anchor="ctr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4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4" name="TextBox 23"/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216000" bIns="0" anchor="t" anchorCtr="0">
              <a:normAutofit fontScale="92500" lnSpcReduction="2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6259609" y="1485983"/>
            <a:ext cx="2159677" cy="649603"/>
            <a:chOff x="8601584" y="1451933"/>
            <a:chExt cx="2196245" cy="866137"/>
          </a:xfrm>
        </p:grpSpPr>
        <p:sp>
          <p:nvSpPr>
            <p:cNvPr id="11" name="TextBox 25"/>
            <p:cNvSpPr txBox="1">
              <a:spLocks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  <a:extLst/>
          </p:spPr>
          <p:txBody>
            <a:bodyPr wrap="none" lIns="216000" tIns="0" rIns="36000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2" name="TextBox 26"/>
            <p:cNvSpPr txBox="1">
              <a:spLocks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  <a:extLst/>
          </p:spPr>
          <p:txBody>
            <a:bodyPr wrap="square" lIns="216000" tIns="0" rIns="360000" bIns="0">
              <a:normAutofit fontScale="92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724714" y="1485983"/>
            <a:ext cx="2184893" cy="649603"/>
            <a:chOff x="1415480" y="1669738"/>
            <a:chExt cx="2913191" cy="866137"/>
          </a:xfrm>
        </p:grpSpPr>
        <p:sp>
          <p:nvSpPr>
            <p:cNvPr id="9" name="TextBox 28"/>
            <p:cNvSpPr txBox="1">
              <a:spLocks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360000" tIns="0" rIns="216000" bIns="0" anchor="ctr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0" name="TextBox 29"/>
            <p:cNvSpPr txBox="1">
              <a:spLocks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216000" bIns="0" anchor="t" anchorCtr="0">
              <a:normAutofit fontScale="92500" lnSpcReduction="2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1000" b="0" dirty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6E64D4A-7083-4888-A9C7-4CBB08C7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CB90B40-34DC-4396-BD1F-062D6C529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1C16B85-F620-43D2-A5DC-E592094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20B1C0-6ECD-4F23-B9EA-F18D79065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669997" y="1742865"/>
            <a:ext cx="2126729" cy="706309"/>
            <a:chOff x="3669997" y="1742865"/>
            <a:chExt cx="2126729" cy="706309"/>
          </a:xfrm>
        </p:grpSpPr>
        <p:sp>
          <p:nvSpPr>
            <p:cNvPr id="8" name="Rectangle 5"/>
            <p:cNvSpPr/>
            <p:nvPr/>
          </p:nvSpPr>
          <p:spPr>
            <a:xfrm>
              <a:off x="3706369" y="2122161"/>
              <a:ext cx="2090357" cy="327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（建议使用主题字体）。</a:t>
              </a:r>
            </a:p>
          </p:txBody>
        </p:sp>
        <p:sp>
          <p:nvSpPr>
            <p:cNvPr id="9" name="Rectangle 6"/>
            <p:cNvSpPr/>
            <p:nvPr/>
          </p:nvSpPr>
          <p:spPr>
            <a:xfrm>
              <a:off x="4087369" y="1742865"/>
              <a:ext cx="1048364" cy="280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normAutofit fontScale="92500" lnSpcReduction="10000"/>
            </a:bodyPr>
            <a:lstStyle/>
            <a:p>
              <a:r>
                <a:rPr lang="zh-CN" altLang="en-US" sz="1750"/>
                <a:t>标题文本预设</a:t>
              </a:r>
            </a:p>
          </p:txBody>
        </p:sp>
        <p:grpSp>
          <p:nvGrpSpPr>
            <p:cNvPr id="12" name="Group 9"/>
            <p:cNvGrpSpPr/>
            <p:nvPr/>
          </p:nvGrpSpPr>
          <p:grpSpPr>
            <a:xfrm>
              <a:off x="3669997" y="1750134"/>
              <a:ext cx="294885" cy="294884"/>
              <a:chOff x="0" y="0"/>
              <a:chExt cx="786356" cy="786356"/>
            </a:xfrm>
          </p:grpSpPr>
          <p:sp>
            <p:nvSpPr>
              <p:cNvPr id="24" name="Oval 10"/>
              <p:cNvSpPr/>
              <p:nvPr/>
            </p:nvSpPr>
            <p:spPr>
              <a:xfrm>
                <a:off x="0" y="0"/>
                <a:ext cx="786356" cy="786356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Freeform: Shape 11"/>
              <p:cNvSpPr/>
              <p:nvPr/>
            </p:nvSpPr>
            <p:spPr>
              <a:xfrm>
                <a:off x="226287" y="226287"/>
                <a:ext cx="333781" cy="333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4" y="3086"/>
                    </a:moveTo>
                    <a:lnTo>
                      <a:pt x="20057" y="3086"/>
                    </a:lnTo>
                    <a:cubicBezTo>
                      <a:pt x="19840" y="3086"/>
                      <a:pt x="19671" y="2917"/>
                      <a:pt x="19671" y="2700"/>
                    </a:cubicBezTo>
                    <a:cubicBezTo>
                      <a:pt x="19671" y="2483"/>
                      <a:pt x="19840" y="2314"/>
                      <a:pt x="20057" y="2314"/>
                    </a:cubicBezTo>
                    <a:lnTo>
                      <a:pt x="21214" y="2314"/>
                    </a:lnTo>
                    <a:cubicBezTo>
                      <a:pt x="21431" y="2314"/>
                      <a:pt x="21600" y="2483"/>
                      <a:pt x="21600" y="2700"/>
                    </a:cubicBezTo>
                    <a:cubicBezTo>
                      <a:pt x="21600" y="2917"/>
                      <a:pt x="21431" y="3086"/>
                      <a:pt x="21214" y="3086"/>
                    </a:cubicBezTo>
                    <a:close/>
                    <a:moveTo>
                      <a:pt x="20829" y="5014"/>
                    </a:moveTo>
                    <a:cubicBezTo>
                      <a:pt x="20732" y="5014"/>
                      <a:pt x="20636" y="4978"/>
                      <a:pt x="20551" y="4906"/>
                    </a:cubicBezTo>
                    <a:lnTo>
                      <a:pt x="19467" y="3809"/>
                    </a:lnTo>
                    <a:cubicBezTo>
                      <a:pt x="19310" y="3664"/>
                      <a:pt x="19310" y="3411"/>
                      <a:pt x="19467" y="3267"/>
                    </a:cubicBezTo>
                    <a:cubicBezTo>
                      <a:pt x="19611" y="3110"/>
                      <a:pt x="19864" y="3110"/>
                      <a:pt x="20009" y="3267"/>
                    </a:cubicBezTo>
                    <a:lnTo>
                      <a:pt x="21106" y="4351"/>
                    </a:lnTo>
                    <a:cubicBezTo>
                      <a:pt x="21250" y="4508"/>
                      <a:pt x="21250" y="4749"/>
                      <a:pt x="21106" y="4906"/>
                    </a:cubicBezTo>
                    <a:cubicBezTo>
                      <a:pt x="21021" y="4978"/>
                      <a:pt x="20925" y="5014"/>
                      <a:pt x="20829" y="5014"/>
                    </a:cubicBezTo>
                    <a:close/>
                    <a:moveTo>
                      <a:pt x="20009" y="2133"/>
                    </a:moveTo>
                    <a:cubicBezTo>
                      <a:pt x="19937" y="2206"/>
                      <a:pt x="19840" y="2254"/>
                      <a:pt x="19744" y="2254"/>
                    </a:cubicBezTo>
                    <a:cubicBezTo>
                      <a:pt x="19635" y="2254"/>
                      <a:pt x="19539" y="2206"/>
                      <a:pt x="19467" y="2133"/>
                    </a:cubicBezTo>
                    <a:cubicBezTo>
                      <a:pt x="19310" y="1989"/>
                      <a:pt x="19310" y="1736"/>
                      <a:pt x="19467" y="1591"/>
                    </a:cubicBezTo>
                    <a:lnTo>
                      <a:pt x="20551" y="494"/>
                    </a:lnTo>
                    <a:cubicBezTo>
                      <a:pt x="20708" y="350"/>
                      <a:pt x="20949" y="350"/>
                      <a:pt x="21106" y="494"/>
                    </a:cubicBezTo>
                    <a:cubicBezTo>
                      <a:pt x="21250" y="651"/>
                      <a:pt x="21250" y="892"/>
                      <a:pt x="21106" y="1049"/>
                    </a:cubicBezTo>
                    <a:cubicBezTo>
                      <a:pt x="21106" y="1049"/>
                      <a:pt x="20009" y="2133"/>
                      <a:pt x="20009" y="2133"/>
                    </a:cubicBezTo>
                    <a:close/>
                    <a:moveTo>
                      <a:pt x="19286" y="1543"/>
                    </a:moveTo>
                    <a:cubicBezTo>
                      <a:pt x="19286" y="1760"/>
                      <a:pt x="19117" y="1929"/>
                      <a:pt x="18900" y="1929"/>
                    </a:cubicBezTo>
                    <a:cubicBezTo>
                      <a:pt x="18683" y="1929"/>
                      <a:pt x="18514" y="1760"/>
                      <a:pt x="18514" y="1543"/>
                    </a:cubicBezTo>
                    <a:lnTo>
                      <a:pt x="18514" y="386"/>
                    </a:lnTo>
                    <a:cubicBezTo>
                      <a:pt x="18514" y="169"/>
                      <a:pt x="18683" y="0"/>
                      <a:pt x="18900" y="0"/>
                    </a:cubicBezTo>
                    <a:cubicBezTo>
                      <a:pt x="19117" y="0"/>
                      <a:pt x="19286" y="169"/>
                      <a:pt x="19286" y="386"/>
                    </a:cubicBezTo>
                    <a:cubicBezTo>
                      <a:pt x="19286" y="386"/>
                      <a:pt x="19286" y="1543"/>
                      <a:pt x="19286" y="1543"/>
                    </a:cubicBezTo>
                    <a:close/>
                    <a:moveTo>
                      <a:pt x="18068" y="2254"/>
                    </a:moveTo>
                    <a:cubicBezTo>
                      <a:pt x="17960" y="2254"/>
                      <a:pt x="17863" y="2206"/>
                      <a:pt x="17791" y="2133"/>
                    </a:cubicBezTo>
                    <a:lnTo>
                      <a:pt x="16694" y="1049"/>
                    </a:lnTo>
                    <a:cubicBezTo>
                      <a:pt x="16550" y="892"/>
                      <a:pt x="16550" y="651"/>
                      <a:pt x="16694" y="494"/>
                    </a:cubicBezTo>
                    <a:cubicBezTo>
                      <a:pt x="16851" y="350"/>
                      <a:pt x="17092" y="350"/>
                      <a:pt x="17249" y="494"/>
                    </a:cubicBezTo>
                    <a:lnTo>
                      <a:pt x="18333" y="1591"/>
                    </a:lnTo>
                    <a:cubicBezTo>
                      <a:pt x="18490" y="1736"/>
                      <a:pt x="18490" y="1989"/>
                      <a:pt x="18333" y="2133"/>
                    </a:cubicBezTo>
                    <a:cubicBezTo>
                      <a:pt x="18261" y="2206"/>
                      <a:pt x="18165" y="2254"/>
                      <a:pt x="18068" y="2254"/>
                    </a:cubicBezTo>
                    <a:close/>
                    <a:moveTo>
                      <a:pt x="5882" y="6678"/>
                    </a:moveTo>
                    <a:cubicBezTo>
                      <a:pt x="4146" y="7377"/>
                      <a:pt x="2748" y="8775"/>
                      <a:pt x="2049" y="10511"/>
                    </a:cubicBezTo>
                    <a:cubicBezTo>
                      <a:pt x="1892" y="10908"/>
                      <a:pt x="2073" y="11354"/>
                      <a:pt x="2471" y="11511"/>
                    </a:cubicBezTo>
                    <a:cubicBezTo>
                      <a:pt x="2567" y="11547"/>
                      <a:pt x="2664" y="11571"/>
                      <a:pt x="2760" y="11571"/>
                    </a:cubicBezTo>
                    <a:cubicBezTo>
                      <a:pt x="3074" y="11571"/>
                      <a:pt x="3351" y="11391"/>
                      <a:pt x="3483" y="11089"/>
                    </a:cubicBezTo>
                    <a:cubicBezTo>
                      <a:pt x="4026" y="9739"/>
                      <a:pt x="5111" y="8654"/>
                      <a:pt x="6461" y="8112"/>
                    </a:cubicBezTo>
                    <a:cubicBezTo>
                      <a:pt x="6858" y="7943"/>
                      <a:pt x="7051" y="7497"/>
                      <a:pt x="6883" y="7100"/>
                    </a:cubicBezTo>
                    <a:cubicBezTo>
                      <a:pt x="6726" y="6702"/>
                      <a:pt x="6280" y="6521"/>
                      <a:pt x="5882" y="6678"/>
                    </a:cubicBezTo>
                    <a:close/>
                    <a:moveTo>
                      <a:pt x="18792" y="3363"/>
                    </a:moveTo>
                    <a:lnTo>
                      <a:pt x="15850" y="6292"/>
                    </a:lnTo>
                    <a:lnTo>
                      <a:pt x="16670" y="7112"/>
                    </a:lnTo>
                    <a:cubicBezTo>
                      <a:pt x="16971" y="7413"/>
                      <a:pt x="16971" y="7907"/>
                      <a:pt x="16670" y="8208"/>
                    </a:cubicBezTo>
                    <a:lnTo>
                      <a:pt x="15899" y="8980"/>
                    </a:lnTo>
                    <a:cubicBezTo>
                      <a:pt x="16574" y="10197"/>
                      <a:pt x="16971" y="11608"/>
                      <a:pt x="16971" y="13114"/>
                    </a:cubicBezTo>
                    <a:cubicBezTo>
                      <a:pt x="16971" y="17803"/>
                      <a:pt x="13175" y="21600"/>
                      <a:pt x="8486" y="21600"/>
                    </a:cubicBezTo>
                    <a:cubicBezTo>
                      <a:pt x="3797" y="21600"/>
                      <a:pt x="0" y="17803"/>
                      <a:pt x="0" y="13114"/>
                    </a:cubicBezTo>
                    <a:cubicBezTo>
                      <a:pt x="0" y="8425"/>
                      <a:pt x="3797" y="4629"/>
                      <a:pt x="8486" y="4629"/>
                    </a:cubicBezTo>
                    <a:cubicBezTo>
                      <a:pt x="9992" y="4629"/>
                      <a:pt x="11403" y="5026"/>
                      <a:pt x="12620" y="5701"/>
                    </a:cubicBezTo>
                    <a:lnTo>
                      <a:pt x="13392" y="4930"/>
                    </a:lnTo>
                    <a:cubicBezTo>
                      <a:pt x="13693" y="4629"/>
                      <a:pt x="14187" y="4629"/>
                      <a:pt x="14488" y="4930"/>
                    </a:cubicBezTo>
                    <a:lnTo>
                      <a:pt x="15308" y="5750"/>
                    </a:lnTo>
                    <a:lnTo>
                      <a:pt x="18237" y="2808"/>
                    </a:lnTo>
                    <a:cubicBezTo>
                      <a:pt x="18237" y="2808"/>
                      <a:pt x="18792" y="3363"/>
                      <a:pt x="18792" y="33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3669997" y="3119490"/>
            <a:ext cx="2126729" cy="713328"/>
            <a:chOff x="3669997" y="3119490"/>
            <a:chExt cx="2126729" cy="713328"/>
          </a:xfrm>
        </p:grpSpPr>
        <p:sp>
          <p:nvSpPr>
            <p:cNvPr id="10" name="Rectangle 7"/>
            <p:cNvSpPr/>
            <p:nvPr/>
          </p:nvSpPr>
          <p:spPr>
            <a:xfrm>
              <a:off x="3706369" y="3505805"/>
              <a:ext cx="2090357" cy="327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（建议使用主题字体）。</a:t>
              </a:r>
            </a:p>
          </p:txBody>
        </p:sp>
        <p:sp>
          <p:nvSpPr>
            <p:cNvPr id="11" name="Rectangle 8"/>
            <p:cNvSpPr/>
            <p:nvPr/>
          </p:nvSpPr>
          <p:spPr>
            <a:xfrm>
              <a:off x="4087369" y="3126508"/>
              <a:ext cx="1048364" cy="280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normAutofit fontScale="92500" lnSpcReduction="10000"/>
            </a:bodyPr>
            <a:lstStyle/>
            <a:p>
              <a:r>
                <a:rPr lang="zh-CN" altLang="en-US" sz="1750"/>
                <a:t>标题文本预设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69997" y="3119490"/>
              <a:ext cx="294885" cy="294884"/>
              <a:chOff x="0" y="0"/>
              <a:chExt cx="786356" cy="786356"/>
            </a:xfrm>
          </p:grpSpPr>
          <p:sp>
            <p:nvSpPr>
              <p:cNvPr id="22" name="Oval 13"/>
              <p:cNvSpPr/>
              <p:nvPr/>
            </p:nvSpPr>
            <p:spPr>
              <a:xfrm>
                <a:off x="0" y="0"/>
                <a:ext cx="786356" cy="786356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Freeform: Shape 14"/>
              <p:cNvSpPr/>
              <p:nvPr/>
            </p:nvSpPr>
            <p:spPr>
              <a:xfrm>
                <a:off x="218132" y="218134"/>
                <a:ext cx="350092" cy="350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25" y="10046"/>
                    </a:moveTo>
                    <a:lnTo>
                      <a:pt x="11925" y="4050"/>
                    </a:lnTo>
                    <a:lnTo>
                      <a:pt x="9676" y="4050"/>
                    </a:lnTo>
                    <a:lnTo>
                      <a:pt x="9676" y="11075"/>
                    </a:lnTo>
                    <a:lnTo>
                      <a:pt x="5687" y="13379"/>
                    </a:lnTo>
                    <a:lnTo>
                      <a:pt x="6812" y="15327"/>
                    </a:lnTo>
                    <a:lnTo>
                      <a:pt x="11441" y="12653"/>
                    </a:lnTo>
                    <a:cubicBezTo>
                      <a:pt x="11709" y="12499"/>
                      <a:pt x="11925" y="12121"/>
                      <a:pt x="11925" y="11812"/>
                    </a:cubicBezTo>
                    <a:lnTo>
                      <a:pt x="11925" y="11623"/>
                    </a:lnTo>
                    <a:lnTo>
                      <a:pt x="16695" y="6936"/>
                    </a:lnTo>
                    <a:cubicBezTo>
                      <a:pt x="16473" y="6631"/>
                      <a:pt x="16233" y="6341"/>
                      <a:pt x="15967" y="6074"/>
                    </a:cubicBezTo>
                    <a:cubicBezTo>
                      <a:pt x="15967" y="6074"/>
                      <a:pt x="11925" y="10046"/>
                      <a:pt x="11925" y="10046"/>
                    </a:cubicBezTo>
                    <a:close/>
                    <a:moveTo>
                      <a:pt x="10799" y="19349"/>
                    </a:moveTo>
                    <a:cubicBezTo>
                      <a:pt x="6078" y="19349"/>
                      <a:pt x="2250" y="15522"/>
                      <a:pt x="2250" y="10799"/>
                    </a:cubicBezTo>
                    <a:cubicBezTo>
                      <a:pt x="2250" y="6078"/>
                      <a:pt x="6077" y="2250"/>
                      <a:pt x="10799" y="2250"/>
                    </a:cubicBezTo>
                    <a:cubicBezTo>
                      <a:pt x="15521" y="2250"/>
                      <a:pt x="19350" y="6077"/>
                      <a:pt x="19350" y="10799"/>
                    </a:cubicBezTo>
                    <a:cubicBezTo>
                      <a:pt x="19350" y="15521"/>
                      <a:pt x="15521" y="19349"/>
                      <a:pt x="10799" y="19349"/>
                    </a:cubicBezTo>
                    <a:close/>
                    <a:moveTo>
                      <a:pt x="10800" y="0"/>
                    </a:move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4" y="21600"/>
                      <a:pt x="21600" y="16765"/>
                      <a:pt x="21600" y="10799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077993" y="1750134"/>
            <a:ext cx="1954922" cy="720348"/>
            <a:chOff x="6077993" y="1750134"/>
            <a:chExt cx="1954922" cy="720348"/>
          </a:xfrm>
        </p:grpSpPr>
        <p:sp>
          <p:nvSpPr>
            <p:cNvPr id="4" name="TextBox 1"/>
            <p:cNvSpPr txBox="1">
              <a:spLocks/>
            </p:cNvSpPr>
            <p:nvPr/>
          </p:nvSpPr>
          <p:spPr>
            <a:xfrm>
              <a:off x="6516797" y="1756131"/>
              <a:ext cx="1048364" cy="28084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5400" tIns="25400" rIns="25400" bIns="25400" anchor="ctr">
              <a:normAutofit fontScale="92500" lnSpcReduction="20000"/>
            </a:bodyPr>
            <a:lstStyle/>
            <a:p>
              <a:r>
                <a:rPr lang="zh-CN" altLang="en-US">
                  <a:solidFill>
                    <a:schemeClr val="tx1"/>
                  </a:solidFill>
                </a:rPr>
                <a:t>标题文本预设</a:t>
              </a:r>
            </a:p>
          </p:txBody>
        </p:sp>
        <p:sp>
          <p:nvSpPr>
            <p:cNvPr id="5" name="TextBox 2"/>
            <p:cNvSpPr txBox="1">
              <a:spLocks/>
            </p:cNvSpPr>
            <p:nvPr/>
          </p:nvSpPr>
          <p:spPr>
            <a:xfrm>
              <a:off x="6132263" y="2143469"/>
              <a:ext cx="1900652" cy="32701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>
              <a:normAutofit fontScale="4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/>
                <a:t>此部分内容作为文字排版占位显示</a:t>
              </a:r>
              <a:br>
                <a:rPr lang="zh-CN" altLang="en-US"/>
              </a:br>
              <a:r>
                <a:rPr lang="zh-CN" altLang="en-US"/>
                <a:t>（建议使用主题字体）。</a:t>
              </a:r>
            </a:p>
          </p:txBody>
        </p:sp>
        <p:grpSp>
          <p:nvGrpSpPr>
            <p:cNvPr id="14" name="Group 15"/>
            <p:cNvGrpSpPr/>
            <p:nvPr/>
          </p:nvGrpSpPr>
          <p:grpSpPr>
            <a:xfrm>
              <a:off x="6077993" y="1750134"/>
              <a:ext cx="294885" cy="294884"/>
              <a:chOff x="0" y="0"/>
              <a:chExt cx="786356" cy="786356"/>
            </a:xfrm>
          </p:grpSpPr>
          <p:sp>
            <p:nvSpPr>
              <p:cNvPr id="20" name="Oval 16"/>
              <p:cNvSpPr/>
              <p:nvPr/>
            </p:nvSpPr>
            <p:spPr>
              <a:xfrm>
                <a:off x="0" y="0"/>
                <a:ext cx="786356" cy="786356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Freeform: Shape 17"/>
              <p:cNvSpPr/>
              <p:nvPr/>
            </p:nvSpPr>
            <p:spPr>
              <a:xfrm>
                <a:off x="273987" y="205716"/>
                <a:ext cx="238382" cy="374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43" y="1064"/>
                    </a:moveTo>
                    <a:cubicBezTo>
                      <a:pt x="8799" y="1064"/>
                      <a:pt x="7615" y="1428"/>
                      <a:pt x="6901" y="1999"/>
                    </a:cubicBezTo>
                    <a:cubicBezTo>
                      <a:pt x="6186" y="2583"/>
                      <a:pt x="5961" y="3349"/>
                      <a:pt x="5961" y="4076"/>
                    </a:cubicBezTo>
                    <a:cubicBezTo>
                      <a:pt x="5961" y="6023"/>
                      <a:pt x="7697" y="9087"/>
                      <a:pt x="11372" y="9087"/>
                    </a:cubicBezTo>
                    <a:cubicBezTo>
                      <a:pt x="12372" y="9087"/>
                      <a:pt x="13597" y="8775"/>
                      <a:pt x="14291" y="8308"/>
                    </a:cubicBezTo>
                    <a:cubicBezTo>
                      <a:pt x="15149" y="7737"/>
                      <a:pt x="15373" y="7010"/>
                      <a:pt x="15373" y="6244"/>
                    </a:cubicBezTo>
                    <a:cubicBezTo>
                      <a:pt x="15373" y="4323"/>
                      <a:pt x="13617" y="1064"/>
                      <a:pt x="9943" y="1064"/>
                    </a:cubicBezTo>
                    <a:close/>
                    <a:moveTo>
                      <a:pt x="13046" y="13656"/>
                    </a:moveTo>
                    <a:cubicBezTo>
                      <a:pt x="12719" y="13630"/>
                      <a:pt x="12392" y="13630"/>
                      <a:pt x="12045" y="13630"/>
                    </a:cubicBezTo>
                    <a:cubicBezTo>
                      <a:pt x="8738" y="13630"/>
                      <a:pt x="3797" y="14305"/>
                      <a:pt x="3797" y="16979"/>
                    </a:cubicBezTo>
                    <a:cubicBezTo>
                      <a:pt x="3797" y="19510"/>
                      <a:pt x="8085" y="20419"/>
                      <a:pt x="11412" y="20419"/>
                    </a:cubicBezTo>
                    <a:cubicBezTo>
                      <a:pt x="14434" y="20419"/>
                      <a:pt x="17762" y="19614"/>
                      <a:pt x="17762" y="17381"/>
                    </a:cubicBezTo>
                    <a:cubicBezTo>
                      <a:pt x="17762" y="15629"/>
                      <a:pt x="15026" y="14564"/>
                      <a:pt x="13046" y="13656"/>
                    </a:cubicBezTo>
                    <a:close/>
                    <a:moveTo>
                      <a:pt x="21600" y="0"/>
                    </a:moveTo>
                    <a:lnTo>
                      <a:pt x="18803" y="1142"/>
                    </a:lnTo>
                    <a:lnTo>
                      <a:pt x="16108" y="1142"/>
                    </a:lnTo>
                    <a:cubicBezTo>
                      <a:pt x="18027" y="2168"/>
                      <a:pt x="19191" y="3310"/>
                      <a:pt x="19191" y="4946"/>
                    </a:cubicBezTo>
                    <a:cubicBezTo>
                      <a:pt x="19191" y="8308"/>
                      <a:pt x="14352" y="8684"/>
                      <a:pt x="14352" y="10333"/>
                    </a:cubicBezTo>
                    <a:cubicBezTo>
                      <a:pt x="14352" y="12046"/>
                      <a:pt x="20661" y="12617"/>
                      <a:pt x="20661" y="16278"/>
                    </a:cubicBezTo>
                    <a:cubicBezTo>
                      <a:pt x="20661" y="17070"/>
                      <a:pt x="20293" y="17849"/>
                      <a:pt x="19660" y="18524"/>
                    </a:cubicBezTo>
                    <a:cubicBezTo>
                      <a:pt x="17578" y="20795"/>
                      <a:pt x="13189" y="21600"/>
                      <a:pt x="9289" y="21600"/>
                    </a:cubicBezTo>
                    <a:cubicBezTo>
                      <a:pt x="6227" y="21600"/>
                      <a:pt x="2450" y="21094"/>
                      <a:pt x="735" y="19276"/>
                    </a:cubicBezTo>
                    <a:cubicBezTo>
                      <a:pt x="245" y="18770"/>
                      <a:pt x="0" y="18173"/>
                      <a:pt x="0" y="17576"/>
                    </a:cubicBezTo>
                    <a:cubicBezTo>
                      <a:pt x="0" y="16109"/>
                      <a:pt x="1429" y="14889"/>
                      <a:pt x="3328" y="14136"/>
                    </a:cubicBezTo>
                    <a:cubicBezTo>
                      <a:pt x="5716" y="13188"/>
                      <a:pt x="8820" y="12955"/>
                      <a:pt x="11576" y="12838"/>
                    </a:cubicBezTo>
                    <a:cubicBezTo>
                      <a:pt x="10841" y="12241"/>
                      <a:pt x="10290" y="11709"/>
                      <a:pt x="10290" y="10930"/>
                    </a:cubicBezTo>
                    <a:cubicBezTo>
                      <a:pt x="10290" y="10514"/>
                      <a:pt x="10453" y="10190"/>
                      <a:pt x="10718" y="9826"/>
                    </a:cubicBezTo>
                    <a:cubicBezTo>
                      <a:pt x="10249" y="9852"/>
                      <a:pt x="9800" y="9878"/>
                      <a:pt x="9330" y="9878"/>
                    </a:cubicBezTo>
                    <a:cubicBezTo>
                      <a:pt x="5349" y="9878"/>
                      <a:pt x="2164" y="8035"/>
                      <a:pt x="2164" y="5452"/>
                    </a:cubicBezTo>
                    <a:cubicBezTo>
                      <a:pt x="2164" y="4024"/>
                      <a:pt x="3205" y="2622"/>
                      <a:pt x="4920" y="1687"/>
                    </a:cubicBezTo>
                    <a:cubicBezTo>
                      <a:pt x="7105" y="480"/>
                      <a:pt x="10249" y="0"/>
                      <a:pt x="13087" y="0"/>
                    </a:cubicBezTo>
                    <a:cubicBezTo>
                      <a:pt x="13087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77993" y="3119490"/>
            <a:ext cx="2126729" cy="713328"/>
            <a:chOff x="6077993" y="3119490"/>
            <a:chExt cx="2126729" cy="713328"/>
          </a:xfrm>
        </p:grpSpPr>
        <p:sp>
          <p:nvSpPr>
            <p:cNvPr id="6" name="Rectangle 3"/>
            <p:cNvSpPr/>
            <p:nvPr/>
          </p:nvSpPr>
          <p:spPr>
            <a:xfrm>
              <a:off x="6114365" y="3505805"/>
              <a:ext cx="2090357" cy="327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此部分内容作为文字排版占位显示</a:t>
              </a:r>
              <a:b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zh-CN" altLang="en-US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（建议使用主题字体）。</a:t>
              </a:r>
            </a:p>
          </p:txBody>
        </p:sp>
        <p:sp>
          <p:nvSpPr>
            <p:cNvPr id="7" name="Rectangle 4"/>
            <p:cNvSpPr/>
            <p:nvPr/>
          </p:nvSpPr>
          <p:spPr>
            <a:xfrm>
              <a:off x="6495365" y="3126508"/>
              <a:ext cx="1048364" cy="280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normAutofit fontScale="92500" lnSpcReduction="10000"/>
            </a:bodyPr>
            <a:lstStyle/>
            <a:p>
              <a:r>
                <a:rPr lang="zh-CN" altLang="en-US" sz="1750"/>
                <a:t>标题文本预设</a:t>
              </a:r>
            </a:p>
          </p:txBody>
        </p:sp>
        <p:grpSp>
          <p:nvGrpSpPr>
            <p:cNvPr id="15" name="Group 18"/>
            <p:cNvGrpSpPr/>
            <p:nvPr/>
          </p:nvGrpSpPr>
          <p:grpSpPr>
            <a:xfrm>
              <a:off x="6077993" y="3119490"/>
              <a:ext cx="294885" cy="294884"/>
              <a:chOff x="0" y="0"/>
              <a:chExt cx="786356" cy="786356"/>
            </a:xfrm>
          </p:grpSpPr>
          <p:sp>
            <p:nvSpPr>
              <p:cNvPr id="18" name="Oval 19"/>
              <p:cNvSpPr/>
              <p:nvPr/>
            </p:nvSpPr>
            <p:spPr>
              <a:xfrm>
                <a:off x="0" y="0"/>
                <a:ext cx="786356" cy="78635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Freeform: Shape 20"/>
              <p:cNvSpPr/>
              <p:nvPr/>
            </p:nvSpPr>
            <p:spPr>
              <a:xfrm>
                <a:off x="201869" y="205716"/>
                <a:ext cx="382617" cy="374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92" y="8346"/>
                    </a:moveTo>
                    <a:lnTo>
                      <a:pt x="17992" y="4664"/>
                    </a:lnTo>
                    <a:lnTo>
                      <a:pt x="15587" y="4664"/>
                    </a:lnTo>
                    <a:lnTo>
                      <a:pt x="15587" y="8346"/>
                    </a:lnTo>
                    <a:lnTo>
                      <a:pt x="11979" y="8346"/>
                    </a:lnTo>
                    <a:lnTo>
                      <a:pt x="11979" y="10800"/>
                    </a:lnTo>
                    <a:lnTo>
                      <a:pt x="15587" y="10800"/>
                    </a:lnTo>
                    <a:lnTo>
                      <a:pt x="15587" y="14482"/>
                    </a:lnTo>
                    <a:lnTo>
                      <a:pt x="17992" y="14482"/>
                    </a:lnTo>
                    <a:lnTo>
                      <a:pt x="17992" y="10800"/>
                    </a:lnTo>
                    <a:lnTo>
                      <a:pt x="21600" y="10800"/>
                    </a:lnTo>
                    <a:lnTo>
                      <a:pt x="21600" y="8346"/>
                    </a:lnTo>
                    <a:cubicBezTo>
                      <a:pt x="21600" y="8346"/>
                      <a:pt x="17992" y="8346"/>
                      <a:pt x="17992" y="8346"/>
                    </a:cubicBezTo>
                    <a:close/>
                    <a:moveTo>
                      <a:pt x="8626" y="4205"/>
                    </a:moveTo>
                    <a:cubicBezTo>
                      <a:pt x="9169" y="6154"/>
                      <a:pt x="8350" y="8188"/>
                      <a:pt x="7043" y="8565"/>
                    </a:cubicBezTo>
                    <a:cubicBezTo>
                      <a:pt x="6893" y="8608"/>
                      <a:pt x="6739" y="8629"/>
                      <a:pt x="6582" y="8629"/>
                    </a:cubicBezTo>
                    <a:cubicBezTo>
                      <a:pt x="5387" y="8629"/>
                      <a:pt x="4202" y="7394"/>
                      <a:pt x="3762" y="5692"/>
                    </a:cubicBezTo>
                    <a:cubicBezTo>
                      <a:pt x="3516" y="4740"/>
                      <a:pt x="3537" y="3903"/>
                      <a:pt x="3818" y="3100"/>
                    </a:cubicBezTo>
                    <a:cubicBezTo>
                      <a:pt x="4094" y="2309"/>
                      <a:pt x="4592" y="1777"/>
                      <a:pt x="5217" y="1597"/>
                    </a:cubicBezTo>
                    <a:cubicBezTo>
                      <a:pt x="5367" y="1554"/>
                      <a:pt x="5522" y="1532"/>
                      <a:pt x="5680" y="1532"/>
                    </a:cubicBezTo>
                    <a:cubicBezTo>
                      <a:pt x="7123" y="1532"/>
                      <a:pt x="8052" y="2143"/>
                      <a:pt x="8626" y="4205"/>
                    </a:cubicBezTo>
                    <a:close/>
                    <a:moveTo>
                      <a:pt x="10070" y="16448"/>
                    </a:moveTo>
                    <a:cubicBezTo>
                      <a:pt x="10176" y="18174"/>
                      <a:pt x="8730" y="19447"/>
                      <a:pt x="6556" y="19607"/>
                    </a:cubicBezTo>
                    <a:cubicBezTo>
                      <a:pt x="4350" y="19773"/>
                      <a:pt x="2534" y="18759"/>
                      <a:pt x="2428" y="17035"/>
                    </a:cubicBezTo>
                    <a:cubicBezTo>
                      <a:pt x="2376" y="16205"/>
                      <a:pt x="2733" y="15395"/>
                      <a:pt x="3432" y="14748"/>
                    </a:cubicBezTo>
                    <a:cubicBezTo>
                      <a:pt x="4140" y="14094"/>
                      <a:pt x="5113" y="13689"/>
                      <a:pt x="6172" y="13609"/>
                    </a:cubicBezTo>
                    <a:cubicBezTo>
                      <a:pt x="6297" y="13602"/>
                      <a:pt x="6421" y="13595"/>
                      <a:pt x="6545" y="13595"/>
                    </a:cubicBezTo>
                    <a:cubicBezTo>
                      <a:pt x="8588" y="13596"/>
                      <a:pt x="9971" y="14821"/>
                      <a:pt x="10070" y="16448"/>
                    </a:cubicBezTo>
                    <a:close/>
                    <a:moveTo>
                      <a:pt x="1143" y="5387"/>
                    </a:moveTo>
                    <a:cubicBezTo>
                      <a:pt x="1143" y="7220"/>
                      <a:pt x="1742" y="8543"/>
                      <a:pt x="2925" y="9320"/>
                    </a:cubicBezTo>
                    <a:cubicBezTo>
                      <a:pt x="3894" y="9958"/>
                      <a:pt x="5017" y="10054"/>
                      <a:pt x="5602" y="10054"/>
                    </a:cubicBezTo>
                    <a:cubicBezTo>
                      <a:pt x="5744" y="10054"/>
                      <a:pt x="5858" y="10046"/>
                      <a:pt x="5937" y="10042"/>
                    </a:cubicBezTo>
                    <a:cubicBezTo>
                      <a:pt x="5937" y="10042"/>
                      <a:pt x="5752" y="11274"/>
                      <a:pt x="6647" y="12491"/>
                    </a:cubicBezTo>
                    <a:lnTo>
                      <a:pt x="6606" y="12491"/>
                    </a:lnTo>
                    <a:cubicBezTo>
                      <a:pt x="5056" y="12491"/>
                      <a:pt x="0" y="12822"/>
                      <a:pt x="0" y="17065"/>
                    </a:cubicBezTo>
                    <a:cubicBezTo>
                      <a:pt x="0" y="21380"/>
                      <a:pt x="4643" y="21600"/>
                      <a:pt x="5575" y="21600"/>
                    </a:cubicBezTo>
                    <a:cubicBezTo>
                      <a:pt x="5649" y="21600"/>
                      <a:pt x="5692" y="21598"/>
                      <a:pt x="5692" y="21598"/>
                    </a:cubicBezTo>
                    <a:cubicBezTo>
                      <a:pt x="5702" y="21598"/>
                      <a:pt x="5768" y="21600"/>
                      <a:pt x="5882" y="21600"/>
                    </a:cubicBezTo>
                    <a:cubicBezTo>
                      <a:pt x="6480" y="21600"/>
                      <a:pt x="8025" y="21524"/>
                      <a:pt x="9459" y="20811"/>
                    </a:cubicBezTo>
                    <a:cubicBezTo>
                      <a:pt x="11321" y="19891"/>
                      <a:pt x="12265" y="18284"/>
                      <a:pt x="12265" y="16043"/>
                    </a:cubicBezTo>
                    <a:cubicBezTo>
                      <a:pt x="12265" y="13878"/>
                      <a:pt x="10827" y="12590"/>
                      <a:pt x="9777" y="11647"/>
                    </a:cubicBezTo>
                    <a:cubicBezTo>
                      <a:pt x="9136" y="11071"/>
                      <a:pt x="8582" y="10575"/>
                      <a:pt x="8582" y="10093"/>
                    </a:cubicBezTo>
                    <a:cubicBezTo>
                      <a:pt x="8582" y="9602"/>
                      <a:pt x="8987" y="9233"/>
                      <a:pt x="9498" y="8765"/>
                    </a:cubicBezTo>
                    <a:cubicBezTo>
                      <a:pt x="10327" y="8010"/>
                      <a:pt x="11108" y="6934"/>
                      <a:pt x="11108" y="4899"/>
                    </a:cubicBezTo>
                    <a:cubicBezTo>
                      <a:pt x="11108" y="3111"/>
                      <a:pt x="10881" y="1910"/>
                      <a:pt x="9480" y="1147"/>
                    </a:cubicBezTo>
                    <a:cubicBezTo>
                      <a:pt x="9626" y="1072"/>
                      <a:pt x="10143" y="1016"/>
                      <a:pt x="10398" y="979"/>
                    </a:cubicBezTo>
                    <a:cubicBezTo>
                      <a:pt x="11156" y="874"/>
                      <a:pt x="12267" y="754"/>
                      <a:pt x="12267" y="122"/>
                    </a:cubicBezTo>
                    <a:lnTo>
                      <a:pt x="12267" y="0"/>
                    </a:lnTo>
                    <a:lnTo>
                      <a:pt x="6736" y="0"/>
                    </a:lnTo>
                    <a:cubicBezTo>
                      <a:pt x="6680" y="3"/>
                      <a:pt x="1143" y="211"/>
                      <a:pt x="1143" y="53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877397" y="1498669"/>
            <a:ext cx="2357669" cy="2249701"/>
            <a:chOff x="877397" y="1498669"/>
            <a:chExt cx="2357669" cy="2249701"/>
          </a:xfrm>
        </p:grpSpPr>
        <p:sp>
          <p:nvSpPr>
            <p:cNvPr id="16" name="Freeform: Shape 21"/>
            <p:cNvSpPr/>
            <p:nvPr/>
          </p:nvSpPr>
          <p:spPr>
            <a:xfrm>
              <a:off x="877397" y="1546839"/>
              <a:ext cx="2357669" cy="2041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20910" y="6750"/>
                  </a:moveTo>
                  <a:lnTo>
                    <a:pt x="624" y="6750"/>
                  </a:lnTo>
                  <a:cubicBezTo>
                    <a:pt x="256" y="6750"/>
                    <a:pt x="-33" y="7147"/>
                    <a:pt x="3" y="7607"/>
                  </a:cubicBezTo>
                  <a:lnTo>
                    <a:pt x="997" y="20660"/>
                  </a:lnTo>
                  <a:cubicBezTo>
                    <a:pt x="1037" y="21192"/>
                    <a:pt x="1395" y="21600"/>
                    <a:pt x="1823" y="21600"/>
                  </a:cubicBezTo>
                  <a:lnTo>
                    <a:pt x="19711" y="21600"/>
                  </a:lnTo>
                  <a:cubicBezTo>
                    <a:pt x="20139" y="21600"/>
                    <a:pt x="20496" y="21192"/>
                    <a:pt x="20537" y="20660"/>
                  </a:cubicBezTo>
                  <a:lnTo>
                    <a:pt x="21531" y="7607"/>
                  </a:lnTo>
                  <a:cubicBezTo>
                    <a:pt x="21567" y="7147"/>
                    <a:pt x="21278" y="6750"/>
                    <a:pt x="20910" y="6750"/>
                  </a:cubicBezTo>
                  <a:close/>
                  <a:moveTo>
                    <a:pt x="19825" y="3779"/>
                  </a:moveTo>
                  <a:cubicBezTo>
                    <a:pt x="19705" y="3185"/>
                    <a:pt x="19119" y="2700"/>
                    <a:pt x="18521" y="2700"/>
                  </a:cubicBezTo>
                  <a:lnTo>
                    <a:pt x="11178" y="2700"/>
                  </a:lnTo>
                  <a:cubicBezTo>
                    <a:pt x="10581" y="2700"/>
                    <a:pt x="9744" y="2271"/>
                    <a:pt x="9322" y="1746"/>
                  </a:cubicBezTo>
                  <a:lnTo>
                    <a:pt x="8680" y="952"/>
                  </a:lnTo>
                  <a:cubicBezTo>
                    <a:pt x="8257" y="427"/>
                    <a:pt x="7422" y="0"/>
                    <a:pt x="6825" y="0"/>
                  </a:cubicBezTo>
                  <a:lnTo>
                    <a:pt x="3317" y="0"/>
                  </a:lnTo>
                  <a:cubicBezTo>
                    <a:pt x="2719" y="0"/>
                    <a:pt x="2176" y="603"/>
                    <a:pt x="2110" y="1342"/>
                  </a:cubicBezTo>
                  <a:lnTo>
                    <a:pt x="1796" y="5400"/>
                  </a:lnTo>
                  <a:lnTo>
                    <a:pt x="20041" y="5400"/>
                  </a:lnTo>
                  <a:cubicBezTo>
                    <a:pt x="20041" y="5400"/>
                    <a:pt x="19825" y="3779"/>
                    <a:pt x="19825" y="3779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22"/>
            <p:cNvSpPr/>
            <p:nvPr/>
          </p:nvSpPr>
          <p:spPr>
            <a:xfrm rot="18900000">
              <a:off x="1574741" y="1498669"/>
              <a:ext cx="1446237" cy="224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6943"/>
                  </a:moveTo>
                  <a:cubicBezTo>
                    <a:pt x="19200" y="3966"/>
                    <a:pt x="15431" y="1543"/>
                    <a:pt x="10800" y="1543"/>
                  </a:cubicBezTo>
                  <a:cubicBezTo>
                    <a:pt x="6169" y="1543"/>
                    <a:pt x="2400" y="3966"/>
                    <a:pt x="2400" y="6943"/>
                  </a:cubicBezTo>
                  <a:cubicBezTo>
                    <a:pt x="2400" y="9920"/>
                    <a:pt x="6169" y="12343"/>
                    <a:pt x="10800" y="12343"/>
                  </a:cubicBezTo>
                  <a:cubicBezTo>
                    <a:pt x="15431" y="12343"/>
                    <a:pt x="19200" y="9920"/>
                    <a:pt x="19200" y="6943"/>
                  </a:cubicBezTo>
                  <a:close/>
                  <a:moveTo>
                    <a:pt x="12000" y="13837"/>
                  </a:moveTo>
                  <a:lnTo>
                    <a:pt x="12000" y="21214"/>
                  </a:lnTo>
                  <a:cubicBezTo>
                    <a:pt x="12000" y="21431"/>
                    <a:pt x="11738" y="21600"/>
                    <a:pt x="11400" y="21600"/>
                  </a:cubicBezTo>
                  <a:lnTo>
                    <a:pt x="10200" y="21600"/>
                  </a:lnTo>
                  <a:cubicBezTo>
                    <a:pt x="9862" y="21600"/>
                    <a:pt x="9600" y="21431"/>
                    <a:pt x="9600" y="21214"/>
                  </a:cubicBezTo>
                  <a:lnTo>
                    <a:pt x="9600" y="13837"/>
                  </a:lnTo>
                  <a:cubicBezTo>
                    <a:pt x="4200" y="13452"/>
                    <a:pt x="0" y="10511"/>
                    <a:pt x="0" y="6943"/>
                  </a:cubicBezTo>
                  <a:cubicBezTo>
                    <a:pt x="0" y="3110"/>
                    <a:pt x="4837" y="0"/>
                    <a:pt x="10800" y="0"/>
                  </a:cubicBezTo>
                  <a:cubicBezTo>
                    <a:pt x="16763" y="0"/>
                    <a:pt x="21600" y="3110"/>
                    <a:pt x="21600" y="6943"/>
                  </a:cubicBezTo>
                  <a:cubicBezTo>
                    <a:pt x="21600" y="10511"/>
                    <a:pt x="17400" y="13452"/>
                    <a:pt x="12000" y="13837"/>
                  </a:cubicBezTo>
                  <a:close/>
                </a:path>
              </a:pathLst>
            </a:cu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ADDCD1F-F3E9-4470-8475-AFE427515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2A3A8B3-0938-40F4-A5A1-94924775B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D110B44-04BF-441C-94CF-FA1E6AF63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493D11F-60D6-42A3-A617-C77842D9C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24817" y="924567"/>
            <a:ext cx="3294366" cy="3294366"/>
            <a:chOff x="3899756" y="1232756"/>
            <a:chExt cx="4392488" cy="4392488"/>
          </a:xfrm>
        </p:grpSpPr>
        <p:grpSp>
          <p:nvGrpSpPr>
            <p:cNvPr id="17" name="组合 16"/>
            <p:cNvGrpSpPr/>
            <p:nvPr/>
          </p:nvGrpSpPr>
          <p:grpSpPr>
            <a:xfrm>
              <a:off x="4631098" y="2243650"/>
              <a:ext cx="2929803" cy="2929803"/>
              <a:chOff x="3724300" y="1840235"/>
              <a:chExt cx="3847864" cy="3847864"/>
            </a:xfrm>
          </p:grpSpPr>
          <p:sp>
            <p:nvSpPr>
              <p:cNvPr id="27" name="任意多边形: 形状 26"/>
              <p:cNvSpPr/>
              <p:nvPr/>
            </p:nvSpPr>
            <p:spPr bwMode="auto">
              <a:xfrm>
                <a:off x="3724300" y="2003548"/>
                <a:ext cx="3847864" cy="1354983"/>
              </a:xfrm>
              <a:custGeom>
                <a:avLst/>
                <a:gdLst>
                  <a:gd name="connsiteX0" fmla="*/ 576064 w 3271800"/>
                  <a:gd name="connsiteY0" fmla="*/ 0 h 1152128"/>
                  <a:gd name="connsiteX1" fmla="*/ 983402 w 3271800"/>
                  <a:gd name="connsiteY1" fmla="*/ 168726 h 1152128"/>
                  <a:gd name="connsiteX2" fmla="*/ 990533 w 3271800"/>
                  <a:gd name="connsiteY2" fmla="*/ 177368 h 1152128"/>
                  <a:gd name="connsiteX3" fmla="*/ 1031995 w 3271800"/>
                  <a:gd name="connsiteY3" fmla="*/ 211577 h 1152128"/>
                  <a:gd name="connsiteX4" fmla="*/ 1635900 w 3271800"/>
                  <a:gd name="connsiteY4" fmla="*/ 396044 h 1152128"/>
                  <a:gd name="connsiteX5" fmla="*/ 2239806 w 3271800"/>
                  <a:gd name="connsiteY5" fmla="*/ 211577 h 1152128"/>
                  <a:gd name="connsiteX6" fmla="*/ 2281266 w 3271800"/>
                  <a:gd name="connsiteY6" fmla="*/ 177369 h 1152128"/>
                  <a:gd name="connsiteX7" fmla="*/ 2288398 w 3271800"/>
                  <a:gd name="connsiteY7" fmla="*/ 168726 h 1152128"/>
                  <a:gd name="connsiteX8" fmla="*/ 2695736 w 3271800"/>
                  <a:gd name="connsiteY8" fmla="*/ 0 h 1152128"/>
                  <a:gd name="connsiteX9" fmla="*/ 3271800 w 3271800"/>
                  <a:gd name="connsiteY9" fmla="*/ 576064 h 1152128"/>
                  <a:gd name="connsiteX10" fmla="*/ 2695736 w 3271800"/>
                  <a:gd name="connsiteY10" fmla="*/ 1152128 h 1152128"/>
                  <a:gd name="connsiteX11" fmla="*/ 2288398 w 3271800"/>
                  <a:gd name="connsiteY11" fmla="*/ 983403 h 1152128"/>
                  <a:gd name="connsiteX12" fmla="*/ 2281267 w 3271800"/>
                  <a:gd name="connsiteY12" fmla="*/ 974760 h 1152128"/>
                  <a:gd name="connsiteX13" fmla="*/ 2239806 w 3271800"/>
                  <a:gd name="connsiteY13" fmla="*/ 940552 h 1152128"/>
                  <a:gd name="connsiteX14" fmla="*/ 1635900 w 3271800"/>
                  <a:gd name="connsiteY14" fmla="*/ 756084 h 1152128"/>
                  <a:gd name="connsiteX15" fmla="*/ 1031995 w 3271800"/>
                  <a:gd name="connsiteY15" fmla="*/ 940552 h 1152128"/>
                  <a:gd name="connsiteX16" fmla="*/ 990533 w 3271800"/>
                  <a:gd name="connsiteY16" fmla="*/ 974761 h 1152128"/>
                  <a:gd name="connsiteX17" fmla="*/ 983402 w 3271800"/>
                  <a:gd name="connsiteY17" fmla="*/ 983403 h 1152128"/>
                  <a:gd name="connsiteX18" fmla="*/ 576064 w 3271800"/>
                  <a:gd name="connsiteY18" fmla="*/ 1152128 h 1152128"/>
                  <a:gd name="connsiteX19" fmla="*/ 0 w 3271800"/>
                  <a:gd name="connsiteY19" fmla="*/ 576064 h 1152128"/>
                  <a:gd name="connsiteX20" fmla="*/ 576064 w 3271800"/>
                  <a:gd name="connsiteY20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71800" h="1152128">
                    <a:moveTo>
                      <a:pt x="576064" y="0"/>
                    </a:moveTo>
                    <a:cubicBezTo>
                      <a:pt x="735139" y="0"/>
                      <a:pt x="879155" y="64478"/>
                      <a:pt x="983402" y="168726"/>
                    </a:cubicBezTo>
                    <a:lnTo>
                      <a:pt x="990533" y="177368"/>
                    </a:lnTo>
                    <a:lnTo>
                      <a:pt x="1031995" y="211577"/>
                    </a:lnTo>
                    <a:cubicBezTo>
                      <a:pt x="1204383" y="328040"/>
                      <a:pt x="1412200" y="396044"/>
                      <a:pt x="1635900" y="396044"/>
                    </a:cubicBezTo>
                    <a:cubicBezTo>
                      <a:pt x="1859601" y="396044"/>
                      <a:pt x="2067417" y="328040"/>
                      <a:pt x="2239806" y="211577"/>
                    </a:cubicBezTo>
                    <a:lnTo>
                      <a:pt x="2281266" y="177369"/>
                    </a:lnTo>
                    <a:lnTo>
                      <a:pt x="2288398" y="168726"/>
                    </a:lnTo>
                    <a:cubicBezTo>
                      <a:pt x="2392645" y="64478"/>
                      <a:pt x="2536661" y="0"/>
                      <a:pt x="2695736" y="0"/>
                    </a:cubicBezTo>
                    <a:cubicBezTo>
                      <a:pt x="3013887" y="0"/>
                      <a:pt x="3271800" y="257913"/>
                      <a:pt x="3271800" y="576064"/>
                    </a:cubicBezTo>
                    <a:cubicBezTo>
                      <a:pt x="3271800" y="894215"/>
                      <a:pt x="3013887" y="1152128"/>
                      <a:pt x="2695736" y="1152128"/>
                    </a:cubicBezTo>
                    <a:cubicBezTo>
                      <a:pt x="2536661" y="1152128"/>
                      <a:pt x="2392645" y="1087650"/>
                      <a:pt x="2288398" y="983403"/>
                    </a:cubicBezTo>
                    <a:lnTo>
                      <a:pt x="2281267" y="974760"/>
                    </a:lnTo>
                    <a:lnTo>
                      <a:pt x="2239806" y="940552"/>
                    </a:lnTo>
                    <a:cubicBezTo>
                      <a:pt x="2067417" y="824088"/>
                      <a:pt x="1859601" y="756084"/>
                      <a:pt x="1635900" y="756084"/>
                    </a:cubicBezTo>
                    <a:cubicBezTo>
                      <a:pt x="1412200" y="756084"/>
                      <a:pt x="1204383" y="824088"/>
                      <a:pt x="1031995" y="940552"/>
                    </a:cubicBezTo>
                    <a:lnTo>
                      <a:pt x="990533" y="974761"/>
                    </a:lnTo>
                    <a:lnTo>
                      <a:pt x="983402" y="983403"/>
                    </a:lnTo>
                    <a:cubicBezTo>
                      <a:pt x="879155" y="1087650"/>
                      <a:pt x="735139" y="1152128"/>
                      <a:pt x="576064" y="1152128"/>
                    </a:cubicBez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 rot="7200000">
                <a:off x="4340371" y="3086675"/>
                <a:ext cx="3847864" cy="1354983"/>
              </a:xfrm>
              <a:custGeom>
                <a:avLst/>
                <a:gdLst>
                  <a:gd name="connsiteX0" fmla="*/ 576064 w 3271800"/>
                  <a:gd name="connsiteY0" fmla="*/ 0 h 1152128"/>
                  <a:gd name="connsiteX1" fmla="*/ 983402 w 3271800"/>
                  <a:gd name="connsiteY1" fmla="*/ 168726 h 1152128"/>
                  <a:gd name="connsiteX2" fmla="*/ 990533 w 3271800"/>
                  <a:gd name="connsiteY2" fmla="*/ 177368 h 1152128"/>
                  <a:gd name="connsiteX3" fmla="*/ 1031995 w 3271800"/>
                  <a:gd name="connsiteY3" fmla="*/ 211577 h 1152128"/>
                  <a:gd name="connsiteX4" fmla="*/ 1635900 w 3271800"/>
                  <a:gd name="connsiteY4" fmla="*/ 396044 h 1152128"/>
                  <a:gd name="connsiteX5" fmla="*/ 2239806 w 3271800"/>
                  <a:gd name="connsiteY5" fmla="*/ 211577 h 1152128"/>
                  <a:gd name="connsiteX6" fmla="*/ 2281266 w 3271800"/>
                  <a:gd name="connsiteY6" fmla="*/ 177369 h 1152128"/>
                  <a:gd name="connsiteX7" fmla="*/ 2288398 w 3271800"/>
                  <a:gd name="connsiteY7" fmla="*/ 168726 h 1152128"/>
                  <a:gd name="connsiteX8" fmla="*/ 2695736 w 3271800"/>
                  <a:gd name="connsiteY8" fmla="*/ 0 h 1152128"/>
                  <a:gd name="connsiteX9" fmla="*/ 3271800 w 3271800"/>
                  <a:gd name="connsiteY9" fmla="*/ 576064 h 1152128"/>
                  <a:gd name="connsiteX10" fmla="*/ 2695736 w 3271800"/>
                  <a:gd name="connsiteY10" fmla="*/ 1152128 h 1152128"/>
                  <a:gd name="connsiteX11" fmla="*/ 2288398 w 3271800"/>
                  <a:gd name="connsiteY11" fmla="*/ 983403 h 1152128"/>
                  <a:gd name="connsiteX12" fmla="*/ 2281267 w 3271800"/>
                  <a:gd name="connsiteY12" fmla="*/ 974760 h 1152128"/>
                  <a:gd name="connsiteX13" fmla="*/ 2239806 w 3271800"/>
                  <a:gd name="connsiteY13" fmla="*/ 940552 h 1152128"/>
                  <a:gd name="connsiteX14" fmla="*/ 1635900 w 3271800"/>
                  <a:gd name="connsiteY14" fmla="*/ 756084 h 1152128"/>
                  <a:gd name="connsiteX15" fmla="*/ 1031995 w 3271800"/>
                  <a:gd name="connsiteY15" fmla="*/ 940552 h 1152128"/>
                  <a:gd name="connsiteX16" fmla="*/ 990533 w 3271800"/>
                  <a:gd name="connsiteY16" fmla="*/ 974761 h 1152128"/>
                  <a:gd name="connsiteX17" fmla="*/ 983402 w 3271800"/>
                  <a:gd name="connsiteY17" fmla="*/ 983403 h 1152128"/>
                  <a:gd name="connsiteX18" fmla="*/ 576064 w 3271800"/>
                  <a:gd name="connsiteY18" fmla="*/ 1152128 h 1152128"/>
                  <a:gd name="connsiteX19" fmla="*/ 0 w 3271800"/>
                  <a:gd name="connsiteY19" fmla="*/ 576064 h 1152128"/>
                  <a:gd name="connsiteX20" fmla="*/ 576064 w 3271800"/>
                  <a:gd name="connsiteY20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71800" h="1152128">
                    <a:moveTo>
                      <a:pt x="576064" y="0"/>
                    </a:moveTo>
                    <a:cubicBezTo>
                      <a:pt x="735139" y="0"/>
                      <a:pt x="879155" y="64478"/>
                      <a:pt x="983402" y="168726"/>
                    </a:cubicBezTo>
                    <a:lnTo>
                      <a:pt x="990533" y="177368"/>
                    </a:lnTo>
                    <a:lnTo>
                      <a:pt x="1031995" y="211577"/>
                    </a:lnTo>
                    <a:cubicBezTo>
                      <a:pt x="1204383" y="328040"/>
                      <a:pt x="1412200" y="396044"/>
                      <a:pt x="1635900" y="396044"/>
                    </a:cubicBezTo>
                    <a:cubicBezTo>
                      <a:pt x="1859601" y="396044"/>
                      <a:pt x="2067417" y="328040"/>
                      <a:pt x="2239806" y="211577"/>
                    </a:cubicBezTo>
                    <a:lnTo>
                      <a:pt x="2281266" y="177369"/>
                    </a:lnTo>
                    <a:lnTo>
                      <a:pt x="2288398" y="168726"/>
                    </a:lnTo>
                    <a:cubicBezTo>
                      <a:pt x="2392645" y="64478"/>
                      <a:pt x="2536661" y="0"/>
                      <a:pt x="2695736" y="0"/>
                    </a:cubicBezTo>
                    <a:cubicBezTo>
                      <a:pt x="3013887" y="0"/>
                      <a:pt x="3271800" y="257913"/>
                      <a:pt x="3271800" y="576064"/>
                    </a:cubicBezTo>
                    <a:cubicBezTo>
                      <a:pt x="3271800" y="894215"/>
                      <a:pt x="3013887" y="1152128"/>
                      <a:pt x="2695736" y="1152128"/>
                    </a:cubicBezTo>
                    <a:cubicBezTo>
                      <a:pt x="2536661" y="1152128"/>
                      <a:pt x="2392645" y="1087650"/>
                      <a:pt x="2288398" y="983403"/>
                    </a:cubicBezTo>
                    <a:lnTo>
                      <a:pt x="2281267" y="974760"/>
                    </a:lnTo>
                    <a:lnTo>
                      <a:pt x="2239806" y="940552"/>
                    </a:lnTo>
                    <a:cubicBezTo>
                      <a:pt x="2067417" y="824088"/>
                      <a:pt x="1859601" y="756084"/>
                      <a:pt x="1635900" y="756084"/>
                    </a:cubicBezTo>
                    <a:cubicBezTo>
                      <a:pt x="1412200" y="756084"/>
                      <a:pt x="1204383" y="824088"/>
                      <a:pt x="1031995" y="940552"/>
                    </a:cubicBezTo>
                    <a:lnTo>
                      <a:pt x="990533" y="974761"/>
                    </a:lnTo>
                    <a:lnTo>
                      <a:pt x="983402" y="983403"/>
                    </a:lnTo>
                    <a:cubicBezTo>
                      <a:pt x="879155" y="1087650"/>
                      <a:pt x="735139" y="1152128"/>
                      <a:pt x="576064" y="1152128"/>
                    </a:cubicBez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 rot="14400000">
                <a:off x="3100894" y="3086675"/>
                <a:ext cx="3847864" cy="1354983"/>
              </a:xfrm>
              <a:custGeom>
                <a:avLst/>
                <a:gdLst>
                  <a:gd name="connsiteX0" fmla="*/ 576064 w 3271800"/>
                  <a:gd name="connsiteY0" fmla="*/ 0 h 1152128"/>
                  <a:gd name="connsiteX1" fmla="*/ 983402 w 3271800"/>
                  <a:gd name="connsiteY1" fmla="*/ 168726 h 1152128"/>
                  <a:gd name="connsiteX2" fmla="*/ 990533 w 3271800"/>
                  <a:gd name="connsiteY2" fmla="*/ 177368 h 1152128"/>
                  <a:gd name="connsiteX3" fmla="*/ 1031995 w 3271800"/>
                  <a:gd name="connsiteY3" fmla="*/ 211577 h 1152128"/>
                  <a:gd name="connsiteX4" fmla="*/ 1635900 w 3271800"/>
                  <a:gd name="connsiteY4" fmla="*/ 396044 h 1152128"/>
                  <a:gd name="connsiteX5" fmla="*/ 2239806 w 3271800"/>
                  <a:gd name="connsiteY5" fmla="*/ 211577 h 1152128"/>
                  <a:gd name="connsiteX6" fmla="*/ 2281266 w 3271800"/>
                  <a:gd name="connsiteY6" fmla="*/ 177369 h 1152128"/>
                  <a:gd name="connsiteX7" fmla="*/ 2288398 w 3271800"/>
                  <a:gd name="connsiteY7" fmla="*/ 168726 h 1152128"/>
                  <a:gd name="connsiteX8" fmla="*/ 2695736 w 3271800"/>
                  <a:gd name="connsiteY8" fmla="*/ 0 h 1152128"/>
                  <a:gd name="connsiteX9" fmla="*/ 3271800 w 3271800"/>
                  <a:gd name="connsiteY9" fmla="*/ 576064 h 1152128"/>
                  <a:gd name="connsiteX10" fmla="*/ 2695736 w 3271800"/>
                  <a:gd name="connsiteY10" fmla="*/ 1152128 h 1152128"/>
                  <a:gd name="connsiteX11" fmla="*/ 2288398 w 3271800"/>
                  <a:gd name="connsiteY11" fmla="*/ 983403 h 1152128"/>
                  <a:gd name="connsiteX12" fmla="*/ 2281267 w 3271800"/>
                  <a:gd name="connsiteY12" fmla="*/ 974760 h 1152128"/>
                  <a:gd name="connsiteX13" fmla="*/ 2239806 w 3271800"/>
                  <a:gd name="connsiteY13" fmla="*/ 940552 h 1152128"/>
                  <a:gd name="connsiteX14" fmla="*/ 1635900 w 3271800"/>
                  <a:gd name="connsiteY14" fmla="*/ 756084 h 1152128"/>
                  <a:gd name="connsiteX15" fmla="*/ 1031995 w 3271800"/>
                  <a:gd name="connsiteY15" fmla="*/ 940552 h 1152128"/>
                  <a:gd name="connsiteX16" fmla="*/ 990533 w 3271800"/>
                  <a:gd name="connsiteY16" fmla="*/ 974761 h 1152128"/>
                  <a:gd name="connsiteX17" fmla="*/ 983402 w 3271800"/>
                  <a:gd name="connsiteY17" fmla="*/ 983403 h 1152128"/>
                  <a:gd name="connsiteX18" fmla="*/ 576064 w 3271800"/>
                  <a:gd name="connsiteY18" fmla="*/ 1152128 h 1152128"/>
                  <a:gd name="connsiteX19" fmla="*/ 0 w 3271800"/>
                  <a:gd name="connsiteY19" fmla="*/ 576064 h 1152128"/>
                  <a:gd name="connsiteX20" fmla="*/ 576064 w 3271800"/>
                  <a:gd name="connsiteY20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71800" h="1152128">
                    <a:moveTo>
                      <a:pt x="576064" y="0"/>
                    </a:moveTo>
                    <a:cubicBezTo>
                      <a:pt x="735139" y="0"/>
                      <a:pt x="879155" y="64478"/>
                      <a:pt x="983402" y="168726"/>
                    </a:cubicBezTo>
                    <a:lnTo>
                      <a:pt x="990533" y="177368"/>
                    </a:lnTo>
                    <a:lnTo>
                      <a:pt x="1031995" y="211577"/>
                    </a:lnTo>
                    <a:cubicBezTo>
                      <a:pt x="1204383" y="328040"/>
                      <a:pt x="1412200" y="396044"/>
                      <a:pt x="1635900" y="396044"/>
                    </a:cubicBezTo>
                    <a:cubicBezTo>
                      <a:pt x="1859601" y="396044"/>
                      <a:pt x="2067417" y="328040"/>
                      <a:pt x="2239806" y="211577"/>
                    </a:cubicBezTo>
                    <a:lnTo>
                      <a:pt x="2281266" y="177369"/>
                    </a:lnTo>
                    <a:lnTo>
                      <a:pt x="2288398" y="168726"/>
                    </a:lnTo>
                    <a:cubicBezTo>
                      <a:pt x="2392645" y="64478"/>
                      <a:pt x="2536661" y="0"/>
                      <a:pt x="2695736" y="0"/>
                    </a:cubicBezTo>
                    <a:cubicBezTo>
                      <a:pt x="3013887" y="0"/>
                      <a:pt x="3271800" y="257913"/>
                      <a:pt x="3271800" y="576064"/>
                    </a:cubicBezTo>
                    <a:cubicBezTo>
                      <a:pt x="3271800" y="894215"/>
                      <a:pt x="3013887" y="1152128"/>
                      <a:pt x="2695736" y="1152128"/>
                    </a:cubicBezTo>
                    <a:cubicBezTo>
                      <a:pt x="2536661" y="1152128"/>
                      <a:pt x="2392645" y="1087650"/>
                      <a:pt x="2288398" y="983403"/>
                    </a:cubicBezTo>
                    <a:lnTo>
                      <a:pt x="2281267" y="974760"/>
                    </a:lnTo>
                    <a:lnTo>
                      <a:pt x="2239806" y="940552"/>
                    </a:lnTo>
                    <a:cubicBezTo>
                      <a:pt x="2067417" y="824088"/>
                      <a:pt x="1859601" y="756084"/>
                      <a:pt x="1635900" y="756084"/>
                    </a:cubicBezTo>
                    <a:cubicBezTo>
                      <a:pt x="1412200" y="756084"/>
                      <a:pt x="1204383" y="824088"/>
                      <a:pt x="1031995" y="940552"/>
                    </a:cubicBezTo>
                    <a:lnTo>
                      <a:pt x="990533" y="974761"/>
                    </a:lnTo>
                    <a:lnTo>
                      <a:pt x="983402" y="983403"/>
                    </a:lnTo>
                    <a:cubicBezTo>
                      <a:pt x="879155" y="1087650"/>
                      <a:pt x="735139" y="1152128"/>
                      <a:pt x="576064" y="1152128"/>
                    </a:cubicBez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3724300" y="2003548"/>
                <a:ext cx="1911333" cy="1354983"/>
              </a:xfrm>
              <a:custGeom>
                <a:avLst/>
                <a:gdLst>
                  <a:gd name="connsiteX0" fmla="*/ 740195 w 2088232"/>
                  <a:gd name="connsiteY0" fmla="*/ 0 h 1480390"/>
                  <a:gd name="connsiteX1" fmla="*/ 1263591 w 2088232"/>
                  <a:gd name="connsiteY1" fmla="*/ 216799 h 1480390"/>
                  <a:gd name="connsiteX2" fmla="*/ 1272754 w 2088232"/>
                  <a:gd name="connsiteY2" fmla="*/ 227903 h 1480390"/>
                  <a:gd name="connsiteX3" fmla="*/ 1326029 w 2088232"/>
                  <a:gd name="connsiteY3" fmla="*/ 271859 h 1480390"/>
                  <a:gd name="connsiteX4" fmla="*/ 1995214 w 2088232"/>
                  <a:gd name="connsiteY4" fmla="*/ 504837 h 1480390"/>
                  <a:gd name="connsiteX5" fmla="*/ 2088232 w 2088232"/>
                  <a:gd name="connsiteY5" fmla="*/ 508362 h 1480390"/>
                  <a:gd name="connsiteX6" fmla="*/ 2088232 w 2088232"/>
                  <a:gd name="connsiteY6" fmla="*/ 972028 h 1480390"/>
                  <a:gd name="connsiteX7" fmla="*/ 1995214 w 2088232"/>
                  <a:gd name="connsiteY7" fmla="*/ 975553 h 1480390"/>
                  <a:gd name="connsiteX8" fmla="*/ 1326029 w 2088232"/>
                  <a:gd name="connsiteY8" fmla="*/ 1208532 h 1480390"/>
                  <a:gd name="connsiteX9" fmla="*/ 1272754 w 2088232"/>
                  <a:gd name="connsiteY9" fmla="*/ 1252488 h 1480390"/>
                  <a:gd name="connsiteX10" fmla="*/ 1263591 w 2088232"/>
                  <a:gd name="connsiteY10" fmla="*/ 1263592 h 1480390"/>
                  <a:gd name="connsiteX11" fmla="*/ 740195 w 2088232"/>
                  <a:gd name="connsiteY11" fmla="*/ 1480390 h 1480390"/>
                  <a:gd name="connsiteX12" fmla="*/ 0 w 2088232"/>
                  <a:gd name="connsiteY12" fmla="*/ 740195 h 1480390"/>
                  <a:gd name="connsiteX13" fmla="*/ 740195 w 2088232"/>
                  <a:gd name="connsiteY13" fmla="*/ 0 h 148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88232" h="1480390">
                    <a:moveTo>
                      <a:pt x="740195" y="0"/>
                    </a:moveTo>
                    <a:cubicBezTo>
                      <a:pt x="944593" y="0"/>
                      <a:pt x="1129642" y="82849"/>
                      <a:pt x="1263591" y="216799"/>
                    </a:cubicBezTo>
                    <a:lnTo>
                      <a:pt x="1272754" y="227903"/>
                    </a:lnTo>
                    <a:lnTo>
                      <a:pt x="1326029" y="271859"/>
                    </a:lnTo>
                    <a:cubicBezTo>
                      <a:pt x="1519845" y="402799"/>
                      <a:pt x="1748515" y="486066"/>
                      <a:pt x="1995214" y="504837"/>
                    </a:cubicBezTo>
                    <a:lnTo>
                      <a:pt x="2088232" y="508362"/>
                    </a:lnTo>
                    <a:lnTo>
                      <a:pt x="2088232" y="972028"/>
                    </a:lnTo>
                    <a:lnTo>
                      <a:pt x="1995214" y="975553"/>
                    </a:lnTo>
                    <a:cubicBezTo>
                      <a:pt x="1748515" y="994324"/>
                      <a:pt x="1519845" y="1077592"/>
                      <a:pt x="1326029" y="1208532"/>
                    </a:cubicBezTo>
                    <a:lnTo>
                      <a:pt x="1272754" y="1252488"/>
                    </a:lnTo>
                    <a:lnTo>
                      <a:pt x="1263591" y="1263592"/>
                    </a:lnTo>
                    <a:cubicBezTo>
                      <a:pt x="1129642" y="1397541"/>
                      <a:pt x="944593" y="1480390"/>
                      <a:pt x="740195" y="1480390"/>
                    </a:cubicBezTo>
                    <a:cubicBezTo>
                      <a:pt x="331397" y="1480390"/>
                      <a:pt x="0" y="1148993"/>
                      <a:pt x="0" y="740195"/>
                    </a:cubicBezTo>
                    <a:cubicBezTo>
                      <a:pt x="0" y="331397"/>
                      <a:pt x="331397" y="0"/>
                      <a:pt x="740195" y="0"/>
                    </a:cubicBez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 bwMode="auto">
              <a:xfrm>
                <a:off x="3935760" y="2212987"/>
                <a:ext cx="936104" cy="936104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zh-CN" altLang="en-US" sz="1200" b="1">
                    <a:solidFill>
                      <a:schemeClr val="accent1"/>
                    </a:solidFill>
                  </a:rPr>
                  <a:t>关键词</a:t>
                </a:r>
              </a:p>
            </p:txBody>
          </p:sp>
          <p:sp>
            <p:nvSpPr>
              <p:cNvPr id="32" name="椭圆 31"/>
              <p:cNvSpPr/>
              <p:nvPr/>
            </p:nvSpPr>
            <p:spPr bwMode="auto">
              <a:xfrm>
                <a:off x="6417265" y="2212987"/>
                <a:ext cx="936104" cy="936104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zh-CN" altLang="en-US" sz="1200" b="1">
                    <a:solidFill>
                      <a:schemeClr val="accent2"/>
                    </a:solidFill>
                  </a:rPr>
                  <a:t>关键词</a:t>
                </a:r>
              </a:p>
            </p:txBody>
          </p:sp>
          <p:sp>
            <p:nvSpPr>
              <p:cNvPr id="33" name="椭圆 32"/>
              <p:cNvSpPr/>
              <p:nvPr/>
            </p:nvSpPr>
            <p:spPr bwMode="auto">
              <a:xfrm>
                <a:off x="5180180" y="4437112"/>
                <a:ext cx="936104" cy="936104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accent3"/>
                    </a:solidFill>
                  </a:rPr>
                  <a:t>关键词</a:t>
                </a:r>
              </a:p>
            </p:txBody>
          </p:sp>
        </p:grpSp>
        <p:sp>
          <p:nvSpPr>
            <p:cNvPr id="18" name="椭圆 17"/>
            <p:cNvSpPr/>
            <p:nvPr/>
          </p:nvSpPr>
          <p:spPr bwMode="auto">
            <a:xfrm>
              <a:off x="3899756" y="1232756"/>
              <a:ext cx="4392488" cy="439248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4116093" y="1527064"/>
              <a:ext cx="731930" cy="7319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7337652" y="1527064"/>
              <a:ext cx="731930" cy="7319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4116093" y="4579843"/>
              <a:ext cx="731930" cy="7319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7337652" y="4579843"/>
              <a:ext cx="731930" cy="7319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/>
            <p:cNvSpPr>
              <a:spLocks noChangeAspect="1"/>
            </p:cNvSpPr>
            <p:nvPr/>
          </p:nvSpPr>
          <p:spPr bwMode="auto">
            <a:xfrm>
              <a:off x="4291320" y="1671305"/>
              <a:ext cx="381476" cy="443446"/>
            </a:xfrm>
            <a:custGeom>
              <a:avLst/>
              <a:gdLst>
                <a:gd name="connsiteX0" fmla="*/ 144647 w 290884"/>
                <a:gd name="connsiteY0" fmla="*/ 246063 h 338138"/>
                <a:gd name="connsiteX1" fmla="*/ 110656 w 290884"/>
                <a:gd name="connsiteY1" fmla="*/ 261816 h 338138"/>
                <a:gd name="connsiteX2" fmla="*/ 144647 w 290884"/>
                <a:gd name="connsiteY2" fmla="*/ 314326 h 338138"/>
                <a:gd name="connsiteX3" fmla="*/ 177331 w 290884"/>
                <a:gd name="connsiteY3" fmla="*/ 261816 h 338138"/>
                <a:gd name="connsiteX4" fmla="*/ 144647 w 290884"/>
                <a:gd name="connsiteY4" fmla="*/ 246063 h 338138"/>
                <a:gd name="connsiteX5" fmla="*/ 186856 w 290884"/>
                <a:gd name="connsiteY5" fmla="*/ 222250 h 338138"/>
                <a:gd name="connsiteX6" fmla="*/ 181776 w 290884"/>
                <a:gd name="connsiteY6" fmla="*/ 224790 h 338138"/>
                <a:gd name="connsiteX7" fmla="*/ 167806 w 290884"/>
                <a:gd name="connsiteY7" fmla="*/ 233680 h 338138"/>
                <a:gd name="connsiteX8" fmla="*/ 183046 w 290884"/>
                <a:gd name="connsiteY8" fmla="*/ 241300 h 338138"/>
                <a:gd name="connsiteX9" fmla="*/ 186856 w 290884"/>
                <a:gd name="connsiteY9" fmla="*/ 222250 h 338138"/>
                <a:gd name="connsiteX10" fmla="*/ 102719 w 290884"/>
                <a:gd name="connsiteY10" fmla="*/ 222250 h 338138"/>
                <a:gd name="connsiteX11" fmla="*/ 105470 w 290884"/>
                <a:gd name="connsiteY11" fmla="*/ 241300 h 338138"/>
                <a:gd name="connsiteX12" fmla="*/ 123357 w 290884"/>
                <a:gd name="connsiteY12" fmla="*/ 233680 h 338138"/>
                <a:gd name="connsiteX13" fmla="*/ 106846 w 290884"/>
                <a:gd name="connsiteY13" fmla="*/ 224790 h 338138"/>
                <a:gd name="connsiteX14" fmla="*/ 102719 w 290884"/>
                <a:gd name="connsiteY14" fmla="*/ 222250 h 338138"/>
                <a:gd name="connsiteX15" fmla="*/ 233044 w 290884"/>
                <a:gd name="connsiteY15" fmla="*/ 184150 h 338138"/>
                <a:gd name="connsiteX16" fmla="*/ 209321 w 290884"/>
                <a:gd name="connsiteY16" fmla="*/ 203710 h 338138"/>
                <a:gd name="connsiteX17" fmla="*/ 202731 w 290884"/>
                <a:gd name="connsiteY17" fmla="*/ 249351 h 338138"/>
                <a:gd name="connsiteX18" fmla="*/ 246223 w 290884"/>
                <a:gd name="connsiteY18" fmla="*/ 257175 h 338138"/>
                <a:gd name="connsiteX19" fmla="*/ 265992 w 290884"/>
                <a:gd name="connsiteY19" fmla="*/ 250655 h 338138"/>
                <a:gd name="connsiteX20" fmla="*/ 233044 w 290884"/>
                <a:gd name="connsiteY20" fmla="*/ 184150 h 338138"/>
                <a:gd name="connsiteX21" fmla="*/ 56261 w 290884"/>
                <a:gd name="connsiteY21" fmla="*/ 184150 h 338138"/>
                <a:gd name="connsiteX22" fmla="*/ 21995 w 290884"/>
                <a:gd name="connsiteY22" fmla="*/ 250655 h 338138"/>
                <a:gd name="connsiteX23" fmla="*/ 43082 w 290884"/>
                <a:gd name="connsiteY23" fmla="*/ 257175 h 338138"/>
                <a:gd name="connsiteX24" fmla="*/ 85256 w 290884"/>
                <a:gd name="connsiteY24" fmla="*/ 249351 h 338138"/>
                <a:gd name="connsiteX25" fmla="*/ 78666 w 290884"/>
                <a:gd name="connsiteY25" fmla="*/ 203710 h 338138"/>
                <a:gd name="connsiteX26" fmla="*/ 56261 w 290884"/>
                <a:gd name="connsiteY26" fmla="*/ 184150 h 338138"/>
                <a:gd name="connsiteX27" fmla="*/ 210669 w 290884"/>
                <a:gd name="connsiteY27" fmla="*/ 163513 h 338138"/>
                <a:gd name="connsiteX28" fmla="*/ 210669 w 290884"/>
                <a:gd name="connsiteY28" fmla="*/ 169070 h 338138"/>
                <a:gd name="connsiteX29" fmla="*/ 210669 w 290884"/>
                <a:gd name="connsiteY29" fmla="*/ 174626 h 338138"/>
                <a:gd name="connsiteX30" fmla="*/ 217019 w 290884"/>
                <a:gd name="connsiteY30" fmla="*/ 169070 h 338138"/>
                <a:gd name="connsiteX31" fmla="*/ 210669 w 290884"/>
                <a:gd name="connsiteY31" fmla="*/ 163513 h 338138"/>
                <a:gd name="connsiteX32" fmla="*/ 77319 w 290884"/>
                <a:gd name="connsiteY32" fmla="*/ 163513 h 338138"/>
                <a:gd name="connsiteX33" fmla="*/ 70969 w 290884"/>
                <a:gd name="connsiteY33" fmla="*/ 169070 h 338138"/>
                <a:gd name="connsiteX34" fmla="*/ 77319 w 290884"/>
                <a:gd name="connsiteY34" fmla="*/ 174626 h 338138"/>
                <a:gd name="connsiteX35" fmla="*/ 77319 w 290884"/>
                <a:gd name="connsiteY35" fmla="*/ 169070 h 338138"/>
                <a:gd name="connsiteX36" fmla="*/ 77319 w 290884"/>
                <a:gd name="connsiteY36" fmla="*/ 163513 h 338138"/>
                <a:gd name="connsiteX37" fmla="*/ 144788 w 290884"/>
                <a:gd name="connsiteY37" fmla="*/ 150813 h 338138"/>
                <a:gd name="connsiteX38" fmla="*/ 163045 w 290884"/>
                <a:gd name="connsiteY38" fmla="*/ 169070 h 338138"/>
                <a:gd name="connsiteX39" fmla="*/ 144788 w 290884"/>
                <a:gd name="connsiteY39" fmla="*/ 187327 h 338138"/>
                <a:gd name="connsiteX40" fmla="*/ 126531 w 290884"/>
                <a:gd name="connsiteY40" fmla="*/ 169070 h 338138"/>
                <a:gd name="connsiteX41" fmla="*/ 144788 w 290884"/>
                <a:gd name="connsiteY41" fmla="*/ 150813 h 338138"/>
                <a:gd name="connsiteX42" fmla="*/ 145444 w 290884"/>
                <a:gd name="connsiteY42" fmla="*/ 114300 h 338138"/>
                <a:gd name="connsiteX43" fmla="*/ 119215 w 290884"/>
                <a:gd name="connsiteY43" fmla="*/ 130293 h 338138"/>
                <a:gd name="connsiteX44" fmla="*/ 100855 w 290884"/>
                <a:gd name="connsiteY44" fmla="*/ 144952 h 338138"/>
                <a:gd name="connsiteX45" fmla="*/ 99544 w 290884"/>
                <a:gd name="connsiteY45" fmla="*/ 168941 h 338138"/>
                <a:gd name="connsiteX46" fmla="*/ 100855 w 290884"/>
                <a:gd name="connsiteY46" fmla="*/ 192930 h 338138"/>
                <a:gd name="connsiteX47" fmla="*/ 119215 w 290884"/>
                <a:gd name="connsiteY47" fmla="*/ 206257 h 338138"/>
                <a:gd name="connsiteX48" fmla="*/ 145444 w 290884"/>
                <a:gd name="connsiteY48" fmla="*/ 222250 h 338138"/>
                <a:gd name="connsiteX49" fmla="*/ 170361 w 290884"/>
                <a:gd name="connsiteY49" fmla="*/ 206257 h 338138"/>
                <a:gd name="connsiteX50" fmla="*/ 190032 w 290884"/>
                <a:gd name="connsiteY50" fmla="*/ 192930 h 338138"/>
                <a:gd name="connsiteX51" fmla="*/ 190032 w 290884"/>
                <a:gd name="connsiteY51" fmla="*/ 168941 h 338138"/>
                <a:gd name="connsiteX52" fmla="*/ 190032 w 290884"/>
                <a:gd name="connsiteY52" fmla="*/ 144952 h 338138"/>
                <a:gd name="connsiteX53" fmla="*/ 170361 w 290884"/>
                <a:gd name="connsiteY53" fmla="*/ 130293 h 338138"/>
                <a:gd name="connsiteX54" fmla="*/ 145444 w 290884"/>
                <a:gd name="connsiteY54" fmla="*/ 114300 h 338138"/>
                <a:gd name="connsiteX55" fmla="*/ 183046 w 290884"/>
                <a:gd name="connsiteY55" fmla="*/ 96838 h 338138"/>
                <a:gd name="connsiteX56" fmla="*/ 167806 w 290884"/>
                <a:gd name="connsiteY56" fmla="*/ 103188 h 338138"/>
                <a:gd name="connsiteX57" fmla="*/ 181776 w 290884"/>
                <a:gd name="connsiteY57" fmla="*/ 113348 h 338138"/>
                <a:gd name="connsiteX58" fmla="*/ 186856 w 290884"/>
                <a:gd name="connsiteY58" fmla="*/ 115888 h 338138"/>
                <a:gd name="connsiteX59" fmla="*/ 183046 w 290884"/>
                <a:gd name="connsiteY59" fmla="*/ 96838 h 338138"/>
                <a:gd name="connsiteX60" fmla="*/ 105470 w 290884"/>
                <a:gd name="connsiteY60" fmla="*/ 96838 h 338138"/>
                <a:gd name="connsiteX61" fmla="*/ 102719 w 290884"/>
                <a:gd name="connsiteY61" fmla="*/ 115888 h 338138"/>
                <a:gd name="connsiteX62" fmla="*/ 106846 w 290884"/>
                <a:gd name="connsiteY62" fmla="*/ 113348 h 338138"/>
                <a:gd name="connsiteX63" fmla="*/ 123357 w 290884"/>
                <a:gd name="connsiteY63" fmla="*/ 103188 h 338138"/>
                <a:gd name="connsiteX64" fmla="*/ 105470 w 290884"/>
                <a:gd name="connsiteY64" fmla="*/ 96838 h 338138"/>
                <a:gd name="connsiteX65" fmla="*/ 246901 w 290884"/>
                <a:gd name="connsiteY65" fmla="*/ 79375 h 338138"/>
                <a:gd name="connsiteX66" fmla="*/ 202731 w 290884"/>
                <a:gd name="connsiteY66" fmla="*/ 88503 h 338138"/>
                <a:gd name="connsiteX67" fmla="*/ 209424 w 290884"/>
                <a:gd name="connsiteY67" fmla="*/ 134144 h 338138"/>
                <a:gd name="connsiteX68" fmla="*/ 233517 w 290884"/>
                <a:gd name="connsiteY68" fmla="*/ 152400 h 338138"/>
                <a:gd name="connsiteX69" fmla="*/ 250917 w 290884"/>
                <a:gd name="connsiteY69" fmla="*/ 132840 h 338138"/>
                <a:gd name="connsiteX70" fmla="*/ 266979 w 290884"/>
                <a:gd name="connsiteY70" fmla="*/ 85895 h 338138"/>
                <a:gd name="connsiteX71" fmla="*/ 246901 w 290884"/>
                <a:gd name="connsiteY71" fmla="*/ 79375 h 338138"/>
                <a:gd name="connsiteX72" fmla="*/ 43420 w 290884"/>
                <a:gd name="connsiteY72" fmla="*/ 79375 h 338138"/>
                <a:gd name="connsiteX73" fmla="*/ 22503 w 290884"/>
                <a:gd name="connsiteY73" fmla="*/ 85895 h 338138"/>
                <a:gd name="connsiteX74" fmla="*/ 38191 w 290884"/>
                <a:gd name="connsiteY74" fmla="*/ 132840 h 338138"/>
                <a:gd name="connsiteX75" fmla="*/ 56494 w 290884"/>
                <a:gd name="connsiteY75" fmla="*/ 152400 h 338138"/>
                <a:gd name="connsiteX76" fmla="*/ 78719 w 290884"/>
                <a:gd name="connsiteY76" fmla="*/ 134144 h 338138"/>
                <a:gd name="connsiteX77" fmla="*/ 85256 w 290884"/>
                <a:gd name="connsiteY77" fmla="*/ 88503 h 338138"/>
                <a:gd name="connsiteX78" fmla="*/ 43420 w 290884"/>
                <a:gd name="connsiteY78" fmla="*/ 79375 h 338138"/>
                <a:gd name="connsiteX79" fmla="*/ 144647 w 290884"/>
                <a:gd name="connsiteY79" fmla="*/ 22225 h 338138"/>
                <a:gd name="connsiteX80" fmla="*/ 110656 w 290884"/>
                <a:gd name="connsiteY80" fmla="*/ 74942 h 338138"/>
                <a:gd name="connsiteX81" fmla="*/ 144647 w 290884"/>
                <a:gd name="connsiteY81" fmla="*/ 92075 h 338138"/>
                <a:gd name="connsiteX82" fmla="*/ 177331 w 290884"/>
                <a:gd name="connsiteY82" fmla="*/ 74942 h 338138"/>
                <a:gd name="connsiteX83" fmla="*/ 144647 w 290884"/>
                <a:gd name="connsiteY83" fmla="*/ 22225 h 338138"/>
                <a:gd name="connsiteX84" fmla="*/ 145581 w 290884"/>
                <a:gd name="connsiteY84" fmla="*/ 0 h 338138"/>
                <a:gd name="connsiteX85" fmla="*/ 199637 w 290884"/>
                <a:gd name="connsiteY85" fmla="*/ 67363 h 338138"/>
                <a:gd name="connsiteX86" fmla="*/ 247101 w 290884"/>
                <a:gd name="connsiteY86" fmla="*/ 58117 h 338138"/>
                <a:gd name="connsiteX87" fmla="*/ 285335 w 290884"/>
                <a:gd name="connsiteY87" fmla="*/ 73968 h 338138"/>
                <a:gd name="connsiteX88" fmla="*/ 268195 w 290884"/>
                <a:gd name="connsiteY88" fmla="*/ 145294 h 338138"/>
                <a:gd name="connsiteX89" fmla="*/ 248419 w 290884"/>
                <a:gd name="connsiteY89" fmla="*/ 169069 h 338138"/>
                <a:gd name="connsiteX90" fmla="*/ 285335 w 290884"/>
                <a:gd name="connsiteY90" fmla="*/ 264170 h 338138"/>
                <a:gd name="connsiteX91" fmla="*/ 247101 w 290884"/>
                <a:gd name="connsiteY91" fmla="*/ 280021 h 338138"/>
                <a:gd name="connsiteX92" fmla="*/ 199637 w 290884"/>
                <a:gd name="connsiteY92" fmla="*/ 270775 h 338138"/>
                <a:gd name="connsiteX93" fmla="*/ 145581 w 290884"/>
                <a:gd name="connsiteY93" fmla="*/ 338138 h 338138"/>
                <a:gd name="connsiteX94" fmla="*/ 91525 w 290884"/>
                <a:gd name="connsiteY94" fmla="*/ 270775 h 338138"/>
                <a:gd name="connsiteX95" fmla="*/ 44061 w 290884"/>
                <a:gd name="connsiteY95" fmla="*/ 280021 h 338138"/>
                <a:gd name="connsiteX96" fmla="*/ 5827 w 290884"/>
                <a:gd name="connsiteY96" fmla="*/ 264170 h 338138"/>
                <a:gd name="connsiteX97" fmla="*/ 41425 w 290884"/>
                <a:gd name="connsiteY97" fmla="*/ 169069 h 338138"/>
                <a:gd name="connsiteX98" fmla="*/ 21648 w 290884"/>
                <a:gd name="connsiteY98" fmla="*/ 145294 h 338138"/>
                <a:gd name="connsiteX99" fmla="*/ 5827 w 290884"/>
                <a:gd name="connsiteY99" fmla="*/ 73968 h 338138"/>
                <a:gd name="connsiteX100" fmla="*/ 44061 w 290884"/>
                <a:gd name="connsiteY100" fmla="*/ 58117 h 338138"/>
                <a:gd name="connsiteX101" fmla="*/ 91525 w 290884"/>
                <a:gd name="connsiteY101" fmla="*/ 67363 h 338138"/>
                <a:gd name="connsiteX102" fmla="*/ 145581 w 290884"/>
                <a:gd name="connsiteY102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90884" h="338138">
                  <a:moveTo>
                    <a:pt x="144647" y="246063"/>
                  </a:moveTo>
                  <a:cubicBezTo>
                    <a:pt x="132881" y="252627"/>
                    <a:pt x="121115" y="257878"/>
                    <a:pt x="110656" y="261816"/>
                  </a:cubicBezTo>
                  <a:cubicBezTo>
                    <a:pt x="119807" y="295948"/>
                    <a:pt x="132881" y="314326"/>
                    <a:pt x="144647" y="314326"/>
                  </a:cubicBezTo>
                  <a:cubicBezTo>
                    <a:pt x="155106" y="314326"/>
                    <a:pt x="168180" y="295948"/>
                    <a:pt x="177331" y="261816"/>
                  </a:cubicBezTo>
                  <a:cubicBezTo>
                    <a:pt x="166872" y="257878"/>
                    <a:pt x="155106" y="252627"/>
                    <a:pt x="144647" y="246063"/>
                  </a:cubicBezTo>
                  <a:close/>
                  <a:moveTo>
                    <a:pt x="186856" y="222250"/>
                  </a:moveTo>
                  <a:cubicBezTo>
                    <a:pt x="184316" y="222250"/>
                    <a:pt x="183046" y="223520"/>
                    <a:pt x="181776" y="224790"/>
                  </a:cubicBezTo>
                  <a:cubicBezTo>
                    <a:pt x="176696" y="228600"/>
                    <a:pt x="171616" y="231140"/>
                    <a:pt x="167806" y="233680"/>
                  </a:cubicBezTo>
                  <a:cubicBezTo>
                    <a:pt x="172886" y="237490"/>
                    <a:pt x="177966" y="238760"/>
                    <a:pt x="183046" y="241300"/>
                  </a:cubicBezTo>
                  <a:cubicBezTo>
                    <a:pt x="184316" y="234950"/>
                    <a:pt x="185586" y="228600"/>
                    <a:pt x="186856" y="222250"/>
                  </a:cubicBezTo>
                  <a:close/>
                  <a:moveTo>
                    <a:pt x="102719" y="222250"/>
                  </a:moveTo>
                  <a:cubicBezTo>
                    <a:pt x="102719" y="228600"/>
                    <a:pt x="104095" y="234950"/>
                    <a:pt x="105470" y="241300"/>
                  </a:cubicBezTo>
                  <a:cubicBezTo>
                    <a:pt x="110974" y="238760"/>
                    <a:pt x="117853" y="237490"/>
                    <a:pt x="123357" y="233680"/>
                  </a:cubicBezTo>
                  <a:cubicBezTo>
                    <a:pt x="117853" y="231140"/>
                    <a:pt x="112350" y="228600"/>
                    <a:pt x="106846" y="224790"/>
                  </a:cubicBezTo>
                  <a:cubicBezTo>
                    <a:pt x="105470" y="223520"/>
                    <a:pt x="104095" y="222250"/>
                    <a:pt x="102719" y="222250"/>
                  </a:cubicBezTo>
                  <a:close/>
                  <a:moveTo>
                    <a:pt x="233044" y="184150"/>
                  </a:moveTo>
                  <a:cubicBezTo>
                    <a:pt x="225136" y="190670"/>
                    <a:pt x="218546" y="197190"/>
                    <a:pt x="209321" y="203710"/>
                  </a:cubicBezTo>
                  <a:cubicBezTo>
                    <a:pt x="208003" y="219359"/>
                    <a:pt x="206685" y="235007"/>
                    <a:pt x="202731" y="249351"/>
                  </a:cubicBezTo>
                  <a:cubicBezTo>
                    <a:pt x="219864" y="254567"/>
                    <a:pt x="234361" y="257175"/>
                    <a:pt x="246223" y="257175"/>
                  </a:cubicBezTo>
                  <a:cubicBezTo>
                    <a:pt x="251494" y="257175"/>
                    <a:pt x="262038" y="257175"/>
                    <a:pt x="265992" y="250655"/>
                  </a:cubicBezTo>
                  <a:cubicBezTo>
                    <a:pt x="272581" y="241527"/>
                    <a:pt x="262038" y="215446"/>
                    <a:pt x="233044" y="184150"/>
                  </a:cubicBezTo>
                  <a:close/>
                  <a:moveTo>
                    <a:pt x="56261" y="184150"/>
                  </a:moveTo>
                  <a:cubicBezTo>
                    <a:pt x="25949" y="215446"/>
                    <a:pt x="15406" y="241527"/>
                    <a:pt x="21995" y="250655"/>
                  </a:cubicBezTo>
                  <a:cubicBezTo>
                    <a:pt x="25949" y="257175"/>
                    <a:pt x="36493" y="257175"/>
                    <a:pt x="43082" y="257175"/>
                  </a:cubicBezTo>
                  <a:cubicBezTo>
                    <a:pt x="54943" y="257175"/>
                    <a:pt x="69441" y="254567"/>
                    <a:pt x="85256" y="249351"/>
                  </a:cubicBezTo>
                  <a:cubicBezTo>
                    <a:pt x="82620" y="235007"/>
                    <a:pt x="79984" y="219359"/>
                    <a:pt x="78666" y="203710"/>
                  </a:cubicBezTo>
                  <a:cubicBezTo>
                    <a:pt x="70759" y="197190"/>
                    <a:pt x="62851" y="190670"/>
                    <a:pt x="56261" y="184150"/>
                  </a:cubicBezTo>
                  <a:close/>
                  <a:moveTo>
                    <a:pt x="210669" y="163513"/>
                  </a:moveTo>
                  <a:cubicBezTo>
                    <a:pt x="210669" y="164902"/>
                    <a:pt x="210669" y="166291"/>
                    <a:pt x="210669" y="169070"/>
                  </a:cubicBezTo>
                  <a:cubicBezTo>
                    <a:pt x="210669" y="170459"/>
                    <a:pt x="210669" y="173237"/>
                    <a:pt x="210669" y="174626"/>
                  </a:cubicBezTo>
                  <a:cubicBezTo>
                    <a:pt x="213209" y="173237"/>
                    <a:pt x="215749" y="170459"/>
                    <a:pt x="217019" y="169070"/>
                  </a:cubicBezTo>
                  <a:cubicBezTo>
                    <a:pt x="215749" y="166291"/>
                    <a:pt x="213209" y="164902"/>
                    <a:pt x="210669" y="163513"/>
                  </a:cubicBezTo>
                  <a:close/>
                  <a:moveTo>
                    <a:pt x="77319" y="163513"/>
                  </a:moveTo>
                  <a:cubicBezTo>
                    <a:pt x="74779" y="164902"/>
                    <a:pt x="73509" y="166291"/>
                    <a:pt x="70969" y="169070"/>
                  </a:cubicBezTo>
                  <a:cubicBezTo>
                    <a:pt x="73509" y="170459"/>
                    <a:pt x="74779" y="173237"/>
                    <a:pt x="77319" y="174626"/>
                  </a:cubicBezTo>
                  <a:cubicBezTo>
                    <a:pt x="77319" y="173237"/>
                    <a:pt x="77319" y="170459"/>
                    <a:pt x="77319" y="169070"/>
                  </a:cubicBezTo>
                  <a:cubicBezTo>
                    <a:pt x="77319" y="166291"/>
                    <a:pt x="77319" y="164902"/>
                    <a:pt x="77319" y="163513"/>
                  </a:cubicBezTo>
                  <a:close/>
                  <a:moveTo>
                    <a:pt x="144788" y="150813"/>
                  </a:moveTo>
                  <a:cubicBezTo>
                    <a:pt x="154871" y="150813"/>
                    <a:pt x="163045" y="158987"/>
                    <a:pt x="163045" y="169070"/>
                  </a:cubicBezTo>
                  <a:cubicBezTo>
                    <a:pt x="163045" y="179153"/>
                    <a:pt x="154871" y="187327"/>
                    <a:pt x="144788" y="187327"/>
                  </a:cubicBezTo>
                  <a:cubicBezTo>
                    <a:pt x="134705" y="187327"/>
                    <a:pt x="126531" y="179153"/>
                    <a:pt x="126531" y="169070"/>
                  </a:cubicBezTo>
                  <a:cubicBezTo>
                    <a:pt x="126531" y="158987"/>
                    <a:pt x="134705" y="150813"/>
                    <a:pt x="144788" y="150813"/>
                  </a:cubicBezTo>
                  <a:close/>
                  <a:moveTo>
                    <a:pt x="145444" y="114300"/>
                  </a:moveTo>
                  <a:cubicBezTo>
                    <a:pt x="136264" y="119631"/>
                    <a:pt x="128395" y="124962"/>
                    <a:pt x="119215" y="130293"/>
                  </a:cubicBezTo>
                  <a:cubicBezTo>
                    <a:pt x="112658" y="135623"/>
                    <a:pt x="106101" y="139622"/>
                    <a:pt x="100855" y="144952"/>
                  </a:cubicBezTo>
                  <a:cubicBezTo>
                    <a:pt x="100855" y="152949"/>
                    <a:pt x="99544" y="160945"/>
                    <a:pt x="99544" y="168941"/>
                  </a:cubicBezTo>
                  <a:cubicBezTo>
                    <a:pt x="99544" y="176938"/>
                    <a:pt x="100855" y="184934"/>
                    <a:pt x="100855" y="192930"/>
                  </a:cubicBezTo>
                  <a:cubicBezTo>
                    <a:pt x="107412" y="196928"/>
                    <a:pt x="112658" y="202259"/>
                    <a:pt x="119215" y="206257"/>
                  </a:cubicBezTo>
                  <a:cubicBezTo>
                    <a:pt x="128395" y="212921"/>
                    <a:pt x="136264" y="218252"/>
                    <a:pt x="145444" y="222250"/>
                  </a:cubicBezTo>
                  <a:cubicBezTo>
                    <a:pt x="153312" y="218252"/>
                    <a:pt x="162492" y="212921"/>
                    <a:pt x="170361" y="206257"/>
                  </a:cubicBezTo>
                  <a:cubicBezTo>
                    <a:pt x="176918" y="202259"/>
                    <a:pt x="183475" y="196928"/>
                    <a:pt x="190032" y="192930"/>
                  </a:cubicBezTo>
                  <a:cubicBezTo>
                    <a:pt x="190032" y="184934"/>
                    <a:pt x="190032" y="176938"/>
                    <a:pt x="190032" y="168941"/>
                  </a:cubicBezTo>
                  <a:cubicBezTo>
                    <a:pt x="190032" y="160945"/>
                    <a:pt x="190032" y="152949"/>
                    <a:pt x="190032" y="144952"/>
                  </a:cubicBezTo>
                  <a:cubicBezTo>
                    <a:pt x="183475" y="139622"/>
                    <a:pt x="176918" y="135623"/>
                    <a:pt x="170361" y="130293"/>
                  </a:cubicBezTo>
                  <a:cubicBezTo>
                    <a:pt x="162492" y="124962"/>
                    <a:pt x="153312" y="119631"/>
                    <a:pt x="145444" y="114300"/>
                  </a:cubicBezTo>
                  <a:close/>
                  <a:moveTo>
                    <a:pt x="183046" y="96838"/>
                  </a:moveTo>
                  <a:cubicBezTo>
                    <a:pt x="177966" y="98108"/>
                    <a:pt x="172886" y="100648"/>
                    <a:pt x="167806" y="103188"/>
                  </a:cubicBezTo>
                  <a:cubicBezTo>
                    <a:pt x="171616" y="106998"/>
                    <a:pt x="176696" y="109538"/>
                    <a:pt x="181776" y="113348"/>
                  </a:cubicBezTo>
                  <a:cubicBezTo>
                    <a:pt x="183046" y="114618"/>
                    <a:pt x="184316" y="115888"/>
                    <a:pt x="186856" y="115888"/>
                  </a:cubicBezTo>
                  <a:cubicBezTo>
                    <a:pt x="185586" y="109538"/>
                    <a:pt x="184316" y="103188"/>
                    <a:pt x="183046" y="96838"/>
                  </a:cubicBezTo>
                  <a:close/>
                  <a:moveTo>
                    <a:pt x="105470" y="96838"/>
                  </a:moveTo>
                  <a:cubicBezTo>
                    <a:pt x="104095" y="103188"/>
                    <a:pt x="102719" y="109538"/>
                    <a:pt x="102719" y="115888"/>
                  </a:cubicBezTo>
                  <a:cubicBezTo>
                    <a:pt x="104095" y="115888"/>
                    <a:pt x="105470" y="114618"/>
                    <a:pt x="106846" y="113348"/>
                  </a:cubicBezTo>
                  <a:cubicBezTo>
                    <a:pt x="112350" y="109538"/>
                    <a:pt x="117853" y="106998"/>
                    <a:pt x="123357" y="103188"/>
                  </a:cubicBezTo>
                  <a:cubicBezTo>
                    <a:pt x="117853" y="100648"/>
                    <a:pt x="110974" y="98108"/>
                    <a:pt x="105470" y="96838"/>
                  </a:cubicBezTo>
                  <a:close/>
                  <a:moveTo>
                    <a:pt x="246901" y="79375"/>
                  </a:moveTo>
                  <a:cubicBezTo>
                    <a:pt x="234855" y="79375"/>
                    <a:pt x="220132" y="83287"/>
                    <a:pt x="202731" y="88503"/>
                  </a:cubicBezTo>
                  <a:cubicBezTo>
                    <a:pt x="206747" y="102847"/>
                    <a:pt x="208085" y="118496"/>
                    <a:pt x="209424" y="134144"/>
                  </a:cubicBezTo>
                  <a:cubicBezTo>
                    <a:pt x="217455" y="139360"/>
                    <a:pt x="225486" y="145880"/>
                    <a:pt x="233517" y="152400"/>
                  </a:cubicBezTo>
                  <a:cubicBezTo>
                    <a:pt x="240209" y="145880"/>
                    <a:pt x="245563" y="139360"/>
                    <a:pt x="250917" y="132840"/>
                  </a:cubicBezTo>
                  <a:cubicBezTo>
                    <a:pt x="269656" y="108063"/>
                    <a:pt x="270994" y="92415"/>
                    <a:pt x="266979" y="85895"/>
                  </a:cubicBezTo>
                  <a:cubicBezTo>
                    <a:pt x="262963" y="80679"/>
                    <a:pt x="252255" y="79375"/>
                    <a:pt x="246901" y="79375"/>
                  </a:cubicBezTo>
                  <a:close/>
                  <a:moveTo>
                    <a:pt x="43420" y="79375"/>
                  </a:moveTo>
                  <a:cubicBezTo>
                    <a:pt x="36884" y="79375"/>
                    <a:pt x="26425" y="80679"/>
                    <a:pt x="22503" y="85895"/>
                  </a:cubicBezTo>
                  <a:cubicBezTo>
                    <a:pt x="18581" y="92415"/>
                    <a:pt x="21195" y="108063"/>
                    <a:pt x="38191" y="132840"/>
                  </a:cubicBezTo>
                  <a:cubicBezTo>
                    <a:pt x="43420" y="139360"/>
                    <a:pt x="49957" y="145880"/>
                    <a:pt x="56494" y="152400"/>
                  </a:cubicBezTo>
                  <a:cubicBezTo>
                    <a:pt x="63031" y="145880"/>
                    <a:pt x="70875" y="139360"/>
                    <a:pt x="78719" y="134144"/>
                  </a:cubicBezTo>
                  <a:cubicBezTo>
                    <a:pt x="80026" y="118496"/>
                    <a:pt x="82641" y="102847"/>
                    <a:pt x="85256" y="88503"/>
                  </a:cubicBezTo>
                  <a:cubicBezTo>
                    <a:pt x="69568" y="83287"/>
                    <a:pt x="55187" y="79375"/>
                    <a:pt x="43420" y="79375"/>
                  </a:cubicBezTo>
                  <a:close/>
                  <a:moveTo>
                    <a:pt x="144647" y="22225"/>
                  </a:moveTo>
                  <a:cubicBezTo>
                    <a:pt x="132881" y="22225"/>
                    <a:pt x="119807" y="41994"/>
                    <a:pt x="110656" y="74942"/>
                  </a:cubicBezTo>
                  <a:cubicBezTo>
                    <a:pt x="121115" y="80214"/>
                    <a:pt x="132881" y="85485"/>
                    <a:pt x="144647" y="92075"/>
                  </a:cubicBezTo>
                  <a:cubicBezTo>
                    <a:pt x="155106" y="85485"/>
                    <a:pt x="166872" y="80214"/>
                    <a:pt x="177331" y="74942"/>
                  </a:cubicBezTo>
                  <a:cubicBezTo>
                    <a:pt x="168180" y="41994"/>
                    <a:pt x="155106" y="22225"/>
                    <a:pt x="144647" y="22225"/>
                  </a:cubicBezTo>
                  <a:close/>
                  <a:moveTo>
                    <a:pt x="145581" y="0"/>
                  </a:moveTo>
                  <a:cubicBezTo>
                    <a:pt x="169313" y="0"/>
                    <a:pt x="187771" y="27738"/>
                    <a:pt x="199637" y="67363"/>
                  </a:cubicBezTo>
                  <a:cubicBezTo>
                    <a:pt x="216777" y="60759"/>
                    <a:pt x="232598" y="58117"/>
                    <a:pt x="247101" y="58117"/>
                  </a:cubicBezTo>
                  <a:cubicBezTo>
                    <a:pt x="269514" y="58117"/>
                    <a:pt x="280061" y="67363"/>
                    <a:pt x="285335" y="73968"/>
                  </a:cubicBezTo>
                  <a:cubicBezTo>
                    <a:pt x="293246" y="85855"/>
                    <a:pt x="295883" y="108310"/>
                    <a:pt x="268195" y="145294"/>
                  </a:cubicBezTo>
                  <a:cubicBezTo>
                    <a:pt x="262922" y="153219"/>
                    <a:pt x="256330" y="161144"/>
                    <a:pt x="248419" y="169069"/>
                  </a:cubicBezTo>
                  <a:cubicBezTo>
                    <a:pt x="281380" y="204732"/>
                    <a:pt x="301156" y="240395"/>
                    <a:pt x="285335" y="264170"/>
                  </a:cubicBezTo>
                  <a:cubicBezTo>
                    <a:pt x="280061" y="270775"/>
                    <a:pt x="269514" y="280021"/>
                    <a:pt x="247101" y="280021"/>
                  </a:cubicBezTo>
                  <a:cubicBezTo>
                    <a:pt x="232598" y="280021"/>
                    <a:pt x="216777" y="276058"/>
                    <a:pt x="199637" y="270775"/>
                  </a:cubicBezTo>
                  <a:cubicBezTo>
                    <a:pt x="187771" y="310400"/>
                    <a:pt x="169313" y="338138"/>
                    <a:pt x="145581" y="338138"/>
                  </a:cubicBezTo>
                  <a:cubicBezTo>
                    <a:pt x="120531" y="338138"/>
                    <a:pt x="102072" y="310400"/>
                    <a:pt x="91525" y="270775"/>
                  </a:cubicBezTo>
                  <a:cubicBezTo>
                    <a:pt x="73067" y="276058"/>
                    <a:pt x="57246" y="280021"/>
                    <a:pt x="44061" y="280021"/>
                  </a:cubicBezTo>
                  <a:cubicBezTo>
                    <a:pt x="21648" y="280021"/>
                    <a:pt x="9782" y="270775"/>
                    <a:pt x="5827" y="264170"/>
                  </a:cubicBezTo>
                  <a:cubicBezTo>
                    <a:pt x="-9994" y="240395"/>
                    <a:pt x="8464" y="204732"/>
                    <a:pt x="41425" y="169069"/>
                  </a:cubicBezTo>
                  <a:cubicBezTo>
                    <a:pt x="33514" y="161144"/>
                    <a:pt x="26922" y="153219"/>
                    <a:pt x="21648" y="145294"/>
                  </a:cubicBezTo>
                  <a:cubicBezTo>
                    <a:pt x="-6039" y="108310"/>
                    <a:pt x="-2084" y="85855"/>
                    <a:pt x="5827" y="73968"/>
                  </a:cubicBezTo>
                  <a:cubicBezTo>
                    <a:pt x="9782" y="67363"/>
                    <a:pt x="21648" y="58117"/>
                    <a:pt x="44061" y="58117"/>
                  </a:cubicBezTo>
                  <a:cubicBezTo>
                    <a:pt x="57246" y="58117"/>
                    <a:pt x="73067" y="60759"/>
                    <a:pt x="91525" y="67363"/>
                  </a:cubicBezTo>
                  <a:cubicBezTo>
                    <a:pt x="102072" y="27738"/>
                    <a:pt x="120531" y="0"/>
                    <a:pt x="145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任意多边形: 形状 23"/>
            <p:cNvSpPr>
              <a:spLocks noChangeAspect="1"/>
            </p:cNvSpPr>
            <p:nvPr/>
          </p:nvSpPr>
          <p:spPr bwMode="auto">
            <a:xfrm>
              <a:off x="7482013" y="1671305"/>
              <a:ext cx="443209" cy="443446"/>
            </a:xfrm>
            <a:custGeom>
              <a:avLst/>
              <a:gdLst>
                <a:gd name="connsiteX0" fmla="*/ 94638 w 328437"/>
                <a:gd name="connsiteY0" fmla="*/ 163513 h 328613"/>
                <a:gd name="connsiteX1" fmla="*/ 95937 w 328437"/>
                <a:gd name="connsiteY1" fmla="*/ 163513 h 328613"/>
                <a:gd name="connsiteX2" fmla="*/ 134903 w 328437"/>
                <a:gd name="connsiteY2" fmla="*/ 169971 h 328613"/>
                <a:gd name="connsiteX3" fmla="*/ 136202 w 328437"/>
                <a:gd name="connsiteY3" fmla="*/ 171262 h 328613"/>
                <a:gd name="connsiteX4" fmla="*/ 136202 w 328437"/>
                <a:gd name="connsiteY4" fmla="*/ 238422 h 328613"/>
                <a:gd name="connsiteX5" fmla="*/ 136202 w 328437"/>
                <a:gd name="connsiteY5" fmla="*/ 239713 h 328613"/>
                <a:gd name="connsiteX6" fmla="*/ 134903 w 328437"/>
                <a:gd name="connsiteY6" fmla="*/ 239713 h 328613"/>
                <a:gd name="connsiteX7" fmla="*/ 133604 w 328437"/>
                <a:gd name="connsiteY7" fmla="*/ 239713 h 328613"/>
                <a:gd name="connsiteX8" fmla="*/ 94638 w 328437"/>
                <a:gd name="connsiteY8" fmla="*/ 226798 h 328613"/>
                <a:gd name="connsiteX9" fmla="*/ 93339 w 328437"/>
                <a:gd name="connsiteY9" fmla="*/ 225506 h 328613"/>
                <a:gd name="connsiteX10" fmla="*/ 93339 w 328437"/>
                <a:gd name="connsiteY10" fmla="*/ 166096 h 328613"/>
                <a:gd name="connsiteX11" fmla="*/ 94638 w 328437"/>
                <a:gd name="connsiteY11" fmla="*/ 163513 h 328613"/>
                <a:gd name="connsiteX12" fmla="*/ 45714 w 328437"/>
                <a:gd name="connsiteY12" fmla="*/ 157163 h 328613"/>
                <a:gd name="connsiteX13" fmla="*/ 48227 w 328437"/>
                <a:gd name="connsiteY13" fmla="*/ 157163 h 328613"/>
                <a:gd name="connsiteX14" fmla="*/ 74620 w 328437"/>
                <a:gd name="connsiteY14" fmla="*/ 161051 h 328613"/>
                <a:gd name="connsiteX15" fmla="*/ 75877 w 328437"/>
                <a:gd name="connsiteY15" fmla="*/ 162347 h 328613"/>
                <a:gd name="connsiteX16" fmla="*/ 75877 w 328437"/>
                <a:gd name="connsiteY16" fmla="*/ 218071 h 328613"/>
                <a:gd name="connsiteX17" fmla="*/ 74620 w 328437"/>
                <a:gd name="connsiteY17" fmla="*/ 219367 h 328613"/>
                <a:gd name="connsiteX18" fmla="*/ 73363 w 328437"/>
                <a:gd name="connsiteY18" fmla="*/ 220663 h 328613"/>
                <a:gd name="connsiteX19" fmla="*/ 46971 w 328437"/>
                <a:gd name="connsiteY19" fmla="*/ 211592 h 328613"/>
                <a:gd name="connsiteX20" fmla="*/ 45714 w 328437"/>
                <a:gd name="connsiteY20" fmla="*/ 209000 h 328613"/>
                <a:gd name="connsiteX21" fmla="*/ 45714 w 328437"/>
                <a:gd name="connsiteY21" fmla="*/ 158459 h 328613"/>
                <a:gd name="connsiteX22" fmla="*/ 45714 w 328437"/>
                <a:gd name="connsiteY22" fmla="*/ 157163 h 328613"/>
                <a:gd name="connsiteX23" fmla="*/ 34601 w 328437"/>
                <a:gd name="connsiteY23" fmla="*/ 131763 h 328613"/>
                <a:gd name="connsiteX24" fmla="*/ 34601 w 328437"/>
                <a:gd name="connsiteY24" fmla="*/ 246063 h 328613"/>
                <a:gd name="connsiteX25" fmla="*/ 161601 w 328437"/>
                <a:gd name="connsiteY25" fmla="*/ 311151 h 328613"/>
                <a:gd name="connsiteX26" fmla="*/ 161601 w 328437"/>
                <a:gd name="connsiteY26" fmla="*/ 133351 h 328613"/>
                <a:gd name="connsiteX27" fmla="*/ 134613 w 328437"/>
                <a:gd name="connsiteY27" fmla="*/ 133351 h 328613"/>
                <a:gd name="connsiteX28" fmla="*/ 235241 w 328437"/>
                <a:gd name="connsiteY28" fmla="*/ 15875 h 328613"/>
                <a:gd name="connsiteX29" fmla="*/ 147314 w 328437"/>
                <a:gd name="connsiteY29" fmla="*/ 120775 h 328613"/>
                <a:gd name="connsiteX30" fmla="*/ 165417 w 328437"/>
                <a:gd name="connsiteY30" fmla="*/ 120775 h 328613"/>
                <a:gd name="connsiteX31" fmla="*/ 171882 w 328437"/>
                <a:gd name="connsiteY31" fmla="*/ 127251 h 328613"/>
                <a:gd name="connsiteX32" fmla="*/ 171882 w 328437"/>
                <a:gd name="connsiteY32" fmla="*/ 311150 h 328613"/>
                <a:gd name="connsiteX33" fmla="*/ 222311 w 328437"/>
                <a:gd name="connsiteY33" fmla="*/ 285249 h 328613"/>
                <a:gd name="connsiteX34" fmla="*/ 222311 w 328437"/>
                <a:gd name="connsiteY34" fmla="*/ 157037 h 328613"/>
                <a:gd name="connsiteX35" fmla="*/ 223604 w 328437"/>
                <a:gd name="connsiteY35" fmla="*/ 154447 h 328613"/>
                <a:gd name="connsiteX36" fmla="*/ 257223 w 328437"/>
                <a:gd name="connsiteY36" fmla="*/ 151857 h 328613"/>
                <a:gd name="connsiteX37" fmla="*/ 258516 w 328437"/>
                <a:gd name="connsiteY37" fmla="*/ 151857 h 328613"/>
                <a:gd name="connsiteX38" fmla="*/ 259809 w 328437"/>
                <a:gd name="connsiteY38" fmla="*/ 153152 h 328613"/>
                <a:gd name="connsiteX39" fmla="*/ 259809 w 328437"/>
                <a:gd name="connsiteY39" fmla="*/ 265823 h 328613"/>
                <a:gd name="connsiteX40" fmla="*/ 293429 w 328437"/>
                <a:gd name="connsiteY40" fmla="*/ 247692 h 328613"/>
                <a:gd name="connsiteX41" fmla="*/ 294722 w 328437"/>
                <a:gd name="connsiteY41" fmla="*/ 118185 h 328613"/>
                <a:gd name="connsiteX42" fmla="*/ 296015 w 328437"/>
                <a:gd name="connsiteY42" fmla="*/ 114300 h 328613"/>
                <a:gd name="connsiteX43" fmla="*/ 301187 w 328437"/>
                <a:gd name="connsiteY43" fmla="*/ 111710 h 328613"/>
                <a:gd name="connsiteX44" fmla="*/ 307652 w 328437"/>
                <a:gd name="connsiteY44" fmla="*/ 113005 h 328613"/>
                <a:gd name="connsiteX45" fmla="*/ 235241 w 328437"/>
                <a:gd name="connsiteY45" fmla="*/ 15875 h 328613"/>
                <a:gd name="connsiteX46" fmla="*/ 235348 w 328437"/>
                <a:gd name="connsiteY46" fmla="*/ 0 h 328613"/>
                <a:gd name="connsiteX47" fmla="*/ 239233 w 328437"/>
                <a:gd name="connsiteY47" fmla="*/ 0 h 328613"/>
                <a:gd name="connsiteX48" fmla="*/ 241823 w 328437"/>
                <a:gd name="connsiteY48" fmla="*/ 2598 h 328613"/>
                <a:gd name="connsiteX49" fmla="*/ 327286 w 328437"/>
                <a:gd name="connsiteY49" fmla="*/ 115599 h 328613"/>
                <a:gd name="connsiteX50" fmla="*/ 327286 w 328437"/>
                <a:gd name="connsiteY50" fmla="*/ 123392 h 328613"/>
                <a:gd name="connsiteX51" fmla="*/ 322107 w 328437"/>
                <a:gd name="connsiteY51" fmla="*/ 125990 h 328613"/>
                <a:gd name="connsiteX52" fmla="*/ 307863 w 328437"/>
                <a:gd name="connsiteY52" fmla="*/ 124691 h 328613"/>
                <a:gd name="connsiteX53" fmla="*/ 307863 w 328437"/>
                <a:gd name="connsiteY53" fmla="*/ 251980 h 328613"/>
                <a:gd name="connsiteX54" fmla="*/ 303978 w 328437"/>
                <a:gd name="connsiteY54" fmla="*/ 257175 h 328613"/>
                <a:gd name="connsiteX55" fmla="*/ 169308 w 328437"/>
                <a:gd name="connsiteY55" fmla="*/ 327314 h 328613"/>
                <a:gd name="connsiteX56" fmla="*/ 166718 w 328437"/>
                <a:gd name="connsiteY56" fmla="*/ 328613 h 328613"/>
                <a:gd name="connsiteX57" fmla="*/ 164129 w 328437"/>
                <a:gd name="connsiteY57" fmla="*/ 327314 h 328613"/>
                <a:gd name="connsiteX58" fmla="*/ 25574 w 328437"/>
                <a:gd name="connsiteY58" fmla="*/ 254578 h 328613"/>
                <a:gd name="connsiteX59" fmla="*/ 21689 w 328437"/>
                <a:gd name="connsiteY59" fmla="*/ 249382 h 328613"/>
                <a:gd name="connsiteX60" fmla="*/ 21689 w 328437"/>
                <a:gd name="connsiteY60" fmla="*/ 129887 h 328613"/>
                <a:gd name="connsiteX61" fmla="*/ 6150 w 328437"/>
                <a:gd name="connsiteY61" fmla="*/ 129887 h 328613"/>
                <a:gd name="connsiteX62" fmla="*/ 971 w 328437"/>
                <a:gd name="connsiteY62" fmla="*/ 127289 h 328613"/>
                <a:gd name="connsiteX63" fmla="*/ 971 w 328437"/>
                <a:gd name="connsiteY63" fmla="*/ 120795 h 328613"/>
                <a:gd name="connsiteX64" fmla="*/ 34638 w 328437"/>
                <a:gd name="connsiteY64" fmla="*/ 54552 h 328613"/>
                <a:gd name="connsiteX65" fmla="*/ 38523 w 328437"/>
                <a:gd name="connsiteY65" fmla="*/ 50656 h 328613"/>
                <a:gd name="connsiteX66" fmla="*/ 59241 w 328437"/>
                <a:gd name="connsiteY66" fmla="*/ 45460 h 328613"/>
                <a:gd name="connsiteX67" fmla="*/ 59241 w 328437"/>
                <a:gd name="connsiteY67" fmla="*/ 27276 h 328613"/>
                <a:gd name="connsiteX68" fmla="*/ 63126 w 328437"/>
                <a:gd name="connsiteY68" fmla="*/ 20782 h 328613"/>
                <a:gd name="connsiteX69" fmla="*/ 83844 w 328437"/>
                <a:gd name="connsiteY69" fmla="*/ 14287 h 328613"/>
                <a:gd name="connsiteX70" fmla="*/ 85139 w 328437"/>
                <a:gd name="connsiteY70" fmla="*/ 14287 h 328613"/>
                <a:gd name="connsiteX71" fmla="*/ 86434 w 328437"/>
                <a:gd name="connsiteY71" fmla="*/ 14287 h 328613"/>
                <a:gd name="connsiteX72" fmla="*/ 98088 w 328437"/>
                <a:gd name="connsiteY72" fmla="*/ 16885 h 328613"/>
                <a:gd name="connsiteX73" fmla="*/ 103268 w 328437"/>
                <a:gd name="connsiteY73" fmla="*/ 22081 h 328613"/>
                <a:gd name="connsiteX74" fmla="*/ 103268 w 328437"/>
                <a:gd name="connsiteY74" fmla="*/ 33771 h 328613"/>
                <a:gd name="connsiteX75" fmla="*/ 235348 w 328437"/>
                <a:gd name="connsiteY75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28437" h="328613">
                  <a:moveTo>
                    <a:pt x="94638" y="163513"/>
                  </a:moveTo>
                  <a:cubicBezTo>
                    <a:pt x="94638" y="163513"/>
                    <a:pt x="95937" y="163513"/>
                    <a:pt x="95937" y="163513"/>
                  </a:cubicBezTo>
                  <a:cubicBezTo>
                    <a:pt x="95937" y="163513"/>
                    <a:pt x="95937" y="163513"/>
                    <a:pt x="134903" y="169971"/>
                  </a:cubicBezTo>
                  <a:cubicBezTo>
                    <a:pt x="136202" y="169971"/>
                    <a:pt x="136202" y="169971"/>
                    <a:pt x="136202" y="171262"/>
                  </a:cubicBezTo>
                  <a:cubicBezTo>
                    <a:pt x="136202" y="171262"/>
                    <a:pt x="136202" y="171262"/>
                    <a:pt x="136202" y="238422"/>
                  </a:cubicBezTo>
                  <a:cubicBezTo>
                    <a:pt x="136202" y="238422"/>
                    <a:pt x="136202" y="239713"/>
                    <a:pt x="136202" y="239713"/>
                  </a:cubicBezTo>
                  <a:cubicBezTo>
                    <a:pt x="134903" y="239713"/>
                    <a:pt x="134903" y="239713"/>
                    <a:pt x="134903" y="239713"/>
                  </a:cubicBezTo>
                  <a:cubicBezTo>
                    <a:pt x="134903" y="239713"/>
                    <a:pt x="134903" y="239713"/>
                    <a:pt x="133604" y="239713"/>
                  </a:cubicBezTo>
                  <a:cubicBezTo>
                    <a:pt x="133604" y="239713"/>
                    <a:pt x="133604" y="239713"/>
                    <a:pt x="94638" y="226798"/>
                  </a:cubicBezTo>
                  <a:cubicBezTo>
                    <a:pt x="94638" y="226798"/>
                    <a:pt x="93339" y="225506"/>
                    <a:pt x="93339" y="225506"/>
                  </a:cubicBezTo>
                  <a:cubicBezTo>
                    <a:pt x="93339" y="225506"/>
                    <a:pt x="93339" y="225506"/>
                    <a:pt x="93339" y="166096"/>
                  </a:cubicBezTo>
                  <a:cubicBezTo>
                    <a:pt x="93339" y="164805"/>
                    <a:pt x="94638" y="164805"/>
                    <a:pt x="94638" y="163513"/>
                  </a:cubicBezTo>
                  <a:close/>
                  <a:moveTo>
                    <a:pt x="45714" y="157163"/>
                  </a:moveTo>
                  <a:cubicBezTo>
                    <a:pt x="46971" y="157163"/>
                    <a:pt x="46971" y="157163"/>
                    <a:pt x="48227" y="157163"/>
                  </a:cubicBezTo>
                  <a:cubicBezTo>
                    <a:pt x="48227" y="157163"/>
                    <a:pt x="48227" y="157163"/>
                    <a:pt x="74620" y="161051"/>
                  </a:cubicBezTo>
                  <a:cubicBezTo>
                    <a:pt x="74620" y="161051"/>
                    <a:pt x="75877" y="161051"/>
                    <a:pt x="75877" y="162347"/>
                  </a:cubicBezTo>
                  <a:cubicBezTo>
                    <a:pt x="75877" y="162347"/>
                    <a:pt x="75877" y="162347"/>
                    <a:pt x="75877" y="218071"/>
                  </a:cubicBezTo>
                  <a:cubicBezTo>
                    <a:pt x="75877" y="219367"/>
                    <a:pt x="75877" y="219367"/>
                    <a:pt x="74620" y="219367"/>
                  </a:cubicBezTo>
                  <a:cubicBezTo>
                    <a:pt x="74620" y="220663"/>
                    <a:pt x="74620" y="220663"/>
                    <a:pt x="73363" y="220663"/>
                  </a:cubicBezTo>
                  <a:cubicBezTo>
                    <a:pt x="73363" y="220663"/>
                    <a:pt x="73363" y="220663"/>
                    <a:pt x="46971" y="211592"/>
                  </a:cubicBezTo>
                  <a:cubicBezTo>
                    <a:pt x="45714" y="210296"/>
                    <a:pt x="45714" y="210296"/>
                    <a:pt x="45714" y="209000"/>
                  </a:cubicBezTo>
                  <a:cubicBezTo>
                    <a:pt x="45714" y="209000"/>
                    <a:pt x="45714" y="209000"/>
                    <a:pt x="45714" y="158459"/>
                  </a:cubicBezTo>
                  <a:cubicBezTo>
                    <a:pt x="45714" y="158459"/>
                    <a:pt x="45714" y="157163"/>
                    <a:pt x="45714" y="157163"/>
                  </a:cubicBezTo>
                  <a:close/>
                  <a:moveTo>
                    <a:pt x="34601" y="131763"/>
                  </a:moveTo>
                  <a:lnTo>
                    <a:pt x="34601" y="246063"/>
                  </a:lnTo>
                  <a:lnTo>
                    <a:pt x="161601" y="311151"/>
                  </a:lnTo>
                  <a:lnTo>
                    <a:pt x="161601" y="133351"/>
                  </a:lnTo>
                  <a:lnTo>
                    <a:pt x="134613" y="133351"/>
                  </a:lnTo>
                  <a:close/>
                  <a:moveTo>
                    <a:pt x="235241" y="15875"/>
                  </a:moveTo>
                  <a:cubicBezTo>
                    <a:pt x="235241" y="15875"/>
                    <a:pt x="235241" y="15875"/>
                    <a:pt x="147314" y="120775"/>
                  </a:cubicBezTo>
                  <a:cubicBezTo>
                    <a:pt x="147314" y="120775"/>
                    <a:pt x="147314" y="120775"/>
                    <a:pt x="165417" y="120775"/>
                  </a:cubicBezTo>
                  <a:cubicBezTo>
                    <a:pt x="169296" y="120775"/>
                    <a:pt x="171882" y="123365"/>
                    <a:pt x="171882" y="127251"/>
                  </a:cubicBezTo>
                  <a:cubicBezTo>
                    <a:pt x="171882" y="127251"/>
                    <a:pt x="171882" y="127251"/>
                    <a:pt x="171882" y="311150"/>
                  </a:cubicBezTo>
                  <a:cubicBezTo>
                    <a:pt x="171882" y="311150"/>
                    <a:pt x="171882" y="311150"/>
                    <a:pt x="222311" y="285249"/>
                  </a:cubicBezTo>
                  <a:cubicBezTo>
                    <a:pt x="222311" y="285249"/>
                    <a:pt x="222311" y="285249"/>
                    <a:pt x="222311" y="157037"/>
                  </a:cubicBezTo>
                  <a:cubicBezTo>
                    <a:pt x="222311" y="155742"/>
                    <a:pt x="222311" y="154447"/>
                    <a:pt x="223604" y="154447"/>
                  </a:cubicBezTo>
                  <a:cubicBezTo>
                    <a:pt x="223604" y="154447"/>
                    <a:pt x="223604" y="154447"/>
                    <a:pt x="257223" y="151857"/>
                  </a:cubicBezTo>
                  <a:cubicBezTo>
                    <a:pt x="257223" y="151857"/>
                    <a:pt x="258516" y="151857"/>
                    <a:pt x="258516" y="151857"/>
                  </a:cubicBezTo>
                  <a:cubicBezTo>
                    <a:pt x="258516" y="153152"/>
                    <a:pt x="259809" y="153152"/>
                    <a:pt x="259809" y="153152"/>
                  </a:cubicBezTo>
                  <a:cubicBezTo>
                    <a:pt x="259809" y="153152"/>
                    <a:pt x="259809" y="153152"/>
                    <a:pt x="259809" y="265823"/>
                  </a:cubicBezTo>
                  <a:cubicBezTo>
                    <a:pt x="259809" y="265823"/>
                    <a:pt x="259809" y="265823"/>
                    <a:pt x="293429" y="247692"/>
                  </a:cubicBezTo>
                  <a:cubicBezTo>
                    <a:pt x="293429" y="247692"/>
                    <a:pt x="293429" y="247692"/>
                    <a:pt x="294722" y="118185"/>
                  </a:cubicBezTo>
                  <a:cubicBezTo>
                    <a:pt x="294722" y="116890"/>
                    <a:pt x="294722" y="115595"/>
                    <a:pt x="296015" y="114300"/>
                  </a:cubicBezTo>
                  <a:cubicBezTo>
                    <a:pt x="297308" y="113005"/>
                    <a:pt x="298601" y="111710"/>
                    <a:pt x="301187" y="111710"/>
                  </a:cubicBezTo>
                  <a:lnTo>
                    <a:pt x="307652" y="113005"/>
                  </a:lnTo>
                  <a:cubicBezTo>
                    <a:pt x="307652" y="113005"/>
                    <a:pt x="307652" y="113005"/>
                    <a:pt x="235241" y="15875"/>
                  </a:cubicBezTo>
                  <a:close/>
                  <a:moveTo>
                    <a:pt x="235348" y="0"/>
                  </a:moveTo>
                  <a:cubicBezTo>
                    <a:pt x="235348" y="0"/>
                    <a:pt x="237938" y="0"/>
                    <a:pt x="239233" y="0"/>
                  </a:cubicBezTo>
                  <a:cubicBezTo>
                    <a:pt x="241823" y="1299"/>
                    <a:pt x="241823" y="2598"/>
                    <a:pt x="241823" y="2598"/>
                  </a:cubicBezTo>
                  <a:cubicBezTo>
                    <a:pt x="241823" y="2598"/>
                    <a:pt x="241823" y="2598"/>
                    <a:pt x="327286" y="115599"/>
                  </a:cubicBezTo>
                  <a:cubicBezTo>
                    <a:pt x="327286" y="115599"/>
                    <a:pt x="329876" y="119496"/>
                    <a:pt x="327286" y="123392"/>
                  </a:cubicBezTo>
                  <a:cubicBezTo>
                    <a:pt x="324697" y="125990"/>
                    <a:pt x="322107" y="125990"/>
                    <a:pt x="322107" y="125990"/>
                  </a:cubicBezTo>
                  <a:cubicBezTo>
                    <a:pt x="322107" y="125990"/>
                    <a:pt x="322107" y="125990"/>
                    <a:pt x="307863" y="124691"/>
                  </a:cubicBezTo>
                  <a:cubicBezTo>
                    <a:pt x="307863" y="124691"/>
                    <a:pt x="307863" y="124691"/>
                    <a:pt x="307863" y="251980"/>
                  </a:cubicBezTo>
                  <a:cubicBezTo>
                    <a:pt x="307863" y="254578"/>
                    <a:pt x="306568" y="255877"/>
                    <a:pt x="303978" y="257175"/>
                  </a:cubicBezTo>
                  <a:cubicBezTo>
                    <a:pt x="303978" y="257175"/>
                    <a:pt x="303978" y="257175"/>
                    <a:pt x="169308" y="327314"/>
                  </a:cubicBezTo>
                  <a:cubicBezTo>
                    <a:pt x="169308" y="327314"/>
                    <a:pt x="168013" y="328613"/>
                    <a:pt x="166718" y="328613"/>
                  </a:cubicBezTo>
                  <a:cubicBezTo>
                    <a:pt x="165424" y="328613"/>
                    <a:pt x="164129" y="327314"/>
                    <a:pt x="164129" y="327314"/>
                  </a:cubicBezTo>
                  <a:cubicBezTo>
                    <a:pt x="164129" y="327314"/>
                    <a:pt x="164129" y="327314"/>
                    <a:pt x="25574" y="254578"/>
                  </a:cubicBezTo>
                  <a:cubicBezTo>
                    <a:pt x="22984" y="254578"/>
                    <a:pt x="21689" y="251980"/>
                    <a:pt x="21689" y="249382"/>
                  </a:cubicBezTo>
                  <a:cubicBezTo>
                    <a:pt x="21689" y="249382"/>
                    <a:pt x="21689" y="249382"/>
                    <a:pt x="21689" y="129887"/>
                  </a:cubicBezTo>
                  <a:cubicBezTo>
                    <a:pt x="21689" y="129887"/>
                    <a:pt x="21689" y="129887"/>
                    <a:pt x="6150" y="129887"/>
                  </a:cubicBezTo>
                  <a:cubicBezTo>
                    <a:pt x="3561" y="129887"/>
                    <a:pt x="2266" y="128588"/>
                    <a:pt x="971" y="127289"/>
                  </a:cubicBezTo>
                  <a:cubicBezTo>
                    <a:pt x="-324" y="125990"/>
                    <a:pt x="-324" y="123392"/>
                    <a:pt x="971" y="120795"/>
                  </a:cubicBezTo>
                  <a:cubicBezTo>
                    <a:pt x="971" y="120795"/>
                    <a:pt x="971" y="120795"/>
                    <a:pt x="34638" y="54552"/>
                  </a:cubicBezTo>
                  <a:cubicBezTo>
                    <a:pt x="35933" y="51955"/>
                    <a:pt x="37228" y="51955"/>
                    <a:pt x="38523" y="50656"/>
                  </a:cubicBezTo>
                  <a:cubicBezTo>
                    <a:pt x="38523" y="50656"/>
                    <a:pt x="38523" y="50656"/>
                    <a:pt x="59241" y="45460"/>
                  </a:cubicBezTo>
                  <a:cubicBezTo>
                    <a:pt x="59241" y="45460"/>
                    <a:pt x="59241" y="45460"/>
                    <a:pt x="59241" y="27276"/>
                  </a:cubicBezTo>
                  <a:cubicBezTo>
                    <a:pt x="59241" y="24678"/>
                    <a:pt x="60536" y="22081"/>
                    <a:pt x="63126" y="20782"/>
                  </a:cubicBezTo>
                  <a:cubicBezTo>
                    <a:pt x="63126" y="20782"/>
                    <a:pt x="63126" y="20782"/>
                    <a:pt x="83844" y="14287"/>
                  </a:cubicBezTo>
                  <a:cubicBezTo>
                    <a:pt x="83844" y="14287"/>
                    <a:pt x="83844" y="14287"/>
                    <a:pt x="85139" y="14287"/>
                  </a:cubicBezTo>
                  <a:cubicBezTo>
                    <a:pt x="86434" y="14287"/>
                    <a:pt x="86434" y="14287"/>
                    <a:pt x="86434" y="14287"/>
                  </a:cubicBezTo>
                  <a:cubicBezTo>
                    <a:pt x="86434" y="14287"/>
                    <a:pt x="86434" y="14287"/>
                    <a:pt x="98088" y="16885"/>
                  </a:cubicBezTo>
                  <a:cubicBezTo>
                    <a:pt x="100678" y="16885"/>
                    <a:pt x="103268" y="19483"/>
                    <a:pt x="103268" y="22081"/>
                  </a:cubicBezTo>
                  <a:cubicBezTo>
                    <a:pt x="103268" y="22081"/>
                    <a:pt x="103268" y="22081"/>
                    <a:pt x="103268" y="33771"/>
                  </a:cubicBezTo>
                  <a:cubicBezTo>
                    <a:pt x="103268" y="33771"/>
                    <a:pt x="103268" y="33771"/>
                    <a:pt x="235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24"/>
            <p:cNvSpPr>
              <a:spLocks noChangeAspect="1"/>
            </p:cNvSpPr>
            <p:nvPr/>
          </p:nvSpPr>
          <p:spPr bwMode="auto">
            <a:xfrm>
              <a:off x="4259684" y="4724084"/>
              <a:ext cx="444749" cy="443446"/>
            </a:xfrm>
            <a:custGeom>
              <a:avLst/>
              <a:gdLst>
                <a:gd name="connsiteX0" fmla="*/ 101959 w 337539"/>
                <a:gd name="connsiteY0" fmla="*/ 249238 h 336550"/>
                <a:gd name="connsiteX1" fmla="*/ 78262 w 337539"/>
                <a:gd name="connsiteY1" fmla="*/ 259629 h 336550"/>
                <a:gd name="connsiteX2" fmla="*/ 74313 w 337539"/>
                <a:gd name="connsiteY2" fmla="*/ 276514 h 336550"/>
                <a:gd name="connsiteX3" fmla="*/ 111174 w 337539"/>
                <a:gd name="connsiteY3" fmla="*/ 299894 h 336550"/>
                <a:gd name="connsiteX4" fmla="*/ 128288 w 337539"/>
                <a:gd name="connsiteY4" fmla="*/ 306388 h 336550"/>
                <a:gd name="connsiteX5" fmla="*/ 101959 w 337539"/>
                <a:gd name="connsiteY5" fmla="*/ 249238 h 336550"/>
                <a:gd name="connsiteX6" fmla="*/ 126700 w 337539"/>
                <a:gd name="connsiteY6" fmla="*/ 247650 h 336550"/>
                <a:gd name="connsiteX7" fmla="*/ 163530 w 337539"/>
                <a:gd name="connsiteY7" fmla="*/ 311436 h 336550"/>
                <a:gd name="connsiteX8" fmla="*/ 264813 w 337539"/>
                <a:gd name="connsiteY8" fmla="*/ 274987 h 336550"/>
                <a:gd name="connsiteX9" fmla="*/ 251660 w 337539"/>
                <a:gd name="connsiteY9" fmla="*/ 274987 h 336550"/>
                <a:gd name="connsiteX10" fmla="*/ 179315 w 337539"/>
                <a:gd name="connsiteY10" fmla="*/ 260668 h 336550"/>
                <a:gd name="connsiteX11" fmla="*/ 126700 w 337539"/>
                <a:gd name="connsiteY11" fmla="*/ 247650 h 336550"/>
                <a:gd name="connsiteX12" fmla="*/ 29863 w 337539"/>
                <a:gd name="connsiteY12" fmla="*/ 209550 h 336550"/>
                <a:gd name="connsiteX13" fmla="*/ 52444 w 337539"/>
                <a:gd name="connsiteY13" fmla="*/ 252413 h 336550"/>
                <a:gd name="connsiteX14" fmla="*/ 59086 w 337539"/>
                <a:gd name="connsiteY14" fmla="*/ 243321 h 336550"/>
                <a:gd name="connsiteX15" fmla="*/ 94951 w 337539"/>
                <a:gd name="connsiteY15" fmla="*/ 223838 h 336550"/>
                <a:gd name="connsiteX16" fmla="*/ 93623 w 337539"/>
                <a:gd name="connsiteY16" fmla="*/ 214746 h 336550"/>
                <a:gd name="connsiteX17" fmla="*/ 29863 w 337539"/>
                <a:gd name="connsiteY17" fmla="*/ 209550 h 336550"/>
                <a:gd name="connsiteX18" fmla="*/ 312707 w 337539"/>
                <a:gd name="connsiteY18" fmla="*/ 161925 h 336550"/>
                <a:gd name="connsiteX19" fmla="*/ 245420 w 337539"/>
                <a:gd name="connsiteY19" fmla="*/ 189789 h 336550"/>
                <a:gd name="connsiteX20" fmla="*/ 118763 w 337539"/>
                <a:gd name="connsiteY20" fmla="*/ 213673 h 336550"/>
                <a:gd name="connsiteX21" fmla="*/ 120082 w 337539"/>
                <a:gd name="connsiteY21" fmla="*/ 222961 h 336550"/>
                <a:gd name="connsiteX22" fmla="*/ 121402 w 337539"/>
                <a:gd name="connsiteY22" fmla="*/ 222961 h 336550"/>
                <a:gd name="connsiteX23" fmla="*/ 188688 w 337539"/>
                <a:gd name="connsiteY23" fmla="*/ 237556 h 336550"/>
                <a:gd name="connsiteX24" fmla="*/ 253336 w 337539"/>
                <a:gd name="connsiteY24" fmla="*/ 250825 h 336550"/>
                <a:gd name="connsiteX25" fmla="*/ 290278 w 337539"/>
                <a:gd name="connsiteY25" fmla="*/ 246845 h 336550"/>
                <a:gd name="connsiteX26" fmla="*/ 300833 w 337539"/>
                <a:gd name="connsiteY26" fmla="*/ 226942 h 336550"/>
                <a:gd name="connsiteX27" fmla="*/ 312707 w 337539"/>
                <a:gd name="connsiteY27" fmla="*/ 161925 h 336550"/>
                <a:gd name="connsiteX28" fmla="*/ 41891 w 337539"/>
                <a:gd name="connsiteY28" fmla="*/ 101600 h 336550"/>
                <a:gd name="connsiteX29" fmla="*/ 36640 w 337539"/>
                <a:gd name="connsiteY29" fmla="*/ 110888 h 336550"/>
                <a:gd name="connsiteX30" fmla="*/ 26138 w 337539"/>
                <a:gd name="connsiteY30" fmla="*/ 183866 h 336550"/>
                <a:gd name="connsiteX31" fmla="*/ 90463 w 337539"/>
                <a:gd name="connsiteY31" fmla="*/ 190500 h 336550"/>
                <a:gd name="connsiteX32" fmla="*/ 91776 w 337539"/>
                <a:gd name="connsiteY32" fmla="*/ 165290 h 336550"/>
                <a:gd name="connsiteX33" fmla="*/ 44517 w 337539"/>
                <a:gd name="connsiteY33" fmla="*/ 113542 h 336550"/>
                <a:gd name="connsiteX34" fmla="*/ 41891 w 337539"/>
                <a:gd name="connsiteY34" fmla="*/ 101600 h 336550"/>
                <a:gd name="connsiteX35" fmla="*/ 258855 w 337539"/>
                <a:gd name="connsiteY35" fmla="*/ 57150 h 336550"/>
                <a:gd name="connsiteX36" fmla="*/ 204466 w 337539"/>
                <a:gd name="connsiteY36" fmla="*/ 115243 h 336550"/>
                <a:gd name="connsiteX37" fmla="*/ 123547 w 337539"/>
                <a:gd name="connsiteY37" fmla="*/ 173336 h 336550"/>
                <a:gd name="connsiteX38" fmla="*/ 115588 w 337539"/>
                <a:gd name="connsiteY38" fmla="*/ 173336 h 336550"/>
                <a:gd name="connsiteX39" fmla="*/ 115588 w 337539"/>
                <a:gd name="connsiteY39" fmla="*/ 190500 h 336550"/>
                <a:gd name="connsiteX40" fmla="*/ 309263 w 337539"/>
                <a:gd name="connsiteY40" fmla="*/ 136368 h 336550"/>
                <a:gd name="connsiteX41" fmla="*/ 258855 w 337539"/>
                <a:gd name="connsiteY41" fmla="*/ 57150 h 336550"/>
                <a:gd name="connsiteX42" fmla="*/ 136226 w 337539"/>
                <a:gd name="connsiteY42" fmla="*/ 28575 h 336550"/>
                <a:gd name="connsiteX43" fmla="*/ 69863 w 337539"/>
                <a:gd name="connsiteY43" fmla="*/ 62888 h 336550"/>
                <a:gd name="connsiteX44" fmla="*/ 95081 w 337539"/>
                <a:gd name="connsiteY44" fmla="*/ 138113 h 336550"/>
                <a:gd name="connsiteX45" fmla="*/ 136226 w 337539"/>
                <a:gd name="connsiteY45" fmla="*/ 28575 h 336550"/>
                <a:gd name="connsiteX46" fmla="*/ 167601 w 337539"/>
                <a:gd name="connsiteY46" fmla="*/ 25400 h 336550"/>
                <a:gd name="connsiteX47" fmla="*/ 118763 w 337539"/>
                <a:gd name="connsiteY47" fmla="*/ 147638 h 336550"/>
                <a:gd name="connsiteX48" fmla="*/ 124043 w 337539"/>
                <a:gd name="connsiteY48" fmla="*/ 147638 h 336550"/>
                <a:gd name="connsiteX49" fmla="*/ 184760 w 337539"/>
                <a:gd name="connsiteY49" fmla="*/ 101634 h 336550"/>
                <a:gd name="connsiteX50" fmla="*/ 236238 w 337539"/>
                <a:gd name="connsiteY50" fmla="*/ 42487 h 336550"/>
                <a:gd name="connsiteX51" fmla="*/ 226999 w 337539"/>
                <a:gd name="connsiteY51" fmla="*/ 37229 h 336550"/>
                <a:gd name="connsiteX52" fmla="*/ 168921 w 337539"/>
                <a:gd name="connsiteY52" fmla="*/ 25400 h 336550"/>
                <a:gd name="connsiteX53" fmla="*/ 167601 w 337539"/>
                <a:gd name="connsiteY53" fmla="*/ 25400 h 336550"/>
                <a:gd name="connsiteX54" fmla="*/ 168770 w 337539"/>
                <a:gd name="connsiteY54" fmla="*/ 0 h 336550"/>
                <a:gd name="connsiteX55" fmla="*/ 237249 w 337539"/>
                <a:gd name="connsiteY55" fmla="*/ 14461 h 336550"/>
                <a:gd name="connsiteX56" fmla="*/ 325481 w 337539"/>
                <a:gd name="connsiteY56" fmla="*/ 107801 h 336550"/>
                <a:gd name="connsiteX57" fmla="*/ 322848 w 337539"/>
                <a:gd name="connsiteY57" fmla="*/ 236637 h 336550"/>
                <a:gd name="connsiteX58" fmla="*/ 308362 w 337539"/>
                <a:gd name="connsiteY58" fmla="*/ 261615 h 336550"/>
                <a:gd name="connsiteX59" fmla="*/ 305728 w 337539"/>
                <a:gd name="connsiteY59" fmla="*/ 266874 h 336550"/>
                <a:gd name="connsiteX60" fmla="*/ 168770 w 337539"/>
                <a:gd name="connsiteY60" fmla="*/ 336550 h 336550"/>
                <a:gd name="connsiteX61" fmla="*/ 100290 w 337539"/>
                <a:gd name="connsiteY61" fmla="*/ 322089 h 336550"/>
                <a:gd name="connsiteX62" fmla="*/ 12058 w 337539"/>
                <a:gd name="connsiteY62" fmla="*/ 228749 h 336550"/>
                <a:gd name="connsiteX63" fmla="*/ 14691 w 337539"/>
                <a:gd name="connsiteY63" fmla="*/ 99913 h 336550"/>
                <a:gd name="connsiteX64" fmla="*/ 168770 w 337539"/>
                <a:gd name="connsiteY64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37539" h="336550">
                  <a:moveTo>
                    <a:pt x="101959" y="249238"/>
                  </a:moveTo>
                  <a:cubicBezTo>
                    <a:pt x="94060" y="250537"/>
                    <a:pt x="84845" y="253135"/>
                    <a:pt x="78262" y="259629"/>
                  </a:cubicBezTo>
                  <a:cubicBezTo>
                    <a:pt x="75629" y="263526"/>
                    <a:pt x="74313" y="270020"/>
                    <a:pt x="74313" y="276514"/>
                  </a:cubicBezTo>
                  <a:cubicBezTo>
                    <a:pt x="86161" y="285606"/>
                    <a:pt x="98009" y="293399"/>
                    <a:pt x="111174" y="299894"/>
                  </a:cubicBezTo>
                  <a:cubicBezTo>
                    <a:pt x="116440" y="302492"/>
                    <a:pt x="123022" y="303790"/>
                    <a:pt x="128288" y="306388"/>
                  </a:cubicBezTo>
                  <a:cubicBezTo>
                    <a:pt x="116440" y="288204"/>
                    <a:pt x="107224" y="268721"/>
                    <a:pt x="101959" y="249238"/>
                  </a:cubicBezTo>
                  <a:close/>
                  <a:moveTo>
                    <a:pt x="126700" y="247650"/>
                  </a:moveTo>
                  <a:cubicBezTo>
                    <a:pt x="134592" y="269780"/>
                    <a:pt x="147746" y="291910"/>
                    <a:pt x="163530" y="311436"/>
                  </a:cubicBezTo>
                  <a:cubicBezTo>
                    <a:pt x="201676" y="312738"/>
                    <a:pt x="237191" y="299721"/>
                    <a:pt x="264813" y="274987"/>
                  </a:cubicBezTo>
                  <a:cubicBezTo>
                    <a:pt x="260867" y="274987"/>
                    <a:pt x="256921" y="274987"/>
                    <a:pt x="251660" y="274987"/>
                  </a:cubicBezTo>
                  <a:cubicBezTo>
                    <a:pt x="224037" y="274987"/>
                    <a:pt x="201676" y="267177"/>
                    <a:pt x="179315" y="260668"/>
                  </a:cubicBezTo>
                  <a:cubicBezTo>
                    <a:pt x="162215" y="254159"/>
                    <a:pt x="146431" y="248952"/>
                    <a:pt x="126700" y="247650"/>
                  </a:cubicBezTo>
                  <a:close/>
                  <a:moveTo>
                    <a:pt x="29863" y="209550"/>
                  </a:moveTo>
                  <a:cubicBezTo>
                    <a:pt x="35176" y="225137"/>
                    <a:pt x="43146" y="239424"/>
                    <a:pt x="52444" y="252413"/>
                  </a:cubicBezTo>
                  <a:cubicBezTo>
                    <a:pt x="53773" y="249815"/>
                    <a:pt x="56429" y="245919"/>
                    <a:pt x="59086" y="243321"/>
                  </a:cubicBezTo>
                  <a:cubicBezTo>
                    <a:pt x="68384" y="231631"/>
                    <a:pt x="84324" y="226436"/>
                    <a:pt x="94951" y="223838"/>
                  </a:cubicBezTo>
                  <a:cubicBezTo>
                    <a:pt x="94951" y="221240"/>
                    <a:pt x="93623" y="217343"/>
                    <a:pt x="93623" y="214746"/>
                  </a:cubicBezTo>
                  <a:cubicBezTo>
                    <a:pt x="72369" y="214746"/>
                    <a:pt x="51116" y="212148"/>
                    <a:pt x="29863" y="209550"/>
                  </a:cubicBezTo>
                  <a:close/>
                  <a:moveTo>
                    <a:pt x="312707" y="161925"/>
                  </a:moveTo>
                  <a:cubicBezTo>
                    <a:pt x="298194" y="168559"/>
                    <a:pt x="274446" y="179174"/>
                    <a:pt x="245420" y="189789"/>
                  </a:cubicBezTo>
                  <a:cubicBezTo>
                    <a:pt x="203201" y="204385"/>
                    <a:pt x="159663" y="212346"/>
                    <a:pt x="118763" y="213673"/>
                  </a:cubicBezTo>
                  <a:cubicBezTo>
                    <a:pt x="118763" y="217653"/>
                    <a:pt x="120082" y="220307"/>
                    <a:pt x="120082" y="222961"/>
                  </a:cubicBezTo>
                  <a:cubicBezTo>
                    <a:pt x="120082" y="222961"/>
                    <a:pt x="121402" y="222961"/>
                    <a:pt x="121402" y="222961"/>
                  </a:cubicBezTo>
                  <a:cubicBezTo>
                    <a:pt x="146469" y="222961"/>
                    <a:pt x="167579" y="229595"/>
                    <a:pt x="188688" y="237556"/>
                  </a:cubicBezTo>
                  <a:cubicBezTo>
                    <a:pt x="207159" y="244191"/>
                    <a:pt x="228269" y="250825"/>
                    <a:pt x="253336" y="250825"/>
                  </a:cubicBezTo>
                  <a:cubicBezTo>
                    <a:pt x="265210" y="250825"/>
                    <a:pt x="277084" y="249498"/>
                    <a:pt x="290278" y="246845"/>
                  </a:cubicBezTo>
                  <a:cubicBezTo>
                    <a:pt x="294236" y="240210"/>
                    <a:pt x="296875" y="233576"/>
                    <a:pt x="300833" y="226942"/>
                  </a:cubicBezTo>
                  <a:cubicBezTo>
                    <a:pt x="310068" y="207039"/>
                    <a:pt x="314026" y="184482"/>
                    <a:pt x="312707" y="161925"/>
                  </a:cubicBezTo>
                  <a:close/>
                  <a:moveTo>
                    <a:pt x="41891" y="101600"/>
                  </a:moveTo>
                  <a:cubicBezTo>
                    <a:pt x="39266" y="104254"/>
                    <a:pt x="37953" y="108234"/>
                    <a:pt x="36640" y="110888"/>
                  </a:cubicBezTo>
                  <a:cubicBezTo>
                    <a:pt x="27451" y="133445"/>
                    <a:pt x="23513" y="158655"/>
                    <a:pt x="26138" y="183866"/>
                  </a:cubicBezTo>
                  <a:cubicBezTo>
                    <a:pt x="47142" y="187846"/>
                    <a:pt x="68146" y="190500"/>
                    <a:pt x="90463" y="190500"/>
                  </a:cubicBezTo>
                  <a:cubicBezTo>
                    <a:pt x="90463" y="182539"/>
                    <a:pt x="90463" y="174578"/>
                    <a:pt x="91776" y="165290"/>
                  </a:cubicBezTo>
                  <a:cubicBezTo>
                    <a:pt x="78648" y="158655"/>
                    <a:pt x="55019" y="141406"/>
                    <a:pt x="44517" y="113542"/>
                  </a:cubicBezTo>
                  <a:cubicBezTo>
                    <a:pt x="43204" y="109561"/>
                    <a:pt x="41891" y="105580"/>
                    <a:pt x="41891" y="101600"/>
                  </a:cubicBezTo>
                  <a:close/>
                  <a:moveTo>
                    <a:pt x="258855" y="57150"/>
                  </a:moveTo>
                  <a:cubicBezTo>
                    <a:pt x="234977" y="72993"/>
                    <a:pt x="219058" y="95438"/>
                    <a:pt x="204466" y="115243"/>
                  </a:cubicBezTo>
                  <a:cubicBezTo>
                    <a:pt x="184568" y="144289"/>
                    <a:pt x="164670" y="173336"/>
                    <a:pt x="123547" y="173336"/>
                  </a:cubicBezTo>
                  <a:cubicBezTo>
                    <a:pt x="120894" y="173336"/>
                    <a:pt x="118241" y="173336"/>
                    <a:pt x="115588" y="173336"/>
                  </a:cubicBezTo>
                  <a:cubicBezTo>
                    <a:pt x="115588" y="178617"/>
                    <a:pt x="115588" y="183899"/>
                    <a:pt x="115588" y="190500"/>
                  </a:cubicBezTo>
                  <a:cubicBezTo>
                    <a:pt x="211099" y="185219"/>
                    <a:pt x="286712" y="148250"/>
                    <a:pt x="309263" y="136368"/>
                  </a:cubicBezTo>
                  <a:cubicBezTo>
                    <a:pt x="301304" y="104681"/>
                    <a:pt x="284059" y="76954"/>
                    <a:pt x="258855" y="57150"/>
                  </a:cubicBezTo>
                  <a:close/>
                  <a:moveTo>
                    <a:pt x="136226" y="28575"/>
                  </a:moveTo>
                  <a:cubicBezTo>
                    <a:pt x="111008" y="35174"/>
                    <a:pt x="88444" y="47051"/>
                    <a:pt x="69863" y="62888"/>
                  </a:cubicBezTo>
                  <a:cubicBezTo>
                    <a:pt x="55263" y="99841"/>
                    <a:pt x="76499" y="123596"/>
                    <a:pt x="95081" y="138113"/>
                  </a:cubicBezTo>
                  <a:cubicBezTo>
                    <a:pt x="103044" y="91922"/>
                    <a:pt x="121626" y="52330"/>
                    <a:pt x="136226" y="28575"/>
                  </a:cubicBezTo>
                  <a:close/>
                  <a:moveTo>
                    <a:pt x="167601" y="25400"/>
                  </a:moveTo>
                  <a:cubicBezTo>
                    <a:pt x="158361" y="39858"/>
                    <a:pt x="128003" y="87176"/>
                    <a:pt x="118763" y="147638"/>
                  </a:cubicBezTo>
                  <a:cubicBezTo>
                    <a:pt x="120083" y="147638"/>
                    <a:pt x="122723" y="147638"/>
                    <a:pt x="124043" y="147638"/>
                  </a:cubicBezTo>
                  <a:cubicBezTo>
                    <a:pt x="151762" y="147638"/>
                    <a:pt x="164961" y="127922"/>
                    <a:pt x="184760" y="101634"/>
                  </a:cubicBezTo>
                  <a:cubicBezTo>
                    <a:pt x="197960" y="81919"/>
                    <a:pt x="212479" y="59574"/>
                    <a:pt x="236238" y="42487"/>
                  </a:cubicBezTo>
                  <a:cubicBezTo>
                    <a:pt x="233598" y="41173"/>
                    <a:pt x="230958" y="38544"/>
                    <a:pt x="226999" y="37229"/>
                  </a:cubicBezTo>
                  <a:cubicBezTo>
                    <a:pt x="208519" y="29343"/>
                    <a:pt x="188720" y="25400"/>
                    <a:pt x="168921" y="25400"/>
                  </a:cubicBezTo>
                  <a:cubicBezTo>
                    <a:pt x="168921" y="25400"/>
                    <a:pt x="167601" y="25400"/>
                    <a:pt x="167601" y="25400"/>
                  </a:cubicBezTo>
                  <a:close/>
                  <a:moveTo>
                    <a:pt x="168770" y="0"/>
                  </a:moveTo>
                  <a:cubicBezTo>
                    <a:pt x="192474" y="0"/>
                    <a:pt x="216178" y="5258"/>
                    <a:pt x="237249" y="14461"/>
                  </a:cubicBezTo>
                  <a:cubicBezTo>
                    <a:pt x="278073" y="32866"/>
                    <a:pt x="309679" y="65732"/>
                    <a:pt x="325481" y="107801"/>
                  </a:cubicBezTo>
                  <a:cubicBezTo>
                    <a:pt x="342601" y="149870"/>
                    <a:pt x="341284" y="195883"/>
                    <a:pt x="322848" y="236637"/>
                  </a:cubicBezTo>
                  <a:cubicBezTo>
                    <a:pt x="318897" y="245839"/>
                    <a:pt x="313629" y="253727"/>
                    <a:pt x="308362" y="261615"/>
                  </a:cubicBezTo>
                  <a:cubicBezTo>
                    <a:pt x="308362" y="261615"/>
                    <a:pt x="308362" y="261615"/>
                    <a:pt x="305728" y="266874"/>
                  </a:cubicBezTo>
                  <a:cubicBezTo>
                    <a:pt x="274122" y="310257"/>
                    <a:pt x="222763" y="336550"/>
                    <a:pt x="168770" y="336550"/>
                  </a:cubicBezTo>
                  <a:cubicBezTo>
                    <a:pt x="145065" y="336550"/>
                    <a:pt x="121361" y="331292"/>
                    <a:pt x="100290" y="322089"/>
                  </a:cubicBezTo>
                  <a:cubicBezTo>
                    <a:pt x="59466" y="303684"/>
                    <a:pt x="27861" y="270818"/>
                    <a:pt x="12058" y="228749"/>
                  </a:cubicBezTo>
                  <a:cubicBezTo>
                    <a:pt x="-5062" y="186680"/>
                    <a:pt x="-3745" y="140667"/>
                    <a:pt x="14691" y="99913"/>
                  </a:cubicBezTo>
                  <a:cubicBezTo>
                    <a:pt x="42346" y="39439"/>
                    <a:pt x="102924" y="0"/>
                    <a:pt x="168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/>
            <p:cNvSpPr>
              <a:spLocks noChangeAspect="1"/>
            </p:cNvSpPr>
            <p:nvPr/>
          </p:nvSpPr>
          <p:spPr bwMode="auto">
            <a:xfrm>
              <a:off x="7473242" y="4716513"/>
              <a:ext cx="460752" cy="458588"/>
            </a:xfrm>
            <a:custGeom>
              <a:avLst/>
              <a:gdLst>
                <a:gd name="connsiteX0" fmla="*/ 241300 w 338138"/>
                <a:gd name="connsiteY0" fmla="*/ 103187 h 336550"/>
                <a:gd name="connsiteX1" fmla="*/ 152400 w 338138"/>
                <a:gd name="connsiteY1" fmla="*/ 193675 h 336550"/>
                <a:gd name="connsiteX2" fmla="*/ 96837 w 338138"/>
                <a:gd name="connsiteY2" fmla="*/ 136525 h 336550"/>
                <a:gd name="connsiteX3" fmla="*/ 77787 w 338138"/>
                <a:gd name="connsiteY3" fmla="*/ 157162 h 336550"/>
                <a:gd name="connsiteX4" fmla="*/ 152400 w 338138"/>
                <a:gd name="connsiteY4" fmla="*/ 233362 h 336550"/>
                <a:gd name="connsiteX5" fmla="*/ 261937 w 338138"/>
                <a:gd name="connsiteY5" fmla="*/ 123825 h 336550"/>
                <a:gd name="connsiteX6" fmla="*/ 241301 w 338138"/>
                <a:gd name="connsiteY6" fmla="*/ 77787 h 336550"/>
                <a:gd name="connsiteX7" fmla="*/ 287338 w 338138"/>
                <a:gd name="connsiteY7" fmla="*/ 123825 h 336550"/>
                <a:gd name="connsiteX8" fmla="*/ 152400 w 338138"/>
                <a:gd name="connsiteY8" fmla="*/ 258762 h 336550"/>
                <a:gd name="connsiteX9" fmla="*/ 50800 w 338138"/>
                <a:gd name="connsiteY9" fmla="*/ 157162 h 336550"/>
                <a:gd name="connsiteX10" fmla="*/ 96838 w 338138"/>
                <a:gd name="connsiteY10" fmla="*/ 111125 h 336550"/>
                <a:gd name="connsiteX11" fmla="*/ 152400 w 338138"/>
                <a:gd name="connsiteY11" fmla="*/ 165100 h 336550"/>
                <a:gd name="connsiteX12" fmla="*/ 169069 w 338138"/>
                <a:gd name="connsiteY12" fmla="*/ 19050 h 336550"/>
                <a:gd name="connsiteX13" fmla="*/ 19050 w 338138"/>
                <a:gd name="connsiteY13" fmla="*/ 169069 h 336550"/>
                <a:gd name="connsiteX14" fmla="*/ 169069 w 338138"/>
                <a:gd name="connsiteY14" fmla="*/ 319088 h 336550"/>
                <a:gd name="connsiteX15" fmla="*/ 319088 w 338138"/>
                <a:gd name="connsiteY15" fmla="*/ 169069 h 336550"/>
                <a:gd name="connsiteX16" fmla="*/ 169069 w 338138"/>
                <a:gd name="connsiteY16" fmla="*/ 19050 h 336550"/>
                <a:gd name="connsiteX17" fmla="*/ 169069 w 338138"/>
                <a:gd name="connsiteY17" fmla="*/ 0 h 336550"/>
                <a:gd name="connsiteX18" fmla="*/ 338138 w 338138"/>
                <a:gd name="connsiteY18" fmla="*/ 168275 h 336550"/>
                <a:gd name="connsiteX19" fmla="*/ 169069 w 338138"/>
                <a:gd name="connsiteY19" fmla="*/ 336550 h 336550"/>
                <a:gd name="connsiteX20" fmla="*/ 0 w 338138"/>
                <a:gd name="connsiteY20" fmla="*/ 168275 h 336550"/>
                <a:gd name="connsiteX21" fmla="*/ 169069 w 338138"/>
                <a:gd name="connsiteY2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8138" h="336550">
                  <a:moveTo>
                    <a:pt x="241300" y="103187"/>
                  </a:moveTo>
                  <a:lnTo>
                    <a:pt x="152400" y="193675"/>
                  </a:lnTo>
                  <a:lnTo>
                    <a:pt x="96837" y="136525"/>
                  </a:lnTo>
                  <a:lnTo>
                    <a:pt x="77787" y="157162"/>
                  </a:lnTo>
                  <a:lnTo>
                    <a:pt x="152400" y="233362"/>
                  </a:lnTo>
                  <a:lnTo>
                    <a:pt x="261937" y="123825"/>
                  </a:lnTo>
                  <a:close/>
                  <a:moveTo>
                    <a:pt x="241301" y="77787"/>
                  </a:moveTo>
                  <a:lnTo>
                    <a:pt x="287338" y="123825"/>
                  </a:lnTo>
                  <a:lnTo>
                    <a:pt x="152400" y="258762"/>
                  </a:lnTo>
                  <a:lnTo>
                    <a:pt x="50800" y="157162"/>
                  </a:lnTo>
                  <a:lnTo>
                    <a:pt x="96838" y="111125"/>
                  </a:lnTo>
                  <a:lnTo>
                    <a:pt x="152400" y="165100"/>
                  </a:lnTo>
                  <a:close/>
                  <a:moveTo>
                    <a:pt x="169069" y="19050"/>
                  </a:moveTo>
                  <a:cubicBezTo>
                    <a:pt x="86216" y="19050"/>
                    <a:pt x="19050" y="86216"/>
                    <a:pt x="19050" y="169069"/>
                  </a:cubicBezTo>
                  <a:cubicBezTo>
                    <a:pt x="19050" y="251922"/>
                    <a:pt x="86216" y="319088"/>
                    <a:pt x="169069" y="319088"/>
                  </a:cubicBezTo>
                  <a:cubicBezTo>
                    <a:pt x="251922" y="319088"/>
                    <a:pt x="319088" y="251922"/>
                    <a:pt x="319088" y="169069"/>
                  </a:cubicBezTo>
                  <a:cubicBezTo>
                    <a:pt x="319088" y="86216"/>
                    <a:pt x="251922" y="19050"/>
                    <a:pt x="169069" y="19050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2714" y="1032992"/>
            <a:ext cx="8078573" cy="3020516"/>
            <a:chOff x="532714" y="1032992"/>
            <a:chExt cx="8078573" cy="3020516"/>
          </a:xfrm>
        </p:grpSpPr>
        <p:grpSp>
          <p:nvGrpSpPr>
            <p:cNvPr id="5" name="组合 4"/>
            <p:cNvGrpSpPr/>
            <p:nvPr/>
          </p:nvGrpSpPr>
          <p:grpSpPr>
            <a:xfrm>
              <a:off x="6412732" y="1032992"/>
              <a:ext cx="2173194" cy="661253"/>
              <a:chOff x="8550308" y="1903956"/>
              <a:chExt cx="2897592" cy="881671"/>
            </a:xfrm>
          </p:grpSpPr>
          <p:sp>
            <p:nvSpPr>
              <p:cNvPr id="15" name="文本框 60"/>
              <p:cNvSpPr txBox="1"/>
              <p:nvPr/>
            </p:nvSpPr>
            <p:spPr>
              <a:xfrm>
                <a:off x="8550308" y="1903956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550308" y="2180954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6424624" y="3389694"/>
              <a:ext cx="2186663" cy="661253"/>
              <a:chOff x="8566165" y="4068958"/>
              <a:chExt cx="2915550" cy="881671"/>
            </a:xfrm>
          </p:grpSpPr>
          <p:sp>
            <p:nvSpPr>
              <p:cNvPr id="13" name="文本框 62"/>
              <p:cNvSpPr txBox="1"/>
              <p:nvPr/>
            </p:nvSpPr>
            <p:spPr>
              <a:xfrm>
                <a:off x="8566165" y="4068958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8566165" y="4345956"/>
                <a:ext cx="2915550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32714" y="1089682"/>
              <a:ext cx="2176511" cy="661253"/>
              <a:chOff x="710285" y="1979542"/>
              <a:chExt cx="2902014" cy="881671"/>
            </a:xfrm>
          </p:grpSpPr>
          <p:sp>
            <p:nvSpPr>
              <p:cNvPr id="11" name="文本框 56"/>
              <p:cNvSpPr txBox="1"/>
              <p:nvPr/>
            </p:nvSpPr>
            <p:spPr>
              <a:xfrm>
                <a:off x="710285" y="1979542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10285" y="2256540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 dirty="0">
                    <a:solidFill>
                      <a:sysClr val="windowText" lastClr="000000"/>
                    </a:solidFill>
                  </a:rPr>
                </a:br>
                <a:r>
                  <a:rPr lang="zh-CN" altLang="en-US" sz="1050" dirty="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32714" y="3392255"/>
              <a:ext cx="2141672" cy="661253"/>
              <a:chOff x="710285" y="4072373"/>
              <a:chExt cx="2855562" cy="881671"/>
            </a:xfrm>
          </p:grpSpPr>
          <p:sp>
            <p:nvSpPr>
              <p:cNvPr id="9" name="文本框 58"/>
              <p:cNvSpPr txBox="1"/>
              <p:nvPr/>
            </p:nvSpPr>
            <p:spPr>
              <a:xfrm>
                <a:off x="710285" y="4072373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10285" y="4349371"/>
                <a:ext cx="285556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34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5B10AF9-352C-4A6E-9A97-18A48A868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5747323-229A-4F6B-BE65-9F6CD5347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7C941A-B89C-4503-B2EA-718E64D63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66958B-38E5-4AAF-8FC7-1C161C05D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DDDDE83-B719-44CA-B7FC-F8898EC5F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68EE407-6CE3-4051-9FD6-B3240897777E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2A89F82-45D5-4B08-902E-5918E96D1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0D647DC-0B7C-4B7F-A022-69C05BE1B0F6}"/>
              </a:ext>
            </a:extLst>
          </p:cNvPr>
          <p:cNvSpPr/>
          <p:nvPr/>
        </p:nvSpPr>
        <p:spPr>
          <a:xfrm>
            <a:off x="4139952" y="1563638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44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B613A9-E45A-4925-B7D7-6C23117EE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53" y="2283718"/>
            <a:ext cx="2244132" cy="262820"/>
          </a:xfrm>
          <a:prstGeom prst="rect">
            <a:avLst/>
          </a:prstGeom>
        </p:spPr>
      </p:pic>
      <p:sp>
        <p:nvSpPr>
          <p:cNvPr id="11" name="TextBox 71">
            <a:extLst>
              <a:ext uri="{FF2B5EF4-FFF2-40B4-BE49-F238E27FC236}">
                <a16:creationId xmlns:a16="http://schemas.microsoft.com/office/drawing/2014/main" id="{D8B292AB-7AD9-45C0-9EAA-567C09BBAB17}"/>
              </a:ext>
            </a:extLst>
          </p:cNvPr>
          <p:cNvSpPr txBox="1"/>
          <p:nvPr/>
        </p:nvSpPr>
        <p:spPr>
          <a:xfrm>
            <a:off x="3428345" y="2643758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标题文本预设 </a:t>
            </a: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39354" y="1852639"/>
            <a:ext cx="1272938" cy="2015750"/>
            <a:chOff x="539354" y="1852639"/>
            <a:chExt cx="1272938" cy="2015750"/>
          </a:xfrm>
        </p:grpSpPr>
        <p:sp>
          <p:nvSpPr>
            <p:cNvPr id="5" name="任意多边形: 形状 4"/>
            <p:cNvSpPr>
              <a:spLocks/>
            </p:cNvSpPr>
            <p:nvPr/>
          </p:nvSpPr>
          <p:spPr bwMode="auto">
            <a:xfrm>
              <a:off x="973017" y="1852639"/>
              <a:ext cx="595705" cy="683930"/>
            </a:xfrm>
            <a:custGeom>
              <a:avLst/>
              <a:gdLst>
                <a:gd name="T0" fmla="*/ 487 w 499"/>
                <a:gd name="T1" fmla="*/ 84 h 573"/>
                <a:gd name="T2" fmla="*/ 477 w 499"/>
                <a:gd name="T3" fmla="*/ 66 h 573"/>
                <a:gd name="T4" fmla="*/ 436 w 499"/>
                <a:gd name="T5" fmla="*/ 18 h 573"/>
                <a:gd name="T6" fmla="*/ 379 w 499"/>
                <a:gd name="T7" fmla="*/ 17 h 573"/>
                <a:gd name="T8" fmla="*/ 350 w 499"/>
                <a:gd name="T9" fmla="*/ 34 h 573"/>
                <a:gd name="T10" fmla="*/ 311 w 499"/>
                <a:gd name="T11" fmla="*/ 37 h 573"/>
                <a:gd name="T12" fmla="*/ 196 w 499"/>
                <a:gd name="T13" fmla="*/ 108 h 573"/>
                <a:gd name="T14" fmla="*/ 79 w 499"/>
                <a:gd name="T15" fmla="*/ 243 h 573"/>
                <a:gd name="T16" fmla="*/ 74 w 499"/>
                <a:gd name="T17" fmla="*/ 324 h 573"/>
                <a:gd name="T18" fmla="*/ 118 w 499"/>
                <a:gd name="T19" fmla="*/ 385 h 573"/>
                <a:gd name="T20" fmla="*/ 52 w 499"/>
                <a:gd name="T21" fmla="*/ 438 h 573"/>
                <a:gd name="T22" fmla="*/ 17 w 499"/>
                <a:gd name="T23" fmla="*/ 460 h 573"/>
                <a:gd name="T24" fmla="*/ 12 w 499"/>
                <a:gd name="T25" fmla="*/ 498 h 573"/>
                <a:gd name="T26" fmla="*/ 34 w 499"/>
                <a:gd name="T27" fmla="*/ 531 h 573"/>
                <a:gd name="T28" fmla="*/ 90 w 499"/>
                <a:gd name="T29" fmla="*/ 554 h 573"/>
                <a:gd name="T30" fmla="*/ 95 w 499"/>
                <a:gd name="T31" fmla="*/ 529 h 573"/>
                <a:gd name="T32" fmla="*/ 54 w 499"/>
                <a:gd name="T33" fmla="*/ 498 h 573"/>
                <a:gd name="T34" fmla="*/ 49 w 499"/>
                <a:gd name="T35" fmla="*/ 483 h 573"/>
                <a:gd name="T36" fmla="*/ 167 w 499"/>
                <a:gd name="T37" fmla="*/ 412 h 573"/>
                <a:gd name="T38" fmla="*/ 196 w 499"/>
                <a:gd name="T39" fmla="*/ 326 h 573"/>
                <a:gd name="T40" fmla="*/ 221 w 499"/>
                <a:gd name="T41" fmla="*/ 343 h 573"/>
                <a:gd name="T42" fmla="*/ 232 w 499"/>
                <a:gd name="T43" fmla="*/ 463 h 573"/>
                <a:gd name="T44" fmla="*/ 226 w 499"/>
                <a:gd name="T45" fmla="*/ 510 h 573"/>
                <a:gd name="T46" fmla="*/ 253 w 499"/>
                <a:gd name="T47" fmla="*/ 537 h 573"/>
                <a:gd name="T48" fmla="*/ 286 w 499"/>
                <a:gd name="T49" fmla="*/ 539 h 573"/>
                <a:gd name="T50" fmla="*/ 333 w 499"/>
                <a:gd name="T51" fmla="*/ 541 h 573"/>
                <a:gd name="T52" fmla="*/ 308 w 499"/>
                <a:gd name="T53" fmla="*/ 512 h 573"/>
                <a:gd name="T54" fmla="*/ 286 w 499"/>
                <a:gd name="T55" fmla="*/ 495 h 573"/>
                <a:gd name="T56" fmla="*/ 313 w 499"/>
                <a:gd name="T57" fmla="*/ 313 h 573"/>
                <a:gd name="T58" fmla="*/ 377 w 499"/>
                <a:gd name="T59" fmla="*/ 453 h 573"/>
                <a:gd name="T60" fmla="*/ 370 w 499"/>
                <a:gd name="T61" fmla="*/ 509 h 573"/>
                <a:gd name="T62" fmla="*/ 392 w 499"/>
                <a:gd name="T63" fmla="*/ 529 h 573"/>
                <a:gd name="T64" fmla="*/ 407 w 499"/>
                <a:gd name="T65" fmla="*/ 449 h 573"/>
                <a:gd name="T66" fmla="*/ 375 w 499"/>
                <a:gd name="T67" fmla="*/ 319 h 573"/>
                <a:gd name="T68" fmla="*/ 367 w 499"/>
                <a:gd name="T69" fmla="*/ 167 h 573"/>
                <a:gd name="T70" fmla="*/ 404 w 499"/>
                <a:gd name="T71" fmla="*/ 116 h 573"/>
                <a:gd name="T72" fmla="*/ 417 w 499"/>
                <a:gd name="T73" fmla="*/ 111 h 573"/>
                <a:gd name="T74" fmla="*/ 456 w 499"/>
                <a:gd name="T75" fmla="*/ 125 h 573"/>
                <a:gd name="T76" fmla="*/ 487 w 499"/>
                <a:gd name="T77" fmla="*/ 84 h 573"/>
                <a:gd name="T78" fmla="*/ 262 w 499"/>
                <a:gd name="T79" fmla="*/ 304 h 573"/>
                <a:gd name="T80" fmla="*/ 232 w 499"/>
                <a:gd name="T81" fmla="*/ 270 h 573"/>
                <a:gd name="T82" fmla="*/ 262 w 499"/>
                <a:gd name="T83" fmla="*/ 250 h 573"/>
                <a:gd name="T84" fmla="*/ 262 w 499"/>
                <a:gd name="T85" fmla="*/ 304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9" h="573">
                  <a:moveTo>
                    <a:pt x="487" y="84"/>
                  </a:moveTo>
                  <a:cubicBezTo>
                    <a:pt x="477" y="66"/>
                    <a:pt x="477" y="66"/>
                    <a:pt x="477" y="66"/>
                  </a:cubicBezTo>
                  <a:cubicBezTo>
                    <a:pt x="477" y="35"/>
                    <a:pt x="471" y="37"/>
                    <a:pt x="436" y="18"/>
                  </a:cubicBezTo>
                  <a:cubicBezTo>
                    <a:pt x="401" y="0"/>
                    <a:pt x="379" y="17"/>
                    <a:pt x="379" y="17"/>
                  </a:cubicBezTo>
                  <a:cubicBezTo>
                    <a:pt x="379" y="17"/>
                    <a:pt x="365" y="35"/>
                    <a:pt x="350" y="34"/>
                  </a:cubicBezTo>
                  <a:cubicBezTo>
                    <a:pt x="335" y="32"/>
                    <a:pt x="338" y="32"/>
                    <a:pt x="311" y="37"/>
                  </a:cubicBezTo>
                  <a:cubicBezTo>
                    <a:pt x="284" y="42"/>
                    <a:pt x="225" y="84"/>
                    <a:pt x="196" y="108"/>
                  </a:cubicBezTo>
                  <a:cubicBezTo>
                    <a:pt x="167" y="132"/>
                    <a:pt x="100" y="209"/>
                    <a:pt x="79" y="243"/>
                  </a:cubicBezTo>
                  <a:cubicBezTo>
                    <a:pt x="59" y="277"/>
                    <a:pt x="44" y="304"/>
                    <a:pt x="74" y="324"/>
                  </a:cubicBezTo>
                  <a:cubicBezTo>
                    <a:pt x="105" y="345"/>
                    <a:pt x="118" y="385"/>
                    <a:pt x="118" y="385"/>
                  </a:cubicBezTo>
                  <a:cubicBezTo>
                    <a:pt x="98" y="383"/>
                    <a:pt x="61" y="426"/>
                    <a:pt x="52" y="438"/>
                  </a:cubicBezTo>
                  <a:cubicBezTo>
                    <a:pt x="44" y="449"/>
                    <a:pt x="34" y="448"/>
                    <a:pt x="17" y="460"/>
                  </a:cubicBezTo>
                  <a:cubicBezTo>
                    <a:pt x="0" y="471"/>
                    <a:pt x="3" y="492"/>
                    <a:pt x="12" y="498"/>
                  </a:cubicBezTo>
                  <a:cubicBezTo>
                    <a:pt x="20" y="505"/>
                    <a:pt x="34" y="531"/>
                    <a:pt x="34" y="531"/>
                  </a:cubicBezTo>
                  <a:cubicBezTo>
                    <a:pt x="47" y="573"/>
                    <a:pt x="90" y="554"/>
                    <a:pt x="90" y="554"/>
                  </a:cubicBezTo>
                  <a:cubicBezTo>
                    <a:pt x="113" y="554"/>
                    <a:pt x="112" y="532"/>
                    <a:pt x="95" y="529"/>
                  </a:cubicBezTo>
                  <a:cubicBezTo>
                    <a:pt x="78" y="525"/>
                    <a:pt x="63" y="505"/>
                    <a:pt x="54" y="498"/>
                  </a:cubicBezTo>
                  <a:cubicBezTo>
                    <a:pt x="46" y="492"/>
                    <a:pt x="49" y="483"/>
                    <a:pt x="49" y="483"/>
                  </a:cubicBezTo>
                  <a:cubicBezTo>
                    <a:pt x="61" y="478"/>
                    <a:pt x="122" y="446"/>
                    <a:pt x="167" y="412"/>
                  </a:cubicBezTo>
                  <a:cubicBezTo>
                    <a:pt x="213" y="378"/>
                    <a:pt x="196" y="326"/>
                    <a:pt x="196" y="326"/>
                  </a:cubicBezTo>
                  <a:cubicBezTo>
                    <a:pt x="198" y="333"/>
                    <a:pt x="221" y="343"/>
                    <a:pt x="221" y="343"/>
                  </a:cubicBezTo>
                  <a:cubicBezTo>
                    <a:pt x="208" y="358"/>
                    <a:pt x="232" y="463"/>
                    <a:pt x="232" y="463"/>
                  </a:cubicBezTo>
                  <a:cubicBezTo>
                    <a:pt x="235" y="503"/>
                    <a:pt x="232" y="492"/>
                    <a:pt x="226" y="510"/>
                  </a:cubicBezTo>
                  <a:cubicBezTo>
                    <a:pt x="221" y="529"/>
                    <a:pt x="243" y="536"/>
                    <a:pt x="253" y="537"/>
                  </a:cubicBezTo>
                  <a:cubicBezTo>
                    <a:pt x="264" y="539"/>
                    <a:pt x="286" y="539"/>
                    <a:pt x="286" y="539"/>
                  </a:cubicBezTo>
                  <a:cubicBezTo>
                    <a:pt x="296" y="546"/>
                    <a:pt x="333" y="541"/>
                    <a:pt x="333" y="541"/>
                  </a:cubicBezTo>
                  <a:cubicBezTo>
                    <a:pt x="362" y="517"/>
                    <a:pt x="308" y="512"/>
                    <a:pt x="308" y="512"/>
                  </a:cubicBezTo>
                  <a:cubicBezTo>
                    <a:pt x="289" y="514"/>
                    <a:pt x="286" y="495"/>
                    <a:pt x="286" y="495"/>
                  </a:cubicBezTo>
                  <a:cubicBezTo>
                    <a:pt x="296" y="481"/>
                    <a:pt x="313" y="313"/>
                    <a:pt x="313" y="313"/>
                  </a:cubicBezTo>
                  <a:cubicBezTo>
                    <a:pt x="331" y="329"/>
                    <a:pt x="372" y="436"/>
                    <a:pt x="377" y="453"/>
                  </a:cubicBezTo>
                  <a:cubicBezTo>
                    <a:pt x="382" y="470"/>
                    <a:pt x="370" y="509"/>
                    <a:pt x="370" y="509"/>
                  </a:cubicBezTo>
                  <a:cubicBezTo>
                    <a:pt x="360" y="537"/>
                    <a:pt x="392" y="529"/>
                    <a:pt x="392" y="529"/>
                  </a:cubicBezTo>
                  <a:cubicBezTo>
                    <a:pt x="412" y="529"/>
                    <a:pt x="411" y="473"/>
                    <a:pt x="407" y="449"/>
                  </a:cubicBezTo>
                  <a:cubicBezTo>
                    <a:pt x="404" y="426"/>
                    <a:pt x="384" y="350"/>
                    <a:pt x="375" y="319"/>
                  </a:cubicBezTo>
                  <a:cubicBezTo>
                    <a:pt x="367" y="289"/>
                    <a:pt x="367" y="167"/>
                    <a:pt x="367" y="167"/>
                  </a:cubicBezTo>
                  <a:cubicBezTo>
                    <a:pt x="382" y="155"/>
                    <a:pt x="404" y="116"/>
                    <a:pt x="404" y="116"/>
                  </a:cubicBezTo>
                  <a:cubicBezTo>
                    <a:pt x="406" y="108"/>
                    <a:pt x="417" y="111"/>
                    <a:pt x="417" y="111"/>
                  </a:cubicBezTo>
                  <a:cubicBezTo>
                    <a:pt x="424" y="122"/>
                    <a:pt x="456" y="125"/>
                    <a:pt x="456" y="125"/>
                  </a:cubicBezTo>
                  <a:cubicBezTo>
                    <a:pt x="499" y="130"/>
                    <a:pt x="487" y="84"/>
                    <a:pt x="487" y="84"/>
                  </a:cubicBezTo>
                  <a:close/>
                  <a:moveTo>
                    <a:pt x="262" y="304"/>
                  </a:moveTo>
                  <a:cubicBezTo>
                    <a:pt x="262" y="304"/>
                    <a:pt x="245" y="269"/>
                    <a:pt x="232" y="270"/>
                  </a:cubicBezTo>
                  <a:cubicBezTo>
                    <a:pt x="232" y="270"/>
                    <a:pt x="253" y="258"/>
                    <a:pt x="262" y="250"/>
                  </a:cubicBezTo>
                  <a:cubicBezTo>
                    <a:pt x="262" y="250"/>
                    <a:pt x="259" y="287"/>
                    <a:pt x="262" y="304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H="1">
              <a:off x="1270870" y="2652598"/>
              <a:ext cx="1" cy="344095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圆: 空心 12"/>
            <p:cNvSpPr/>
            <p:nvPr/>
          </p:nvSpPr>
          <p:spPr>
            <a:xfrm>
              <a:off x="1203416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39354" y="3225444"/>
              <a:ext cx="1272938" cy="642945"/>
              <a:chOff x="1732858" y="5001250"/>
              <a:chExt cx="2213143" cy="857260"/>
            </a:xfrm>
          </p:grpSpPr>
          <p:sp>
            <p:nvSpPr>
              <p:cNvPr id="41" name="文本框 63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42" name="文本框 64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 dirty="0"/>
                  <a:t>此部分内容作为文字排版占位显示 </a:t>
                </a:r>
                <a:br>
                  <a:rPr lang="zh-CN" altLang="en-US" sz="800" dirty="0"/>
                </a:br>
                <a:r>
                  <a:rPr lang="zh-CN" altLang="en-US" sz="800" dirty="0"/>
                  <a:t>（建议使用主题字体）</a:t>
                </a: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897825" y="1533159"/>
            <a:ext cx="1272938" cy="2335230"/>
            <a:chOff x="1897825" y="1533159"/>
            <a:chExt cx="1272938" cy="2335230"/>
          </a:xfrm>
        </p:grpSpPr>
        <p:sp>
          <p:nvSpPr>
            <p:cNvPr id="6" name="任意多边形: 形状 5"/>
            <p:cNvSpPr>
              <a:spLocks/>
            </p:cNvSpPr>
            <p:nvPr/>
          </p:nvSpPr>
          <p:spPr bwMode="auto">
            <a:xfrm>
              <a:off x="2301816" y="1533159"/>
              <a:ext cx="514041" cy="987979"/>
            </a:xfrm>
            <a:custGeom>
              <a:avLst/>
              <a:gdLst>
                <a:gd name="T0" fmla="*/ 187 w 431"/>
                <a:gd name="T1" fmla="*/ 516 h 827"/>
                <a:gd name="T2" fmla="*/ 204 w 431"/>
                <a:gd name="T3" fmla="*/ 602 h 827"/>
                <a:gd name="T4" fmla="*/ 187 w 431"/>
                <a:gd name="T5" fmla="*/ 673 h 827"/>
                <a:gd name="T6" fmla="*/ 54 w 431"/>
                <a:gd name="T7" fmla="*/ 717 h 827"/>
                <a:gd name="T8" fmla="*/ 45 w 431"/>
                <a:gd name="T9" fmla="*/ 747 h 827"/>
                <a:gd name="T10" fmla="*/ 66 w 431"/>
                <a:gd name="T11" fmla="*/ 808 h 827"/>
                <a:gd name="T12" fmla="*/ 35 w 431"/>
                <a:gd name="T13" fmla="*/ 816 h 827"/>
                <a:gd name="T14" fmla="*/ 8 w 431"/>
                <a:gd name="T15" fmla="*/ 793 h 827"/>
                <a:gd name="T16" fmla="*/ 5 w 431"/>
                <a:gd name="T17" fmla="*/ 722 h 827"/>
                <a:gd name="T18" fmla="*/ 18 w 431"/>
                <a:gd name="T19" fmla="*/ 679 h 827"/>
                <a:gd name="T20" fmla="*/ 71 w 431"/>
                <a:gd name="T21" fmla="*/ 664 h 827"/>
                <a:gd name="T22" fmla="*/ 142 w 431"/>
                <a:gd name="T23" fmla="*/ 622 h 827"/>
                <a:gd name="T24" fmla="*/ 105 w 431"/>
                <a:gd name="T25" fmla="*/ 538 h 827"/>
                <a:gd name="T26" fmla="*/ 83 w 431"/>
                <a:gd name="T27" fmla="*/ 436 h 827"/>
                <a:gd name="T28" fmla="*/ 81 w 431"/>
                <a:gd name="T29" fmla="*/ 387 h 827"/>
                <a:gd name="T30" fmla="*/ 89 w 431"/>
                <a:gd name="T31" fmla="*/ 291 h 827"/>
                <a:gd name="T32" fmla="*/ 135 w 431"/>
                <a:gd name="T33" fmla="*/ 189 h 827"/>
                <a:gd name="T34" fmla="*/ 189 w 431"/>
                <a:gd name="T35" fmla="*/ 135 h 827"/>
                <a:gd name="T36" fmla="*/ 245 w 431"/>
                <a:gd name="T37" fmla="*/ 64 h 827"/>
                <a:gd name="T38" fmla="*/ 328 w 431"/>
                <a:gd name="T39" fmla="*/ 42 h 827"/>
                <a:gd name="T40" fmla="*/ 363 w 431"/>
                <a:gd name="T41" fmla="*/ 93 h 827"/>
                <a:gd name="T42" fmla="*/ 350 w 431"/>
                <a:gd name="T43" fmla="*/ 161 h 827"/>
                <a:gd name="T44" fmla="*/ 284 w 431"/>
                <a:gd name="T45" fmla="*/ 145 h 827"/>
                <a:gd name="T46" fmla="*/ 274 w 431"/>
                <a:gd name="T47" fmla="*/ 167 h 827"/>
                <a:gd name="T48" fmla="*/ 296 w 431"/>
                <a:gd name="T49" fmla="*/ 272 h 827"/>
                <a:gd name="T50" fmla="*/ 427 w 431"/>
                <a:gd name="T51" fmla="*/ 375 h 827"/>
                <a:gd name="T52" fmla="*/ 399 w 431"/>
                <a:gd name="T53" fmla="*/ 429 h 827"/>
                <a:gd name="T54" fmla="*/ 392 w 431"/>
                <a:gd name="T55" fmla="*/ 416 h 827"/>
                <a:gd name="T56" fmla="*/ 383 w 431"/>
                <a:gd name="T57" fmla="*/ 391 h 827"/>
                <a:gd name="T58" fmla="*/ 368 w 431"/>
                <a:gd name="T59" fmla="*/ 385 h 827"/>
                <a:gd name="T60" fmla="*/ 358 w 431"/>
                <a:gd name="T61" fmla="*/ 353 h 827"/>
                <a:gd name="T62" fmla="*/ 282 w 431"/>
                <a:gd name="T63" fmla="*/ 316 h 827"/>
                <a:gd name="T64" fmla="*/ 230 w 431"/>
                <a:gd name="T65" fmla="*/ 416 h 827"/>
                <a:gd name="T66" fmla="*/ 338 w 431"/>
                <a:gd name="T67" fmla="*/ 543 h 827"/>
                <a:gd name="T68" fmla="*/ 328 w 431"/>
                <a:gd name="T69" fmla="*/ 642 h 827"/>
                <a:gd name="T70" fmla="*/ 319 w 431"/>
                <a:gd name="T71" fmla="*/ 771 h 827"/>
                <a:gd name="T72" fmla="*/ 368 w 431"/>
                <a:gd name="T73" fmla="*/ 786 h 827"/>
                <a:gd name="T74" fmla="*/ 394 w 431"/>
                <a:gd name="T75" fmla="*/ 808 h 827"/>
                <a:gd name="T76" fmla="*/ 328 w 431"/>
                <a:gd name="T77" fmla="*/ 815 h 827"/>
                <a:gd name="T78" fmla="*/ 290 w 431"/>
                <a:gd name="T79" fmla="*/ 808 h 827"/>
                <a:gd name="T80" fmla="*/ 260 w 431"/>
                <a:gd name="T81" fmla="*/ 769 h 827"/>
                <a:gd name="T82" fmla="*/ 263 w 431"/>
                <a:gd name="T83" fmla="*/ 705 h 827"/>
                <a:gd name="T84" fmla="*/ 277 w 431"/>
                <a:gd name="T85" fmla="*/ 612 h 827"/>
                <a:gd name="T86" fmla="*/ 260 w 431"/>
                <a:gd name="T87" fmla="*/ 570 h 827"/>
                <a:gd name="T88" fmla="*/ 187 w 431"/>
                <a:gd name="T89" fmla="*/ 516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1" h="827">
                  <a:moveTo>
                    <a:pt x="187" y="516"/>
                  </a:moveTo>
                  <a:cubicBezTo>
                    <a:pt x="187" y="516"/>
                    <a:pt x="186" y="554"/>
                    <a:pt x="204" y="602"/>
                  </a:cubicBezTo>
                  <a:cubicBezTo>
                    <a:pt x="223" y="649"/>
                    <a:pt x="208" y="664"/>
                    <a:pt x="187" y="673"/>
                  </a:cubicBezTo>
                  <a:cubicBezTo>
                    <a:pt x="167" y="681"/>
                    <a:pt x="76" y="710"/>
                    <a:pt x="54" y="717"/>
                  </a:cubicBezTo>
                  <a:cubicBezTo>
                    <a:pt x="54" y="717"/>
                    <a:pt x="39" y="720"/>
                    <a:pt x="45" y="747"/>
                  </a:cubicBezTo>
                  <a:cubicBezTo>
                    <a:pt x="52" y="774"/>
                    <a:pt x="61" y="793"/>
                    <a:pt x="66" y="808"/>
                  </a:cubicBezTo>
                  <a:cubicBezTo>
                    <a:pt x="71" y="823"/>
                    <a:pt x="54" y="820"/>
                    <a:pt x="35" y="816"/>
                  </a:cubicBezTo>
                  <a:cubicBezTo>
                    <a:pt x="17" y="813"/>
                    <a:pt x="10" y="810"/>
                    <a:pt x="8" y="793"/>
                  </a:cubicBezTo>
                  <a:cubicBezTo>
                    <a:pt x="7" y="776"/>
                    <a:pt x="8" y="739"/>
                    <a:pt x="5" y="722"/>
                  </a:cubicBezTo>
                  <a:cubicBezTo>
                    <a:pt x="2" y="705"/>
                    <a:pt x="0" y="685"/>
                    <a:pt x="18" y="679"/>
                  </a:cubicBezTo>
                  <a:cubicBezTo>
                    <a:pt x="37" y="674"/>
                    <a:pt x="54" y="674"/>
                    <a:pt x="71" y="664"/>
                  </a:cubicBezTo>
                  <a:cubicBezTo>
                    <a:pt x="88" y="654"/>
                    <a:pt x="127" y="615"/>
                    <a:pt x="142" y="622"/>
                  </a:cubicBezTo>
                  <a:cubicBezTo>
                    <a:pt x="142" y="622"/>
                    <a:pt x="103" y="560"/>
                    <a:pt x="105" y="538"/>
                  </a:cubicBezTo>
                  <a:cubicBezTo>
                    <a:pt x="105" y="538"/>
                    <a:pt x="51" y="473"/>
                    <a:pt x="83" y="436"/>
                  </a:cubicBezTo>
                  <a:cubicBezTo>
                    <a:pt x="83" y="436"/>
                    <a:pt x="86" y="404"/>
                    <a:pt x="81" y="387"/>
                  </a:cubicBezTo>
                  <a:cubicBezTo>
                    <a:pt x="81" y="387"/>
                    <a:pt x="42" y="357"/>
                    <a:pt x="89" y="291"/>
                  </a:cubicBezTo>
                  <a:cubicBezTo>
                    <a:pt x="137" y="225"/>
                    <a:pt x="128" y="218"/>
                    <a:pt x="135" y="189"/>
                  </a:cubicBezTo>
                  <a:cubicBezTo>
                    <a:pt x="142" y="161"/>
                    <a:pt x="164" y="151"/>
                    <a:pt x="189" y="135"/>
                  </a:cubicBezTo>
                  <a:cubicBezTo>
                    <a:pt x="214" y="120"/>
                    <a:pt x="231" y="90"/>
                    <a:pt x="245" y="64"/>
                  </a:cubicBezTo>
                  <a:cubicBezTo>
                    <a:pt x="258" y="39"/>
                    <a:pt x="287" y="0"/>
                    <a:pt x="328" y="42"/>
                  </a:cubicBezTo>
                  <a:cubicBezTo>
                    <a:pt x="368" y="85"/>
                    <a:pt x="363" y="66"/>
                    <a:pt x="363" y="93"/>
                  </a:cubicBezTo>
                  <a:cubicBezTo>
                    <a:pt x="363" y="93"/>
                    <a:pt x="400" y="142"/>
                    <a:pt x="350" y="161"/>
                  </a:cubicBezTo>
                  <a:cubicBezTo>
                    <a:pt x="350" y="161"/>
                    <a:pt x="292" y="166"/>
                    <a:pt x="284" y="145"/>
                  </a:cubicBezTo>
                  <a:cubicBezTo>
                    <a:pt x="284" y="145"/>
                    <a:pt x="267" y="157"/>
                    <a:pt x="274" y="167"/>
                  </a:cubicBezTo>
                  <a:cubicBezTo>
                    <a:pt x="274" y="167"/>
                    <a:pt x="312" y="213"/>
                    <a:pt x="296" y="272"/>
                  </a:cubicBezTo>
                  <a:cubicBezTo>
                    <a:pt x="296" y="272"/>
                    <a:pt x="426" y="340"/>
                    <a:pt x="427" y="375"/>
                  </a:cubicBezTo>
                  <a:cubicBezTo>
                    <a:pt x="427" y="375"/>
                    <a:pt x="431" y="412"/>
                    <a:pt x="399" y="429"/>
                  </a:cubicBezTo>
                  <a:cubicBezTo>
                    <a:pt x="399" y="429"/>
                    <a:pt x="380" y="426"/>
                    <a:pt x="392" y="416"/>
                  </a:cubicBezTo>
                  <a:cubicBezTo>
                    <a:pt x="392" y="416"/>
                    <a:pt x="416" y="370"/>
                    <a:pt x="383" y="391"/>
                  </a:cubicBezTo>
                  <a:cubicBezTo>
                    <a:pt x="383" y="391"/>
                    <a:pt x="367" y="402"/>
                    <a:pt x="368" y="385"/>
                  </a:cubicBezTo>
                  <a:cubicBezTo>
                    <a:pt x="368" y="385"/>
                    <a:pt x="378" y="365"/>
                    <a:pt x="358" y="353"/>
                  </a:cubicBezTo>
                  <a:cubicBezTo>
                    <a:pt x="358" y="353"/>
                    <a:pt x="296" y="311"/>
                    <a:pt x="282" y="316"/>
                  </a:cubicBezTo>
                  <a:cubicBezTo>
                    <a:pt x="282" y="316"/>
                    <a:pt x="240" y="411"/>
                    <a:pt x="230" y="416"/>
                  </a:cubicBezTo>
                  <a:cubicBezTo>
                    <a:pt x="230" y="416"/>
                    <a:pt x="334" y="516"/>
                    <a:pt x="338" y="543"/>
                  </a:cubicBezTo>
                  <a:cubicBezTo>
                    <a:pt x="341" y="570"/>
                    <a:pt x="334" y="597"/>
                    <a:pt x="328" y="642"/>
                  </a:cubicBezTo>
                  <a:cubicBezTo>
                    <a:pt x="321" y="688"/>
                    <a:pt x="297" y="761"/>
                    <a:pt x="319" y="771"/>
                  </a:cubicBezTo>
                  <a:cubicBezTo>
                    <a:pt x="319" y="771"/>
                    <a:pt x="355" y="786"/>
                    <a:pt x="368" y="786"/>
                  </a:cubicBezTo>
                  <a:cubicBezTo>
                    <a:pt x="382" y="786"/>
                    <a:pt x="407" y="789"/>
                    <a:pt x="394" y="808"/>
                  </a:cubicBezTo>
                  <a:cubicBezTo>
                    <a:pt x="394" y="808"/>
                    <a:pt x="355" y="827"/>
                    <a:pt x="328" y="815"/>
                  </a:cubicBezTo>
                  <a:cubicBezTo>
                    <a:pt x="328" y="815"/>
                    <a:pt x="307" y="806"/>
                    <a:pt x="290" y="808"/>
                  </a:cubicBezTo>
                  <a:cubicBezTo>
                    <a:pt x="274" y="810"/>
                    <a:pt x="247" y="803"/>
                    <a:pt x="260" y="769"/>
                  </a:cubicBezTo>
                  <a:cubicBezTo>
                    <a:pt x="260" y="769"/>
                    <a:pt x="265" y="735"/>
                    <a:pt x="263" y="705"/>
                  </a:cubicBezTo>
                  <a:cubicBezTo>
                    <a:pt x="262" y="674"/>
                    <a:pt x="258" y="644"/>
                    <a:pt x="277" y="612"/>
                  </a:cubicBezTo>
                  <a:cubicBezTo>
                    <a:pt x="277" y="612"/>
                    <a:pt x="285" y="583"/>
                    <a:pt x="260" y="570"/>
                  </a:cubicBezTo>
                  <a:cubicBezTo>
                    <a:pt x="260" y="570"/>
                    <a:pt x="189" y="529"/>
                    <a:pt x="187" y="516"/>
                  </a:cubicBez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>
              <a:off x="2558836" y="2652598"/>
              <a:ext cx="1" cy="344095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圆: 空心 14"/>
            <p:cNvSpPr/>
            <p:nvPr/>
          </p:nvSpPr>
          <p:spPr>
            <a:xfrm>
              <a:off x="2491382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897825" y="3225444"/>
              <a:ext cx="1272938" cy="642945"/>
              <a:chOff x="1732858" y="5001250"/>
              <a:chExt cx="2213143" cy="857260"/>
            </a:xfrm>
          </p:grpSpPr>
          <p:sp>
            <p:nvSpPr>
              <p:cNvPr id="39" name="文本框 61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40" name="文本框 62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 dirty="0"/>
                  <a:t>此部分内容作为文字排版占位显示 </a:t>
                </a:r>
                <a:br>
                  <a:rPr lang="zh-CN" altLang="en-US" sz="800" dirty="0"/>
                </a:br>
                <a:r>
                  <a:rPr lang="zh-CN" altLang="en-US" sz="800" dirty="0"/>
                  <a:t>（建议使用主题字体）</a:t>
                </a: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256297" y="1477135"/>
            <a:ext cx="1272938" cy="2391254"/>
            <a:chOff x="3256297" y="1477135"/>
            <a:chExt cx="1272938" cy="2391254"/>
          </a:xfrm>
        </p:grpSpPr>
        <p:sp>
          <p:nvSpPr>
            <p:cNvPr id="7" name="任意多边形: 形状 6"/>
            <p:cNvSpPr>
              <a:spLocks/>
            </p:cNvSpPr>
            <p:nvPr/>
          </p:nvSpPr>
          <p:spPr bwMode="auto">
            <a:xfrm>
              <a:off x="3604874" y="1477135"/>
              <a:ext cx="546123" cy="1059435"/>
            </a:xfrm>
            <a:custGeom>
              <a:avLst/>
              <a:gdLst>
                <a:gd name="T0" fmla="*/ 257 w 458"/>
                <a:gd name="T1" fmla="*/ 15 h 887"/>
                <a:gd name="T2" fmla="*/ 213 w 458"/>
                <a:gd name="T3" fmla="*/ 63 h 887"/>
                <a:gd name="T4" fmla="*/ 190 w 458"/>
                <a:gd name="T5" fmla="*/ 110 h 887"/>
                <a:gd name="T6" fmla="*/ 147 w 458"/>
                <a:gd name="T7" fmla="*/ 188 h 887"/>
                <a:gd name="T8" fmla="*/ 132 w 458"/>
                <a:gd name="T9" fmla="*/ 318 h 887"/>
                <a:gd name="T10" fmla="*/ 132 w 458"/>
                <a:gd name="T11" fmla="*/ 357 h 887"/>
                <a:gd name="T12" fmla="*/ 124 w 458"/>
                <a:gd name="T13" fmla="*/ 389 h 887"/>
                <a:gd name="T14" fmla="*/ 136 w 458"/>
                <a:gd name="T15" fmla="*/ 483 h 887"/>
                <a:gd name="T16" fmla="*/ 132 w 458"/>
                <a:gd name="T17" fmla="*/ 620 h 887"/>
                <a:gd name="T18" fmla="*/ 71 w 458"/>
                <a:gd name="T19" fmla="*/ 673 h 887"/>
                <a:gd name="T20" fmla="*/ 46 w 458"/>
                <a:gd name="T21" fmla="*/ 755 h 887"/>
                <a:gd name="T22" fmla="*/ 43 w 458"/>
                <a:gd name="T23" fmla="*/ 760 h 887"/>
                <a:gd name="T24" fmla="*/ 26 w 458"/>
                <a:gd name="T25" fmla="*/ 789 h 887"/>
                <a:gd name="T26" fmla="*/ 31 w 458"/>
                <a:gd name="T27" fmla="*/ 830 h 887"/>
                <a:gd name="T28" fmla="*/ 73 w 458"/>
                <a:gd name="T29" fmla="*/ 855 h 887"/>
                <a:gd name="T30" fmla="*/ 125 w 458"/>
                <a:gd name="T31" fmla="*/ 880 h 887"/>
                <a:gd name="T32" fmla="*/ 141 w 458"/>
                <a:gd name="T33" fmla="*/ 852 h 887"/>
                <a:gd name="T34" fmla="*/ 102 w 458"/>
                <a:gd name="T35" fmla="*/ 828 h 887"/>
                <a:gd name="T36" fmla="*/ 80 w 458"/>
                <a:gd name="T37" fmla="*/ 774 h 887"/>
                <a:gd name="T38" fmla="*/ 164 w 458"/>
                <a:gd name="T39" fmla="*/ 683 h 887"/>
                <a:gd name="T40" fmla="*/ 200 w 458"/>
                <a:gd name="T41" fmla="*/ 617 h 887"/>
                <a:gd name="T42" fmla="*/ 225 w 458"/>
                <a:gd name="T43" fmla="*/ 583 h 887"/>
                <a:gd name="T44" fmla="*/ 264 w 458"/>
                <a:gd name="T45" fmla="*/ 630 h 887"/>
                <a:gd name="T46" fmla="*/ 272 w 458"/>
                <a:gd name="T47" fmla="*/ 745 h 887"/>
                <a:gd name="T48" fmla="*/ 311 w 458"/>
                <a:gd name="T49" fmla="*/ 823 h 887"/>
                <a:gd name="T50" fmla="*/ 337 w 458"/>
                <a:gd name="T51" fmla="*/ 870 h 887"/>
                <a:gd name="T52" fmla="*/ 394 w 458"/>
                <a:gd name="T53" fmla="*/ 867 h 887"/>
                <a:gd name="T54" fmla="*/ 441 w 458"/>
                <a:gd name="T55" fmla="*/ 869 h 887"/>
                <a:gd name="T56" fmla="*/ 448 w 458"/>
                <a:gd name="T57" fmla="*/ 845 h 887"/>
                <a:gd name="T58" fmla="*/ 416 w 458"/>
                <a:gd name="T59" fmla="*/ 835 h 887"/>
                <a:gd name="T60" fmla="*/ 379 w 458"/>
                <a:gd name="T61" fmla="*/ 826 h 887"/>
                <a:gd name="T62" fmla="*/ 354 w 458"/>
                <a:gd name="T63" fmla="*/ 813 h 887"/>
                <a:gd name="T64" fmla="*/ 328 w 458"/>
                <a:gd name="T65" fmla="*/ 659 h 887"/>
                <a:gd name="T66" fmla="*/ 328 w 458"/>
                <a:gd name="T67" fmla="*/ 654 h 887"/>
                <a:gd name="T68" fmla="*/ 320 w 458"/>
                <a:gd name="T69" fmla="*/ 617 h 887"/>
                <a:gd name="T70" fmla="*/ 256 w 458"/>
                <a:gd name="T71" fmla="*/ 485 h 887"/>
                <a:gd name="T72" fmla="*/ 257 w 458"/>
                <a:gd name="T73" fmla="*/ 436 h 887"/>
                <a:gd name="T74" fmla="*/ 286 w 458"/>
                <a:gd name="T75" fmla="*/ 362 h 887"/>
                <a:gd name="T76" fmla="*/ 291 w 458"/>
                <a:gd name="T77" fmla="*/ 360 h 887"/>
                <a:gd name="T78" fmla="*/ 355 w 458"/>
                <a:gd name="T79" fmla="*/ 450 h 887"/>
                <a:gd name="T80" fmla="*/ 362 w 458"/>
                <a:gd name="T81" fmla="*/ 477 h 887"/>
                <a:gd name="T82" fmla="*/ 342 w 458"/>
                <a:gd name="T83" fmla="*/ 497 h 887"/>
                <a:gd name="T84" fmla="*/ 365 w 458"/>
                <a:gd name="T85" fmla="*/ 532 h 887"/>
                <a:gd name="T86" fmla="*/ 401 w 458"/>
                <a:gd name="T87" fmla="*/ 463 h 887"/>
                <a:gd name="T88" fmla="*/ 310 w 458"/>
                <a:gd name="T89" fmla="*/ 294 h 887"/>
                <a:gd name="T90" fmla="*/ 308 w 458"/>
                <a:gd name="T91" fmla="*/ 252 h 887"/>
                <a:gd name="T92" fmla="*/ 306 w 458"/>
                <a:gd name="T93" fmla="*/ 179 h 887"/>
                <a:gd name="T94" fmla="*/ 296 w 458"/>
                <a:gd name="T95" fmla="*/ 128 h 887"/>
                <a:gd name="T96" fmla="*/ 347 w 458"/>
                <a:gd name="T97" fmla="*/ 88 h 887"/>
                <a:gd name="T98" fmla="*/ 335 w 458"/>
                <a:gd name="T99" fmla="*/ 41 h 887"/>
                <a:gd name="T100" fmla="*/ 257 w 458"/>
                <a:gd name="T101" fmla="*/ 15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8" h="887">
                  <a:moveTo>
                    <a:pt x="257" y="15"/>
                  </a:moveTo>
                  <a:cubicBezTo>
                    <a:pt x="257" y="15"/>
                    <a:pt x="229" y="36"/>
                    <a:pt x="213" y="63"/>
                  </a:cubicBezTo>
                  <a:cubicBezTo>
                    <a:pt x="198" y="90"/>
                    <a:pt x="200" y="98"/>
                    <a:pt x="190" y="110"/>
                  </a:cubicBezTo>
                  <a:cubicBezTo>
                    <a:pt x="180" y="122"/>
                    <a:pt x="159" y="142"/>
                    <a:pt x="147" y="188"/>
                  </a:cubicBezTo>
                  <a:cubicBezTo>
                    <a:pt x="147" y="188"/>
                    <a:pt x="137" y="304"/>
                    <a:pt x="132" y="318"/>
                  </a:cubicBezTo>
                  <a:cubicBezTo>
                    <a:pt x="127" y="331"/>
                    <a:pt x="122" y="336"/>
                    <a:pt x="132" y="357"/>
                  </a:cubicBezTo>
                  <a:cubicBezTo>
                    <a:pt x="142" y="377"/>
                    <a:pt x="136" y="377"/>
                    <a:pt x="124" y="389"/>
                  </a:cubicBezTo>
                  <a:cubicBezTo>
                    <a:pt x="112" y="401"/>
                    <a:pt x="100" y="426"/>
                    <a:pt x="136" y="483"/>
                  </a:cubicBezTo>
                  <a:cubicBezTo>
                    <a:pt x="136" y="483"/>
                    <a:pt x="124" y="600"/>
                    <a:pt x="132" y="620"/>
                  </a:cubicBezTo>
                  <a:cubicBezTo>
                    <a:pt x="132" y="620"/>
                    <a:pt x="85" y="651"/>
                    <a:pt x="71" y="673"/>
                  </a:cubicBezTo>
                  <a:cubicBezTo>
                    <a:pt x="58" y="695"/>
                    <a:pt x="55" y="727"/>
                    <a:pt x="46" y="755"/>
                  </a:cubicBezTo>
                  <a:cubicBezTo>
                    <a:pt x="38" y="784"/>
                    <a:pt x="43" y="760"/>
                    <a:pt x="43" y="760"/>
                  </a:cubicBezTo>
                  <a:cubicBezTo>
                    <a:pt x="43" y="760"/>
                    <a:pt x="38" y="782"/>
                    <a:pt x="26" y="789"/>
                  </a:cubicBezTo>
                  <a:cubicBezTo>
                    <a:pt x="14" y="796"/>
                    <a:pt x="0" y="821"/>
                    <a:pt x="31" y="830"/>
                  </a:cubicBezTo>
                  <a:cubicBezTo>
                    <a:pt x="31" y="830"/>
                    <a:pt x="60" y="837"/>
                    <a:pt x="73" y="855"/>
                  </a:cubicBezTo>
                  <a:cubicBezTo>
                    <a:pt x="87" y="874"/>
                    <a:pt x="109" y="887"/>
                    <a:pt x="125" y="880"/>
                  </a:cubicBezTo>
                  <a:cubicBezTo>
                    <a:pt x="142" y="874"/>
                    <a:pt x="161" y="853"/>
                    <a:pt x="141" y="852"/>
                  </a:cubicBezTo>
                  <a:cubicBezTo>
                    <a:pt x="141" y="852"/>
                    <a:pt x="112" y="843"/>
                    <a:pt x="102" y="828"/>
                  </a:cubicBezTo>
                  <a:cubicBezTo>
                    <a:pt x="92" y="813"/>
                    <a:pt x="61" y="789"/>
                    <a:pt x="80" y="774"/>
                  </a:cubicBezTo>
                  <a:cubicBezTo>
                    <a:pt x="98" y="759"/>
                    <a:pt x="139" y="708"/>
                    <a:pt x="164" y="683"/>
                  </a:cubicBezTo>
                  <a:cubicBezTo>
                    <a:pt x="190" y="657"/>
                    <a:pt x="200" y="646"/>
                    <a:pt x="200" y="617"/>
                  </a:cubicBezTo>
                  <a:cubicBezTo>
                    <a:pt x="200" y="617"/>
                    <a:pt x="207" y="575"/>
                    <a:pt x="225" y="583"/>
                  </a:cubicBezTo>
                  <a:cubicBezTo>
                    <a:pt x="225" y="583"/>
                    <a:pt x="254" y="620"/>
                    <a:pt x="264" y="630"/>
                  </a:cubicBezTo>
                  <a:cubicBezTo>
                    <a:pt x="264" y="630"/>
                    <a:pt x="262" y="720"/>
                    <a:pt x="272" y="745"/>
                  </a:cubicBezTo>
                  <a:cubicBezTo>
                    <a:pt x="283" y="771"/>
                    <a:pt x="306" y="798"/>
                    <a:pt x="311" y="823"/>
                  </a:cubicBezTo>
                  <a:cubicBezTo>
                    <a:pt x="316" y="848"/>
                    <a:pt x="300" y="872"/>
                    <a:pt x="337" y="870"/>
                  </a:cubicBezTo>
                  <a:cubicBezTo>
                    <a:pt x="374" y="869"/>
                    <a:pt x="369" y="865"/>
                    <a:pt x="394" y="867"/>
                  </a:cubicBezTo>
                  <a:cubicBezTo>
                    <a:pt x="420" y="869"/>
                    <a:pt x="433" y="872"/>
                    <a:pt x="441" y="869"/>
                  </a:cubicBezTo>
                  <a:cubicBezTo>
                    <a:pt x="450" y="865"/>
                    <a:pt x="458" y="848"/>
                    <a:pt x="448" y="845"/>
                  </a:cubicBezTo>
                  <a:cubicBezTo>
                    <a:pt x="438" y="842"/>
                    <a:pt x="426" y="835"/>
                    <a:pt x="416" y="835"/>
                  </a:cubicBezTo>
                  <a:cubicBezTo>
                    <a:pt x="406" y="835"/>
                    <a:pt x="387" y="830"/>
                    <a:pt x="379" y="826"/>
                  </a:cubicBezTo>
                  <a:cubicBezTo>
                    <a:pt x="371" y="823"/>
                    <a:pt x="357" y="821"/>
                    <a:pt x="354" y="813"/>
                  </a:cubicBezTo>
                  <a:cubicBezTo>
                    <a:pt x="350" y="804"/>
                    <a:pt x="333" y="679"/>
                    <a:pt x="328" y="659"/>
                  </a:cubicBezTo>
                  <a:cubicBezTo>
                    <a:pt x="323" y="639"/>
                    <a:pt x="328" y="654"/>
                    <a:pt x="328" y="654"/>
                  </a:cubicBezTo>
                  <a:cubicBezTo>
                    <a:pt x="328" y="654"/>
                    <a:pt x="333" y="639"/>
                    <a:pt x="320" y="617"/>
                  </a:cubicBezTo>
                  <a:cubicBezTo>
                    <a:pt x="306" y="595"/>
                    <a:pt x="300" y="546"/>
                    <a:pt x="256" y="485"/>
                  </a:cubicBezTo>
                  <a:cubicBezTo>
                    <a:pt x="256" y="485"/>
                    <a:pt x="242" y="466"/>
                    <a:pt x="257" y="436"/>
                  </a:cubicBezTo>
                  <a:cubicBezTo>
                    <a:pt x="272" y="406"/>
                    <a:pt x="284" y="380"/>
                    <a:pt x="286" y="362"/>
                  </a:cubicBezTo>
                  <a:cubicBezTo>
                    <a:pt x="288" y="343"/>
                    <a:pt x="291" y="360"/>
                    <a:pt x="291" y="360"/>
                  </a:cubicBezTo>
                  <a:cubicBezTo>
                    <a:pt x="291" y="360"/>
                    <a:pt x="350" y="414"/>
                    <a:pt x="355" y="450"/>
                  </a:cubicBezTo>
                  <a:cubicBezTo>
                    <a:pt x="355" y="450"/>
                    <a:pt x="365" y="465"/>
                    <a:pt x="362" y="477"/>
                  </a:cubicBezTo>
                  <a:cubicBezTo>
                    <a:pt x="359" y="488"/>
                    <a:pt x="342" y="507"/>
                    <a:pt x="342" y="497"/>
                  </a:cubicBezTo>
                  <a:cubicBezTo>
                    <a:pt x="342" y="497"/>
                    <a:pt x="333" y="536"/>
                    <a:pt x="365" y="532"/>
                  </a:cubicBezTo>
                  <a:cubicBezTo>
                    <a:pt x="398" y="529"/>
                    <a:pt x="413" y="497"/>
                    <a:pt x="401" y="463"/>
                  </a:cubicBezTo>
                  <a:cubicBezTo>
                    <a:pt x="389" y="429"/>
                    <a:pt x="315" y="314"/>
                    <a:pt x="310" y="294"/>
                  </a:cubicBezTo>
                  <a:cubicBezTo>
                    <a:pt x="305" y="274"/>
                    <a:pt x="300" y="265"/>
                    <a:pt x="308" y="252"/>
                  </a:cubicBezTo>
                  <a:cubicBezTo>
                    <a:pt x="316" y="238"/>
                    <a:pt x="318" y="199"/>
                    <a:pt x="306" y="179"/>
                  </a:cubicBezTo>
                  <a:cubicBezTo>
                    <a:pt x="294" y="159"/>
                    <a:pt x="281" y="135"/>
                    <a:pt x="296" y="128"/>
                  </a:cubicBezTo>
                  <a:cubicBezTo>
                    <a:pt x="296" y="128"/>
                    <a:pt x="371" y="147"/>
                    <a:pt x="347" y="88"/>
                  </a:cubicBezTo>
                  <a:cubicBezTo>
                    <a:pt x="347" y="88"/>
                    <a:pt x="364" y="59"/>
                    <a:pt x="335" y="41"/>
                  </a:cubicBezTo>
                  <a:cubicBezTo>
                    <a:pt x="335" y="41"/>
                    <a:pt x="303" y="0"/>
                    <a:pt x="257" y="15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3877935" y="2652598"/>
              <a:ext cx="1" cy="344095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: 空心 16"/>
            <p:cNvSpPr/>
            <p:nvPr/>
          </p:nvSpPr>
          <p:spPr>
            <a:xfrm>
              <a:off x="3810480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256297" y="3225444"/>
              <a:ext cx="1272938" cy="642945"/>
              <a:chOff x="1732858" y="5001250"/>
              <a:chExt cx="2213143" cy="857260"/>
            </a:xfrm>
          </p:grpSpPr>
          <p:sp>
            <p:nvSpPr>
              <p:cNvPr id="37" name="文本框 59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  <p:sp>
            <p:nvSpPr>
              <p:cNvPr id="38" name="文本框 60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/>
                  <a:t>此部分内容作为文字排版占位显示 </a:t>
                </a:r>
                <a:br>
                  <a:rPr lang="zh-CN" altLang="en-US" sz="800"/>
                </a:br>
                <a:r>
                  <a:rPr lang="zh-CN" altLang="en-US" sz="800"/>
                  <a:t>（建议使用主题字体）</a:t>
                </a: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614769" y="1360192"/>
            <a:ext cx="1272938" cy="2508197"/>
            <a:chOff x="4614769" y="1360192"/>
            <a:chExt cx="1272938" cy="2508197"/>
          </a:xfrm>
        </p:grpSpPr>
        <p:sp>
          <p:nvSpPr>
            <p:cNvPr id="8" name="任意多边形: 形状 7"/>
            <p:cNvSpPr>
              <a:spLocks/>
            </p:cNvSpPr>
            <p:nvPr/>
          </p:nvSpPr>
          <p:spPr bwMode="auto">
            <a:xfrm>
              <a:off x="4876326" y="1360192"/>
              <a:ext cx="643828" cy="1162244"/>
            </a:xfrm>
            <a:custGeom>
              <a:avLst/>
              <a:gdLst>
                <a:gd name="T0" fmla="*/ 97 w 540"/>
                <a:gd name="T1" fmla="*/ 933 h 973"/>
                <a:gd name="T2" fmla="*/ 130 w 540"/>
                <a:gd name="T3" fmla="*/ 962 h 973"/>
                <a:gd name="T4" fmla="*/ 101 w 540"/>
                <a:gd name="T5" fmla="*/ 966 h 973"/>
                <a:gd name="T6" fmla="*/ 31 w 540"/>
                <a:gd name="T7" fmla="*/ 932 h 973"/>
                <a:gd name="T8" fmla="*/ 28 w 540"/>
                <a:gd name="T9" fmla="*/ 872 h 973"/>
                <a:gd name="T10" fmla="*/ 82 w 540"/>
                <a:gd name="T11" fmla="*/ 785 h 973"/>
                <a:gd name="T12" fmla="*/ 165 w 540"/>
                <a:gd name="T13" fmla="*/ 688 h 973"/>
                <a:gd name="T14" fmla="*/ 179 w 540"/>
                <a:gd name="T15" fmla="*/ 599 h 973"/>
                <a:gd name="T16" fmla="*/ 156 w 540"/>
                <a:gd name="T17" fmla="*/ 588 h 973"/>
                <a:gd name="T18" fmla="*/ 151 w 540"/>
                <a:gd name="T19" fmla="*/ 513 h 973"/>
                <a:gd name="T20" fmla="*/ 158 w 540"/>
                <a:gd name="T21" fmla="*/ 395 h 973"/>
                <a:gd name="T22" fmla="*/ 172 w 540"/>
                <a:gd name="T23" fmla="*/ 286 h 973"/>
                <a:gd name="T24" fmla="*/ 219 w 540"/>
                <a:gd name="T25" fmla="*/ 157 h 973"/>
                <a:gd name="T26" fmla="*/ 209 w 540"/>
                <a:gd name="T27" fmla="*/ 141 h 973"/>
                <a:gd name="T28" fmla="*/ 212 w 540"/>
                <a:gd name="T29" fmla="*/ 77 h 973"/>
                <a:gd name="T30" fmla="*/ 260 w 540"/>
                <a:gd name="T31" fmla="*/ 11 h 973"/>
                <a:gd name="T32" fmla="*/ 327 w 540"/>
                <a:gd name="T33" fmla="*/ 38 h 973"/>
                <a:gd name="T34" fmla="*/ 335 w 540"/>
                <a:gd name="T35" fmla="*/ 79 h 973"/>
                <a:gd name="T36" fmla="*/ 334 w 540"/>
                <a:gd name="T37" fmla="*/ 120 h 973"/>
                <a:gd name="T38" fmla="*/ 327 w 540"/>
                <a:gd name="T39" fmla="*/ 144 h 973"/>
                <a:gd name="T40" fmla="*/ 297 w 540"/>
                <a:gd name="T41" fmla="*/ 161 h 973"/>
                <a:gd name="T42" fmla="*/ 336 w 540"/>
                <a:gd name="T43" fmla="*/ 244 h 973"/>
                <a:gd name="T44" fmla="*/ 338 w 540"/>
                <a:gd name="T45" fmla="*/ 348 h 973"/>
                <a:gd name="T46" fmla="*/ 417 w 540"/>
                <a:gd name="T47" fmla="*/ 442 h 973"/>
                <a:gd name="T48" fmla="*/ 445 w 540"/>
                <a:gd name="T49" fmla="*/ 488 h 973"/>
                <a:gd name="T50" fmla="*/ 415 w 540"/>
                <a:gd name="T51" fmla="*/ 524 h 973"/>
                <a:gd name="T52" fmla="*/ 413 w 540"/>
                <a:gd name="T53" fmla="*/ 514 h 973"/>
                <a:gd name="T54" fmla="*/ 406 w 540"/>
                <a:gd name="T55" fmla="*/ 498 h 973"/>
                <a:gd name="T56" fmla="*/ 373 w 540"/>
                <a:gd name="T57" fmla="*/ 449 h 973"/>
                <a:gd name="T58" fmla="*/ 324 w 540"/>
                <a:gd name="T59" fmla="*/ 468 h 973"/>
                <a:gd name="T60" fmla="*/ 386 w 540"/>
                <a:gd name="T61" fmla="*/ 630 h 973"/>
                <a:gd name="T62" fmla="*/ 410 w 540"/>
                <a:gd name="T63" fmla="*/ 716 h 973"/>
                <a:gd name="T64" fmla="*/ 443 w 540"/>
                <a:gd name="T65" fmla="*/ 903 h 973"/>
                <a:gd name="T66" fmla="*/ 526 w 540"/>
                <a:gd name="T67" fmla="*/ 920 h 973"/>
                <a:gd name="T68" fmla="*/ 535 w 540"/>
                <a:gd name="T69" fmla="*/ 936 h 973"/>
                <a:gd name="T70" fmla="*/ 516 w 540"/>
                <a:gd name="T71" fmla="*/ 950 h 973"/>
                <a:gd name="T72" fmla="*/ 465 w 540"/>
                <a:gd name="T73" fmla="*/ 962 h 973"/>
                <a:gd name="T74" fmla="*/ 382 w 540"/>
                <a:gd name="T75" fmla="*/ 957 h 973"/>
                <a:gd name="T76" fmla="*/ 351 w 540"/>
                <a:gd name="T77" fmla="*/ 843 h 973"/>
                <a:gd name="T78" fmla="*/ 334 w 540"/>
                <a:gd name="T79" fmla="*/ 702 h 973"/>
                <a:gd name="T80" fmla="*/ 276 w 540"/>
                <a:gd name="T81" fmla="*/ 635 h 973"/>
                <a:gd name="T82" fmla="*/ 220 w 540"/>
                <a:gd name="T83" fmla="*/ 739 h 973"/>
                <a:gd name="T84" fmla="*/ 88 w 540"/>
                <a:gd name="T85" fmla="*/ 88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0" h="973">
                  <a:moveTo>
                    <a:pt x="88" y="880"/>
                  </a:moveTo>
                  <a:cubicBezTo>
                    <a:pt x="88" y="880"/>
                    <a:pt x="86" y="920"/>
                    <a:pt x="97" y="933"/>
                  </a:cubicBezTo>
                  <a:cubicBezTo>
                    <a:pt x="97" y="933"/>
                    <a:pt x="104" y="940"/>
                    <a:pt x="117" y="946"/>
                  </a:cubicBezTo>
                  <a:cubicBezTo>
                    <a:pt x="129" y="953"/>
                    <a:pt x="131" y="955"/>
                    <a:pt x="130" y="962"/>
                  </a:cubicBezTo>
                  <a:cubicBezTo>
                    <a:pt x="129" y="968"/>
                    <a:pt x="129" y="973"/>
                    <a:pt x="122" y="971"/>
                  </a:cubicBezTo>
                  <a:cubicBezTo>
                    <a:pt x="114" y="969"/>
                    <a:pt x="101" y="966"/>
                    <a:pt x="101" y="966"/>
                  </a:cubicBezTo>
                  <a:cubicBezTo>
                    <a:pt x="101" y="966"/>
                    <a:pt x="76" y="960"/>
                    <a:pt x="65" y="946"/>
                  </a:cubicBezTo>
                  <a:cubicBezTo>
                    <a:pt x="55" y="932"/>
                    <a:pt x="41" y="936"/>
                    <a:pt x="31" y="932"/>
                  </a:cubicBezTo>
                  <a:cubicBezTo>
                    <a:pt x="20" y="928"/>
                    <a:pt x="0" y="913"/>
                    <a:pt x="6" y="898"/>
                  </a:cubicBezTo>
                  <a:cubicBezTo>
                    <a:pt x="13" y="884"/>
                    <a:pt x="23" y="878"/>
                    <a:pt x="28" y="872"/>
                  </a:cubicBezTo>
                  <a:cubicBezTo>
                    <a:pt x="33" y="866"/>
                    <a:pt x="58" y="838"/>
                    <a:pt x="69" y="820"/>
                  </a:cubicBezTo>
                  <a:cubicBezTo>
                    <a:pt x="79" y="801"/>
                    <a:pt x="78" y="803"/>
                    <a:pt x="82" y="785"/>
                  </a:cubicBezTo>
                  <a:cubicBezTo>
                    <a:pt x="86" y="767"/>
                    <a:pt x="94" y="746"/>
                    <a:pt x="110" y="731"/>
                  </a:cubicBezTo>
                  <a:cubicBezTo>
                    <a:pt x="127" y="716"/>
                    <a:pt x="161" y="693"/>
                    <a:pt x="165" y="688"/>
                  </a:cubicBezTo>
                  <a:cubicBezTo>
                    <a:pt x="168" y="684"/>
                    <a:pt x="166" y="678"/>
                    <a:pt x="169" y="662"/>
                  </a:cubicBezTo>
                  <a:cubicBezTo>
                    <a:pt x="171" y="647"/>
                    <a:pt x="174" y="606"/>
                    <a:pt x="179" y="599"/>
                  </a:cubicBezTo>
                  <a:cubicBezTo>
                    <a:pt x="179" y="599"/>
                    <a:pt x="163" y="598"/>
                    <a:pt x="165" y="592"/>
                  </a:cubicBezTo>
                  <a:cubicBezTo>
                    <a:pt x="165" y="592"/>
                    <a:pt x="156" y="593"/>
                    <a:pt x="156" y="588"/>
                  </a:cubicBezTo>
                  <a:cubicBezTo>
                    <a:pt x="156" y="588"/>
                    <a:pt x="145" y="593"/>
                    <a:pt x="144" y="578"/>
                  </a:cubicBezTo>
                  <a:cubicBezTo>
                    <a:pt x="143" y="563"/>
                    <a:pt x="144" y="530"/>
                    <a:pt x="151" y="513"/>
                  </a:cubicBezTo>
                  <a:cubicBezTo>
                    <a:pt x="157" y="495"/>
                    <a:pt x="158" y="500"/>
                    <a:pt x="159" y="479"/>
                  </a:cubicBezTo>
                  <a:cubicBezTo>
                    <a:pt x="160" y="459"/>
                    <a:pt x="156" y="416"/>
                    <a:pt x="158" y="395"/>
                  </a:cubicBezTo>
                  <a:cubicBezTo>
                    <a:pt x="161" y="375"/>
                    <a:pt x="163" y="370"/>
                    <a:pt x="168" y="350"/>
                  </a:cubicBezTo>
                  <a:cubicBezTo>
                    <a:pt x="172" y="331"/>
                    <a:pt x="170" y="310"/>
                    <a:pt x="172" y="286"/>
                  </a:cubicBezTo>
                  <a:cubicBezTo>
                    <a:pt x="173" y="263"/>
                    <a:pt x="159" y="211"/>
                    <a:pt x="184" y="186"/>
                  </a:cubicBezTo>
                  <a:cubicBezTo>
                    <a:pt x="209" y="161"/>
                    <a:pt x="215" y="164"/>
                    <a:pt x="219" y="157"/>
                  </a:cubicBezTo>
                  <a:cubicBezTo>
                    <a:pt x="222" y="150"/>
                    <a:pt x="224" y="145"/>
                    <a:pt x="224" y="145"/>
                  </a:cubicBezTo>
                  <a:cubicBezTo>
                    <a:pt x="224" y="145"/>
                    <a:pt x="217" y="154"/>
                    <a:pt x="209" y="141"/>
                  </a:cubicBezTo>
                  <a:cubicBezTo>
                    <a:pt x="201" y="128"/>
                    <a:pt x="191" y="121"/>
                    <a:pt x="200" y="111"/>
                  </a:cubicBezTo>
                  <a:cubicBezTo>
                    <a:pt x="209" y="102"/>
                    <a:pt x="213" y="95"/>
                    <a:pt x="212" y="77"/>
                  </a:cubicBezTo>
                  <a:cubicBezTo>
                    <a:pt x="211" y="59"/>
                    <a:pt x="207" y="38"/>
                    <a:pt x="222" y="27"/>
                  </a:cubicBezTo>
                  <a:cubicBezTo>
                    <a:pt x="236" y="16"/>
                    <a:pt x="242" y="13"/>
                    <a:pt x="260" y="11"/>
                  </a:cubicBezTo>
                  <a:cubicBezTo>
                    <a:pt x="279" y="9"/>
                    <a:pt x="294" y="0"/>
                    <a:pt x="307" y="7"/>
                  </a:cubicBezTo>
                  <a:cubicBezTo>
                    <a:pt x="320" y="14"/>
                    <a:pt x="334" y="16"/>
                    <a:pt x="327" y="38"/>
                  </a:cubicBezTo>
                  <a:cubicBezTo>
                    <a:pt x="327" y="38"/>
                    <a:pt x="341" y="55"/>
                    <a:pt x="335" y="73"/>
                  </a:cubicBezTo>
                  <a:cubicBezTo>
                    <a:pt x="335" y="73"/>
                    <a:pt x="333" y="75"/>
                    <a:pt x="335" y="79"/>
                  </a:cubicBezTo>
                  <a:cubicBezTo>
                    <a:pt x="335" y="79"/>
                    <a:pt x="350" y="100"/>
                    <a:pt x="340" y="104"/>
                  </a:cubicBezTo>
                  <a:cubicBezTo>
                    <a:pt x="340" y="104"/>
                    <a:pt x="340" y="118"/>
                    <a:pt x="334" y="120"/>
                  </a:cubicBezTo>
                  <a:cubicBezTo>
                    <a:pt x="334" y="120"/>
                    <a:pt x="338" y="123"/>
                    <a:pt x="331" y="129"/>
                  </a:cubicBezTo>
                  <a:cubicBezTo>
                    <a:pt x="331" y="129"/>
                    <a:pt x="329" y="137"/>
                    <a:pt x="327" y="144"/>
                  </a:cubicBezTo>
                  <a:cubicBezTo>
                    <a:pt x="326" y="151"/>
                    <a:pt x="329" y="156"/>
                    <a:pt x="320" y="157"/>
                  </a:cubicBezTo>
                  <a:cubicBezTo>
                    <a:pt x="312" y="159"/>
                    <a:pt x="302" y="164"/>
                    <a:pt x="297" y="161"/>
                  </a:cubicBezTo>
                  <a:cubicBezTo>
                    <a:pt x="297" y="161"/>
                    <a:pt x="286" y="172"/>
                    <a:pt x="292" y="183"/>
                  </a:cubicBezTo>
                  <a:cubicBezTo>
                    <a:pt x="298" y="194"/>
                    <a:pt x="328" y="215"/>
                    <a:pt x="336" y="244"/>
                  </a:cubicBezTo>
                  <a:cubicBezTo>
                    <a:pt x="344" y="273"/>
                    <a:pt x="346" y="280"/>
                    <a:pt x="338" y="292"/>
                  </a:cubicBezTo>
                  <a:cubicBezTo>
                    <a:pt x="338" y="292"/>
                    <a:pt x="336" y="341"/>
                    <a:pt x="338" y="348"/>
                  </a:cubicBezTo>
                  <a:cubicBezTo>
                    <a:pt x="339" y="354"/>
                    <a:pt x="363" y="391"/>
                    <a:pt x="381" y="407"/>
                  </a:cubicBezTo>
                  <a:cubicBezTo>
                    <a:pt x="400" y="423"/>
                    <a:pt x="403" y="433"/>
                    <a:pt x="417" y="442"/>
                  </a:cubicBezTo>
                  <a:cubicBezTo>
                    <a:pt x="430" y="451"/>
                    <a:pt x="437" y="458"/>
                    <a:pt x="442" y="465"/>
                  </a:cubicBezTo>
                  <a:cubicBezTo>
                    <a:pt x="447" y="472"/>
                    <a:pt x="447" y="473"/>
                    <a:pt x="445" y="488"/>
                  </a:cubicBezTo>
                  <a:cubicBezTo>
                    <a:pt x="444" y="502"/>
                    <a:pt x="441" y="505"/>
                    <a:pt x="435" y="513"/>
                  </a:cubicBezTo>
                  <a:cubicBezTo>
                    <a:pt x="428" y="521"/>
                    <a:pt x="425" y="524"/>
                    <a:pt x="415" y="524"/>
                  </a:cubicBezTo>
                  <a:cubicBezTo>
                    <a:pt x="415" y="524"/>
                    <a:pt x="408" y="518"/>
                    <a:pt x="415" y="514"/>
                  </a:cubicBezTo>
                  <a:cubicBezTo>
                    <a:pt x="422" y="511"/>
                    <a:pt x="413" y="514"/>
                    <a:pt x="413" y="514"/>
                  </a:cubicBezTo>
                  <a:cubicBezTo>
                    <a:pt x="413" y="514"/>
                    <a:pt x="390" y="520"/>
                    <a:pt x="404" y="507"/>
                  </a:cubicBezTo>
                  <a:cubicBezTo>
                    <a:pt x="404" y="507"/>
                    <a:pt x="408" y="505"/>
                    <a:pt x="406" y="498"/>
                  </a:cubicBezTo>
                  <a:cubicBezTo>
                    <a:pt x="404" y="490"/>
                    <a:pt x="390" y="480"/>
                    <a:pt x="391" y="470"/>
                  </a:cubicBezTo>
                  <a:cubicBezTo>
                    <a:pt x="392" y="459"/>
                    <a:pt x="382" y="454"/>
                    <a:pt x="373" y="449"/>
                  </a:cubicBezTo>
                  <a:cubicBezTo>
                    <a:pt x="364" y="444"/>
                    <a:pt x="340" y="425"/>
                    <a:pt x="336" y="420"/>
                  </a:cubicBezTo>
                  <a:cubicBezTo>
                    <a:pt x="336" y="420"/>
                    <a:pt x="329" y="454"/>
                    <a:pt x="324" y="468"/>
                  </a:cubicBezTo>
                  <a:cubicBezTo>
                    <a:pt x="324" y="468"/>
                    <a:pt x="347" y="500"/>
                    <a:pt x="354" y="519"/>
                  </a:cubicBezTo>
                  <a:cubicBezTo>
                    <a:pt x="362" y="538"/>
                    <a:pt x="381" y="612"/>
                    <a:pt x="386" y="630"/>
                  </a:cubicBezTo>
                  <a:cubicBezTo>
                    <a:pt x="392" y="647"/>
                    <a:pt x="394" y="650"/>
                    <a:pt x="402" y="667"/>
                  </a:cubicBezTo>
                  <a:cubicBezTo>
                    <a:pt x="411" y="684"/>
                    <a:pt x="412" y="699"/>
                    <a:pt x="410" y="716"/>
                  </a:cubicBezTo>
                  <a:cubicBezTo>
                    <a:pt x="408" y="732"/>
                    <a:pt x="418" y="786"/>
                    <a:pt x="416" y="828"/>
                  </a:cubicBezTo>
                  <a:cubicBezTo>
                    <a:pt x="414" y="870"/>
                    <a:pt x="426" y="889"/>
                    <a:pt x="443" y="903"/>
                  </a:cubicBezTo>
                  <a:cubicBezTo>
                    <a:pt x="460" y="916"/>
                    <a:pt x="478" y="922"/>
                    <a:pt x="499" y="922"/>
                  </a:cubicBezTo>
                  <a:cubicBezTo>
                    <a:pt x="519" y="922"/>
                    <a:pt x="519" y="921"/>
                    <a:pt x="526" y="920"/>
                  </a:cubicBezTo>
                  <a:cubicBezTo>
                    <a:pt x="532" y="920"/>
                    <a:pt x="538" y="915"/>
                    <a:pt x="536" y="925"/>
                  </a:cubicBezTo>
                  <a:cubicBezTo>
                    <a:pt x="536" y="925"/>
                    <a:pt x="540" y="932"/>
                    <a:pt x="535" y="936"/>
                  </a:cubicBezTo>
                  <a:cubicBezTo>
                    <a:pt x="535" y="936"/>
                    <a:pt x="535" y="943"/>
                    <a:pt x="527" y="943"/>
                  </a:cubicBezTo>
                  <a:cubicBezTo>
                    <a:pt x="527" y="943"/>
                    <a:pt x="523" y="950"/>
                    <a:pt x="516" y="950"/>
                  </a:cubicBezTo>
                  <a:cubicBezTo>
                    <a:pt x="516" y="950"/>
                    <a:pt x="513" y="955"/>
                    <a:pt x="502" y="955"/>
                  </a:cubicBezTo>
                  <a:cubicBezTo>
                    <a:pt x="492" y="956"/>
                    <a:pt x="479" y="961"/>
                    <a:pt x="465" y="962"/>
                  </a:cubicBezTo>
                  <a:cubicBezTo>
                    <a:pt x="450" y="962"/>
                    <a:pt x="443" y="963"/>
                    <a:pt x="425" y="966"/>
                  </a:cubicBezTo>
                  <a:cubicBezTo>
                    <a:pt x="407" y="968"/>
                    <a:pt x="383" y="973"/>
                    <a:pt x="382" y="957"/>
                  </a:cubicBezTo>
                  <a:cubicBezTo>
                    <a:pt x="381" y="942"/>
                    <a:pt x="378" y="909"/>
                    <a:pt x="373" y="889"/>
                  </a:cubicBezTo>
                  <a:cubicBezTo>
                    <a:pt x="368" y="869"/>
                    <a:pt x="358" y="862"/>
                    <a:pt x="351" y="843"/>
                  </a:cubicBezTo>
                  <a:cubicBezTo>
                    <a:pt x="343" y="823"/>
                    <a:pt x="319" y="781"/>
                    <a:pt x="328" y="747"/>
                  </a:cubicBezTo>
                  <a:cubicBezTo>
                    <a:pt x="337" y="713"/>
                    <a:pt x="340" y="714"/>
                    <a:pt x="334" y="702"/>
                  </a:cubicBezTo>
                  <a:cubicBezTo>
                    <a:pt x="328" y="691"/>
                    <a:pt x="285" y="649"/>
                    <a:pt x="277" y="637"/>
                  </a:cubicBezTo>
                  <a:cubicBezTo>
                    <a:pt x="277" y="636"/>
                    <a:pt x="276" y="635"/>
                    <a:pt x="276" y="635"/>
                  </a:cubicBezTo>
                  <a:cubicBezTo>
                    <a:pt x="274" y="627"/>
                    <a:pt x="247" y="691"/>
                    <a:pt x="240" y="698"/>
                  </a:cubicBezTo>
                  <a:cubicBezTo>
                    <a:pt x="240" y="698"/>
                    <a:pt x="242" y="725"/>
                    <a:pt x="220" y="739"/>
                  </a:cubicBezTo>
                  <a:cubicBezTo>
                    <a:pt x="199" y="754"/>
                    <a:pt x="183" y="773"/>
                    <a:pt x="173" y="785"/>
                  </a:cubicBezTo>
                  <a:cubicBezTo>
                    <a:pt x="163" y="797"/>
                    <a:pt x="96" y="873"/>
                    <a:pt x="88" y="880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5198240" y="2652598"/>
              <a:ext cx="1" cy="344095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圆: 空心 18"/>
            <p:cNvSpPr/>
            <p:nvPr/>
          </p:nvSpPr>
          <p:spPr>
            <a:xfrm>
              <a:off x="5130786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614769" y="3225444"/>
              <a:ext cx="1272938" cy="642945"/>
              <a:chOff x="1732858" y="5001250"/>
              <a:chExt cx="2213143" cy="857260"/>
            </a:xfrm>
          </p:grpSpPr>
          <p:sp>
            <p:nvSpPr>
              <p:cNvPr id="35" name="文本框 57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36" name="文本框 58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/>
                  <a:t>此部分内容作为文字排版占位显示 </a:t>
                </a:r>
                <a:br>
                  <a:rPr lang="zh-CN" altLang="en-US" sz="800"/>
                </a:br>
                <a:r>
                  <a:rPr lang="zh-CN" altLang="en-US" sz="800"/>
                  <a:t>（建议使用主题字体）</a:t>
                </a: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5973240" y="1324849"/>
            <a:ext cx="1272938" cy="2543540"/>
            <a:chOff x="5973240" y="1324849"/>
            <a:chExt cx="1272938" cy="2543540"/>
          </a:xfrm>
        </p:grpSpPr>
        <p:sp>
          <p:nvSpPr>
            <p:cNvPr id="11" name="任意多边形: 形状 10"/>
            <p:cNvSpPr>
              <a:spLocks/>
            </p:cNvSpPr>
            <p:nvPr/>
          </p:nvSpPr>
          <p:spPr bwMode="auto">
            <a:xfrm>
              <a:off x="6184752" y="1324849"/>
              <a:ext cx="643755" cy="1180765"/>
            </a:xfrm>
            <a:custGeom>
              <a:avLst/>
              <a:gdLst>
                <a:gd name="T0" fmla="*/ 68 w 479"/>
                <a:gd name="T1" fmla="*/ 742 h 878"/>
                <a:gd name="T2" fmla="*/ 31 w 479"/>
                <a:gd name="T3" fmla="*/ 813 h 878"/>
                <a:gd name="T4" fmla="*/ 28 w 479"/>
                <a:gd name="T5" fmla="*/ 847 h 878"/>
                <a:gd name="T6" fmla="*/ 125 w 479"/>
                <a:gd name="T7" fmla="*/ 869 h 878"/>
                <a:gd name="T8" fmla="*/ 133 w 479"/>
                <a:gd name="T9" fmla="*/ 842 h 878"/>
                <a:gd name="T10" fmla="*/ 113 w 479"/>
                <a:gd name="T11" fmla="*/ 802 h 878"/>
                <a:gd name="T12" fmla="*/ 167 w 479"/>
                <a:gd name="T13" fmla="*/ 699 h 878"/>
                <a:gd name="T14" fmla="*/ 234 w 479"/>
                <a:gd name="T15" fmla="*/ 624 h 878"/>
                <a:gd name="T16" fmla="*/ 301 w 479"/>
                <a:gd name="T17" fmla="*/ 777 h 878"/>
                <a:gd name="T18" fmla="*/ 325 w 479"/>
                <a:gd name="T19" fmla="*/ 819 h 878"/>
                <a:gd name="T20" fmla="*/ 373 w 479"/>
                <a:gd name="T21" fmla="*/ 877 h 878"/>
                <a:gd name="T22" fmla="*/ 462 w 479"/>
                <a:gd name="T23" fmla="*/ 846 h 878"/>
                <a:gd name="T24" fmla="*/ 417 w 479"/>
                <a:gd name="T25" fmla="*/ 834 h 878"/>
                <a:gd name="T26" fmla="*/ 373 w 479"/>
                <a:gd name="T27" fmla="*/ 771 h 878"/>
                <a:gd name="T28" fmla="*/ 341 w 479"/>
                <a:gd name="T29" fmla="*/ 707 h 878"/>
                <a:gd name="T30" fmla="*/ 328 w 479"/>
                <a:gd name="T31" fmla="*/ 648 h 878"/>
                <a:gd name="T32" fmla="*/ 319 w 479"/>
                <a:gd name="T33" fmla="*/ 556 h 878"/>
                <a:gd name="T34" fmla="*/ 317 w 479"/>
                <a:gd name="T35" fmla="*/ 498 h 878"/>
                <a:gd name="T36" fmla="*/ 354 w 479"/>
                <a:gd name="T37" fmla="*/ 478 h 878"/>
                <a:gd name="T38" fmla="*/ 372 w 479"/>
                <a:gd name="T39" fmla="*/ 395 h 878"/>
                <a:gd name="T40" fmla="*/ 385 w 479"/>
                <a:gd name="T41" fmla="*/ 408 h 878"/>
                <a:gd name="T42" fmla="*/ 397 w 479"/>
                <a:gd name="T43" fmla="*/ 400 h 878"/>
                <a:gd name="T44" fmla="*/ 390 w 479"/>
                <a:gd name="T45" fmla="*/ 372 h 878"/>
                <a:gd name="T46" fmla="*/ 330 w 479"/>
                <a:gd name="T47" fmla="*/ 330 h 878"/>
                <a:gd name="T48" fmla="*/ 307 w 479"/>
                <a:gd name="T49" fmla="*/ 251 h 878"/>
                <a:gd name="T50" fmla="*/ 273 w 479"/>
                <a:gd name="T51" fmla="*/ 172 h 878"/>
                <a:gd name="T52" fmla="*/ 273 w 479"/>
                <a:gd name="T53" fmla="*/ 135 h 878"/>
                <a:gd name="T54" fmla="*/ 295 w 479"/>
                <a:gd name="T55" fmla="*/ 103 h 878"/>
                <a:gd name="T56" fmla="*/ 289 w 479"/>
                <a:gd name="T57" fmla="*/ 72 h 878"/>
                <a:gd name="T58" fmla="*/ 280 w 479"/>
                <a:gd name="T59" fmla="*/ 28 h 878"/>
                <a:gd name="T60" fmla="*/ 210 w 479"/>
                <a:gd name="T61" fmla="*/ 114 h 878"/>
                <a:gd name="T62" fmla="*/ 261 w 479"/>
                <a:gd name="T63" fmla="*/ 173 h 878"/>
                <a:gd name="T64" fmla="*/ 271 w 479"/>
                <a:gd name="T65" fmla="*/ 197 h 878"/>
                <a:gd name="T66" fmla="*/ 204 w 479"/>
                <a:gd name="T67" fmla="*/ 139 h 878"/>
                <a:gd name="T68" fmla="*/ 149 w 479"/>
                <a:gd name="T69" fmla="*/ 238 h 878"/>
                <a:gd name="T70" fmla="*/ 141 w 479"/>
                <a:gd name="T71" fmla="*/ 302 h 878"/>
                <a:gd name="T72" fmla="*/ 137 w 479"/>
                <a:gd name="T73" fmla="*/ 377 h 878"/>
                <a:gd name="T74" fmla="*/ 123 w 479"/>
                <a:gd name="T75" fmla="*/ 488 h 878"/>
                <a:gd name="T76" fmla="*/ 68 w 479"/>
                <a:gd name="T77" fmla="*/ 496 h 878"/>
                <a:gd name="T78" fmla="*/ 23 w 479"/>
                <a:gd name="T79" fmla="*/ 647 h 878"/>
                <a:gd name="T80" fmla="*/ 264 w 479"/>
                <a:gd name="T81" fmla="*/ 153 h 878"/>
                <a:gd name="T82" fmla="*/ 300 w 479"/>
                <a:gd name="T83" fmla="*/ 328 h 878"/>
                <a:gd name="T84" fmla="*/ 304 w 479"/>
                <a:gd name="T85" fmla="*/ 362 h 878"/>
                <a:gd name="T86" fmla="*/ 299 w 479"/>
                <a:gd name="T87" fmla="*/ 327 h 878"/>
                <a:gd name="T88" fmla="*/ 146 w 479"/>
                <a:gd name="T89" fmla="*/ 513 h 878"/>
                <a:gd name="T90" fmla="*/ 132 w 479"/>
                <a:gd name="T91" fmla="*/ 51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9" h="878">
                  <a:moveTo>
                    <a:pt x="23" y="647"/>
                  </a:moveTo>
                  <a:cubicBezTo>
                    <a:pt x="90" y="674"/>
                    <a:pt x="90" y="674"/>
                    <a:pt x="90" y="674"/>
                  </a:cubicBezTo>
                  <a:cubicBezTo>
                    <a:pt x="90" y="674"/>
                    <a:pt x="72" y="734"/>
                    <a:pt x="68" y="742"/>
                  </a:cubicBezTo>
                  <a:cubicBezTo>
                    <a:pt x="63" y="750"/>
                    <a:pt x="52" y="757"/>
                    <a:pt x="51" y="766"/>
                  </a:cubicBezTo>
                  <a:cubicBezTo>
                    <a:pt x="49" y="774"/>
                    <a:pt x="49" y="774"/>
                    <a:pt x="46" y="778"/>
                  </a:cubicBezTo>
                  <a:cubicBezTo>
                    <a:pt x="44" y="782"/>
                    <a:pt x="33" y="805"/>
                    <a:pt x="31" y="813"/>
                  </a:cubicBezTo>
                  <a:cubicBezTo>
                    <a:pt x="30" y="821"/>
                    <a:pt x="26" y="833"/>
                    <a:pt x="28" y="835"/>
                  </a:cubicBezTo>
                  <a:cubicBezTo>
                    <a:pt x="28" y="835"/>
                    <a:pt x="25" y="842"/>
                    <a:pt x="27" y="846"/>
                  </a:cubicBezTo>
                  <a:cubicBezTo>
                    <a:pt x="27" y="847"/>
                    <a:pt x="27" y="847"/>
                    <a:pt x="28" y="847"/>
                  </a:cubicBezTo>
                  <a:cubicBezTo>
                    <a:pt x="32" y="850"/>
                    <a:pt x="71" y="860"/>
                    <a:pt x="71" y="860"/>
                  </a:cubicBezTo>
                  <a:cubicBezTo>
                    <a:pt x="75" y="857"/>
                    <a:pt x="75" y="857"/>
                    <a:pt x="75" y="857"/>
                  </a:cubicBezTo>
                  <a:cubicBezTo>
                    <a:pt x="75" y="857"/>
                    <a:pt x="103" y="871"/>
                    <a:pt x="125" y="869"/>
                  </a:cubicBezTo>
                  <a:cubicBezTo>
                    <a:pt x="125" y="869"/>
                    <a:pt x="173" y="863"/>
                    <a:pt x="164" y="850"/>
                  </a:cubicBezTo>
                  <a:cubicBezTo>
                    <a:pt x="164" y="850"/>
                    <a:pt x="156" y="838"/>
                    <a:pt x="144" y="842"/>
                  </a:cubicBezTo>
                  <a:cubicBezTo>
                    <a:pt x="144" y="842"/>
                    <a:pt x="136" y="844"/>
                    <a:pt x="133" y="842"/>
                  </a:cubicBezTo>
                  <a:cubicBezTo>
                    <a:pt x="130" y="841"/>
                    <a:pt x="127" y="844"/>
                    <a:pt x="124" y="842"/>
                  </a:cubicBezTo>
                  <a:cubicBezTo>
                    <a:pt x="121" y="840"/>
                    <a:pt x="107" y="820"/>
                    <a:pt x="107" y="817"/>
                  </a:cubicBezTo>
                  <a:cubicBezTo>
                    <a:pt x="107" y="817"/>
                    <a:pt x="114" y="817"/>
                    <a:pt x="113" y="802"/>
                  </a:cubicBezTo>
                  <a:cubicBezTo>
                    <a:pt x="112" y="788"/>
                    <a:pt x="112" y="786"/>
                    <a:pt x="120" y="779"/>
                  </a:cubicBezTo>
                  <a:cubicBezTo>
                    <a:pt x="128" y="772"/>
                    <a:pt x="145" y="747"/>
                    <a:pt x="148" y="737"/>
                  </a:cubicBezTo>
                  <a:cubicBezTo>
                    <a:pt x="152" y="728"/>
                    <a:pt x="167" y="699"/>
                    <a:pt x="167" y="699"/>
                  </a:cubicBezTo>
                  <a:cubicBezTo>
                    <a:pt x="191" y="707"/>
                    <a:pt x="191" y="707"/>
                    <a:pt x="191" y="707"/>
                  </a:cubicBezTo>
                  <a:cubicBezTo>
                    <a:pt x="191" y="707"/>
                    <a:pt x="201" y="712"/>
                    <a:pt x="208" y="697"/>
                  </a:cubicBezTo>
                  <a:cubicBezTo>
                    <a:pt x="234" y="624"/>
                    <a:pt x="234" y="624"/>
                    <a:pt x="234" y="624"/>
                  </a:cubicBezTo>
                  <a:cubicBezTo>
                    <a:pt x="234" y="624"/>
                    <a:pt x="262" y="681"/>
                    <a:pt x="264" y="687"/>
                  </a:cubicBezTo>
                  <a:cubicBezTo>
                    <a:pt x="266" y="693"/>
                    <a:pt x="273" y="705"/>
                    <a:pt x="275" y="716"/>
                  </a:cubicBezTo>
                  <a:cubicBezTo>
                    <a:pt x="277" y="726"/>
                    <a:pt x="300" y="772"/>
                    <a:pt x="301" y="777"/>
                  </a:cubicBezTo>
                  <a:cubicBezTo>
                    <a:pt x="302" y="781"/>
                    <a:pt x="305" y="790"/>
                    <a:pt x="307" y="795"/>
                  </a:cubicBezTo>
                  <a:cubicBezTo>
                    <a:pt x="309" y="799"/>
                    <a:pt x="321" y="814"/>
                    <a:pt x="321" y="814"/>
                  </a:cubicBezTo>
                  <a:cubicBezTo>
                    <a:pt x="321" y="814"/>
                    <a:pt x="324" y="817"/>
                    <a:pt x="325" y="819"/>
                  </a:cubicBezTo>
                  <a:cubicBezTo>
                    <a:pt x="326" y="822"/>
                    <a:pt x="319" y="831"/>
                    <a:pt x="319" y="838"/>
                  </a:cubicBezTo>
                  <a:cubicBezTo>
                    <a:pt x="319" y="844"/>
                    <a:pt x="324" y="865"/>
                    <a:pt x="326" y="868"/>
                  </a:cubicBezTo>
                  <a:cubicBezTo>
                    <a:pt x="327" y="870"/>
                    <a:pt x="373" y="877"/>
                    <a:pt x="373" y="877"/>
                  </a:cubicBezTo>
                  <a:cubicBezTo>
                    <a:pt x="374" y="871"/>
                    <a:pt x="374" y="871"/>
                    <a:pt x="374" y="871"/>
                  </a:cubicBezTo>
                  <a:cubicBezTo>
                    <a:pt x="374" y="871"/>
                    <a:pt x="404" y="878"/>
                    <a:pt x="418" y="873"/>
                  </a:cubicBezTo>
                  <a:cubicBezTo>
                    <a:pt x="418" y="873"/>
                    <a:pt x="479" y="861"/>
                    <a:pt x="462" y="846"/>
                  </a:cubicBezTo>
                  <a:cubicBezTo>
                    <a:pt x="462" y="846"/>
                    <a:pt x="461" y="838"/>
                    <a:pt x="448" y="841"/>
                  </a:cubicBezTo>
                  <a:cubicBezTo>
                    <a:pt x="448" y="841"/>
                    <a:pt x="440" y="842"/>
                    <a:pt x="435" y="841"/>
                  </a:cubicBezTo>
                  <a:cubicBezTo>
                    <a:pt x="431" y="840"/>
                    <a:pt x="422" y="836"/>
                    <a:pt x="417" y="834"/>
                  </a:cubicBezTo>
                  <a:cubicBezTo>
                    <a:pt x="412" y="832"/>
                    <a:pt x="400" y="825"/>
                    <a:pt x="397" y="822"/>
                  </a:cubicBezTo>
                  <a:cubicBezTo>
                    <a:pt x="394" y="819"/>
                    <a:pt x="387" y="814"/>
                    <a:pt x="386" y="812"/>
                  </a:cubicBezTo>
                  <a:cubicBezTo>
                    <a:pt x="385" y="810"/>
                    <a:pt x="377" y="783"/>
                    <a:pt x="373" y="771"/>
                  </a:cubicBezTo>
                  <a:cubicBezTo>
                    <a:pt x="369" y="760"/>
                    <a:pt x="363" y="741"/>
                    <a:pt x="358" y="738"/>
                  </a:cubicBezTo>
                  <a:cubicBezTo>
                    <a:pt x="353" y="735"/>
                    <a:pt x="350" y="740"/>
                    <a:pt x="347" y="730"/>
                  </a:cubicBezTo>
                  <a:cubicBezTo>
                    <a:pt x="344" y="720"/>
                    <a:pt x="344" y="713"/>
                    <a:pt x="341" y="707"/>
                  </a:cubicBezTo>
                  <a:cubicBezTo>
                    <a:pt x="339" y="700"/>
                    <a:pt x="336" y="689"/>
                    <a:pt x="336" y="684"/>
                  </a:cubicBezTo>
                  <a:cubicBezTo>
                    <a:pt x="335" y="679"/>
                    <a:pt x="333" y="669"/>
                    <a:pt x="330" y="665"/>
                  </a:cubicBezTo>
                  <a:cubicBezTo>
                    <a:pt x="328" y="660"/>
                    <a:pt x="323" y="652"/>
                    <a:pt x="328" y="648"/>
                  </a:cubicBezTo>
                  <a:cubicBezTo>
                    <a:pt x="328" y="648"/>
                    <a:pt x="335" y="637"/>
                    <a:pt x="328" y="629"/>
                  </a:cubicBezTo>
                  <a:cubicBezTo>
                    <a:pt x="322" y="622"/>
                    <a:pt x="326" y="597"/>
                    <a:pt x="324" y="583"/>
                  </a:cubicBezTo>
                  <a:cubicBezTo>
                    <a:pt x="322" y="569"/>
                    <a:pt x="321" y="563"/>
                    <a:pt x="319" y="556"/>
                  </a:cubicBezTo>
                  <a:cubicBezTo>
                    <a:pt x="317" y="549"/>
                    <a:pt x="318" y="547"/>
                    <a:pt x="316" y="545"/>
                  </a:cubicBezTo>
                  <a:cubicBezTo>
                    <a:pt x="316" y="545"/>
                    <a:pt x="316" y="521"/>
                    <a:pt x="315" y="515"/>
                  </a:cubicBezTo>
                  <a:cubicBezTo>
                    <a:pt x="314" y="510"/>
                    <a:pt x="317" y="501"/>
                    <a:pt x="317" y="498"/>
                  </a:cubicBezTo>
                  <a:cubicBezTo>
                    <a:pt x="317" y="497"/>
                    <a:pt x="317" y="497"/>
                    <a:pt x="317" y="497"/>
                  </a:cubicBezTo>
                  <a:cubicBezTo>
                    <a:pt x="315" y="495"/>
                    <a:pt x="341" y="497"/>
                    <a:pt x="341" y="497"/>
                  </a:cubicBezTo>
                  <a:cubicBezTo>
                    <a:pt x="341" y="497"/>
                    <a:pt x="362" y="496"/>
                    <a:pt x="354" y="478"/>
                  </a:cubicBezTo>
                  <a:cubicBezTo>
                    <a:pt x="347" y="459"/>
                    <a:pt x="339" y="387"/>
                    <a:pt x="339" y="387"/>
                  </a:cubicBezTo>
                  <a:cubicBezTo>
                    <a:pt x="365" y="405"/>
                    <a:pt x="365" y="405"/>
                    <a:pt x="365" y="405"/>
                  </a:cubicBezTo>
                  <a:cubicBezTo>
                    <a:pt x="372" y="395"/>
                    <a:pt x="372" y="395"/>
                    <a:pt x="372" y="395"/>
                  </a:cubicBezTo>
                  <a:cubicBezTo>
                    <a:pt x="372" y="395"/>
                    <a:pt x="377" y="394"/>
                    <a:pt x="377" y="397"/>
                  </a:cubicBezTo>
                  <a:cubicBezTo>
                    <a:pt x="377" y="397"/>
                    <a:pt x="377" y="402"/>
                    <a:pt x="380" y="404"/>
                  </a:cubicBezTo>
                  <a:cubicBezTo>
                    <a:pt x="380" y="404"/>
                    <a:pt x="380" y="406"/>
                    <a:pt x="385" y="408"/>
                  </a:cubicBezTo>
                  <a:cubicBezTo>
                    <a:pt x="385" y="408"/>
                    <a:pt x="395" y="413"/>
                    <a:pt x="394" y="408"/>
                  </a:cubicBezTo>
                  <a:cubicBezTo>
                    <a:pt x="392" y="402"/>
                    <a:pt x="394" y="406"/>
                    <a:pt x="394" y="406"/>
                  </a:cubicBezTo>
                  <a:cubicBezTo>
                    <a:pt x="397" y="400"/>
                    <a:pt x="397" y="400"/>
                    <a:pt x="397" y="400"/>
                  </a:cubicBezTo>
                  <a:cubicBezTo>
                    <a:pt x="397" y="400"/>
                    <a:pt x="400" y="396"/>
                    <a:pt x="398" y="391"/>
                  </a:cubicBezTo>
                  <a:cubicBezTo>
                    <a:pt x="398" y="391"/>
                    <a:pt x="406" y="383"/>
                    <a:pt x="398" y="378"/>
                  </a:cubicBezTo>
                  <a:cubicBezTo>
                    <a:pt x="398" y="378"/>
                    <a:pt x="398" y="374"/>
                    <a:pt x="390" y="372"/>
                  </a:cubicBezTo>
                  <a:cubicBezTo>
                    <a:pt x="381" y="367"/>
                    <a:pt x="381" y="367"/>
                    <a:pt x="381" y="367"/>
                  </a:cubicBezTo>
                  <a:cubicBezTo>
                    <a:pt x="381" y="367"/>
                    <a:pt x="361" y="350"/>
                    <a:pt x="359" y="348"/>
                  </a:cubicBezTo>
                  <a:cubicBezTo>
                    <a:pt x="357" y="347"/>
                    <a:pt x="332" y="334"/>
                    <a:pt x="330" y="330"/>
                  </a:cubicBezTo>
                  <a:cubicBezTo>
                    <a:pt x="329" y="325"/>
                    <a:pt x="329" y="322"/>
                    <a:pt x="326" y="319"/>
                  </a:cubicBezTo>
                  <a:cubicBezTo>
                    <a:pt x="324" y="315"/>
                    <a:pt x="321" y="299"/>
                    <a:pt x="318" y="288"/>
                  </a:cubicBezTo>
                  <a:cubicBezTo>
                    <a:pt x="315" y="277"/>
                    <a:pt x="311" y="259"/>
                    <a:pt x="307" y="251"/>
                  </a:cubicBezTo>
                  <a:cubicBezTo>
                    <a:pt x="303" y="243"/>
                    <a:pt x="299" y="236"/>
                    <a:pt x="297" y="229"/>
                  </a:cubicBezTo>
                  <a:cubicBezTo>
                    <a:pt x="295" y="223"/>
                    <a:pt x="288" y="205"/>
                    <a:pt x="284" y="201"/>
                  </a:cubicBezTo>
                  <a:cubicBezTo>
                    <a:pt x="279" y="198"/>
                    <a:pt x="277" y="182"/>
                    <a:pt x="273" y="172"/>
                  </a:cubicBezTo>
                  <a:cubicBezTo>
                    <a:pt x="268" y="162"/>
                    <a:pt x="267" y="155"/>
                    <a:pt x="263" y="152"/>
                  </a:cubicBezTo>
                  <a:cubicBezTo>
                    <a:pt x="263" y="152"/>
                    <a:pt x="268" y="146"/>
                    <a:pt x="267" y="141"/>
                  </a:cubicBezTo>
                  <a:cubicBezTo>
                    <a:pt x="267" y="141"/>
                    <a:pt x="269" y="135"/>
                    <a:pt x="273" y="135"/>
                  </a:cubicBezTo>
                  <a:cubicBezTo>
                    <a:pt x="273" y="135"/>
                    <a:pt x="300" y="132"/>
                    <a:pt x="292" y="118"/>
                  </a:cubicBezTo>
                  <a:cubicBezTo>
                    <a:pt x="292" y="118"/>
                    <a:pt x="298" y="111"/>
                    <a:pt x="293" y="108"/>
                  </a:cubicBezTo>
                  <a:cubicBezTo>
                    <a:pt x="293" y="108"/>
                    <a:pt x="297" y="106"/>
                    <a:pt x="295" y="103"/>
                  </a:cubicBezTo>
                  <a:cubicBezTo>
                    <a:pt x="295" y="103"/>
                    <a:pt x="291" y="96"/>
                    <a:pt x="296" y="96"/>
                  </a:cubicBezTo>
                  <a:cubicBezTo>
                    <a:pt x="296" y="96"/>
                    <a:pt x="308" y="91"/>
                    <a:pt x="297" y="83"/>
                  </a:cubicBezTo>
                  <a:cubicBezTo>
                    <a:pt x="297" y="83"/>
                    <a:pt x="286" y="77"/>
                    <a:pt x="289" y="72"/>
                  </a:cubicBezTo>
                  <a:cubicBezTo>
                    <a:pt x="289" y="72"/>
                    <a:pt x="292" y="67"/>
                    <a:pt x="289" y="63"/>
                  </a:cubicBezTo>
                  <a:cubicBezTo>
                    <a:pt x="289" y="63"/>
                    <a:pt x="284" y="52"/>
                    <a:pt x="283" y="48"/>
                  </a:cubicBezTo>
                  <a:cubicBezTo>
                    <a:pt x="283" y="48"/>
                    <a:pt x="296" y="37"/>
                    <a:pt x="280" y="28"/>
                  </a:cubicBezTo>
                  <a:cubicBezTo>
                    <a:pt x="280" y="28"/>
                    <a:pt x="220" y="0"/>
                    <a:pt x="197" y="49"/>
                  </a:cubicBezTo>
                  <a:cubicBezTo>
                    <a:pt x="197" y="49"/>
                    <a:pt x="190" y="73"/>
                    <a:pt x="206" y="103"/>
                  </a:cubicBezTo>
                  <a:cubicBezTo>
                    <a:pt x="206" y="103"/>
                    <a:pt x="212" y="111"/>
                    <a:pt x="210" y="114"/>
                  </a:cubicBezTo>
                  <a:cubicBezTo>
                    <a:pt x="210" y="114"/>
                    <a:pt x="210" y="118"/>
                    <a:pt x="213" y="118"/>
                  </a:cubicBezTo>
                  <a:cubicBezTo>
                    <a:pt x="213" y="118"/>
                    <a:pt x="252" y="127"/>
                    <a:pt x="264" y="161"/>
                  </a:cubicBezTo>
                  <a:cubicBezTo>
                    <a:pt x="264" y="161"/>
                    <a:pt x="265" y="168"/>
                    <a:pt x="261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5" y="174"/>
                    <a:pt x="262" y="177"/>
                    <a:pt x="269" y="190"/>
                  </a:cubicBezTo>
                  <a:cubicBezTo>
                    <a:pt x="271" y="197"/>
                    <a:pt x="271" y="197"/>
                    <a:pt x="271" y="197"/>
                  </a:cubicBezTo>
                  <a:cubicBezTo>
                    <a:pt x="271" y="197"/>
                    <a:pt x="232" y="125"/>
                    <a:pt x="212" y="127"/>
                  </a:cubicBezTo>
                  <a:cubicBezTo>
                    <a:pt x="213" y="118"/>
                    <a:pt x="213" y="118"/>
                    <a:pt x="213" y="118"/>
                  </a:cubicBezTo>
                  <a:cubicBezTo>
                    <a:pt x="213" y="118"/>
                    <a:pt x="210" y="135"/>
                    <a:pt x="204" y="139"/>
                  </a:cubicBezTo>
                  <a:cubicBezTo>
                    <a:pt x="198" y="143"/>
                    <a:pt x="186" y="144"/>
                    <a:pt x="179" y="157"/>
                  </a:cubicBezTo>
                  <a:cubicBezTo>
                    <a:pt x="171" y="171"/>
                    <a:pt x="153" y="200"/>
                    <a:pt x="149" y="215"/>
                  </a:cubicBezTo>
                  <a:cubicBezTo>
                    <a:pt x="146" y="230"/>
                    <a:pt x="149" y="227"/>
                    <a:pt x="149" y="238"/>
                  </a:cubicBezTo>
                  <a:cubicBezTo>
                    <a:pt x="148" y="248"/>
                    <a:pt x="149" y="246"/>
                    <a:pt x="144" y="255"/>
                  </a:cubicBezTo>
                  <a:cubicBezTo>
                    <a:pt x="140" y="264"/>
                    <a:pt x="139" y="279"/>
                    <a:pt x="141" y="288"/>
                  </a:cubicBezTo>
                  <a:cubicBezTo>
                    <a:pt x="143" y="297"/>
                    <a:pt x="146" y="292"/>
                    <a:pt x="141" y="302"/>
                  </a:cubicBezTo>
                  <a:cubicBezTo>
                    <a:pt x="136" y="311"/>
                    <a:pt x="136" y="316"/>
                    <a:pt x="136" y="323"/>
                  </a:cubicBezTo>
                  <a:cubicBezTo>
                    <a:pt x="136" y="331"/>
                    <a:pt x="140" y="336"/>
                    <a:pt x="139" y="343"/>
                  </a:cubicBezTo>
                  <a:cubicBezTo>
                    <a:pt x="138" y="351"/>
                    <a:pt x="134" y="363"/>
                    <a:pt x="137" y="377"/>
                  </a:cubicBezTo>
                  <a:cubicBezTo>
                    <a:pt x="139" y="391"/>
                    <a:pt x="140" y="394"/>
                    <a:pt x="138" y="401"/>
                  </a:cubicBezTo>
                  <a:cubicBezTo>
                    <a:pt x="136" y="408"/>
                    <a:pt x="128" y="465"/>
                    <a:pt x="125" y="474"/>
                  </a:cubicBezTo>
                  <a:cubicBezTo>
                    <a:pt x="123" y="484"/>
                    <a:pt x="123" y="488"/>
                    <a:pt x="123" y="488"/>
                  </a:cubicBezTo>
                  <a:cubicBezTo>
                    <a:pt x="123" y="488"/>
                    <a:pt x="136" y="494"/>
                    <a:pt x="140" y="493"/>
                  </a:cubicBezTo>
                  <a:cubicBezTo>
                    <a:pt x="140" y="493"/>
                    <a:pt x="127" y="496"/>
                    <a:pt x="119" y="513"/>
                  </a:cubicBezTo>
                  <a:cubicBezTo>
                    <a:pt x="68" y="496"/>
                    <a:pt x="68" y="496"/>
                    <a:pt x="68" y="496"/>
                  </a:cubicBezTo>
                  <a:cubicBezTo>
                    <a:pt x="68" y="496"/>
                    <a:pt x="56" y="488"/>
                    <a:pt x="48" y="507"/>
                  </a:cubicBezTo>
                  <a:cubicBezTo>
                    <a:pt x="41" y="526"/>
                    <a:pt x="6" y="631"/>
                    <a:pt x="6" y="631"/>
                  </a:cubicBezTo>
                  <a:cubicBezTo>
                    <a:pt x="6" y="631"/>
                    <a:pt x="0" y="639"/>
                    <a:pt x="23" y="647"/>
                  </a:cubicBezTo>
                  <a:close/>
                  <a:moveTo>
                    <a:pt x="270" y="168"/>
                  </a:moveTo>
                  <a:cubicBezTo>
                    <a:pt x="266" y="161"/>
                    <a:pt x="266" y="161"/>
                    <a:pt x="266" y="161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5" y="155"/>
                    <a:pt x="270" y="168"/>
                    <a:pt x="270" y="168"/>
                  </a:cubicBezTo>
                  <a:close/>
                  <a:moveTo>
                    <a:pt x="299" y="327"/>
                  </a:moveTo>
                  <a:cubicBezTo>
                    <a:pt x="300" y="328"/>
                    <a:pt x="300" y="328"/>
                    <a:pt x="300" y="328"/>
                  </a:cubicBezTo>
                  <a:cubicBezTo>
                    <a:pt x="300" y="328"/>
                    <a:pt x="307" y="334"/>
                    <a:pt x="304" y="344"/>
                  </a:cubicBezTo>
                  <a:cubicBezTo>
                    <a:pt x="304" y="344"/>
                    <a:pt x="302" y="357"/>
                    <a:pt x="304" y="361"/>
                  </a:cubicBezTo>
                  <a:cubicBezTo>
                    <a:pt x="306" y="365"/>
                    <a:pt x="304" y="362"/>
                    <a:pt x="304" y="362"/>
                  </a:cubicBezTo>
                  <a:cubicBezTo>
                    <a:pt x="304" y="362"/>
                    <a:pt x="306" y="367"/>
                    <a:pt x="304" y="369"/>
                  </a:cubicBezTo>
                  <a:cubicBezTo>
                    <a:pt x="299" y="371"/>
                    <a:pt x="299" y="371"/>
                    <a:pt x="299" y="371"/>
                  </a:cubicBezTo>
                  <a:cubicBezTo>
                    <a:pt x="299" y="371"/>
                    <a:pt x="300" y="332"/>
                    <a:pt x="299" y="327"/>
                  </a:cubicBezTo>
                  <a:close/>
                  <a:moveTo>
                    <a:pt x="132" y="518"/>
                  </a:moveTo>
                  <a:cubicBezTo>
                    <a:pt x="132" y="518"/>
                    <a:pt x="134" y="509"/>
                    <a:pt x="139" y="509"/>
                  </a:cubicBezTo>
                  <a:cubicBezTo>
                    <a:pt x="139" y="509"/>
                    <a:pt x="142" y="517"/>
                    <a:pt x="146" y="513"/>
                  </a:cubicBezTo>
                  <a:cubicBezTo>
                    <a:pt x="146" y="513"/>
                    <a:pt x="147" y="520"/>
                    <a:pt x="150" y="519"/>
                  </a:cubicBezTo>
                  <a:cubicBezTo>
                    <a:pt x="148" y="524"/>
                    <a:pt x="148" y="524"/>
                    <a:pt x="148" y="524"/>
                  </a:cubicBezTo>
                  <a:lnTo>
                    <a:pt x="132" y="518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6506629" y="2652598"/>
              <a:ext cx="1" cy="344095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圆: 空心 20"/>
            <p:cNvSpPr/>
            <p:nvPr/>
          </p:nvSpPr>
          <p:spPr>
            <a:xfrm>
              <a:off x="6439175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973240" y="3225444"/>
              <a:ext cx="1272938" cy="642945"/>
              <a:chOff x="1732858" y="5001250"/>
              <a:chExt cx="2213143" cy="857260"/>
            </a:xfrm>
          </p:grpSpPr>
          <p:sp>
            <p:nvSpPr>
              <p:cNvPr id="33" name="文本框 55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  <p:sp>
            <p:nvSpPr>
              <p:cNvPr id="34" name="文本框 56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/>
                  <a:t>此部分内容作为文字排版占位显示 </a:t>
                </a:r>
                <a:br>
                  <a:rPr lang="zh-CN" altLang="en-US" sz="800"/>
                </a:br>
                <a:r>
                  <a:rPr lang="zh-CN" altLang="en-US" sz="800"/>
                  <a:t>（建议使用主题字体）</a:t>
                </a: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7313653" y="1277417"/>
            <a:ext cx="1290996" cy="2590972"/>
            <a:chOff x="7313653" y="1277417"/>
            <a:chExt cx="1290996" cy="2590972"/>
          </a:xfrm>
        </p:grpSpPr>
        <p:sp>
          <p:nvSpPr>
            <p:cNvPr id="9" name="任意多边形: 形状 8"/>
            <p:cNvSpPr>
              <a:spLocks/>
            </p:cNvSpPr>
            <p:nvPr/>
          </p:nvSpPr>
          <p:spPr bwMode="auto">
            <a:xfrm flipH="1">
              <a:off x="7575284" y="1438303"/>
              <a:ext cx="611756" cy="1098286"/>
            </a:xfrm>
            <a:custGeom>
              <a:avLst/>
              <a:gdLst>
                <a:gd name="T0" fmla="*/ 477 w 502"/>
                <a:gd name="T1" fmla="*/ 130 h 903"/>
                <a:gd name="T2" fmla="*/ 451 w 502"/>
                <a:gd name="T3" fmla="*/ 76 h 903"/>
                <a:gd name="T4" fmla="*/ 432 w 502"/>
                <a:gd name="T5" fmla="*/ 105 h 903"/>
                <a:gd name="T6" fmla="*/ 449 w 502"/>
                <a:gd name="T7" fmla="*/ 157 h 903"/>
                <a:gd name="T8" fmla="*/ 426 w 502"/>
                <a:gd name="T9" fmla="*/ 207 h 903"/>
                <a:gd name="T10" fmla="*/ 344 w 502"/>
                <a:gd name="T11" fmla="*/ 150 h 903"/>
                <a:gd name="T12" fmla="*/ 347 w 502"/>
                <a:gd name="T13" fmla="*/ 105 h 903"/>
                <a:gd name="T14" fmla="*/ 361 w 502"/>
                <a:gd name="T15" fmla="*/ 50 h 903"/>
                <a:gd name="T16" fmla="*/ 338 w 502"/>
                <a:gd name="T17" fmla="*/ 16 h 903"/>
                <a:gd name="T18" fmla="*/ 285 w 502"/>
                <a:gd name="T19" fmla="*/ 13 h 903"/>
                <a:gd name="T20" fmla="*/ 258 w 502"/>
                <a:gd name="T21" fmla="*/ 105 h 903"/>
                <a:gd name="T22" fmla="*/ 197 w 502"/>
                <a:gd name="T23" fmla="*/ 149 h 903"/>
                <a:gd name="T24" fmla="*/ 147 w 502"/>
                <a:gd name="T25" fmla="*/ 199 h 903"/>
                <a:gd name="T26" fmla="*/ 116 w 502"/>
                <a:gd name="T27" fmla="*/ 216 h 903"/>
                <a:gd name="T28" fmla="*/ 94 w 502"/>
                <a:gd name="T29" fmla="*/ 223 h 903"/>
                <a:gd name="T30" fmla="*/ 63 w 502"/>
                <a:gd name="T31" fmla="*/ 165 h 903"/>
                <a:gd name="T32" fmla="*/ 74 w 502"/>
                <a:gd name="T33" fmla="*/ 112 h 903"/>
                <a:gd name="T34" fmla="*/ 51 w 502"/>
                <a:gd name="T35" fmla="*/ 85 h 903"/>
                <a:gd name="T36" fmla="*/ 17 w 502"/>
                <a:gd name="T37" fmla="*/ 121 h 903"/>
                <a:gd name="T38" fmla="*/ 11 w 502"/>
                <a:gd name="T39" fmla="*/ 180 h 903"/>
                <a:gd name="T40" fmla="*/ 41 w 502"/>
                <a:gd name="T41" fmla="*/ 262 h 903"/>
                <a:gd name="T42" fmla="*/ 107 w 502"/>
                <a:gd name="T43" fmla="*/ 298 h 903"/>
                <a:gd name="T44" fmla="*/ 202 w 502"/>
                <a:gd name="T45" fmla="*/ 348 h 903"/>
                <a:gd name="T46" fmla="*/ 205 w 502"/>
                <a:gd name="T47" fmla="*/ 423 h 903"/>
                <a:gd name="T48" fmla="*/ 186 w 502"/>
                <a:gd name="T49" fmla="*/ 503 h 903"/>
                <a:gd name="T50" fmla="*/ 140 w 502"/>
                <a:gd name="T51" fmla="*/ 581 h 903"/>
                <a:gd name="T52" fmla="*/ 141 w 502"/>
                <a:gd name="T53" fmla="*/ 696 h 903"/>
                <a:gd name="T54" fmla="*/ 200 w 502"/>
                <a:gd name="T55" fmla="*/ 798 h 903"/>
                <a:gd name="T56" fmla="*/ 168 w 502"/>
                <a:gd name="T57" fmla="*/ 815 h 903"/>
                <a:gd name="T58" fmla="*/ 196 w 502"/>
                <a:gd name="T59" fmla="*/ 849 h 903"/>
                <a:gd name="T60" fmla="*/ 289 w 502"/>
                <a:gd name="T61" fmla="*/ 834 h 903"/>
                <a:gd name="T62" fmla="*/ 274 w 502"/>
                <a:gd name="T63" fmla="*/ 767 h 903"/>
                <a:gd name="T64" fmla="*/ 241 w 502"/>
                <a:gd name="T65" fmla="*/ 713 h 903"/>
                <a:gd name="T66" fmla="*/ 226 w 502"/>
                <a:gd name="T67" fmla="*/ 657 h 903"/>
                <a:gd name="T68" fmla="*/ 290 w 502"/>
                <a:gd name="T69" fmla="*/ 571 h 903"/>
                <a:gd name="T70" fmla="*/ 310 w 502"/>
                <a:gd name="T71" fmla="*/ 567 h 903"/>
                <a:gd name="T72" fmla="*/ 310 w 502"/>
                <a:gd name="T73" fmla="*/ 618 h 903"/>
                <a:gd name="T74" fmla="*/ 326 w 502"/>
                <a:gd name="T75" fmla="*/ 694 h 903"/>
                <a:gd name="T76" fmla="*/ 347 w 502"/>
                <a:gd name="T77" fmla="*/ 800 h 903"/>
                <a:gd name="T78" fmla="*/ 356 w 502"/>
                <a:gd name="T79" fmla="*/ 855 h 903"/>
                <a:gd name="T80" fmla="*/ 410 w 502"/>
                <a:gd name="T81" fmla="*/ 895 h 903"/>
                <a:gd name="T82" fmla="*/ 408 w 502"/>
                <a:gd name="T83" fmla="*/ 830 h 903"/>
                <a:gd name="T84" fmla="*/ 405 w 502"/>
                <a:gd name="T85" fmla="*/ 761 h 903"/>
                <a:gd name="T86" fmla="*/ 402 w 502"/>
                <a:gd name="T87" fmla="*/ 665 h 903"/>
                <a:gd name="T88" fmla="*/ 381 w 502"/>
                <a:gd name="T89" fmla="*/ 624 h 903"/>
                <a:gd name="T90" fmla="*/ 392 w 502"/>
                <a:gd name="T91" fmla="*/ 588 h 903"/>
                <a:gd name="T92" fmla="*/ 415 w 502"/>
                <a:gd name="T93" fmla="*/ 530 h 903"/>
                <a:gd name="T94" fmla="*/ 422 w 502"/>
                <a:gd name="T95" fmla="*/ 472 h 903"/>
                <a:gd name="T96" fmla="*/ 399 w 502"/>
                <a:gd name="T97" fmla="*/ 376 h 903"/>
                <a:gd name="T98" fmla="*/ 386 w 502"/>
                <a:gd name="T99" fmla="*/ 302 h 903"/>
                <a:gd name="T100" fmla="*/ 433 w 502"/>
                <a:gd name="T101" fmla="*/ 309 h 903"/>
                <a:gd name="T102" fmla="*/ 488 w 502"/>
                <a:gd name="T103" fmla="*/ 285 h 903"/>
                <a:gd name="T104" fmla="*/ 494 w 502"/>
                <a:gd name="T105" fmla="*/ 228 h 903"/>
                <a:gd name="T106" fmla="*/ 22 w 502"/>
                <a:gd name="T107" fmla="*/ 166 h 903"/>
                <a:gd name="T108" fmla="*/ 244 w 502"/>
                <a:gd name="T109" fmla="*/ 172 h 903"/>
                <a:gd name="T110" fmla="*/ 253 w 502"/>
                <a:gd name="T111" fmla="*/ 136 h 903"/>
                <a:gd name="T112" fmla="*/ 272 w 502"/>
                <a:gd name="T113" fmla="*/ 193 h 903"/>
                <a:gd name="T114" fmla="*/ 290 w 502"/>
                <a:gd name="T115" fmla="*/ 180 h 903"/>
                <a:gd name="T116" fmla="*/ 450 w 502"/>
                <a:gd name="T117" fmla="*/ 149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903">
                  <a:moveTo>
                    <a:pt x="502" y="171"/>
                  </a:moveTo>
                  <a:cubicBezTo>
                    <a:pt x="501" y="171"/>
                    <a:pt x="500" y="171"/>
                    <a:pt x="498" y="169"/>
                  </a:cubicBezTo>
                  <a:cubicBezTo>
                    <a:pt x="495" y="167"/>
                    <a:pt x="493" y="166"/>
                    <a:pt x="492" y="165"/>
                  </a:cubicBezTo>
                  <a:cubicBezTo>
                    <a:pt x="491" y="164"/>
                    <a:pt x="491" y="164"/>
                    <a:pt x="490" y="163"/>
                  </a:cubicBezTo>
                  <a:cubicBezTo>
                    <a:pt x="488" y="162"/>
                    <a:pt x="486" y="160"/>
                    <a:pt x="485" y="160"/>
                  </a:cubicBezTo>
                  <a:cubicBezTo>
                    <a:pt x="483" y="159"/>
                    <a:pt x="482" y="158"/>
                    <a:pt x="482" y="158"/>
                  </a:cubicBezTo>
                  <a:cubicBezTo>
                    <a:pt x="482" y="158"/>
                    <a:pt x="482" y="157"/>
                    <a:pt x="481" y="154"/>
                  </a:cubicBezTo>
                  <a:cubicBezTo>
                    <a:pt x="481" y="151"/>
                    <a:pt x="480" y="149"/>
                    <a:pt x="480" y="147"/>
                  </a:cubicBezTo>
                  <a:cubicBezTo>
                    <a:pt x="480" y="145"/>
                    <a:pt x="480" y="145"/>
                    <a:pt x="480" y="144"/>
                  </a:cubicBezTo>
                  <a:cubicBezTo>
                    <a:pt x="479" y="144"/>
                    <a:pt x="479" y="144"/>
                    <a:pt x="479" y="144"/>
                  </a:cubicBezTo>
                  <a:cubicBezTo>
                    <a:pt x="479" y="144"/>
                    <a:pt x="479" y="140"/>
                    <a:pt x="478" y="136"/>
                  </a:cubicBezTo>
                  <a:cubicBezTo>
                    <a:pt x="478" y="132"/>
                    <a:pt x="477" y="130"/>
                    <a:pt x="477" y="130"/>
                  </a:cubicBezTo>
                  <a:cubicBezTo>
                    <a:pt x="477" y="129"/>
                    <a:pt x="477" y="128"/>
                    <a:pt x="477" y="127"/>
                  </a:cubicBezTo>
                  <a:cubicBezTo>
                    <a:pt x="477" y="127"/>
                    <a:pt x="477" y="124"/>
                    <a:pt x="477" y="122"/>
                  </a:cubicBezTo>
                  <a:cubicBezTo>
                    <a:pt x="477" y="119"/>
                    <a:pt x="477" y="117"/>
                    <a:pt x="477" y="114"/>
                  </a:cubicBezTo>
                  <a:cubicBezTo>
                    <a:pt x="477" y="112"/>
                    <a:pt x="476" y="109"/>
                    <a:pt x="476" y="106"/>
                  </a:cubicBezTo>
                  <a:cubicBezTo>
                    <a:pt x="476" y="102"/>
                    <a:pt x="475" y="99"/>
                    <a:pt x="475" y="96"/>
                  </a:cubicBezTo>
                  <a:cubicBezTo>
                    <a:pt x="474" y="93"/>
                    <a:pt x="474" y="91"/>
                    <a:pt x="474" y="87"/>
                  </a:cubicBezTo>
                  <a:cubicBezTo>
                    <a:pt x="473" y="84"/>
                    <a:pt x="474" y="84"/>
                    <a:pt x="474" y="83"/>
                  </a:cubicBezTo>
                  <a:cubicBezTo>
                    <a:pt x="474" y="81"/>
                    <a:pt x="474" y="80"/>
                    <a:pt x="472" y="79"/>
                  </a:cubicBezTo>
                  <a:cubicBezTo>
                    <a:pt x="471" y="77"/>
                    <a:pt x="469" y="76"/>
                    <a:pt x="468" y="76"/>
                  </a:cubicBezTo>
                  <a:cubicBezTo>
                    <a:pt x="467" y="76"/>
                    <a:pt x="464" y="76"/>
                    <a:pt x="462" y="76"/>
                  </a:cubicBezTo>
                  <a:cubicBezTo>
                    <a:pt x="461" y="76"/>
                    <a:pt x="459" y="76"/>
                    <a:pt x="457" y="76"/>
                  </a:cubicBezTo>
                  <a:cubicBezTo>
                    <a:pt x="455" y="76"/>
                    <a:pt x="452" y="76"/>
                    <a:pt x="451" y="76"/>
                  </a:cubicBezTo>
                  <a:cubicBezTo>
                    <a:pt x="449" y="75"/>
                    <a:pt x="447" y="75"/>
                    <a:pt x="445" y="76"/>
                  </a:cubicBezTo>
                  <a:cubicBezTo>
                    <a:pt x="442" y="76"/>
                    <a:pt x="441" y="76"/>
                    <a:pt x="440" y="76"/>
                  </a:cubicBezTo>
                  <a:cubicBezTo>
                    <a:pt x="439" y="76"/>
                    <a:pt x="438" y="76"/>
                    <a:pt x="437" y="77"/>
                  </a:cubicBezTo>
                  <a:cubicBezTo>
                    <a:pt x="436" y="78"/>
                    <a:pt x="435" y="78"/>
                    <a:pt x="435" y="79"/>
                  </a:cubicBezTo>
                  <a:cubicBezTo>
                    <a:pt x="435" y="80"/>
                    <a:pt x="434" y="80"/>
                    <a:pt x="434" y="80"/>
                  </a:cubicBezTo>
                  <a:cubicBezTo>
                    <a:pt x="434" y="80"/>
                    <a:pt x="433" y="79"/>
                    <a:pt x="431" y="79"/>
                  </a:cubicBezTo>
                  <a:cubicBezTo>
                    <a:pt x="430" y="79"/>
                    <a:pt x="427" y="79"/>
                    <a:pt x="426" y="82"/>
                  </a:cubicBezTo>
                  <a:cubicBezTo>
                    <a:pt x="425" y="84"/>
                    <a:pt x="426" y="85"/>
                    <a:pt x="426" y="86"/>
                  </a:cubicBezTo>
                  <a:cubicBezTo>
                    <a:pt x="427" y="88"/>
                    <a:pt x="426" y="91"/>
                    <a:pt x="426" y="93"/>
                  </a:cubicBezTo>
                  <a:cubicBezTo>
                    <a:pt x="427" y="95"/>
                    <a:pt x="427" y="96"/>
                    <a:pt x="428" y="97"/>
                  </a:cubicBezTo>
                  <a:cubicBezTo>
                    <a:pt x="428" y="99"/>
                    <a:pt x="429" y="100"/>
                    <a:pt x="430" y="102"/>
                  </a:cubicBezTo>
                  <a:cubicBezTo>
                    <a:pt x="431" y="104"/>
                    <a:pt x="432" y="105"/>
                    <a:pt x="432" y="105"/>
                  </a:cubicBezTo>
                  <a:cubicBezTo>
                    <a:pt x="433" y="106"/>
                    <a:pt x="433" y="107"/>
                    <a:pt x="434" y="108"/>
                  </a:cubicBezTo>
                  <a:cubicBezTo>
                    <a:pt x="435" y="110"/>
                    <a:pt x="435" y="110"/>
                    <a:pt x="435" y="112"/>
                  </a:cubicBezTo>
                  <a:cubicBezTo>
                    <a:pt x="436" y="113"/>
                    <a:pt x="436" y="117"/>
                    <a:pt x="439" y="121"/>
                  </a:cubicBezTo>
                  <a:cubicBezTo>
                    <a:pt x="440" y="123"/>
                    <a:pt x="441" y="124"/>
                    <a:pt x="442" y="125"/>
                  </a:cubicBezTo>
                  <a:cubicBezTo>
                    <a:pt x="443" y="126"/>
                    <a:pt x="443" y="127"/>
                    <a:pt x="444" y="128"/>
                  </a:cubicBezTo>
                  <a:cubicBezTo>
                    <a:pt x="445" y="129"/>
                    <a:pt x="446" y="130"/>
                    <a:pt x="447" y="131"/>
                  </a:cubicBezTo>
                  <a:cubicBezTo>
                    <a:pt x="447" y="132"/>
                    <a:pt x="448" y="134"/>
                    <a:pt x="448" y="135"/>
                  </a:cubicBezTo>
                  <a:cubicBezTo>
                    <a:pt x="449" y="137"/>
                    <a:pt x="449" y="139"/>
                    <a:pt x="449" y="141"/>
                  </a:cubicBezTo>
                  <a:cubicBezTo>
                    <a:pt x="450" y="144"/>
                    <a:pt x="450" y="145"/>
                    <a:pt x="450" y="145"/>
                  </a:cubicBezTo>
                  <a:cubicBezTo>
                    <a:pt x="450" y="145"/>
                    <a:pt x="449" y="144"/>
                    <a:pt x="449" y="146"/>
                  </a:cubicBezTo>
                  <a:cubicBezTo>
                    <a:pt x="449" y="147"/>
                    <a:pt x="449" y="152"/>
                    <a:pt x="449" y="154"/>
                  </a:cubicBezTo>
                  <a:cubicBezTo>
                    <a:pt x="449" y="156"/>
                    <a:pt x="449" y="157"/>
                    <a:pt x="449" y="157"/>
                  </a:cubicBezTo>
                  <a:cubicBezTo>
                    <a:pt x="449" y="157"/>
                    <a:pt x="446" y="158"/>
                    <a:pt x="446" y="161"/>
                  </a:cubicBezTo>
                  <a:cubicBezTo>
                    <a:pt x="445" y="164"/>
                    <a:pt x="445" y="167"/>
                    <a:pt x="444" y="172"/>
                  </a:cubicBezTo>
                  <a:cubicBezTo>
                    <a:pt x="443" y="177"/>
                    <a:pt x="442" y="182"/>
                    <a:pt x="442" y="185"/>
                  </a:cubicBezTo>
                  <a:cubicBezTo>
                    <a:pt x="441" y="189"/>
                    <a:pt x="441" y="190"/>
                    <a:pt x="440" y="192"/>
                  </a:cubicBezTo>
                  <a:cubicBezTo>
                    <a:pt x="440" y="193"/>
                    <a:pt x="440" y="195"/>
                    <a:pt x="439" y="198"/>
                  </a:cubicBezTo>
                  <a:cubicBezTo>
                    <a:pt x="438" y="200"/>
                    <a:pt x="436" y="205"/>
                    <a:pt x="434" y="209"/>
                  </a:cubicBezTo>
                  <a:cubicBezTo>
                    <a:pt x="433" y="211"/>
                    <a:pt x="433" y="213"/>
                    <a:pt x="433" y="215"/>
                  </a:cubicBezTo>
                  <a:cubicBezTo>
                    <a:pt x="432" y="216"/>
                    <a:pt x="432" y="217"/>
                    <a:pt x="432" y="217"/>
                  </a:cubicBezTo>
                  <a:cubicBezTo>
                    <a:pt x="432" y="217"/>
                    <a:pt x="431" y="215"/>
                    <a:pt x="431" y="215"/>
                  </a:cubicBezTo>
                  <a:cubicBezTo>
                    <a:pt x="430" y="214"/>
                    <a:pt x="430" y="213"/>
                    <a:pt x="429" y="212"/>
                  </a:cubicBezTo>
                  <a:cubicBezTo>
                    <a:pt x="428" y="211"/>
                    <a:pt x="427" y="209"/>
                    <a:pt x="427" y="209"/>
                  </a:cubicBezTo>
                  <a:cubicBezTo>
                    <a:pt x="427" y="209"/>
                    <a:pt x="426" y="208"/>
                    <a:pt x="426" y="207"/>
                  </a:cubicBezTo>
                  <a:cubicBezTo>
                    <a:pt x="426" y="206"/>
                    <a:pt x="427" y="205"/>
                    <a:pt x="427" y="203"/>
                  </a:cubicBezTo>
                  <a:cubicBezTo>
                    <a:pt x="428" y="202"/>
                    <a:pt x="428" y="201"/>
                    <a:pt x="428" y="198"/>
                  </a:cubicBezTo>
                  <a:cubicBezTo>
                    <a:pt x="428" y="194"/>
                    <a:pt x="428" y="193"/>
                    <a:pt x="427" y="190"/>
                  </a:cubicBezTo>
                  <a:cubicBezTo>
                    <a:pt x="427" y="188"/>
                    <a:pt x="426" y="184"/>
                    <a:pt x="425" y="181"/>
                  </a:cubicBezTo>
                  <a:cubicBezTo>
                    <a:pt x="424" y="179"/>
                    <a:pt x="423" y="178"/>
                    <a:pt x="423" y="176"/>
                  </a:cubicBezTo>
                  <a:cubicBezTo>
                    <a:pt x="421" y="174"/>
                    <a:pt x="420" y="172"/>
                    <a:pt x="419" y="171"/>
                  </a:cubicBezTo>
                  <a:cubicBezTo>
                    <a:pt x="416" y="169"/>
                    <a:pt x="414" y="169"/>
                    <a:pt x="414" y="169"/>
                  </a:cubicBezTo>
                  <a:cubicBezTo>
                    <a:pt x="414" y="169"/>
                    <a:pt x="412" y="167"/>
                    <a:pt x="407" y="165"/>
                  </a:cubicBezTo>
                  <a:cubicBezTo>
                    <a:pt x="401" y="163"/>
                    <a:pt x="396" y="161"/>
                    <a:pt x="391" y="159"/>
                  </a:cubicBezTo>
                  <a:cubicBezTo>
                    <a:pt x="387" y="158"/>
                    <a:pt x="385" y="157"/>
                    <a:pt x="380" y="156"/>
                  </a:cubicBezTo>
                  <a:cubicBezTo>
                    <a:pt x="374" y="154"/>
                    <a:pt x="369" y="152"/>
                    <a:pt x="362" y="151"/>
                  </a:cubicBezTo>
                  <a:cubicBezTo>
                    <a:pt x="354" y="150"/>
                    <a:pt x="344" y="150"/>
                    <a:pt x="344" y="150"/>
                  </a:cubicBezTo>
                  <a:cubicBezTo>
                    <a:pt x="344" y="150"/>
                    <a:pt x="344" y="149"/>
                    <a:pt x="344" y="149"/>
                  </a:cubicBezTo>
                  <a:cubicBezTo>
                    <a:pt x="344" y="148"/>
                    <a:pt x="343" y="147"/>
                    <a:pt x="342" y="145"/>
                  </a:cubicBezTo>
                  <a:cubicBezTo>
                    <a:pt x="340" y="143"/>
                    <a:pt x="338" y="141"/>
                    <a:pt x="337" y="139"/>
                  </a:cubicBezTo>
                  <a:cubicBezTo>
                    <a:pt x="335" y="137"/>
                    <a:pt x="334" y="135"/>
                    <a:pt x="333" y="133"/>
                  </a:cubicBezTo>
                  <a:cubicBezTo>
                    <a:pt x="332" y="132"/>
                    <a:pt x="331" y="131"/>
                    <a:pt x="330" y="130"/>
                  </a:cubicBezTo>
                  <a:cubicBezTo>
                    <a:pt x="330" y="130"/>
                    <a:pt x="329" y="129"/>
                    <a:pt x="329" y="129"/>
                  </a:cubicBezTo>
                  <a:cubicBezTo>
                    <a:pt x="329" y="129"/>
                    <a:pt x="329" y="127"/>
                    <a:pt x="330" y="126"/>
                  </a:cubicBezTo>
                  <a:cubicBezTo>
                    <a:pt x="331" y="125"/>
                    <a:pt x="331" y="124"/>
                    <a:pt x="333" y="122"/>
                  </a:cubicBezTo>
                  <a:cubicBezTo>
                    <a:pt x="334" y="120"/>
                    <a:pt x="336" y="118"/>
                    <a:pt x="336" y="117"/>
                  </a:cubicBezTo>
                  <a:cubicBezTo>
                    <a:pt x="336" y="117"/>
                    <a:pt x="337" y="116"/>
                    <a:pt x="338" y="115"/>
                  </a:cubicBezTo>
                  <a:cubicBezTo>
                    <a:pt x="339" y="114"/>
                    <a:pt x="340" y="112"/>
                    <a:pt x="342" y="111"/>
                  </a:cubicBezTo>
                  <a:cubicBezTo>
                    <a:pt x="344" y="109"/>
                    <a:pt x="345" y="108"/>
                    <a:pt x="347" y="105"/>
                  </a:cubicBezTo>
                  <a:cubicBezTo>
                    <a:pt x="350" y="103"/>
                    <a:pt x="351" y="102"/>
                    <a:pt x="352" y="100"/>
                  </a:cubicBezTo>
                  <a:cubicBezTo>
                    <a:pt x="353" y="99"/>
                    <a:pt x="353" y="98"/>
                    <a:pt x="354" y="97"/>
                  </a:cubicBezTo>
                  <a:cubicBezTo>
                    <a:pt x="355" y="96"/>
                    <a:pt x="356" y="94"/>
                    <a:pt x="357" y="93"/>
                  </a:cubicBezTo>
                  <a:cubicBezTo>
                    <a:pt x="358" y="91"/>
                    <a:pt x="359" y="90"/>
                    <a:pt x="359" y="88"/>
                  </a:cubicBezTo>
                  <a:cubicBezTo>
                    <a:pt x="360" y="86"/>
                    <a:pt x="361" y="85"/>
                    <a:pt x="362" y="83"/>
                  </a:cubicBezTo>
                  <a:cubicBezTo>
                    <a:pt x="363" y="80"/>
                    <a:pt x="363" y="79"/>
                    <a:pt x="363" y="77"/>
                  </a:cubicBezTo>
                  <a:cubicBezTo>
                    <a:pt x="363" y="75"/>
                    <a:pt x="364" y="73"/>
                    <a:pt x="364" y="71"/>
                  </a:cubicBezTo>
                  <a:cubicBezTo>
                    <a:pt x="364" y="70"/>
                    <a:pt x="364" y="68"/>
                    <a:pt x="364" y="65"/>
                  </a:cubicBezTo>
                  <a:cubicBezTo>
                    <a:pt x="364" y="62"/>
                    <a:pt x="364" y="61"/>
                    <a:pt x="364" y="61"/>
                  </a:cubicBezTo>
                  <a:cubicBezTo>
                    <a:pt x="363" y="60"/>
                    <a:pt x="363" y="60"/>
                    <a:pt x="363" y="58"/>
                  </a:cubicBezTo>
                  <a:cubicBezTo>
                    <a:pt x="363" y="57"/>
                    <a:pt x="363" y="55"/>
                    <a:pt x="363" y="54"/>
                  </a:cubicBezTo>
                  <a:cubicBezTo>
                    <a:pt x="362" y="52"/>
                    <a:pt x="362" y="51"/>
                    <a:pt x="361" y="50"/>
                  </a:cubicBezTo>
                  <a:cubicBezTo>
                    <a:pt x="361" y="48"/>
                    <a:pt x="360" y="48"/>
                    <a:pt x="361" y="47"/>
                  </a:cubicBezTo>
                  <a:cubicBezTo>
                    <a:pt x="361" y="46"/>
                    <a:pt x="361" y="44"/>
                    <a:pt x="360" y="43"/>
                  </a:cubicBezTo>
                  <a:cubicBezTo>
                    <a:pt x="360" y="42"/>
                    <a:pt x="359" y="42"/>
                    <a:pt x="358" y="41"/>
                  </a:cubicBezTo>
                  <a:cubicBezTo>
                    <a:pt x="357" y="41"/>
                    <a:pt x="357" y="41"/>
                    <a:pt x="356" y="40"/>
                  </a:cubicBezTo>
                  <a:cubicBezTo>
                    <a:pt x="356" y="39"/>
                    <a:pt x="355" y="39"/>
                    <a:pt x="355" y="37"/>
                  </a:cubicBezTo>
                  <a:cubicBezTo>
                    <a:pt x="355" y="36"/>
                    <a:pt x="354" y="35"/>
                    <a:pt x="353" y="34"/>
                  </a:cubicBezTo>
                  <a:cubicBezTo>
                    <a:pt x="352" y="33"/>
                    <a:pt x="352" y="32"/>
                    <a:pt x="351" y="31"/>
                  </a:cubicBezTo>
                  <a:cubicBezTo>
                    <a:pt x="351" y="30"/>
                    <a:pt x="349" y="30"/>
                    <a:pt x="349" y="29"/>
                  </a:cubicBezTo>
                  <a:cubicBezTo>
                    <a:pt x="349" y="28"/>
                    <a:pt x="349" y="28"/>
                    <a:pt x="348" y="27"/>
                  </a:cubicBezTo>
                  <a:cubicBezTo>
                    <a:pt x="347" y="26"/>
                    <a:pt x="346" y="24"/>
                    <a:pt x="345" y="23"/>
                  </a:cubicBezTo>
                  <a:cubicBezTo>
                    <a:pt x="344" y="22"/>
                    <a:pt x="343" y="22"/>
                    <a:pt x="341" y="20"/>
                  </a:cubicBezTo>
                  <a:cubicBezTo>
                    <a:pt x="340" y="18"/>
                    <a:pt x="339" y="17"/>
                    <a:pt x="338" y="16"/>
                  </a:cubicBezTo>
                  <a:cubicBezTo>
                    <a:pt x="336" y="15"/>
                    <a:pt x="335" y="13"/>
                    <a:pt x="333" y="12"/>
                  </a:cubicBezTo>
                  <a:cubicBezTo>
                    <a:pt x="332" y="11"/>
                    <a:pt x="331" y="9"/>
                    <a:pt x="330" y="9"/>
                  </a:cubicBezTo>
                  <a:cubicBezTo>
                    <a:pt x="329" y="8"/>
                    <a:pt x="326" y="6"/>
                    <a:pt x="324" y="5"/>
                  </a:cubicBezTo>
                  <a:cubicBezTo>
                    <a:pt x="322" y="3"/>
                    <a:pt x="320" y="3"/>
                    <a:pt x="319" y="3"/>
                  </a:cubicBezTo>
                  <a:cubicBezTo>
                    <a:pt x="318" y="3"/>
                    <a:pt x="318" y="3"/>
                    <a:pt x="317" y="3"/>
                  </a:cubicBezTo>
                  <a:cubicBezTo>
                    <a:pt x="316" y="2"/>
                    <a:pt x="314" y="1"/>
                    <a:pt x="312" y="1"/>
                  </a:cubicBezTo>
                  <a:cubicBezTo>
                    <a:pt x="310" y="0"/>
                    <a:pt x="308" y="0"/>
                    <a:pt x="307" y="0"/>
                  </a:cubicBezTo>
                  <a:cubicBezTo>
                    <a:pt x="306" y="0"/>
                    <a:pt x="303" y="0"/>
                    <a:pt x="302" y="1"/>
                  </a:cubicBezTo>
                  <a:cubicBezTo>
                    <a:pt x="300" y="1"/>
                    <a:pt x="298" y="1"/>
                    <a:pt x="297" y="2"/>
                  </a:cubicBezTo>
                  <a:cubicBezTo>
                    <a:pt x="295" y="3"/>
                    <a:pt x="291" y="5"/>
                    <a:pt x="290" y="6"/>
                  </a:cubicBezTo>
                  <a:cubicBezTo>
                    <a:pt x="289" y="7"/>
                    <a:pt x="289" y="8"/>
                    <a:pt x="288" y="9"/>
                  </a:cubicBezTo>
                  <a:cubicBezTo>
                    <a:pt x="287" y="10"/>
                    <a:pt x="286" y="11"/>
                    <a:pt x="285" y="13"/>
                  </a:cubicBezTo>
                  <a:cubicBezTo>
                    <a:pt x="284" y="14"/>
                    <a:pt x="283" y="16"/>
                    <a:pt x="283" y="16"/>
                  </a:cubicBezTo>
                  <a:cubicBezTo>
                    <a:pt x="283" y="16"/>
                    <a:pt x="281" y="18"/>
                    <a:pt x="278" y="21"/>
                  </a:cubicBezTo>
                  <a:cubicBezTo>
                    <a:pt x="275" y="23"/>
                    <a:pt x="274" y="25"/>
                    <a:pt x="272" y="28"/>
                  </a:cubicBezTo>
                  <a:cubicBezTo>
                    <a:pt x="271" y="30"/>
                    <a:pt x="270" y="33"/>
                    <a:pt x="269" y="34"/>
                  </a:cubicBezTo>
                  <a:cubicBezTo>
                    <a:pt x="267" y="36"/>
                    <a:pt x="266" y="38"/>
                    <a:pt x="266" y="40"/>
                  </a:cubicBezTo>
                  <a:cubicBezTo>
                    <a:pt x="265" y="42"/>
                    <a:pt x="266" y="43"/>
                    <a:pt x="264" y="46"/>
                  </a:cubicBezTo>
                  <a:cubicBezTo>
                    <a:pt x="262" y="49"/>
                    <a:pt x="260" y="51"/>
                    <a:pt x="258" y="56"/>
                  </a:cubicBezTo>
                  <a:cubicBezTo>
                    <a:pt x="255" y="61"/>
                    <a:pt x="253" y="65"/>
                    <a:pt x="252" y="73"/>
                  </a:cubicBezTo>
                  <a:cubicBezTo>
                    <a:pt x="251" y="81"/>
                    <a:pt x="251" y="86"/>
                    <a:pt x="252" y="91"/>
                  </a:cubicBezTo>
                  <a:cubicBezTo>
                    <a:pt x="252" y="93"/>
                    <a:pt x="253" y="95"/>
                    <a:pt x="253" y="96"/>
                  </a:cubicBezTo>
                  <a:cubicBezTo>
                    <a:pt x="254" y="98"/>
                    <a:pt x="255" y="99"/>
                    <a:pt x="256" y="101"/>
                  </a:cubicBezTo>
                  <a:cubicBezTo>
                    <a:pt x="256" y="103"/>
                    <a:pt x="258" y="105"/>
                    <a:pt x="258" y="105"/>
                  </a:cubicBezTo>
                  <a:cubicBezTo>
                    <a:pt x="258" y="105"/>
                    <a:pt x="256" y="114"/>
                    <a:pt x="255" y="118"/>
                  </a:cubicBezTo>
                  <a:cubicBezTo>
                    <a:pt x="254" y="123"/>
                    <a:pt x="254" y="124"/>
                    <a:pt x="253" y="128"/>
                  </a:cubicBezTo>
                  <a:cubicBezTo>
                    <a:pt x="253" y="131"/>
                    <a:pt x="253" y="134"/>
                    <a:pt x="253" y="134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1" y="137"/>
                    <a:pt x="250" y="137"/>
                    <a:pt x="249" y="138"/>
                  </a:cubicBezTo>
                  <a:cubicBezTo>
                    <a:pt x="249" y="139"/>
                    <a:pt x="248" y="139"/>
                    <a:pt x="247" y="140"/>
                  </a:cubicBezTo>
                  <a:cubicBezTo>
                    <a:pt x="246" y="140"/>
                    <a:pt x="245" y="140"/>
                    <a:pt x="244" y="141"/>
                  </a:cubicBezTo>
                  <a:cubicBezTo>
                    <a:pt x="243" y="141"/>
                    <a:pt x="236" y="141"/>
                    <a:pt x="231" y="142"/>
                  </a:cubicBezTo>
                  <a:cubicBezTo>
                    <a:pt x="228" y="142"/>
                    <a:pt x="225" y="143"/>
                    <a:pt x="222" y="144"/>
                  </a:cubicBezTo>
                  <a:cubicBezTo>
                    <a:pt x="220" y="144"/>
                    <a:pt x="219" y="144"/>
                    <a:pt x="218" y="145"/>
                  </a:cubicBezTo>
                  <a:cubicBezTo>
                    <a:pt x="216" y="145"/>
                    <a:pt x="211" y="146"/>
                    <a:pt x="207" y="146"/>
                  </a:cubicBezTo>
                  <a:cubicBezTo>
                    <a:pt x="204" y="147"/>
                    <a:pt x="201" y="148"/>
                    <a:pt x="197" y="149"/>
                  </a:cubicBezTo>
                  <a:cubicBezTo>
                    <a:pt x="190" y="150"/>
                    <a:pt x="187" y="151"/>
                    <a:pt x="181" y="153"/>
                  </a:cubicBezTo>
                  <a:cubicBezTo>
                    <a:pt x="178" y="154"/>
                    <a:pt x="177" y="154"/>
                    <a:pt x="176" y="155"/>
                  </a:cubicBezTo>
                  <a:cubicBezTo>
                    <a:pt x="175" y="155"/>
                    <a:pt x="174" y="156"/>
                    <a:pt x="174" y="156"/>
                  </a:cubicBezTo>
                  <a:cubicBezTo>
                    <a:pt x="173" y="156"/>
                    <a:pt x="172" y="156"/>
                    <a:pt x="170" y="159"/>
                  </a:cubicBezTo>
                  <a:cubicBezTo>
                    <a:pt x="167" y="162"/>
                    <a:pt x="167" y="162"/>
                    <a:pt x="164" y="168"/>
                  </a:cubicBezTo>
                  <a:cubicBezTo>
                    <a:pt x="162" y="173"/>
                    <a:pt x="161" y="175"/>
                    <a:pt x="161" y="176"/>
                  </a:cubicBezTo>
                  <a:cubicBezTo>
                    <a:pt x="160" y="176"/>
                    <a:pt x="159" y="177"/>
                    <a:pt x="158" y="177"/>
                  </a:cubicBezTo>
                  <a:cubicBezTo>
                    <a:pt x="157" y="178"/>
                    <a:pt x="156" y="178"/>
                    <a:pt x="154" y="181"/>
                  </a:cubicBezTo>
                  <a:cubicBezTo>
                    <a:pt x="152" y="184"/>
                    <a:pt x="152" y="185"/>
                    <a:pt x="150" y="187"/>
                  </a:cubicBezTo>
                  <a:cubicBezTo>
                    <a:pt x="148" y="190"/>
                    <a:pt x="147" y="191"/>
                    <a:pt x="147" y="192"/>
                  </a:cubicBezTo>
                  <a:cubicBezTo>
                    <a:pt x="147" y="193"/>
                    <a:pt x="148" y="193"/>
                    <a:pt x="148" y="194"/>
                  </a:cubicBezTo>
                  <a:cubicBezTo>
                    <a:pt x="148" y="195"/>
                    <a:pt x="147" y="199"/>
                    <a:pt x="147" y="199"/>
                  </a:cubicBezTo>
                  <a:cubicBezTo>
                    <a:pt x="147" y="199"/>
                    <a:pt x="145" y="199"/>
                    <a:pt x="145" y="200"/>
                  </a:cubicBezTo>
                  <a:cubicBezTo>
                    <a:pt x="145" y="201"/>
                    <a:pt x="145" y="202"/>
                    <a:pt x="145" y="203"/>
                  </a:cubicBezTo>
                  <a:cubicBezTo>
                    <a:pt x="144" y="203"/>
                    <a:pt x="144" y="203"/>
                    <a:pt x="143" y="203"/>
                  </a:cubicBezTo>
                  <a:cubicBezTo>
                    <a:pt x="143" y="202"/>
                    <a:pt x="141" y="202"/>
                    <a:pt x="140" y="201"/>
                  </a:cubicBezTo>
                  <a:cubicBezTo>
                    <a:pt x="140" y="201"/>
                    <a:pt x="139" y="202"/>
                    <a:pt x="138" y="202"/>
                  </a:cubicBezTo>
                  <a:cubicBezTo>
                    <a:pt x="137" y="203"/>
                    <a:pt x="136" y="204"/>
                    <a:pt x="136" y="204"/>
                  </a:cubicBezTo>
                  <a:cubicBezTo>
                    <a:pt x="135" y="204"/>
                    <a:pt x="135" y="205"/>
                    <a:pt x="135" y="205"/>
                  </a:cubicBezTo>
                  <a:cubicBezTo>
                    <a:pt x="135" y="205"/>
                    <a:pt x="133" y="204"/>
                    <a:pt x="132" y="205"/>
                  </a:cubicBezTo>
                  <a:cubicBezTo>
                    <a:pt x="130" y="205"/>
                    <a:pt x="128" y="206"/>
                    <a:pt x="128" y="208"/>
                  </a:cubicBezTo>
                  <a:cubicBezTo>
                    <a:pt x="127" y="209"/>
                    <a:pt x="127" y="210"/>
                    <a:pt x="126" y="210"/>
                  </a:cubicBezTo>
                  <a:cubicBezTo>
                    <a:pt x="125" y="211"/>
                    <a:pt x="125" y="211"/>
                    <a:pt x="122" y="213"/>
                  </a:cubicBezTo>
                  <a:cubicBezTo>
                    <a:pt x="120" y="214"/>
                    <a:pt x="118" y="215"/>
                    <a:pt x="116" y="216"/>
                  </a:cubicBezTo>
                  <a:cubicBezTo>
                    <a:pt x="115" y="216"/>
                    <a:pt x="112" y="218"/>
                    <a:pt x="111" y="219"/>
                  </a:cubicBezTo>
                  <a:cubicBezTo>
                    <a:pt x="110" y="220"/>
                    <a:pt x="109" y="221"/>
                    <a:pt x="109" y="221"/>
                  </a:cubicBezTo>
                  <a:cubicBezTo>
                    <a:pt x="109" y="221"/>
                    <a:pt x="109" y="221"/>
                    <a:pt x="108" y="220"/>
                  </a:cubicBezTo>
                  <a:cubicBezTo>
                    <a:pt x="107" y="219"/>
                    <a:pt x="105" y="217"/>
                    <a:pt x="103" y="217"/>
                  </a:cubicBezTo>
                  <a:cubicBezTo>
                    <a:pt x="101" y="217"/>
                    <a:pt x="100" y="218"/>
                    <a:pt x="98" y="220"/>
                  </a:cubicBezTo>
                  <a:cubicBezTo>
                    <a:pt x="97" y="222"/>
                    <a:pt x="96" y="224"/>
                    <a:pt x="96" y="225"/>
                  </a:cubicBezTo>
                  <a:cubicBezTo>
                    <a:pt x="95" y="226"/>
                    <a:pt x="95" y="228"/>
                    <a:pt x="95" y="228"/>
                  </a:cubicBezTo>
                  <a:cubicBezTo>
                    <a:pt x="95" y="228"/>
                    <a:pt x="94" y="228"/>
                    <a:pt x="94" y="228"/>
                  </a:cubicBezTo>
                  <a:cubicBezTo>
                    <a:pt x="93" y="228"/>
                    <a:pt x="92" y="228"/>
                    <a:pt x="92" y="228"/>
                  </a:cubicBezTo>
                  <a:cubicBezTo>
                    <a:pt x="92" y="228"/>
                    <a:pt x="92" y="227"/>
                    <a:pt x="93" y="227"/>
                  </a:cubicBezTo>
                  <a:cubicBezTo>
                    <a:pt x="93" y="227"/>
                    <a:pt x="94" y="226"/>
                    <a:pt x="94" y="225"/>
                  </a:cubicBezTo>
                  <a:cubicBezTo>
                    <a:pt x="94" y="224"/>
                    <a:pt x="94" y="224"/>
                    <a:pt x="94" y="223"/>
                  </a:cubicBezTo>
                  <a:cubicBezTo>
                    <a:pt x="93" y="222"/>
                    <a:pt x="92" y="222"/>
                    <a:pt x="92" y="220"/>
                  </a:cubicBezTo>
                  <a:cubicBezTo>
                    <a:pt x="92" y="219"/>
                    <a:pt x="91" y="217"/>
                    <a:pt x="89" y="214"/>
                  </a:cubicBezTo>
                  <a:cubicBezTo>
                    <a:pt x="86" y="212"/>
                    <a:pt x="85" y="212"/>
                    <a:pt x="83" y="211"/>
                  </a:cubicBezTo>
                  <a:cubicBezTo>
                    <a:pt x="81" y="210"/>
                    <a:pt x="81" y="210"/>
                    <a:pt x="81" y="210"/>
                  </a:cubicBezTo>
                  <a:cubicBezTo>
                    <a:pt x="81" y="210"/>
                    <a:pt x="80" y="209"/>
                    <a:pt x="80" y="206"/>
                  </a:cubicBezTo>
                  <a:cubicBezTo>
                    <a:pt x="80" y="203"/>
                    <a:pt x="81" y="201"/>
                    <a:pt x="78" y="198"/>
                  </a:cubicBezTo>
                  <a:cubicBezTo>
                    <a:pt x="77" y="197"/>
                    <a:pt x="76" y="195"/>
                    <a:pt x="74" y="195"/>
                  </a:cubicBezTo>
                  <a:cubicBezTo>
                    <a:pt x="73" y="194"/>
                    <a:pt x="71" y="194"/>
                    <a:pt x="71" y="194"/>
                  </a:cubicBezTo>
                  <a:cubicBezTo>
                    <a:pt x="71" y="194"/>
                    <a:pt x="71" y="192"/>
                    <a:pt x="71" y="190"/>
                  </a:cubicBezTo>
                  <a:cubicBezTo>
                    <a:pt x="71" y="189"/>
                    <a:pt x="71" y="187"/>
                    <a:pt x="69" y="184"/>
                  </a:cubicBezTo>
                  <a:cubicBezTo>
                    <a:pt x="68" y="180"/>
                    <a:pt x="67" y="177"/>
                    <a:pt x="65" y="173"/>
                  </a:cubicBezTo>
                  <a:cubicBezTo>
                    <a:pt x="64" y="169"/>
                    <a:pt x="64" y="167"/>
                    <a:pt x="63" y="165"/>
                  </a:cubicBezTo>
                  <a:cubicBezTo>
                    <a:pt x="62" y="162"/>
                    <a:pt x="61" y="161"/>
                    <a:pt x="61" y="160"/>
                  </a:cubicBezTo>
                  <a:cubicBezTo>
                    <a:pt x="61" y="159"/>
                    <a:pt x="60" y="159"/>
                    <a:pt x="60" y="159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9"/>
                    <a:pt x="57" y="156"/>
                    <a:pt x="57" y="154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56" y="151"/>
                    <a:pt x="56" y="149"/>
                    <a:pt x="56" y="145"/>
                  </a:cubicBezTo>
                  <a:cubicBezTo>
                    <a:pt x="56" y="142"/>
                    <a:pt x="57" y="140"/>
                    <a:pt x="58" y="138"/>
                  </a:cubicBezTo>
                  <a:cubicBezTo>
                    <a:pt x="58" y="136"/>
                    <a:pt x="59" y="135"/>
                    <a:pt x="61" y="133"/>
                  </a:cubicBezTo>
                  <a:cubicBezTo>
                    <a:pt x="62" y="131"/>
                    <a:pt x="63" y="130"/>
                    <a:pt x="65" y="127"/>
                  </a:cubicBezTo>
                  <a:cubicBezTo>
                    <a:pt x="67" y="124"/>
                    <a:pt x="69" y="121"/>
                    <a:pt x="71" y="118"/>
                  </a:cubicBezTo>
                  <a:cubicBezTo>
                    <a:pt x="73" y="116"/>
                    <a:pt x="74" y="114"/>
                    <a:pt x="74" y="112"/>
                  </a:cubicBezTo>
                  <a:cubicBezTo>
                    <a:pt x="75" y="109"/>
                    <a:pt x="74" y="108"/>
                    <a:pt x="75" y="106"/>
                  </a:cubicBezTo>
                  <a:cubicBezTo>
                    <a:pt x="75" y="104"/>
                    <a:pt x="76" y="104"/>
                    <a:pt x="76" y="101"/>
                  </a:cubicBezTo>
                  <a:cubicBezTo>
                    <a:pt x="77" y="98"/>
                    <a:pt x="77" y="97"/>
                    <a:pt x="77" y="96"/>
                  </a:cubicBezTo>
                  <a:cubicBezTo>
                    <a:pt x="77" y="95"/>
                    <a:pt x="78" y="94"/>
                    <a:pt x="76" y="93"/>
                  </a:cubicBezTo>
                  <a:cubicBezTo>
                    <a:pt x="75" y="91"/>
                    <a:pt x="74" y="90"/>
                    <a:pt x="72" y="89"/>
                  </a:cubicBezTo>
                  <a:cubicBezTo>
                    <a:pt x="71" y="88"/>
                    <a:pt x="70" y="88"/>
                    <a:pt x="70" y="88"/>
                  </a:cubicBezTo>
                  <a:cubicBezTo>
                    <a:pt x="70" y="88"/>
                    <a:pt x="69" y="86"/>
                    <a:pt x="68" y="84"/>
                  </a:cubicBezTo>
                  <a:cubicBezTo>
                    <a:pt x="67" y="82"/>
                    <a:pt x="66" y="81"/>
                    <a:pt x="65" y="82"/>
                  </a:cubicBezTo>
                  <a:cubicBezTo>
                    <a:pt x="64" y="82"/>
                    <a:pt x="63" y="83"/>
                    <a:pt x="63" y="83"/>
                  </a:cubicBezTo>
                  <a:cubicBezTo>
                    <a:pt x="63" y="83"/>
                    <a:pt x="62" y="81"/>
                    <a:pt x="59" y="81"/>
                  </a:cubicBezTo>
                  <a:cubicBezTo>
                    <a:pt x="57" y="81"/>
                    <a:pt x="55" y="82"/>
                    <a:pt x="54" y="83"/>
                  </a:cubicBezTo>
                  <a:cubicBezTo>
                    <a:pt x="52" y="84"/>
                    <a:pt x="51" y="85"/>
                    <a:pt x="51" y="85"/>
                  </a:cubicBezTo>
                  <a:cubicBezTo>
                    <a:pt x="51" y="85"/>
                    <a:pt x="48" y="85"/>
                    <a:pt x="46" y="86"/>
                  </a:cubicBezTo>
                  <a:cubicBezTo>
                    <a:pt x="43" y="87"/>
                    <a:pt x="43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8"/>
                    <a:pt x="38" y="88"/>
                    <a:pt x="37" y="88"/>
                  </a:cubicBezTo>
                  <a:cubicBezTo>
                    <a:pt x="35" y="89"/>
                    <a:pt x="34" y="90"/>
                    <a:pt x="33" y="91"/>
                  </a:cubicBezTo>
                  <a:cubicBezTo>
                    <a:pt x="32" y="92"/>
                    <a:pt x="31" y="92"/>
                    <a:pt x="29" y="92"/>
                  </a:cubicBezTo>
                  <a:cubicBezTo>
                    <a:pt x="27" y="93"/>
                    <a:pt x="27" y="94"/>
                    <a:pt x="25" y="94"/>
                  </a:cubicBezTo>
                  <a:cubicBezTo>
                    <a:pt x="24" y="94"/>
                    <a:pt x="21" y="95"/>
                    <a:pt x="19" y="95"/>
                  </a:cubicBezTo>
                  <a:cubicBezTo>
                    <a:pt x="18" y="96"/>
                    <a:pt x="15" y="97"/>
                    <a:pt x="15" y="101"/>
                  </a:cubicBezTo>
                  <a:cubicBezTo>
                    <a:pt x="15" y="105"/>
                    <a:pt x="15" y="106"/>
                    <a:pt x="15" y="108"/>
                  </a:cubicBezTo>
                  <a:cubicBezTo>
                    <a:pt x="16" y="110"/>
                    <a:pt x="16" y="112"/>
                    <a:pt x="16" y="114"/>
                  </a:cubicBezTo>
                  <a:cubicBezTo>
                    <a:pt x="16" y="116"/>
                    <a:pt x="16" y="119"/>
                    <a:pt x="17" y="121"/>
                  </a:cubicBezTo>
                  <a:cubicBezTo>
                    <a:pt x="17" y="124"/>
                    <a:pt x="18" y="126"/>
                    <a:pt x="19" y="130"/>
                  </a:cubicBezTo>
                  <a:cubicBezTo>
                    <a:pt x="20" y="133"/>
                    <a:pt x="21" y="133"/>
                    <a:pt x="21" y="135"/>
                  </a:cubicBezTo>
                  <a:cubicBezTo>
                    <a:pt x="22" y="137"/>
                    <a:pt x="22" y="139"/>
                    <a:pt x="22" y="141"/>
                  </a:cubicBezTo>
                  <a:cubicBezTo>
                    <a:pt x="22" y="144"/>
                    <a:pt x="22" y="145"/>
                    <a:pt x="23" y="147"/>
                  </a:cubicBezTo>
                  <a:cubicBezTo>
                    <a:pt x="23" y="150"/>
                    <a:pt x="24" y="151"/>
                    <a:pt x="24" y="154"/>
                  </a:cubicBezTo>
                  <a:cubicBezTo>
                    <a:pt x="24" y="157"/>
                    <a:pt x="24" y="159"/>
                    <a:pt x="25" y="160"/>
                  </a:cubicBezTo>
                  <a:cubicBezTo>
                    <a:pt x="25" y="162"/>
                    <a:pt x="25" y="163"/>
                    <a:pt x="25" y="163"/>
                  </a:cubicBezTo>
                  <a:cubicBezTo>
                    <a:pt x="25" y="163"/>
                    <a:pt x="22" y="165"/>
                    <a:pt x="21" y="166"/>
                  </a:cubicBezTo>
                  <a:cubicBezTo>
                    <a:pt x="21" y="166"/>
                    <a:pt x="21" y="167"/>
                    <a:pt x="21" y="169"/>
                  </a:cubicBezTo>
                  <a:cubicBezTo>
                    <a:pt x="22" y="172"/>
                    <a:pt x="22" y="174"/>
                    <a:pt x="22" y="174"/>
                  </a:cubicBezTo>
                  <a:cubicBezTo>
                    <a:pt x="22" y="174"/>
                    <a:pt x="19" y="176"/>
                    <a:pt x="16" y="177"/>
                  </a:cubicBezTo>
                  <a:cubicBezTo>
                    <a:pt x="14" y="178"/>
                    <a:pt x="11" y="179"/>
                    <a:pt x="11" y="180"/>
                  </a:cubicBezTo>
                  <a:cubicBezTo>
                    <a:pt x="11" y="180"/>
                    <a:pt x="11" y="181"/>
                    <a:pt x="12" y="181"/>
                  </a:cubicBezTo>
                  <a:cubicBezTo>
                    <a:pt x="12" y="181"/>
                    <a:pt x="12" y="182"/>
                    <a:pt x="12" y="182"/>
                  </a:cubicBezTo>
                  <a:cubicBezTo>
                    <a:pt x="12" y="182"/>
                    <a:pt x="11" y="183"/>
                    <a:pt x="9" y="184"/>
                  </a:cubicBezTo>
                  <a:cubicBezTo>
                    <a:pt x="6" y="186"/>
                    <a:pt x="3" y="188"/>
                    <a:pt x="2" y="189"/>
                  </a:cubicBezTo>
                  <a:cubicBezTo>
                    <a:pt x="0" y="190"/>
                    <a:pt x="0" y="191"/>
                    <a:pt x="0" y="192"/>
                  </a:cubicBezTo>
                  <a:cubicBezTo>
                    <a:pt x="1" y="193"/>
                    <a:pt x="2" y="195"/>
                    <a:pt x="4" y="198"/>
                  </a:cubicBezTo>
                  <a:cubicBezTo>
                    <a:pt x="7" y="202"/>
                    <a:pt x="8" y="205"/>
                    <a:pt x="12" y="210"/>
                  </a:cubicBezTo>
                  <a:cubicBezTo>
                    <a:pt x="15" y="216"/>
                    <a:pt x="18" y="220"/>
                    <a:pt x="21" y="225"/>
                  </a:cubicBezTo>
                  <a:cubicBezTo>
                    <a:pt x="25" y="230"/>
                    <a:pt x="25" y="231"/>
                    <a:pt x="26" y="234"/>
                  </a:cubicBezTo>
                  <a:cubicBezTo>
                    <a:pt x="27" y="235"/>
                    <a:pt x="28" y="237"/>
                    <a:pt x="29" y="239"/>
                  </a:cubicBezTo>
                  <a:cubicBezTo>
                    <a:pt x="30" y="242"/>
                    <a:pt x="32" y="245"/>
                    <a:pt x="34" y="249"/>
                  </a:cubicBezTo>
                  <a:cubicBezTo>
                    <a:pt x="38" y="256"/>
                    <a:pt x="38" y="257"/>
                    <a:pt x="41" y="262"/>
                  </a:cubicBezTo>
                  <a:cubicBezTo>
                    <a:pt x="43" y="268"/>
                    <a:pt x="45" y="271"/>
                    <a:pt x="45" y="272"/>
                  </a:cubicBezTo>
                  <a:cubicBezTo>
                    <a:pt x="46" y="273"/>
                    <a:pt x="46" y="274"/>
                    <a:pt x="46" y="277"/>
                  </a:cubicBezTo>
                  <a:cubicBezTo>
                    <a:pt x="47" y="279"/>
                    <a:pt x="48" y="281"/>
                    <a:pt x="50" y="286"/>
                  </a:cubicBezTo>
                  <a:cubicBezTo>
                    <a:pt x="52" y="291"/>
                    <a:pt x="53" y="291"/>
                    <a:pt x="54" y="293"/>
                  </a:cubicBezTo>
                  <a:cubicBezTo>
                    <a:pt x="55" y="296"/>
                    <a:pt x="56" y="299"/>
                    <a:pt x="57" y="302"/>
                  </a:cubicBezTo>
                  <a:cubicBezTo>
                    <a:pt x="59" y="304"/>
                    <a:pt x="61" y="305"/>
                    <a:pt x="64" y="306"/>
                  </a:cubicBezTo>
                  <a:cubicBezTo>
                    <a:pt x="67" y="307"/>
                    <a:pt x="70" y="307"/>
                    <a:pt x="71" y="307"/>
                  </a:cubicBezTo>
                  <a:cubicBezTo>
                    <a:pt x="73" y="306"/>
                    <a:pt x="76" y="306"/>
                    <a:pt x="79" y="305"/>
                  </a:cubicBezTo>
                  <a:cubicBezTo>
                    <a:pt x="82" y="305"/>
                    <a:pt x="83" y="305"/>
                    <a:pt x="86" y="305"/>
                  </a:cubicBezTo>
                  <a:cubicBezTo>
                    <a:pt x="88" y="304"/>
                    <a:pt x="90" y="304"/>
                    <a:pt x="93" y="303"/>
                  </a:cubicBezTo>
                  <a:cubicBezTo>
                    <a:pt x="95" y="302"/>
                    <a:pt x="98" y="302"/>
                    <a:pt x="100" y="301"/>
                  </a:cubicBezTo>
                  <a:cubicBezTo>
                    <a:pt x="103" y="300"/>
                    <a:pt x="105" y="299"/>
                    <a:pt x="107" y="298"/>
                  </a:cubicBezTo>
                  <a:cubicBezTo>
                    <a:pt x="112" y="297"/>
                    <a:pt x="118" y="296"/>
                    <a:pt x="124" y="294"/>
                  </a:cubicBezTo>
                  <a:cubicBezTo>
                    <a:pt x="130" y="292"/>
                    <a:pt x="134" y="291"/>
                    <a:pt x="138" y="289"/>
                  </a:cubicBezTo>
                  <a:cubicBezTo>
                    <a:pt x="142" y="288"/>
                    <a:pt x="149" y="285"/>
                    <a:pt x="152" y="284"/>
                  </a:cubicBezTo>
                  <a:cubicBezTo>
                    <a:pt x="155" y="282"/>
                    <a:pt x="164" y="279"/>
                    <a:pt x="164" y="279"/>
                  </a:cubicBezTo>
                  <a:cubicBezTo>
                    <a:pt x="164" y="279"/>
                    <a:pt x="168" y="279"/>
                    <a:pt x="170" y="279"/>
                  </a:cubicBezTo>
                  <a:cubicBezTo>
                    <a:pt x="173" y="279"/>
                    <a:pt x="174" y="278"/>
                    <a:pt x="174" y="278"/>
                  </a:cubicBezTo>
                  <a:cubicBezTo>
                    <a:pt x="174" y="278"/>
                    <a:pt x="175" y="280"/>
                    <a:pt x="177" y="284"/>
                  </a:cubicBezTo>
                  <a:cubicBezTo>
                    <a:pt x="179" y="288"/>
                    <a:pt x="181" y="293"/>
                    <a:pt x="183" y="299"/>
                  </a:cubicBezTo>
                  <a:cubicBezTo>
                    <a:pt x="186" y="305"/>
                    <a:pt x="188" y="312"/>
                    <a:pt x="191" y="317"/>
                  </a:cubicBezTo>
                  <a:cubicBezTo>
                    <a:pt x="193" y="323"/>
                    <a:pt x="195" y="327"/>
                    <a:pt x="197" y="331"/>
                  </a:cubicBezTo>
                  <a:cubicBezTo>
                    <a:pt x="198" y="333"/>
                    <a:pt x="199" y="336"/>
                    <a:pt x="199" y="338"/>
                  </a:cubicBezTo>
                  <a:cubicBezTo>
                    <a:pt x="201" y="341"/>
                    <a:pt x="202" y="345"/>
                    <a:pt x="202" y="348"/>
                  </a:cubicBezTo>
                  <a:cubicBezTo>
                    <a:pt x="204" y="354"/>
                    <a:pt x="204" y="356"/>
                    <a:pt x="205" y="361"/>
                  </a:cubicBezTo>
                  <a:cubicBezTo>
                    <a:pt x="206" y="366"/>
                    <a:pt x="207" y="368"/>
                    <a:pt x="207" y="369"/>
                  </a:cubicBezTo>
                  <a:cubicBezTo>
                    <a:pt x="207" y="370"/>
                    <a:pt x="207" y="370"/>
                    <a:pt x="207" y="371"/>
                  </a:cubicBezTo>
                  <a:cubicBezTo>
                    <a:pt x="207" y="374"/>
                    <a:pt x="207" y="377"/>
                    <a:pt x="207" y="379"/>
                  </a:cubicBezTo>
                  <a:cubicBezTo>
                    <a:pt x="206" y="383"/>
                    <a:pt x="206" y="384"/>
                    <a:pt x="206" y="386"/>
                  </a:cubicBezTo>
                  <a:cubicBezTo>
                    <a:pt x="205" y="388"/>
                    <a:pt x="206" y="390"/>
                    <a:pt x="206" y="390"/>
                  </a:cubicBezTo>
                  <a:cubicBezTo>
                    <a:pt x="206" y="391"/>
                    <a:pt x="205" y="392"/>
                    <a:pt x="205" y="393"/>
                  </a:cubicBezTo>
                  <a:cubicBezTo>
                    <a:pt x="205" y="394"/>
                    <a:pt x="205" y="398"/>
                    <a:pt x="205" y="403"/>
                  </a:cubicBezTo>
                  <a:cubicBezTo>
                    <a:pt x="204" y="408"/>
                    <a:pt x="204" y="412"/>
                    <a:pt x="204" y="414"/>
                  </a:cubicBezTo>
                  <a:cubicBezTo>
                    <a:pt x="204" y="415"/>
                    <a:pt x="204" y="416"/>
                    <a:pt x="204" y="418"/>
                  </a:cubicBezTo>
                  <a:cubicBezTo>
                    <a:pt x="205" y="419"/>
                    <a:pt x="205" y="420"/>
                    <a:pt x="205" y="420"/>
                  </a:cubicBezTo>
                  <a:cubicBezTo>
                    <a:pt x="205" y="420"/>
                    <a:pt x="205" y="421"/>
                    <a:pt x="205" y="423"/>
                  </a:cubicBezTo>
                  <a:cubicBezTo>
                    <a:pt x="205" y="425"/>
                    <a:pt x="205" y="426"/>
                    <a:pt x="206" y="428"/>
                  </a:cubicBezTo>
                  <a:cubicBezTo>
                    <a:pt x="207" y="430"/>
                    <a:pt x="207" y="431"/>
                    <a:pt x="208" y="433"/>
                  </a:cubicBezTo>
                  <a:cubicBezTo>
                    <a:pt x="208" y="435"/>
                    <a:pt x="209" y="436"/>
                    <a:pt x="209" y="437"/>
                  </a:cubicBezTo>
                  <a:cubicBezTo>
                    <a:pt x="208" y="438"/>
                    <a:pt x="208" y="439"/>
                    <a:pt x="207" y="440"/>
                  </a:cubicBezTo>
                  <a:cubicBezTo>
                    <a:pt x="206" y="442"/>
                    <a:pt x="205" y="444"/>
                    <a:pt x="204" y="448"/>
                  </a:cubicBezTo>
                  <a:cubicBezTo>
                    <a:pt x="202" y="452"/>
                    <a:pt x="201" y="458"/>
                    <a:pt x="199" y="464"/>
                  </a:cubicBezTo>
                  <a:cubicBezTo>
                    <a:pt x="198" y="466"/>
                    <a:pt x="197" y="469"/>
                    <a:pt x="196" y="471"/>
                  </a:cubicBezTo>
                  <a:cubicBezTo>
                    <a:pt x="195" y="474"/>
                    <a:pt x="194" y="477"/>
                    <a:pt x="194" y="479"/>
                  </a:cubicBezTo>
                  <a:cubicBezTo>
                    <a:pt x="193" y="483"/>
                    <a:pt x="193" y="484"/>
                    <a:pt x="192" y="486"/>
                  </a:cubicBezTo>
                  <a:cubicBezTo>
                    <a:pt x="191" y="488"/>
                    <a:pt x="191" y="489"/>
                    <a:pt x="191" y="491"/>
                  </a:cubicBezTo>
                  <a:cubicBezTo>
                    <a:pt x="191" y="493"/>
                    <a:pt x="190" y="495"/>
                    <a:pt x="190" y="496"/>
                  </a:cubicBezTo>
                  <a:cubicBezTo>
                    <a:pt x="189" y="497"/>
                    <a:pt x="187" y="500"/>
                    <a:pt x="186" y="503"/>
                  </a:cubicBezTo>
                  <a:cubicBezTo>
                    <a:pt x="185" y="505"/>
                    <a:pt x="183" y="508"/>
                    <a:pt x="182" y="512"/>
                  </a:cubicBezTo>
                  <a:cubicBezTo>
                    <a:pt x="180" y="516"/>
                    <a:pt x="179" y="519"/>
                    <a:pt x="179" y="519"/>
                  </a:cubicBezTo>
                  <a:cubicBezTo>
                    <a:pt x="179" y="519"/>
                    <a:pt x="176" y="520"/>
                    <a:pt x="175" y="523"/>
                  </a:cubicBezTo>
                  <a:cubicBezTo>
                    <a:pt x="173" y="525"/>
                    <a:pt x="173" y="526"/>
                    <a:pt x="171" y="530"/>
                  </a:cubicBezTo>
                  <a:cubicBezTo>
                    <a:pt x="170" y="533"/>
                    <a:pt x="169" y="534"/>
                    <a:pt x="169" y="535"/>
                  </a:cubicBezTo>
                  <a:cubicBezTo>
                    <a:pt x="168" y="535"/>
                    <a:pt x="167" y="536"/>
                    <a:pt x="166" y="538"/>
                  </a:cubicBezTo>
                  <a:cubicBezTo>
                    <a:pt x="164" y="540"/>
                    <a:pt x="163" y="542"/>
                    <a:pt x="162" y="544"/>
                  </a:cubicBezTo>
                  <a:cubicBezTo>
                    <a:pt x="161" y="546"/>
                    <a:pt x="161" y="548"/>
                    <a:pt x="160" y="548"/>
                  </a:cubicBezTo>
                  <a:cubicBezTo>
                    <a:pt x="159" y="549"/>
                    <a:pt x="157" y="551"/>
                    <a:pt x="155" y="554"/>
                  </a:cubicBezTo>
                  <a:cubicBezTo>
                    <a:pt x="152" y="558"/>
                    <a:pt x="151" y="561"/>
                    <a:pt x="149" y="565"/>
                  </a:cubicBezTo>
                  <a:cubicBezTo>
                    <a:pt x="147" y="569"/>
                    <a:pt x="145" y="571"/>
                    <a:pt x="144" y="573"/>
                  </a:cubicBezTo>
                  <a:cubicBezTo>
                    <a:pt x="143" y="576"/>
                    <a:pt x="142" y="577"/>
                    <a:pt x="140" y="581"/>
                  </a:cubicBezTo>
                  <a:cubicBezTo>
                    <a:pt x="138" y="586"/>
                    <a:pt x="136" y="590"/>
                    <a:pt x="135" y="592"/>
                  </a:cubicBezTo>
                  <a:cubicBezTo>
                    <a:pt x="135" y="593"/>
                    <a:pt x="134" y="594"/>
                    <a:pt x="133" y="595"/>
                  </a:cubicBezTo>
                  <a:cubicBezTo>
                    <a:pt x="133" y="596"/>
                    <a:pt x="131" y="597"/>
                    <a:pt x="127" y="605"/>
                  </a:cubicBezTo>
                  <a:cubicBezTo>
                    <a:pt x="124" y="613"/>
                    <a:pt x="123" y="618"/>
                    <a:pt x="121" y="623"/>
                  </a:cubicBezTo>
                  <a:cubicBezTo>
                    <a:pt x="119" y="629"/>
                    <a:pt x="118" y="631"/>
                    <a:pt x="118" y="634"/>
                  </a:cubicBezTo>
                  <a:cubicBezTo>
                    <a:pt x="117" y="637"/>
                    <a:pt x="117" y="638"/>
                    <a:pt x="117" y="639"/>
                  </a:cubicBezTo>
                  <a:cubicBezTo>
                    <a:pt x="116" y="640"/>
                    <a:pt x="116" y="642"/>
                    <a:pt x="117" y="643"/>
                  </a:cubicBezTo>
                  <a:cubicBezTo>
                    <a:pt x="117" y="644"/>
                    <a:pt x="117" y="648"/>
                    <a:pt x="117" y="649"/>
                  </a:cubicBezTo>
                  <a:cubicBezTo>
                    <a:pt x="117" y="651"/>
                    <a:pt x="119" y="657"/>
                    <a:pt x="121" y="661"/>
                  </a:cubicBezTo>
                  <a:cubicBezTo>
                    <a:pt x="123" y="665"/>
                    <a:pt x="125" y="669"/>
                    <a:pt x="127" y="672"/>
                  </a:cubicBezTo>
                  <a:cubicBezTo>
                    <a:pt x="129" y="675"/>
                    <a:pt x="131" y="678"/>
                    <a:pt x="132" y="680"/>
                  </a:cubicBezTo>
                  <a:cubicBezTo>
                    <a:pt x="133" y="682"/>
                    <a:pt x="138" y="690"/>
                    <a:pt x="141" y="696"/>
                  </a:cubicBezTo>
                  <a:cubicBezTo>
                    <a:pt x="145" y="701"/>
                    <a:pt x="149" y="709"/>
                    <a:pt x="152" y="715"/>
                  </a:cubicBezTo>
                  <a:cubicBezTo>
                    <a:pt x="156" y="721"/>
                    <a:pt x="159" y="725"/>
                    <a:pt x="163" y="730"/>
                  </a:cubicBezTo>
                  <a:cubicBezTo>
                    <a:pt x="167" y="735"/>
                    <a:pt x="170" y="739"/>
                    <a:pt x="173" y="742"/>
                  </a:cubicBezTo>
                  <a:cubicBezTo>
                    <a:pt x="177" y="746"/>
                    <a:pt x="177" y="746"/>
                    <a:pt x="178" y="747"/>
                  </a:cubicBezTo>
                  <a:cubicBezTo>
                    <a:pt x="178" y="748"/>
                    <a:pt x="179" y="749"/>
                    <a:pt x="180" y="751"/>
                  </a:cubicBezTo>
                  <a:cubicBezTo>
                    <a:pt x="181" y="753"/>
                    <a:pt x="183" y="756"/>
                    <a:pt x="185" y="760"/>
                  </a:cubicBezTo>
                  <a:cubicBezTo>
                    <a:pt x="187" y="762"/>
                    <a:pt x="188" y="764"/>
                    <a:pt x="189" y="766"/>
                  </a:cubicBezTo>
                  <a:cubicBezTo>
                    <a:pt x="192" y="772"/>
                    <a:pt x="195" y="778"/>
                    <a:pt x="199" y="784"/>
                  </a:cubicBezTo>
                  <a:cubicBezTo>
                    <a:pt x="200" y="785"/>
                    <a:pt x="201" y="787"/>
                    <a:pt x="202" y="788"/>
                  </a:cubicBezTo>
                  <a:cubicBezTo>
                    <a:pt x="204" y="792"/>
                    <a:pt x="206" y="794"/>
                    <a:pt x="206" y="794"/>
                  </a:cubicBezTo>
                  <a:cubicBezTo>
                    <a:pt x="206" y="794"/>
                    <a:pt x="205" y="795"/>
                    <a:pt x="204" y="795"/>
                  </a:cubicBezTo>
                  <a:cubicBezTo>
                    <a:pt x="203" y="795"/>
                    <a:pt x="201" y="796"/>
                    <a:pt x="200" y="798"/>
                  </a:cubicBezTo>
                  <a:cubicBezTo>
                    <a:pt x="200" y="799"/>
                    <a:pt x="199" y="800"/>
                    <a:pt x="198" y="800"/>
                  </a:cubicBezTo>
                  <a:cubicBezTo>
                    <a:pt x="198" y="800"/>
                    <a:pt x="196" y="800"/>
                    <a:pt x="194" y="801"/>
                  </a:cubicBezTo>
                  <a:cubicBezTo>
                    <a:pt x="193" y="802"/>
                    <a:pt x="192" y="802"/>
                    <a:pt x="193" y="802"/>
                  </a:cubicBezTo>
                  <a:cubicBezTo>
                    <a:pt x="193" y="803"/>
                    <a:pt x="193" y="803"/>
                    <a:pt x="193" y="803"/>
                  </a:cubicBezTo>
                  <a:cubicBezTo>
                    <a:pt x="193" y="803"/>
                    <a:pt x="192" y="803"/>
                    <a:pt x="191" y="804"/>
                  </a:cubicBezTo>
                  <a:cubicBezTo>
                    <a:pt x="191" y="804"/>
                    <a:pt x="191" y="804"/>
                    <a:pt x="189" y="805"/>
                  </a:cubicBezTo>
                  <a:cubicBezTo>
                    <a:pt x="187" y="805"/>
                    <a:pt x="186" y="806"/>
                    <a:pt x="185" y="807"/>
                  </a:cubicBezTo>
                  <a:cubicBezTo>
                    <a:pt x="183" y="807"/>
                    <a:pt x="184" y="808"/>
                    <a:pt x="184" y="808"/>
                  </a:cubicBezTo>
                  <a:cubicBezTo>
                    <a:pt x="184" y="808"/>
                    <a:pt x="184" y="808"/>
                    <a:pt x="184" y="808"/>
                  </a:cubicBezTo>
                  <a:cubicBezTo>
                    <a:pt x="184" y="808"/>
                    <a:pt x="182" y="809"/>
                    <a:pt x="180" y="810"/>
                  </a:cubicBezTo>
                  <a:cubicBezTo>
                    <a:pt x="178" y="811"/>
                    <a:pt x="175" y="812"/>
                    <a:pt x="173" y="813"/>
                  </a:cubicBezTo>
                  <a:cubicBezTo>
                    <a:pt x="171" y="814"/>
                    <a:pt x="170" y="814"/>
                    <a:pt x="168" y="815"/>
                  </a:cubicBezTo>
                  <a:cubicBezTo>
                    <a:pt x="166" y="815"/>
                    <a:pt x="164" y="815"/>
                    <a:pt x="161" y="816"/>
                  </a:cubicBezTo>
                  <a:cubicBezTo>
                    <a:pt x="158" y="817"/>
                    <a:pt x="156" y="817"/>
                    <a:pt x="154" y="818"/>
                  </a:cubicBezTo>
                  <a:cubicBezTo>
                    <a:pt x="151" y="819"/>
                    <a:pt x="147" y="820"/>
                    <a:pt x="144" y="821"/>
                  </a:cubicBezTo>
                  <a:cubicBezTo>
                    <a:pt x="142" y="823"/>
                    <a:pt x="141" y="824"/>
                    <a:pt x="139" y="826"/>
                  </a:cubicBezTo>
                  <a:cubicBezTo>
                    <a:pt x="138" y="828"/>
                    <a:pt x="138" y="829"/>
                    <a:pt x="137" y="831"/>
                  </a:cubicBezTo>
                  <a:cubicBezTo>
                    <a:pt x="137" y="833"/>
                    <a:pt x="137" y="834"/>
                    <a:pt x="137" y="834"/>
                  </a:cubicBezTo>
                  <a:cubicBezTo>
                    <a:pt x="137" y="834"/>
                    <a:pt x="136" y="835"/>
                    <a:pt x="135" y="836"/>
                  </a:cubicBezTo>
                  <a:cubicBezTo>
                    <a:pt x="135" y="837"/>
                    <a:pt x="135" y="838"/>
                    <a:pt x="135" y="840"/>
                  </a:cubicBezTo>
                  <a:cubicBezTo>
                    <a:pt x="135" y="841"/>
                    <a:pt x="135" y="842"/>
                    <a:pt x="136" y="843"/>
                  </a:cubicBezTo>
                  <a:cubicBezTo>
                    <a:pt x="138" y="844"/>
                    <a:pt x="142" y="847"/>
                    <a:pt x="146" y="848"/>
                  </a:cubicBezTo>
                  <a:cubicBezTo>
                    <a:pt x="151" y="849"/>
                    <a:pt x="157" y="850"/>
                    <a:pt x="167" y="850"/>
                  </a:cubicBezTo>
                  <a:cubicBezTo>
                    <a:pt x="176" y="850"/>
                    <a:pt x="189" y="850"/>
                    <a:pt x="196" y="849"/>
                  </a:cubicBezTo>
                  <a:cubicBezTo>
                    <a:pt x="199" y="849"/>
                    <a:pt x="203" y="848"/>
                    <a:pt x="205" y="848"/>
                  </a:cubicBezTo>
                  <a:cubicBezTo>
                    <a:pt x="208" y="847"/>
                    <a:pt x="211" y="847"/>
                    <a:pt x="211" y="847"/>
                  </a:cubicBezTo>
                  <a:cubicBezTo>
                    <a:pt x="211" y="847"/>
                    <a:pt x="211" y="848"/>
                    <a:pt x="212" y="848"/>
                  </a:cubicBezTo>
                  <a:cubicBezTo>
                    <a:pt x="212" y="848"/>
                    <a:pt x="212" y="846"/>
                    <a:pt x="212" y="846"/>
                  </a:cubicBezTo>
                  <a:cubicBezTo>
                    <a:pt x="212" y="846"/>
                    <a:pt x="216" y="845"/>
                    <a:pt x="220" y="844"/>
                  </a:cubicBezTo>
                  <a:cubicBezTo>
                    <a:pt x="223" y="843"/>
                    <a:pt x="226" y="842"/>
                    <a:pt x="229" y="841"/>
                  </a:cubicBezTo>
                  <a:cubicBezTo>
                    <a:pt x="232" y="841"/>
                    <a:pt x="235" y="840"/>
                    <a:pt x="238" y="840"/>
                  </a:cubicBezTo>
                  <a:cubicBezTo>
                    <a:pt x="244" y="839"/>
                    <a:pt x="245" y="840"/>
                    <a:pt x="245" y="840"/>
                  </a:cubicBezTo>
                  <a:cubicBezTo>
                    <a:pt x="245" y="840"/>
                    <a:pt x="244" y="843"/>
                    <a:pt x="245" y="844"/>
                  </a:cubicBezTo>
                  <a:cubicBezTo>
                    <a:pt x="245" y="844"/>
                    <a:pt x="247" y="844"/>
                    <a:pt x="251" y="844"/>
                  </a:cubicBezTo>
                  <a:cubicBezTo>
                    <a:pt x="255" y="844"/>
                    <a:pt x="273" y="844"/>
                    <a:pt x="279" y="842"/>
                  </a:cubicBezTo>
                  <a:cubicBezTo>
                    <a:pt x="285" y="840"/>
                    <a:pt x="288" y="838"/>
                    <a:pt x="289" y="834"/>
                  </a:cubicBezTo>
                  <a:cubicBezTo>
                    <a:pt x="289" y="830"/>
                    <a:pt x="289" y="828"/>
                    <a:pt x="289" y="827"/>
                  </a:cubicBezTo>
                  <a:cubicBezTo>
                    <a:pt x="289" y="825"/>
                    <a:pt x="289" y="824"/>
                    <a:pt x="289" y="822"/>
                  </a:cubicBezTo>
                  <a:cubicBezTo>
                    <a:pt x="288" y="821"/>
                    <a:pt x="288" y="821"/>
                    <a:pt x="288" y="821"/>
                  </a:cubicBezTo>
                  <a:cubicBezTo>
                    <a:pt x="288" y="821"/>
                    <a:pt x="288" y="820"/>
                    <a:pt x="288" y="820"/>
                  </a:cubicBezTo>
                  <a:cubicBezTo>
                    <a:pt x="288" y="819"/>
                    <a:pt x="288" y="818"/>
                    <a:pt x="288" y="817"/>
                  </a:cubicBezTo>
                  <a:cubicBezTo>
                    <a:pt x="289" y="816"/>
                    <a:pt x="289" y="815"/>
                    <a:pt x="289" y="814"/>
                  </a:cubicBezTo>
                  <a:cubicBezTo>
                    <a:pt x="290" y="812"/>
                    <a:pt x="291" y="810"/>
                    <a:pt x="290" y="808"/>
                  </a:cubicBezTo>
                  <a:cubicBezTo>
                    <a:pt x="289" y="806"/>
                    <a:pt x="290" y="804"/>
                    <a:pt x="288" y="799"/>
                  </a:cubicBezTo>
                  <a:cubicBezTo>
                    <a:pt x="287" y="794"/>
                    <a:pt x="287" y="794"/>
                    <a:pt x="286" y="791"/>
                  </a:cubicBezTo>
                  <a:cubicBezTo>
                    <a:pt x="285" y="788"/>
                    <a:pt x="285" y="786"/>
                    <a:pt x="285" y="784"/>
                  </a:cubicBezTo>
                  <a:cubicBezTo>
                    <a:pt x="284" y="781"/>
                    <a:pt x="284" y="778"/>
                    <a:pt x="281" y="775"/>
                  </a:cubicBezTo>
                  <a:cubicBezTo>
                    <a:pt x="279" y="771"/>
                    <a:pt x="277" y="769"/>
                    <a:pt x="274" y="767"/>
                  </a:cubicBezTo>
                  <a:cubicBezTo>
                    <a:pt x="271" y="765"/>
                    <a:pt x="271" y="765"/>
                    <a:pt x="269" y="765"/>
                  </a:cubicBezTo>
                  <a:cubicBezTo>
                    <a:pt x="268" y="765"/>
                    <a:pt x="268" y="765"/>
                    <a:pt x="268" y="765"/>
                  </a:cubicBezTo>
                  <a:cubicBezTo>
                    <a:pt x="268" y="765"/>
                    <a:pt x="267" y="763"/>
                    <a:pt x="265" y="760"/>
                  </a:cubicBezTo>
                  <a:cubicBezTo>
                    <a:pt x="264" y="757"/>
                    <a:pt x="263" y="756"/>
                    <a:pt x="262" y="754"/>
                  </a:cubicBezTo>
                  <a:cubicBezTo>
                    <a:pt x="260" y="753"/>
                    <a:pt x="260" y="751"/>
                    <a:pt x="259" y="749"/>
                  </a:cubicBezTo>
                  <a:cubicBezTo>
                    <a:pt x="258" y="747"/>
                    <a:pt x="257" y="746"/>
                    <a:pt x="257" y="743"/>
                  </a:cubicBezTo>
                  <a:cubicBezTo>
                    <a:pt x="256" y="741"/>
                    <a:pt x="256" y="739"/>
                    <a:pt x="255" y="738"/>
                  </a:cubicBezTo>
                  <a:cubicBezTo>
                    <a:pt x="254" y="736"/>
                    <a:pt x="254" y="736"/>
                    <a:pt x="253" y="733"/>
                  </a:cubicBezTo>
                  <a:cubicBezTo>
                    <a:pt x="252" y="730"/>
                    <a:pt x="250" y="726"/>
                    <a:pt x="248" y="723"/>
                  </a:cubicBezTo>
                  <a:cubicBezTo>
                    <a:pt x="245" y="720"/>
                    <a:pt x="244" y="718"/>
                    <a:pt x="243" y="718"/>
                  </a:cubicBezTo>
                  <a:cubicBezTo>
                    <a:pt x="242" y="717"/>
                    <a:pt x="242" y="717"/>
                    <a:pt x="242" y="717"/>
                  </a:cubicBezTo>
                  <a:cubicBezTo>
                    <a:pt x="242" y="717"/>
                    <a:pt x="242" y="716"/>
                    <a:pt x="241" y="713"/>
                  </a:cubicBezTo>
                  <a:cubicBezTo>
                    <a:pt x="240" y="709"/>
                    <a:pt x="239" y="706"/>
                    <a:pt x="238" y="703"/>
                  </a:cubicBezTo>
                  <a:cubicBezTo>
                    <a:pt x="237" y="700"/>
                    <a:pt x="236" y="698"/>
                    <a:pt x="236" y="698"/>
                  </a:cubicBezTo>
                  <a:cubicBezTo>
                    <a:pt x="236" y="698"/>
                    <a:pt x="236" y="696"/>
                    <a:pt x="236" y="693"/>
                  </a:cubicBezTo>
                  <a:cubicBezTo>
                    <a:pt x="236" y="690"/>
                    <a:pt x="235" y="687"/>
                    <a:pt x="234" y="685"/>
                  </a:cubicBezTo>
                  <a:cubicBezTo>
                    <a:pt x="233" y="683"/>
                    <a:pt x="232" y="682"/>
                    <a:pt x="230" y="680"/>
                  </a:cubicBezTo>
                  <a:cubicBezTo>
                    <a:pt x="228" y="678"/>
                    <a:pt x="226" y="678"/>
                    <a:pt x="224" y="676"/>
                  </a:cubicBezTo>
                  <a:cubicBezTo>
                    <a:pt x="223" y="675"/>
                    <a:pt x="222" y="675"/>
                    <a:pt x="222" y="674"/>
                  </a:cubicBezTo>
                  <a:cubicBezTo>
                    <a:pt x="221" y="673"/>
                    <a:pt x="220" y="671"/>
                    <a:pt x="219" y="669"/>
                  </a:cubicBezTo>
                  <a:cubicBezTo>
                    <a:pt x="219" y="668"/>
                    <a:pt x="218" y="666"/>
                    <a:pt x="217" y="665"/>
                  </a:cubicBezTo>
                  <a:cubicBezTo>
                    <a:pt x="217" y="664"/>
                    <a:pt x="217" y="663"/>
                    <a:pt x="217" y="663"/>
                  </a:cubicBezTo>
                  <a:cubicBezTo>
                    <a:pt x="217" y="663"/>
                    <a:pt x="219" y="662"/>
                    <a:pt x="221" y="661"/>
                  </a:cubicBezTo>
                  <a:cubicBezTo>
                    <a:pt x="223" y="660"/>
                    <a:pt x="224" y="658"/>
                    <a:pt x="226" y="657"/>
                  </a:cubicBezTo>
                  <a:cubicBezTo>
                    <a:pt x="228" y="655"/>
                    <a:pt x="229" y="654"/>
                    <a:pt x="231" y="651"/>
                  </a:cubicBezTo>
                  <a:cubicBezTo>
                    <a:pt x="231" y="650"/>
                    <a:pt x="232" y="649"/>
                    <a:pt x="232" y="648"/>
                  </a:cubicBezTo>
                  <a:cubicBezTo>
                    <a:pt x="234" y="646"/>
                    <a:pt x="236" y="643"/>
                    <a:pt x="237" y="641"/>
                  </a:cubicBezTo>
                  <a:cubicBezTo>
                    <a:pt x="239" y="638"/>
                    <a:pt x="240" y="636"/>
                    <a:pt x="242" y="633"/>
                  </a:cubicBezTo>
                  <a:cubicBezTo>
                    <a:pt x="244" y="630"/>
                    <a:pt x="247" y="626"/>
                    <a:pt x="250" y="622"/>
                  </a:cubicBezTo>
                  <a:cubicBezTo>
                    <a:pt x="252" y="620"/>
                    <a:pt x="254" y="616"/>
                    <a:pt x="256" y="613"/>
                  </a:cubicBezTo>
                  <a:cubicBezTo>
                    <a:pt x="258" y="611"/>
                    <a:pt x="260" y="609"/>
                    <a:pt x="261" y="607"/>
                  </a:cubicBezTo>
                  <a:cubicBezTo>
                    <a:pt x="263" y="604"/>
                    <a:pt x="266" y="599"/>
                    <a:pt x="269" y="595"/>
                  </a:cubicBezTo>
                  <a:cubicBezTo>
                    <a:pt x="271" y="593"/>
                    <a:pt x="273" y="591"/>
                    <a:pt x="274" y="589"/>
                  </a:cubicBezTo>
                  <a:cubicBezTo>
                    <a:pt x="276" y="587"/>
                    <a:pt x="277" y="585"/>
                    <a:pt x="279" y="583"/>
                  </a:cubicBezTo>
                  <a:cubicBezTo>
                    <a:pt x="280" y="581"/>
                    <a:pt x="282" y="579"/>
                    <a:pt x="284" y="577"/>
                  </a:cubicBezTo>
                  <a:cubicBezTo>
                    <a:pt x="286" y="575"/>
                    <a:pt x="288" y="573"/>
                    <a:pt x="290" y="571"/>
                  </a:cubicBezTo>
                  <a:cubicBezTo>
                    <a:pt x="292" y="569"/>
                    <a:pt x="293" y="567"/>
                    <a:pt x="295" y="566"/>
                  </a:cubicBezTo>
                  <a:cubicBezTo>
                    <a:pt x="298" y="563"/>
                    <a:pt x="301" y="560"/>
                    <a:pt x="303" y="557"/>
                  </a:cubicBezTo>
                  <a:cubicBezTo>
                    <a:pt x="306" y="554"/>
                    <a:pt x="307" y="553"/>
                    <a:pt x="309" y="551"/>
                  </a:cubicBezTo>
                  <a:cubicBezTo>
                    <a:pt x="311" y="549"/>
                    <a:pt x="311" y="549"/>
                    <a:pt x="312" y="549"/>
                  </a:cubicBezTo>
                  <a:cubicBezTo>
                    <a:pt x="313" y="549"/>
                    <a:pt x="314" y="548"/>
                    <a:pt x="314" y="548"/>
                  </a:cubicBezTo>
                  <a:cubicBezTo>
                    <a:pt x="314" y="548"/>
                    <a:pt x="315" y="549"/>
                    <a:pt x="315" y="550"/>
                  </a:cubicBezTo>
                  <a:cubicBezTo>
                    <a:pt x="315" y="551"/>
                    <a:pt x="315" y="552"/>
                    <a:pt x="315" y="552"/>
                  </a:cubicBezTo>
                  <a:cubicBezTo>
                    <a:pt x="314" y="553"/>
                    <a:pt x="314" y="554"/>
                    <a:pt x="314" y="555"/>
                  </a:cubicBezTo>
                  <a:cubicBezTo>
                    <a:pt x="314" y="555"/>
                    <a:pt x="314" y="556"/>
                    <a:pt x="313" y="556"/>
                  </a:cubicBezTo>
                  <a:cubicBezTo>
                    <a:pt x="313" y="557"/>
                    <a:pt x="312" y="559"/>
                    <a:pt x="311" y="562"/>
                  </a:cubicBezTo>
                  <a:cubicBezTo>
                    <a:pt x="310" y="564"/>
                    <a:pt x="310" y="565"/>
                    <a:pt x="310" y="565"/>
                  </a:cubicBezTo>
                  <a:cubicBezTo>
                    <a:pt x="309" y="565"/>
                    <a:pt x="309" y="566"/>
                    <a:pt x="310" y="567"/>
                  </a:cubicBezTo>
                  <a:cubicBezTo>
                    <a:pt x="311" y="568"/>
                    <a:pt x="311" y="568"/>
                    <a:pt x="311" y="570"/>
                  </a:cubicBezTo>
                  <a:cubicBezTo>
                    <a:pt x="311" y="572"/>
                    <a:pt x="311" y="573"/>
                    <a:pt x="311" y="574"/>
                  </a:cubicBezTo>
                  <a:cubicBezTo>
                    <a:pt x="311" y="574"/>
                    <a:pt x="310" y="575"/>
                    <a:pt x="310" y="577"/>
                  </a:cubicBezTo>
                  <a:cubicBezTo>
                    <a:pt x="309" y="579"/>
                    <a:pt x="310" y="581"/>
                    <a:pt x="311" y="582"/>
                  </a:cubicBezTo>
                  <a:cubicBezTo>
                    <a:pt x="312" y="584"/>
                    <a:pt x="313" y="585"/>
                    <a:pt x="313" y="586"/>
                  </a:cubicBezTo>
                  <a:cubicBezTo>
                    <a:pt x="313" y="586"/>
                    <a:pt x="312" y="587"/>
                    <a:pt x="312" y="587"/>
                  </a:cubicBezTo>
                  <a:cubicBezTo>
                    <a:pt x="311" y="588"/>
                    <a:pt x="309" y="591"/>
                    <a:pt x="310" y="594"/>
                  </a:cubicBezTo>
                  <a:cubicBezTo>
                    <a:pt x="310" y="597"/>
                    <a:pt x="311" y="597"/>
                    <a:pt x="311" y="599"/>
                  </a:cubicBezTo>
                  <a:cubicBezTo>
                    <a:pt x="311" y="600"/>
                    <a:pt x="310" y="600"/>
                    <a:pt x="310" y="602"/>
                  </a:cubicBezTo>
                  <a:cubicBezTo>
                    <a:pt x="310" y="603"/>
                    <a:pt x="309" y="606"/>
                    <a:pt x="310" y="608"/>
                  </a:cubicBezTo>
                  <a:cubicBezTo>
                    <a:pt x="310" y="610"/>
                    <a:pt x="311" y="610"/>
                    <a:pt x="310" y="613"/>
                  </a:cubicBezTo>
                  <a:cubicBezTo>
                    <a:pt x="310" y="615"/>
                    <a:pt x="310" y="617"/>
                    <a:pt x="310" y="618"/>
                  </a:cubicBezTo>
                  <a:cubicBezTo>
                    <a:pt x="310" y="620"/>
                    <a:pt x="310" y="620"/>
                    <a:pt x="310" y="620"/>
                  </a:cubicBezTo>
                  <a:cubicBezTo>
                    <a:pt x="310" y="620"/>
                    <a:pt x="308" y="622"/>
                    <a:pt x="307" y="623"/>
                  </a:cubicBezTo>
                  <a:cubicBezTo>
                    <a:pt x="307" y="624"/>
                    <a:pt x="306" y="624"/>
                    <a:pt x="305" y="625"/>
                  </a:cubicBezTo>
                  <a:cubicBezTo>
                    <a:pt x="304" y="626"/>
                    <a:pt x="301" y="629"/>
                    <a:pt x="301" y="632"/>
                  </a:cubicBezTo>
                  <a:cubicBezTo>
                    <a:pt x="301" y="636"/>
                    <a:pt x="302" y="638"/>
                    <a:pt x="303" y="642"/>
                  </a:cubicBezTo>
                  <a:cubicBezTo>
                    <a:pt x="305" y="645"/>
                    <a:pt x="307" y="648"/>
                    <a:pt x="309" y="650"/>
                  </a:cubicBezTo>
                  <a:cubicBezTo>
                    <a:pt x="311" y="652"/>
                    <a:pt x="313" y="654"/>
                    <a:pt x="314" y="655"/>
                  </a:cubicBezTo>
                  <a:cubicBezTo>
                    <a:pt x="315" y="656"/>
                    <a:pt x="315" y="656"/>
                    <a:pt x="315" y="656"/>
                  </a:cubicBezTo>
                  <a:cubicBezTo>
                    <a:pt x="315" y="656"/>
                    <a:pt x="315" y="660"/>
                    <a:pt x="317" y="666"/>
                  </a:cubicBezTo>
                  <a:cubicBezTo>
                    <a:pt x="319" y="672"/>
                    <a:pt x="320" y="677"/>
                    <a:pt x="322" y="682"/>
                  </a:cubicBezTo>
                  <a:cubicBezTo>
                    <a:pt x="323" y="687"/>
                    <a:pt x="323" y="687"/>
                    <a:pt x="324" y="690"/>
                  </a:cubicBezTo>
                  <a:cubicBezTo>
                    <a:pt x="325" y="693"/>
                    <a:pt x="326" y="694"/>
                    <a:pt x="326" y="694"/>
                  </a:cubicBezTo>
                  <a:cubicBezTo>
                    <a:pt x="326" y="694"/>
                    <a:pt x="326" y="700"/>
                    <a:pt x="327" y="706"/>
                  </a:cubicBezTo>
                  <a:cubicBezTo>
                    <a:pt x="327" y="709"/>
                    <a:pt x="327" y="712"/>
                    <a:pt x="328" y="714"/>
                  </a:cubicBezTo>
                  <a:cubicBezTo>
                    <a:pt x="328" y="717"/>
                    <a:pt x="328" y="719"/>
                    <a:pt x="329" y="721"/>
                  </a:cubicBezTo>
                  <a:cubicBezTo>
                    <a:pt x="329" y="723"/>
                    <a:pt x="329" y="724"/>
                    <a:pt x="329" y="726"/>
                  </a:cubicBezTo>
                  <a:cubicBezTo>
                    <a:pt x="330" y="727"/>
                    <a:pt x="330" y="728"/>
                    <a:pt x="330" y="729"/>
                  </a:cubicBezTo>
                  <a:cubicBezTo>
                    <a:pt x="331" y="732"/>
                    <a:pt x="332" y="734"/>
                    <a:pt x="333" y="737"/>
                  </a:cubicBezTo>
                  <a:cubicBezTo>
                    <a:pt x="334" y="740"/>
                    <a:pt x="334" y="742"/>
                    <a:pt x="335" y="744"/>
                  </a:cubicBezTo>
                  <a:cubicBezTo>
                    <a:pt x="336" y="747"/>
                    <a:pt x="337" y="749"/>
                    <a:pt x="339" y="752"/>
                  </a:cubicBezTo>
                  <a:cubicBezTo>
                    <a:pt x="342" y="755"/>
                    <a:pt x="343" y="757"/>
                    <a:pt x="343" y="757"/>
                  </a:cubicBezTo>
                  <a:cubicBezTo>
                    <a:pt x="343" y="757"/>
                    <a:pt x="343" y="763"/>
                    <a:pt x="343" y="769"/>
                  </a:cubicBezTo>
                  <a:cubicBezTo>
                    <a:pt x="344" y="774"/>
                    <a:pt x="344" y="782"/>
                    <a:pt x="345" y="789"/>
                  </a:cubicBezTo>
                  <a:cubicBezTo>
                    <a:pt x="346" y="796"/>
                    <a:pt x="346" y="796"/>
                    <a:pt x="347" y="800"/>
                  </a:cubicBezTo>
                  <a:cubicBezTo>
                    <a:pt x="348" y="803"/>
                    <a:pt x="348" y="804"/>
                    <a:pt x="348" y="806"/>
                  </a:cubicBezTo>
                  <a:cubicBezTo>
                    <a:pt x="348" y="808"/>
                    <a:pt x="349" y="809"/>
                    <a:pt x="349" y="810"/>
                  </a:cubicBezTo>
                  <a:cubicBezTo>
                    <a:pt x="349" y="811"/>
                    <a:pt x="349" y="812"/>
                    <a:pt x="349" y="813"/>
                  </a:cubicBezTo>
                  <a:cubicBezTo>
                    <a:pt x="349" y="814"/>
                    <a:pt x="350" y="816"/>
                    <a:pt x="350" y="819"/>
                  </a:cubicBezTo>
                  <a:cubicBezTo>
                    <a:pt x="351" y="822"/>
                    <a:pt x="352" y="826"/>
                    <a:pt x="352" y="829"/>
                  </a:cubicBezTo>
                  <a:cubicBezTo>
                    <a:pt x="353" y="832"/>
                    <a:pt x="353" y="834"/>
                    <a:pt x="354" y="836"/>
                  </a:cubicBezTo>
                  <a:cubicBezTo>
                    <a:pt x="354" y="838"/>
                    <a:pt x="355" y="839"/>
                    <a:pt x="355" y="841"/>
                  </a:cubicBezTo>
                  <a:cubicBezTo>
                    <a:pt x="355" y="843"/>
                    <a:pt x="355" y="844"/>
                    <a:pt x="356" y="845"/>
                  </a:cubicBezTo>
                  <a:cubicBezTo>
                    <a:pt x="356" y="845"/>
                    <a:pt x="356" y="846"/>
                    <a:pt x="356" y="847"/>
                  </a:cubicBezTo>
                  <a:cubicBezTo>
                    <a:pt x="356" y="848"/>
                    <a:pt x="356" y="849"/>
                    <a:pt x="356" y="850"/>
                  </a:cubicBezTo>
                  <a:cubicBezTo>
                    <a:pt x="357" y="851"/>
                    <a:pt x="357" y="851"/>
                    <a:pt x="357" y="851"/>
                  </a:cubicBezTo>
                  <a:cubicBezTo>
                    <a:pt x="357" y="851"/>
                    <a:pt x="356" y="854"/>
                    <a:pt x="356" y="855"/>
                  </a:cubicBezTo>
                  <a:cubicBezTo>
                    <a:pt x="355" y="856"/>
                    <a:pt x="355" y="858"/>
                    <a:pt x="354" y="860"/>
                  </a:cubicBezTo>
                  <a:cubicBezTo>
                    <a:pt x="354" y="861"/>
                    <a:pt x="353" y="861"/>
                    <a:pt x="352" y="863"/>
                  </a:cubicBezTo>
                  <a:cubicBezTo>
                    <a:pt x="352" y="865"/>
                    <a:pt x="352" y="865"/>
                    <a:pt x="351" y="867"/>
                  </a:cubicBezTo>
                  <a:cubicBezTo>
                    <a:pt x="350" y="868"/>
                    <a:pt x="347" y="871"/>
                    <a:pt x="345" y="875"/>
                  </a:cubicBezTo>
                  <a:cubicBezTo>
                    <a:pt x="343" y="879"/>
                    <a:pt x="343" y="881"/>
                    <a:pt x="343" y="884"/>
                  </a:cubicBezTo>
                  <a:cubicBezTo>
                    <a:pt x="343" y="887"/>
                    <a:pt x="345" y="889"/>
                    <a:pt x="345" y="889"/>
                  </a:cubicBezTo>
                  <a:cubicBezTo>
                    <a:pt x="345" y="889"/>
                    <a:pt x="344" y="891"/>
                    <a:pt x="344" y="893"/>
                  </a:cubicBezTo>
                  <a:cubicBezTo>
                    <a:pt x="344" y="895"/>
                    <a:pt x="344" y="896"/>
                    <a:pt x="344" y="897"/>
                  </a:cubicBezTo>
                  <a:cubicBezTo>
                    <a:pt x="344" y="898"/>
                    <a:pt x="345" y="901"/>
                    <a:pt x="348" y="901"/>
                  </a:cubicBezTo>
                  <a:cubicBezTo>
                    <a:pt x="352" y="902"/>
                    <a:pt x="367" y="902"/>
                    <a:pt x="376" y="903"/>
                  </a:cubicBezTo>
                  <a:cubicBezTo>
                    <a:pt x="385" y="903"/>
                    <a:pt x="390" y="903"/>
                    <a:pt x="397" y="901"/>
                  </a:cubicBezTo>
                  <a:cubicBezTo>
                    <a:pt x="404" y="899"/>
                    <a:pt x="409" y="897"/>
                    <a:pt x="410" y="895"/>
                  </a:cubicBezTo>
                  <a:cubicBezTo>
                    <a:pt x="412" y="894"/>
                    <a:pt x="412" y="893"/>
                    <a:pt x="412" y="891"/>
                  </a:cubicBezTo>
                  <a:cubicBezTo>
                    <a:pt x="412" y="889"/>
                    <a:pt x="413" y="888"/>
                    <a:pt x="413" y="886"/>
                  </a:cubicBezTo>
                  <a:cubicBezTo>
                    <a:pt x="413" y="885"/>
                    <a:pt x="413" y="883"/>
                    <a:pt x="413" y="882"/>
                  </a:cubicBezTo>
                  <a:cubicBezTo>
                    <a:pt x="412" y="881"/>
                    <a:pt x="412" y="881"/>
                    <a:pt x="412" y="881"/>
                  </a:cubicBezTo>
                  <a:cubicBezTo>
                    <a:pt x="412" y="881"/>
                    <a:pt x="413" y="880"/>
                    <a:pt x="413" y="877"/>
                  </a:cubicBezTo>
                  <a:cubicBezTo>
                    <a:pt x="414" y="874"/>
                    <a:pt x="414" y="870"/>
                    <a:pt x="414" y="867"/>
                  </a:cubicBezTo>
                  <a:cubicBezTo>
                    <a:pt x="414" y="864"/>
                    <a:pt x="414" y="863"/>
                    <a:pt x="414" y="862"/>
                  </a:cubicBezTo>
                  <a:cubicBezTo>
                    <a:pt x="413" y="861"/>
                    <a:pt x="413" y="860"/>
                    <a:pt x="413" y="860"/>
                  </a:cubicBezTo>
                  <a:cubicBezTo>
                    <a:pt x="413" y="860"/>
                    <a:pt x="414" y="858"/>
                    <a:pt x="413" y="853"/>
                  </a:cubicBezTo>
                  <a:cubicBezTo>
                    <a:pt x="413" y="849"/>
                    <a:pt x="413" y="847"/>
                    <a:pt x="412" y="843"/>
                  </a:cubicBezTo>
                  <a:cubicBezTo>
                    <a:pt x="410" y="840"/>
                    <a:pt x="410" y="839"/>
                    <a:pt x="410" y="836"/>
                  </a:cubicBezTo>
                  <a:cubicBezTo>
                    <a:pt x="410" y="833"/>
                    <a:pt x="410" y="832"/>
                    <a:pt x="408" y="830"/>
                  </a:cubicBezTo>
                  <a:cubicBezTo>
                    <a:pt x="407" y="827"/>
                    <a:pt x="404" y="825"/>
                    <a:pt x="404" y="825"/>
                  </a:cubicBezTo>
                  <a:cubicBezTo>
                    <a:pt x="404" y="825"/>
                    <a:pt x="404" y="823"/>
                    <a:pt x="404" y="821"/>
                  </a:cubicBezTo>
                  <a:cubicBezTo>
                    <a:pt x="405" y="818"/>
                    <a:pt x="405" y="816"/>
                    <a:pt x="406" y="813"/>
                  </a:cubicBezTo>
                  <a:cubicBezTo>
                    <a:pt x="406" y="809"/>
                    <a:pt x="407" y="808"/>
                    <a:pt x="406" y="804"/>
                  </a:cubicBezTo>
                  <a:cubicBezTo>
                    <a:pt x="406" y="801"/>
                    <a:pt x="406" y="799"/>
                    <a:pt x="405" y="797"/>
                  </a:cubicBezTo>
                  <a:cubicBezTo>
                    <a:pt x="404" y="795"/>
                    <a:pt x="402" y="794"/>
                    <a:pt x="402" y="793"/>
                  </a:cubicBezTo>
                  <a:cubicBezTo>
                    <a:pt x="401" y="792"/>
                    <a:pt x="400" y="792"/>
                    <a:pt x="400" y="792"/>
                  </a:cubicBezTo>
                  <a:cubicBezTo>
                    <a:pt x="400" y="792"/>
                    <a:pt x="400" y="791"/>
                    <a:pt x="401" y="789"/>
                  </a:cubicBezTo>
                  <a:cubicBezTo>
                    <a:pt x="401" y="787"/>
                    <a:pt x="401" y="784"/>
                    <a:pt x="402" y="781"/>
                  </a:cubicBezTo>
                  <a:cubicBezTo>
                    <a:pt x="402" y="779"/>
                    <a:pt x="403" y="777"/>
                    <a:pt x="402" y="772"/>
                  </a:cubicBezTo>
                  <a:cubicBezTo>
                    <a:pt x="402" y="768"/>
                    <a:pt x="402" y="765"/>
                    <a:pt x="402" y="764"/>
                  </a:cubicBezTo>
                  <a:cubicBezTo>
                    <a:pt x="403" y="763"/>
                    <a:pt x="403" y="763"/>
                    <a:pt x="405" y="761"/>
                  </a:cubicBezTo>
                  <a:cubicBezTo>
                    <a:pt x="407" y="760"/>
                    <a:pt x="408" y="759"/>
                    <a:pt x="408" y="757"/>
                  </a:cubicBezTo>
                  <a:cubicBezTo>
                    <a:pt x="407" y="756"/>
                    <a:pt x="407" y="754"/>
                    <a:pt x="406" y="752"/>
                  </a:cubicBezTo>
                  <a:cubicBezTo>
                    <a:pt x="405" y="749"/>
                    <a:pt x="403" y="747"/>
                    <a:pt x="403" y="747"/>
                  </a:cubicBezTo>
                  <a:cubicBezTo>
                    <a:pt x="403" y="747"/>
                    <a:pt x="404" y="745"/>
                    <a:pt x="404" y="743"/>
                  </a:cubicBezTo>
                  <a:cubicBezTo>
                    <a:pt x="405" y="741"/>
                    <a:pt x="405" y="738"/>
                    <a:pt x="405" y="734"/>
                  </a:cubicBezTo>
                  <a:cubicBezTo>
                    <a:pt x="405" y="731"/>
                    <a:pt x="405" y="729"/>
                    <a:pt x="405" y="725"/>
                  </a:cubicBezTo>
                  <a:cubicBezTo>
                    <a:pt x="405" y="722"/>
                    <a:pt x="405" y="718"/>
                    <a:pt x="405" y="712"/>
                  </a:cubicBezTo>
                  <a:cubicBezTo>
                    <a:pt x="404" y="706"/>
                    <a:pt x="404" y="704"/>
                    <a:pt x="404" y="700"/>
                  </a:cubicBezTo>
                  <a:cubicBezTo>
                    <a:pt x="404" y="696"/>
                    <a:pt x="404" y="692"/>
                    <a:pt x="403" y="688"/>
                  </a:cubicBezTo>
                  <a:cubicBezTo>
                    <a:pt x="402" y="684"/>
                    <a:pt x="401" y="682"/>
                    <a:pt x="401" y="682"/>
                  </a:cubicBezTo>
                  <a:cubicBezTo>
                    <a:pt x="401" y="682"/>
                    <a:pt x="401" y="679"/>
                    <a:pt x="401" y="676"/>
                  </a:cubicBezTo>
                  <a:cubicBezTo>
                    <a:pt x="402" y="673"/>
                    <a:pt x="402" y="670"/>
                    <a:pt x="402" y="665"/>
                  </a:cubicBezTo>
                  <a:cubicBezTo>
                    <a:pt x="402" y="661"/>
                    <a:pt x="402" y="660"/>
                    <a:pt x="402" y="657"/>
                  </a:cubicBezTo>
                  <a:cubicBezTo>
                    <a:pt x="401" y="655"/>
                    <a:pt x="401" y="653"/>
                    <a:pt x="401" y="651"/>
                  </a:cubicBezTo>
                  <a:cubicBezTo>
                    <a:pt x="401" y="649"/>
                    <a:pt x="401" y="649"/>
                    <a:pt x="401" y="647"/>
                  </a:cubicBezTo>
                  <a:cubicBezTo>
                    <a:pt x="401" y="646"/>
                    <a:pt x="402" y="644"/>
                    <a:pt x="401" y="643"/>
                  </a:cubicBezTo>
                  <a:cubicBezTo>
                    <a:pt x="400" y="641"/>
                    <a:pt x="398" y="639"/>
                    <a:pt x="397" y="638"/>
                  </a:cubicBezTo>
                  <a:cubicBezTo>
                    <a:pt x="396" y="636"/>
                    <a:pt x="396" y="636"/>
                    <a:pt x="394" y="635"/>
                  </a:cubicBezTo>
                  <a:cubicBezTo>
                    <a:pt x="392" y="633"/>
                    <a:pt x="391" y="634"/>
                    <a:pt x="390" y="634"/>
                  </a:cubicBezTo>
                  <a:cubicBezTo>
                    <a:pt x="388" y="634"/>
                    <a:pt x="387" y="634"/>
                    <a:pt x="386" y="634"/>
                  </a:cubicBezTo>
                  <a:cubicBezTo>
                    <a:pt x="385" y="635"/>
                    <a:pt x="385" y="635"/>
                    <a:pt x="385" y="635"/>
                  </a:cubicBezTo>
                  <a:cubicBezTo>
                    <a:pt x="385" y="635"/>
                    <a:pt x="384" y="633"/>
                    <a:pt x="383" y="631"/>
                  </a:cubicBezTo>
                  <a:cubicBezTo>
                    <a:pt x="382" y="629"/>
                    <a:pt x="381" y="628"/>
                    <a:pt x="381" y="627"/>
                  </a:cubicBezTo>
                  <a:cubicBezTo>
                    <a:pt x="381" y="626"/>
                    <a:pt x="382" y="625"/>
                    <a:pt x="381" y="624"/>
                  </a:cubicBezTo>
                  <a:cubicBezTo>
                    <a:pt x="380" y="623"/>
                    <a:pt x="380" y="622"/>
                    <a:pt x="380" y="621"/>
                  </a:cubicBezTo>
                  <a:cubicBezTo>
                    <a:pt x="380" y="620"/>
                    <a:pt x="381" y="618"/>
                    <a:pt x="381" y="618"/>
                  </a:cubicBezTo>
                  <a:cubicBezTo>
                    <a:pt x="382" y="617"/>
                    <a:pt x="382" y="617"/>
                    <a:pt x="383" y="615"/>
                  </a:cubicBezTo>
                  <a:cubicBezTo>
                    <a:pt x="383" y="614"/>
                    <a:pt x="382" y="613"/>
                    <a:pt x="382" y="612"/>
                  </a:cubicBezTo>
                  <a:cubicBezTo>
                    <a:pt x="383" y="611"/>
                    <a:pt x="383" y="611"/>
                    <a:pt x="383" y="610"/>
                  </a:cubicBezTo>
                  <a:cubicBezTo>
                    <a:pt x="383" y="609"/>
                    <a:pt x="383" y="608"/>
                    <a:pt x="384" y="608"/>
                  </a:cubicBezTo>
                  <a:cubicBezTo>
                    <a:pt x="384" y="607"/>
                    <a:pt x="384" y="605"/>
                    <a:pt x="385" y="604"/>
                  </a:cubicBezTo>
                  <a:cubicBezTo>
                    <a:pt x="385" y="603"/>
                    <a:pt x="386" y="602"/>
                    <a:pt x="386" y="602"/>
                  </a:cubicBezTo>
                  <a:cubicBezTo>
                    <a:pt x="386" y="602"/>
                    <a:pt x="387" y="601"/>
                    <a:pt x="387" y="600"/>
                  </a:cubicBezTo>
                  <a:cubicBezTo>
                    <a:pt x="387" y="598"/>
                    <a:pt x="387" y="598"/>
                    <a:pt x="388" y="597"/>
                  </a:cubicBezTo>
                  <a:cubicBezTo>
                    <a:pt x="388" y="595"/>
                    <a:pt x="389" y="593"/>
                    <a:pt x="390" y="592"/>
                  </a:cubicBezTo>
                  <a:cubicBezTo>
                    <a:pt x="390" y="591"/>
                    <a:pt x="391" y="589"/>
                    <a:pt x="392" y="588"/>
                  </a:cubicBezTo>
                  <a:cubicBezTo>
                    <a:pt x="392" y="587"/>
                    <a:pt x="393" y="585"/>
                    <a:pt x="395" y="583"/>
                  </a:cubicBezTo>
                  <a:cubicBezTo>
                    <a:pt x="397" y="581"/>
                    <a:pt x="397" y="580"/>
                    <a:pt x="397" y="578"/>
                  </a:cubicBezTo>
                  <a:cubicBezTo>
                    <a:pt x="397" y="577"/>
                    <a:pt x="397" y="576"/>
                    <a:pt x="397" y="576"/>
                  </a:cubicBezTo>
                  <a:cubicBezTo>
                    <a:pt x="397" y="575"/>
                    <a:pt x="398" y="574"/>
                    <a:pt x="398" y="573"/>
                  </a:cubicBezTo>
                  <a:cubicBezTo>
                    <a:pt x="399" y="571"/>
                    <a:pt x="400" y="567"/>
                    <a:pt x="402" y="563"/>
                  </a:cubicBezTo>
                  <a:cubicBezTo>
                    <a:pt x="403" y="559"/>
                    <a:pt x="403" y="557"/>
                    <a:pt x="404" y="555"/>
                  </a:cubicBezTo>
                  <a:cubicBezTo>
                    <a:pt x="405" y="553"/>
                    <a:pt x="406" y="551"/>
                    <a:pt x="406" y="550"/>
                  </a:cubicBezTo>
                  <a:cubicBezTo>
                    <a:pt x="406" y="548"/>
                    <a:pt x="407" y="548"/>
                    <a:pt x="407" y="547"/>
                  </a:cubicBezTo>
                  <a:cubicBezTo>
                    <a:pt x="407" y="546"/>
                    <a:pt x="408" y="545"/>
                    <a:pt x="409" y="543"/>
                  </a:cubicBezTo>
                  <a:cubicBezTo>
                    <a:pt x="409" y="541"/>
                    <a:pt x="409" y="540"/>
                    <a:pt x="410" y="538"/>
                  </a:cubicBezTo>
                  <a:cubicBezTo>
                    <a:pt x="411" y="537"/>
                    <a:pt x="412" y="535"/>
                    <a:pt x="413" y="534"/>
                  </a:cubicBezTo>
                  <a:cubicBezTo>
                    <a:pt x="414" y="533"/>
                    <a:pt x="415" y="532"/>
                    <a:pt x="415" y="530"/>
                  </a:cubicBezTo>
                  <a:cubicBezTo>
                    <a:pt x="415" y="529"/>
                    <a:pt x="415" y="528"/>
                    <a:pt x="414" y="527"/>
                  </a:cubicBezTo>
                  <a:cubicBezTo>
                    <a:pt x="414" y="526"/>
                    <a:pt x="413" y="525"/>
                    <a:pt x="413" y="524"/>
                  </a:cubicBezTo>
                  <a:cubicBezTo>
                    <a:pt x="414" y="523"/>
                    <a:pt x="414" y="522"/>
                    <a:pt x="415" y="521"/>
                  </a:cubicBezTo>
                  <a:cubicBezTo>
                    <a:pt x="415" y="520"/>
                    <a:pt x="416" y="520"/>
                    <a:pt x="416" y="520"/>
                  </a:cubicBezTo>
                  <a:cubicBezTo>
                    <a:pt x="417" y="520"/>
                    <a:pt x="418" y="520"/>
                    <a:pt x="419" y="518"/>
                  </a:cubicBezTo>
                  <a:cubicBezTo>
                    <a:pt x="421" y="516"/>
                    <a:pt x="421" y="515"/>
                    <a:pt x="421" y="512"/>
                  </a:cubicBezTo>
                  <a:cubicBezTo>
                    <a:pt x="422" y="509"/>
                    <a:pt x="422" y="507"/>
                    <a:pt x="423" y="505"/>
                  </a:cubicBezTo>
                  <a:cubicBezTo>
                    <a:pt x="423" y="503"/>
                    <a:pt x="423" y="501"/>
                    <a:pt x="423" y="499"/>
                  </a:cubicBezTo>
                  <a:cubicBezTo>
                    <a:pt x="423" y="496"/>
                    <a:pt x="423" y="496"/>
                    <a:pt x="423" y="493"/>
                  </a:cubicBezTo>
                  <a:cubicBezTo>
                    <a:pt x="423" y="490"/>
                    <a:pt x="423" y="487"/>
                    <a:pt x="422" y="485"/>
                  </a:cubicBezTo>
                  <a:cubicBezTo>
                    <a:pt x="422" y="483"/>
                    <a:pt x="422" y="481"/>
                    <a:pt x="422" y="478"/>
                  </a:cubicBezTo>
                  <a:cubicBezTo>
                    <a:pt x="422" y="476"/>
                    <a:pt x="422" y="474"/>
                    <a:pt x="422" y="472"/>
                  </a:cubicBezTo>
                  <a:cubicBezTo>
                    <a:pt x="421" y="470"/>
                    <a:pt x="420" y="469"/>
                    <a:pt x="420" y="467"/>
                  </a:cubicBezTo>
                  <a:cubicBezTo>
                    <a:pt x="420" y="466"/>
                    <a:pt x="420" y="464"/>
                    <a:pt x="420" y="463"/>
                  </a:cubicBezTo>
                  <a:cubicBezTo>
                    <a:pt x="420" y="461"/>
                    <a:pt x="420" y="460"/>
                    <a:pt x="420" y="458"/>
                  </a:cubicBezTo>
                  <a:cubicBezTo>
                    <a:pt x="421" y="455"/>
                    <a:pt x="421" y="453"/>
                    <a:pt x="422" y="449"/>
                  </a:cubicBezTo>
                  <a:cubicBezTo>
                    <a:pt x="423" y="446"/>
                    <a:pt x="423" y="444"/>
                    <a:pt x="423" y="442"/>
                  </a:cubicBezTo>
                  <a:cubicBezTo>
                    <a:pt x="424" y="441"/>
                    <a:pt x="425" y="438"/>
                    <a:pt x="425" y="433"/>
                  </a:cubicBezTo>
                  <a:cubicBezTo>
                    <a:pt x="424" y="429"/>
                    <a:pt x="423" y="425"/>
                    <a:pt x="422" y="422"/>
                  </a:cubicBezTo>
                  <a:cubicBezTo>
                    <a:pt x="420" y="418"/>
                    <a:pt x="419" y="414"/>
                    <a:pt x="417" y="411"/>
                  </a:cubicBezTo>
                  <a:cubicBezTo>
                    <a:pt x="415" y="407"/>
                    <a:pt x="413" y="404"/>
                    <a:pt x="412" y="401"/>
                  </a:cubicBezTo>
                  <a:cubicBezTo>
                    <a:pt x="410" y="397"/>
                    <a:pt x="409" y="394"/>
                    <a:pt x="407" y="391"/>
                  </a:cubicBezTo>
                  <a:cubicBezTo>
                    <a:pt x="405" y="388"/>
                    <a:pt x="404" y="386"/>
                    <a:pt x="403" y="384"/>
                  </a:cubicBezTo>
                  <a:cubicBezTo>
                    <a:pt x="402" y="382"/>
                    <a:pt x="400" y="378"/>
                    <a:pt x="399" y="376"/>
                  </a:cubicBezTo>
                  <a:cubicBezTo>
                    <a:pt x="398" y="375"/>
                    <a:pt x="396" y="372"/>
                    <a:pt x="395" y="371"/>
                  </a:cubicBezTo>
                  <a:cubicBezTo>
                    <a:pt x="393" y="369"/>
                    <a:pt x="391" y="365"/>
                    <a:pt x="390" y="362"/>
                  </a:cubicBezTo>
                  <a:cubicBezTo>
                    <a:pt x="389" y="359"/>
                    <a:pt x="387" y="355"/>
                    <a:pt x="386" y="352"/>
                  </a:cubicBezTo>
                  <a:cubicBezTo>
                    <a:pt x="386" y="350"/>
                    <a:pt x="386" y="349"/>
                    <a:pt x="385" y="346"/>
                  </a:cubicBezTo>
                  <a:cubicBezTo>
                    <a:pt x="385" y="343"/>
                    <a:pt x="385" y="341"/>
                    <a:pt x="384" y="337"/>
                  </a:cubicBezTo>
                  <a:cubicBezTo>
                    <a:pt x="384" y="333"/>
                    <a:pt x="384" y="332"/>
                    <a:pt x="382" y="328"/>
                  </a:cubicBezTo>
                  <a:cubicBezTo>
                    <a:pt x="382" y="326"/>
                    <a:pt x="381" y="325"/>
                    <a:pt x="381" y="324"/>
                  </a:cubicBezTo>
                  <a:cubicBezTo>
                    <a:pt x="380" y="321"/>
                    <a:pt x="379" y="319"/>
                    <a:pt x="379" y="318"/>
                  </a:cubicBezTo>
                  <a:cubicBezTo>
                    <a:pt x="379" y="317"/>
                    <a:pt x="379" y="317"/>
                    <a:pt x="379" y="317"/>
                  </a:cubicBezTo>
                  <a:cubicBezTo>
                    <a:pt x="379" y="317"/>
                    <a:pt x="379" y="316"/>
                    <a:pt x="380" y="315"/>
                  </a:cubicBezTo>
                  <a:cubicBezTo>
                    <a:pt x="381" y="313"/>
                    <a:pt x="381" y="312"/>
                    <a:pt x="383" y="310"/>
                  </a:cubicBezTo>
                  <a:cubicBezTo>
                    <a:pt x="384" y="308"/>
                    <a:pt x="385" y="306"/>
                    <a:pt x="386" y="302"/>
                  </a:cubicBezTo>
                  <a:cubicBezTo>
                    <a:pt x="387" y="299"/>
                    <a:pt x="387" y="299"/>
                    <a:pt x="387" y="298"/>
                  </a:cubicBezTo>
                  <a:cubicBezTo>
                    <a:pt x="387" y="296"/>
                    <a:pt x="387" y="295"/>
                    <a:pt x="387" y="295"/>
                  </a:cubicBezTo>
                  <a:cubicBezTo>
                    <a:pt x="387" y="295"/>
                    <a:pt x="388" y="295"/>
                    <a:pt x="389" y="294"/>
                  </a:cubicBezTo>
                  <a:cubicBezTo>
                    <a:pt x="390" y="293"/>
                    <a:pt x="390" y="292"/>
                    <a:pt x="391" y="291"/>
                  </a:cubicBezTo>
                  <a:cubicBezTo>
                    <a:pt x="393" y="290"/>
                    <a:pt x="394" y="289"/>
                    <a:pt x="394" y="289"/>
                  </a:cubicBezTo>
                  <a:cubicBezTo>
                    <a:pt x="394" y="289"/>
                    <a:pt x="395" y="290"/>
                    <a:pt x="398" y="291"/>
                  </a:cubicBezTo>
                  <a:cubicBezTo>
                    <a:pt x="400" y="292"/>
                    <a:pt x="401" y="293"/>
                    <a:pt x="402" y="294"/>
                  </a:cubicBezTo>
                  <a:cubicBezTo>
                    <a:pt x="403" y="294"/>
                    <a:pt x="405" y="296"/>
                    <a:pt x="407" y="297"/>
                  </a:cubicBezTo>
                  <a:cubicBezTo>
                    <a:pt x="409" y="298"/>
                    <a:pt x="412" y="299"/>
                    <a:pt x="414" y="299"/>
                  </a:cubicBezTo>
                  <a:cubicBezTo>
                    <a:pt x="417" y="300"/>
                    <a:pt x="418" y="301"/>
                    <a:pt x="421" y="303"/>
                  </a:cubicBezTo>
                  <a:cubicBezTo>
                    <a:pt x="423" y="304"/>
                    <a:pt x="426" y="305"/>
                    <a:pt x="427" y="305"/>
                  </a:cubicBezTo>
                  <a:cubicBezTo>
                    <a:pt x="428" y="306"/>
                    <a:pt x="430" y="308"/>
                    <a:pt x="433" y="309"/>
                  </a:cubicBezTo>
                  <a:cubicBezTo>
                    <a:pt x="435" y="310"/>
                    <a:pt x="438" y="311"/>
                    <a:pt x="442" y="311"/>
                  </a:cubicBezTo>
                  <a:cubicBezTo>
                    <a:pt x="446" y="312"/>
                    <a:pt x="448" y="312"/>
                    <a:pt x="451" y="313"/>
                  </a:cubicBezTo>
                  <a:cubicBezTo>
                    <a:pt x="453" y="313"/>
                    <a:pt x="455" y="313"/>
                    <a:pt x="457" y="313"/>
                  </a:cubicBezTo>
                  <a:cubicBezTo>
                    <a:pt x="460" y="313"/>
                    <a:pt x="461" y="314"/>
                    <a:pt x="462" y="314"/>
                  </a:cubicBezTo>
                  <a:cubicBezTo>
                    <a:pt x="464" y="314"/>
                    <a:pt x="467" y="314"/>
                    <a:pt x="469" y="313"/>
                  </a:cubicBezTo>
                  <a:cubicBezTo>
                    <a:pt x="471" y="312"/>
                    <a:pt x="472" y="310"/>
                    <a:pt x="472" y="309"/>
                  </a:cubicBezTo>
                  <a:cubicBezTo>
                    <a:pt x="473" y="308"/>
                    <a:pt x="473" y="307"/>
                    <a:pt x="473" y="307"/>
                  </a:cubicBezTo>
                  <a:cubicBezTo>
                    <a:pt x="473" y="307"/>
                    <a:pt x="475" y="305"/>
                    <a:pt x="476" y="304"/>
                  </a:cubicBezTo>
                  <a:cubicBezTo>
                    <a:pt x="477" y="303"/>
                    <a:pt x="478" y="302"/>
                    <a:pt x="479" y="301"/>
                  </a:cubicBezTo>
                  <a:cubicBezTo>
                    <a:pt x="479" y="301"/>
                    <a:pt x="481" y="299"/>
                    <a:pt x="483" y="297"/>
                  </a:cubicBezTo>
                  <a:cubicBezTo>
                    <a:pt x="484" y="295"/>
                    <a:pt x="484" y="294"/>
                    <a:pt x="485" y="292"/>
                  </a:cubicBezTo>
                  <a:cubicBezTo>
                    <a:pt x="486" y="290"/>
                    <a:pt x="488" y="289"/>
                    <a:pt x="488" y="285"/>
                  </a:cubicBezTo>
                  <a:cubicBezTo>
                    <a:pt x="488" y="282"/>
                    <a:pt x="487" y="278"/>
                    <a:pt x="486" y="276"/>
                  </a:cubicBezTo>
                  <a:cubicBezTo>
                    <a:pt x="486" y="274"/>
                    <a:pt x="486" y="272"/>
                    <a:pt x="486" y="272"/>
                  </a:cubicBezTo>
                  <a:cubicBezTo>
                    <a:pt x="486" y="272"/>
                    <a:pt x="486" y="271"/>
                    <a:pt x="487" y="270"/>
                  </a:cubicBezTo>
                  <a:cubicBezTo>
                    <a:pt x="488" y="269"/>
                    <a:pt x="489" y="268"/>
                    <a:pt x="489" y="266"/>
                  </a:cubicBezTo>
                  <a:cubicBezTo>
                    <a:pt x="490" y="265"/>
                    <a:pt x="490" y="264"/>
                    <a:pt x="490" y="263"/>
                  </a:cubicBezTo>
                  <a:cubicBezTo>
                    <a:pt x="491" y="262"/>
                    <a:pt x="491" y="261"/>
                    <a:pt x="491" y="259"/>
                  </a:cubicBezTo>
                  <a:cubicBezTo>
                    <a:pt x="492" y="258"/>
                    <a:pt x="492" y="256"/>
                    <a:pt x="492" y="254"/>
                  </a:cubicBezTo>
                  <a:cubicBezTo>
                    <a:pt x="492" y="252"/>
                    <a:pt x="492" y="250"/>
                    <a:pt x="493" y="248"/>
                  </a:cubicBezTo>
                  <a:cubicBezTo>
                    <a:pt x="493" y="243"/>
                    <a:pt x="493" y="241"/>
                    <a:pt x="492" y="240"/>
                  </a:cubicBezTo>
                  <a:cubicBezTo>
                    <a:pt x="492" y="238"/>
                    <a:pt x="492" y="237"/>
                    <a:pt x="492" y="237"/>
                  </a:cubicBezTo>
                  <a:cubicBezTo>
                    <a:pt x="492" y="237"/>
                    <a:pt x="493" y="236"/>
                    <a:pt x="493" y="234"/>
                  </a:cubicBezTo>
                  <a:cubicBezTo>
                    <a:pt x="493" y="232"/>
                    <a:pt x="494" y="230"/>
                    <a:pt x="494" y="228"/>
                  </a:cubicBezTo>
                  <a:cubicBezTo>
                    <a:pt x="495" y="225"/>
                    <a:pt x="495" y="222"/>
                    <a:pt x="496" y="219"/>
                  </a:cubicBezTo>
                  <a:cubicBezTo>
                    <a:pt x="496" y="216"/>
                    <a:pt x="497" y="212"/>
                    <a:pt x="497" y="207"/>
                  </a:cubicBezTo>
                  <a:cubicBezTo>
                    <a:pt x="497" y="201"/>
                    <a:pt x="497" y="201"/>
                    <a:pt x="497" y="198"/>
                  </a:cubicBezTo>
                  <a:cubicBezTo>
                    <a:pt x="497" y="195"/>
                    <a:pt x="498" y="194"/>
                    <a:pt x="498" y="191"/>
                  </a:cubicBezTo>
                  <a:cubicBezTo>
                    <a:pt x="499" y="189"/>
                    <a:pt x="499" y="186"/>
                    <a:pt x="500" y="182"/>
                  </a:cubicBezTo>
                  <a:cubicBezTo>
                    <a:pt x="501" y="179"/>
                    <a:pt x="501" y="176"/>
                    <a:pt x="502" y="174"/>
                  </a:cubicBezTo>
                  <a:cubicBezTo>
                    <a:pt x="502" y="173"/>
                    <a:pt x="502" y="172"/>
                    <a:pt x="502" y="171"/>
                  </a:cubicBezTo>
                  <a:close/>
                  <a:moveTo>
                    <a:pt x="43" y="171"/>
                  </a:moveTo>
                  <a:cubicBezTo>
                    <a:pt x="33" y="176"/>
                    <a:pt x="24" y="180"/>
                    <a:pt x="24" y="180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22" y="166"/>
                    <a:pt x="29" y="164"/>
                    <a:pt x="39" y="160"/>
                  </a:cubicBezTo>
                  <a:cubicBezTo>
                    <a:pt x="49" y="156"/>
                    <a:pt x="56" y="152"/>
                    <a:pt x="56" y="152"/>
                  </a:cubicBezTo>
                  <a:cubicBezTo>
                    <a:pt x="56" y="152"/>
                    <a:pt x="57" y="157"/>
                    <a:pt x="57" y="158"/>
                  </a:cubicBezTo>
                  <a:cubicBezTo>
                    <a:pt x="58" y="159"/>
                    <a:pt x="59" y="160"/>
                    <a:pt x="59" y="160"/>
                  </a:cubicBezTo>
                  <a:cubicBezTo>
                    <a:pt x="59" y="160"/>
                    <a:pt x="54" y="166"/>
                    <a:pt x="43" y="171"/>
                  </a:cubicBezTo>
                  <a:close/>
                  <a:moveTo>
                    <a:pt x="257" y="166"/>
                  </a:moveTo>
                  <a:cubicBezTo>
                    <a:pt x="256" y="168"/>
                    <a:pt x="256" y="169"/>
                    <a:pt x="256" y="169"/>
                  </a:cubicBezTo>
                  <a:cubicBezTo>
                    <a:pt x="256" y="169"/>
                    <a:pt x="252" y="172"/>
                    <a:pt x="251" y="175"/>
                  </a:cubicBezTo>
                  <a:cubicBezTo>
                    <a:pt x="249" y="178"/>
                    <a:pt x="245" y="185"/>
                    <a:pt x="244" y="192"/>
                  </a:cubicBezTo>
                  <a:cubicBezTo>
                    <a:pt x="242" y="199"/>
                    <a:pt x="241" y="214"/>
                    <a:pt x="240" y="223"/>
                  </a:cubicBezTo>
                  <a:cubicBezTo>
                    <a:pt x="239" y="209"/>
                    <a:pt x="238" y="206"/>
                    <a:pt x="239" y="197"/>
                  </a:cubicBezTo>
                  <a:cubicBezTo>
                    <a:pt x="240" y="187"/>
                    <a:pt x="242" y="176"/>
                    <a:pt x="244" y="172"/>
                  </a:cubicBezTo>
                  <a:cubicBezTo>
                    <a:pt x="244" y="172"/>
                    <a:pt x="244" y="177"/>
                    <a:pt x="246" y="179"/>
                  </a:cubicBezTo>
                  <a:cubicBezTo>
                    <a:pt x="247" y="178"/>
                    <a:pt x="246" y="179"/>
                    <a:pt x="247" y="177"/>
                  </a:cubicBezTo>
                  <a:cubicBezTo>
                    <a:pt x="248" y="175"/>
                    <a:pt x="249" y="171"/>
                    <a:pt x="251" y="168"/>
                  </a:cubicBezTo>
                  <a:cubicBezTo>
                    <a:pt x="253" y="166"/>
                    <a:pt x="255" y="162"/>
                    <a:pt x="255" y="161"/>
                  </a:cubicBezTo>
                  <a:cubicBezTo>
                    <a:pt x="256" y="162"/>
                    <a:pt x="258" y="164"/>
                    <a:pt x="257" y="166"/>
                  </a:cubicBezTo>
                  <a:close/>
                  <a:moveTo>
                    <a:pt x="252" y="165"/>
                  </a:moveTo>
                  <a:cubicBezTo>
                    <a:pt x="250" y="168"/>
                    <a:pt x="248" y="170"/>
                    <a:pt x="248" y="173"/>
                  </a:cubicBezTo>
                  <a:cubicBezTo>
                    <a:pt x="247" y="175"/>
                    <a:pt x="246" y="178"/>
                    <a:pt x="246" y="178"/>
                  </a:cubicBezTo>
                  <a:cubicBezTo>
                    <a:pt x="246" y="178"/>
                    <a:pt x="244" y="174"/>
                    <a:pt x="245" y="170"/>
                  </a:cubicBezTo>
                  <a:cubicBezTo>
                    <a:pt x="246" y="166"/>
                    <a:pt x="248" y="162"/>
                    <a:pt x="248" y="159"/>
                  </a:cubicBezTo>
                  <a:cubicBezTo>
                    <a:pt x="248" y="156"/>
                    <a:pt x="247" y="149"/>
                    <a:pt x="249" y="143"/>
                  </a:cubicBezTo>
                  <a:cubicBezTo>
                    <a:pt x="250" y="138"/>
                    <a:pt x="253" y="136"/>
                    <a:pt x="253" y="136"/>
                  </a:cubicBezTo>
                  <a:cubicBezTo>
                    <a:pt x="253" y="136"/>
                    <a:pt x="254" y="140"/>
                    <a:pt x="259" y="144"/>
                  </a:cubicBezTo>
                  <a:cubicBezTo>
                    <a:pt x="263" y="149"/>
                    <a:pt x="265" y="152"/>
                    <a:pt x="265" y="152"/>
                  </a:cubicBezTo>
                  <a:cubicBezTo>
                    <a:pt x="265" y="152"/>
                    <a:pt x="261" y="152"/>
                    <a:pt x="258" y="155"/>
                  </a:cubicBezTo>
                  <a:cubicBezTo>
                    <a:pt x="256" y="158"/>
                    <a:pt x="255" y="162"/>
                    <a:pt x="252" y="165"/>
                  </a:cubicBezTo>
                  <a:close/>
                  <a:moveTo>
                    <a:pt x="266" y="440"/>
                  </a:moveTo>
                  <a:cubicBezTo>
                    <a:pt x="260" y="438"/>
                    <a:pt x="258" y="438"/>
                    <a:pt x="258" y="438"/>
                  </a:cubicBezTo>
                  <a:cubicBezTo>
                    <a:pt x="258" y="438"/>
                    <a:pt x="263" y="423"/>
                    <a:pt x="265" y="413"/>
                  </a:cubicBezTo>
                  <a:cubicBezTo>
                    <a:pt x="268" y="421"/>
                    <a:pt x="275" y="439"/>
                    <a:pt x="275" y="439"/>
                  </a:cubicBezTo>
                  <a:cubicBezTo>
                    <a:pt x="275" y="439"/>
                    <a:pt x="272" y="441"/>
                    <a:pt x="266" y="440"/>
                  </a:cubicBezTo>
                  <a:close/>
                  <a:moveTo>
                    <a:pt x="282" y="196"/>
                  </a:moveTo>
                  <a:cubicBezTo>
                    <a:pt x="280" y="201"/>
                    <a:pt x="275" y="212"/>
                    <a:pt x="275" y="212"/>
                  </a:cubicBezTo>
                  <a:cubicBezTo>
                    <a:pt x="275" y="212"/>
                    <a:pt x="276" y="201"/>
                    <a:pt x="272" y="193"/>
                  </a:cubicBezTo>
                  <a:cubicBezTo>
                    <a:pt x="269" y="184"/>
                    <a:pt x="266" y="180"/>
                    <a:pt x="266" y="179"/>
                  </a:cubicBezTo>
                  <a:cubicBezTo>
                    <a:pt x="266" y="178"/>
                    <a:pt x="266" y="177"/>
                    <a:pt x="266" y="176"/>
                  </a:cubicBezTo>
                  <a:cubicBezTo>
                    <a:pt x="266" y="175"/>
                    <a:pt x="265" y="174"/>
                    <a:pt x="265" y="174"/>
                  </a:cubicBezTo>
                  <a:cubicBezTo>
                    <a:pt x="265" y="174"/>
                    <a:pt x="268" y="173"/>
                    <a:pt x="271" y="171"/>
                  </a:cubicBezTo>
                  <a:cubicBezTo>
                    <a:pt x="274" y="170"/>
                    <a:pt x="276" y="169"/>
                    <a:pt x="276" y="169"/>
                  </a:cubicBezTo>
                  <a:cubicBezTo>
                    <a:pt x="276" y="169"/>
                    <a:pt x="280" y="181"/>
                    <a:pt x="284" y="184"/>
                  </a:cubicBezTo>
                  <a:cubicBezTo>
                    <a:pt x="287" y="182"/>
                    <a:pt x="288" y="181"/>
                    <a:pt x="290" y="180"/>
                  </a:cubicBezTo>
                  <a:cubicBezTo>
                    <a:pt x="287" y="184"/>
                    <a:pt x="285" y="190"/>
                    <a:pt x="282" y="196"/>
                  </a:cubicBezTo>
                  <a:close/>
                  <a:moveTo>
                    <a:pt x="321" y="141"/>
                  </a:moveTo>
                  <a:cubicBezTo>
                    <a:pt x="319" y="143"/>
                    <a:pt x="311" y="152"/>
                    <a:pt x="305" y="157"/>
                  </a:cubicBezTo>
                  <a:cubicBezTo>
                    <a:pt x="300" y="162"/>
                    <a:pt x="299" y="165"/>
                    <a:pt x="294" y="172"/>
                  </a:cubicBezTo>
                  <a:cubicBezTo>
                    <a:pt x="290" y="179"/>
                    <a:pt x="290" y="180"/>
                    <a:pt x="290" y="180"/>
                  </a:cubicBezTo>
                  <a:cubicBezTo>
                    <a:pt x="290" y="180"/>
                    <a:pt x="286" y="182"/>
                    <a:pt x="284" y="183"/>
                  </a:cubicBezTo>
                  <a:cubicBezTo>
                    <a:pt x="282" y="180"/>
                    <a:pt x="279" y="176"/>
                    <a:pt x="277" y="169"/>
                  </a:cubicBezTo>
                  <a:cubicBezTo>
                    <a:pt x="275" y="162"/>
                    <a:pt x="274" y="160"/>
                    <a:pt x="273" y="158"/>
                  </a:cubicBezTo>
                  <a:cubicBezTo>
                    <a:pt x="272" y="157"/>
                    <a:pt x="272" y="155"/>
                    <a:pt x="272" y="155"/>
                  </a:cubicBezTo>
                  <a:cubicBezTo>
                    <a:pt x="272" y="155"/>
                    <a:pt x="282" y="151"/>
                    <a:pt x="295" y="147"/>
                  </a:cubicBezTo>
                  <a:cubicBezTo>
                    <a:pt x="307" y="144"/>
                    <a:pt x="310" y="142"/>
                    <a:pt x="315" y="140"/>
                  </a:cubicBezTo>
                  <a:cubicBezTo>
                    <a:pt x="319" y="139"/>
                    <a:pt x="322" y="136"/>
                    <a:pt x="322" y="136"/>
                  </a:cubicBezTo>
                  <a:cubicBezTo>
                    <a:pt x="322" y="136"/>
                    <a:pt x="323" y="139"/>
                    <a:pt x="321" y="141"/>
                  </a:cubicBezTo>
                  <a:close/>
                  <a:moveTo>
                    <a:pt x="461" y="169"/>
                  </a:moveTo>
                  <a:cubicBezTo>
                    <a:pt x="451" y="166"/>
                    <a:pt x="448" y="166"/>
                    <a:pt x="448" y="163"/>
                  </a:cubicBezTo>
                  <a:cubicBezTo>
                    <a:pt x="449" y="160"/>
                    <a:pt x="449" y="159"/>
                    <a:pt x="450" y="157"/>
                  </a:cubicBezTo>
                  <a:cubicBezTo>
                    <a:pt x="450" y="154"/>
                    <a:pt x="450" y="149"/>
                    <a:pt x="450" y="149"/>
                  </a:cubicBezTo>
                  <a:cubicBezTo>
                    <a:pt x="450" y="149"/>
                    <a:pt x="450" y="150"/>
                    <a:pt x="455" y="150"/>
                  </a:cubicBezTo>
                  <a:cubicBezTo>
                    <a:pt x="460" y="150"/>
                    <a:pt x="476" y="148"/>
                    <a:pt x="476" y="148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79" y="147"/>
                    <a:pt x="479" y="147"/>
                    <a:pt x="479" y="147"/>
                  </a:cubicBezTo>
                  <a:cubicBezTo>
                    <a:pt x="479" y="147"/>
                    <a:pt x="481" y="156"/>
                    <a:pt x="481" y="158"/>
                  </a:cubicBezTo>
                  <a:cubicBezTo>
                    <a:pt x="482" y="160"/>
                    <a:pt x="483" y="160"/>
                    <a:pt x="483" y="160"/>
                  </a:cubicBezTo>
                  <a:cubicBezTo>
                    <a:pt x="483" y="160"/>
                    <a:pt x="483" y="166"/>
                    <a:pt x="484" y="169"/>
                  </a:cubicBezTo>
                  <a:cubicBezTo>
                    <a:pt x="485" y="172"/>
                    <a:pt x="486" y="175"/>
                    <a:pt x="486" y="175"/>
                  </a:cubicBezTo>
                  <a:cubicBezTo>
                    <a:pt x="486" y="175"/>
                    <a:pt x="471" y="173"/>
                    <a:pt x="461" y="169"/>
                  </a:cubicBez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任意多边形: 形状 9"/>
            <p:cNvSpPr>
              <a:spLocks/>
            </p:cNvSpPr>
            <p:nvPr/>
          </p:nvSpPr>
          <p:spPr bwMode="auto">
            <a:xfrm rot="4212410" flipH="1">
              <a:off x="7330968" y="1260102"/>
              <a:ext cx="367634" cy="402264"/>
            </a:xfrm>
            <a:custGeom>
              <a:avLst/>
              <a:gdLst>
                <a:gd name="T0" fmla="*/ 1047 w 1062"/>
                <a:gd name="T1" fmla="*/ 345 h 1162"/>
                <a:gd name="T2" fmla="*/ 1029 w 1062"/>
                <a:gd name="T3" fmla="*/ 337 h 1162"/>
                <a:gd name="T4" fmla="*/ 816 w 1062"/>
                <a:gd name="T5" fmla="*/ 215 h 1162"/>
                <a:gd name="T6" fmla="*/ 485 w 1062"/>
                <a:gd name="T7" fmla="*/ 21 h 1162"/>
                <a:gd name="T8" fmla="*/ 468 w 1062"/>
                <a:gd name="T9" fmla="*/ 7 h 1162"/>
                <a:gd name="T10" fmla="*/ 447 w 1062"/>
                <a:gd name="T11" fmla="*/ 6 h 1162"/>
                <a:gd name="T12" fmla="*/ 426 w 1062"/>
                <a:gd name="T13" fmla="*/ 25 h 1162"/>
                <a:gd name="T14" fmla="*/ 408 w 1062"/>
                <a:gd name="T15" fmla="*/ 27 h 1162"/>
                <a:gd name="T16" fmla="*/ 391 w 1062"/>
                <a:gd name="T17" fmla="*/ 57 h 1162"/>
                <a:gd name="T18" fmla="*/ 360 w 1062"/>
                <a:gd name="T19" fmla="*/ 118 h 1162"/>
                <a:gd name="T20" fmla="*/ 342 w 1062"/>
                <a:gd name="T21" fmla="*/ 135 h 1162"/>
                <a:gd name="T22" fmla="*/ 330 w 1062"/>
                <a:gd name="T23" fmla="*/ 161 h 1162"/>
                <a:gd name="T24" fmla="*/ 304 w 1062"/>
                <a:gd name="T25" fmla="*/ 225 h 1162"/>
                <a:gd name="T26" fmla="*/ 265 w 1062"/>
                <a:gd name="T27" fmla="*/ 284 h 1162"/>
                <a:gd name="T28" fmla="*/ 251 w 1062"/>
                <a:gd name="T29" fmla="*/ 274 h 1162"/>
                <a:gd name="T30" fmla="*/ 81 w 1062"/>
                <a:gd name="T31" fmla="*/ 310 h 1162"/>
                <a:gd name="T32" fmla="*/ 98 w 1062"/>
                <a:gd name="T33" fmla="*/ 470 h 1162"/>
                <a:gd name="T34" fmla="*/ 139 w 1062"/>
                <a:gd name="T35" fmla="*/ 490 h 1162"/>
                <a:gd name="T36" fmla="*/ 151 w 1062"/>
                <a:gd name="T37" fmla="*/ 492 h 1162"/>
                <a:gd name="T38" fmla="*/ 162 w 1062"/>
                <a:gd name="T39" fmla="*/ 501 h 1162"/>
                <a:gd name="T40" fmla="*/ 85 w 1062"/>
                <a:gd name="T41" fmla="*/ 651 h 1162"/>
                <a:gd name="T42" fmla="*/ 70 w 1062"/>
                <a:gd name="T43" fmla="*/ 663 h 1162"/>
                <a:gd name="T44" fmla="*/ 58 w 1062"/>
                <a:gd name="T45" fmla="*/ 689 h 1162"/>
                <a:gd name="T46" fmla="*/ 61 w 1062"/>
                <a:gd name="T47" fmla="*/ 699 h 1162"/>
                <a:gd name="T48" fmla="*/ 21 w 1062"/>
                <a:gd name="T49" fmla="*/ 778 h 1162"/>
                <a:gd name="T50" fmla="*/ 9 w 1062"/>
                <a:gd name="T51" fmla="*/ 799 h 1162"/>
                <a:gd name="T52" fmla="*/ 12 w 1062"/>
                <a:gd name="T53" fmla="*/ 826 h 1162"/>
                <a:gd name="T54" fmla="*/ 34 w 1062"/>
                <a:gd name="T55" fmla="*/ 833 h 1162"/>
                <a:gd name="T56" fmla="*/ 163 w 1062"/>
                <a:gd name="T57" fmla="*/ 905 h 1162"/>
                <a:gd name="T58" fmla="*/ 479 w 1062"/>
                <a:gd name="T59" fmla="*/ 1084 h 1162"/>
                <a:gd name="T60" fmla="*/ 586 w 1062"/>
                <a:gd name="T61" fmla="*/ 1147 h 1162"/>
                <a:gd name="T62" fmla="*/ 609 w 1062"/>
                <a:gd name="T63" fmla="*/ 1161 h 1162"/>
                <a:gd name="T64" fmla="*/ 628 w 1062"/>
                <a:gd name="T65" fmla="*/ 1156 h 1162"/>
                <a:gd name="T66" fmla="*/ 639 w 1062"/>
                <a:gd name="T67" fmla="*/ 1149 h 1162"/>
                <a:gd name="T68" fmla="*/ 650 w 1062"/>
                <a:gd name="T69" fmla="*/ 1151 h 1162"/>
                <a:gd name="T70" fmla="*/ 667 w 1062"/>
                <a:gd name="T71" fmla="*/ 1151 h 1162"/>
                <a:gd name="T72" fmla="*/ 677 w 1062"/>
                <a:gd name="T73" fmla="*/ 1128 h 1162"/>
                <a:gd name="T74" fmla="*/ 683 w 1062"/>
                <a:gd name="T75" fmla="*/ 1112 h 1162"/>
                <a:gd name="T76" fmla="*/ 701 w 1062"/>
                <a:gd name="T77" fmla="*/ 1094 h 1162"/>
                <a:gd name="T78" fmla="*/ 696 w 1062"/>
                <a:gd name="T79" fmla="*/ 1082 h 1162"/>
                <a:gd name="T80" fmla="*/ 753 w 1062"/>
                <a:gd name="T81" fmla="*/ 969 h 1162"/>
                <a:gd name="T82" fmla="*/ 910 w 1062"/>
                <a:gd name="T83" fmla="*/ 651 h 1162"/>
                <a:gd name="T84" fmla="*/ 1034 w 1062"/>
                <a:gd name="T85" fmla="*/ 424 h 1162"/>
                <a:gd name="T86" fmla="*/ 1035 w 1062"/>
                <a:gd name="T87" fmla="*/ 398 h 1162"/>
                <a:gd name="T88" fmla="*/ 1052 w 1062"/>
                <a:gd name="T89" fmla="*/ 373 h 1162"/>
                <a:gd name="T90" fmla="*/ 198 w 1062"/>
                <a:gd name="T91" fmla="*/ 430 h 1162"/>
                <a:gd name="T92" fmla="*/ 174 w 1062"/>
                <a:gd name="T93" fmla="*/ 467 h 1162"/>
                <a:gd name="T94" fmla="*/ 163 w 1062"/>
                <a:gd name="T95" fmla="*/ 468 h 1162"/>
                <a:gd name="T96" fmla="*/ 113 w 1062"/>
                <a:gd name="T97" fmla="*/ 338 h 1162"/>
                <a:gd name="T98" fmla="*/ 226 w 1062"/>
                <a:gd name="T99" fmla="*/ 300 h 1162"/>
                <a:gd name="T100" fmla="*/ 247 w 1062"/>
                <a:gd name="T101" fmla="*/ 314 h 1162"/>
                <a:gd name="T102" fmla="*/ 233 w 1062"/>
                <a:gd name="T103" fmla="*/ 362 h 1162"/>
                <a:gd name="T104" fmla="*/ 198 w 1062"/>
                <a:gd name="T105" fmla="*/ 43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2" h="1162">
                  <a:moveTo>
                    <a:pt x="1060" y="355"/>
                  </a:moveTo>
                  <a:cubicBezTo>
                    <a:pt x="1057" y="347"/>
                    <a:pt x="1051" y="346"/>
                    <a:pt x="1047" y="345"/>
                  </a:cubicBezTo>
                  <a:cubicBezTo>
                    <a:pt x="1043" y="344"/>
                    <a:pt x="1041" y="344"/>
                    <a:pt x="1038" y="342"/>
                  </a:cubicBezTo>
                  <a:cubicBezTo>
                    <a:pt x="1036" y="341"/>
                    <a:pt x="1032" y="337"/>
                    <a:pt x="1029" y="337"/>
                  </a:cubicBezTo>
                  <a:cubicBezTo>
                    <a:pt x="1027" y="337"/>
                    <a:pt x="1025" y="337"/>
                    <a:pt x="1025" y="337"/>
                  </a:cubicBezTo>
                  <a:cubicBezTo>
                    <a:pt x="1025" y="337"/>
                    <a:pt x="928" y="280"/>
                    <a:pt x="816" y="215"/>
                  </a:cubicBezTo>
                  <a:cubicBezTo>
                    <a:pt x="763" y="184"/>
                    <a:pt x="707" y="150"/>
                    <a:pt x="656" y="121"/>
                  </a:cubicBezTo>
                  <a:cubicBezTo>
                    <a:pt x="561" y="65"/>
                    <a:pt x="485" y="21"/>
                    <a:pt x="485" y="21"/>
                  </a:cubicBezTo>
                  <a:cubicBezTo>
                    <a:pt x="485" y="21"/>
                    <a:pt x="484" y="18"/>
                    <a:pt x="478" y="15"/>
                  </a:cubicBezTo>
                  <a:cubicBezTo>
                    <a:pt x="473" y="12"/>
                    <a:pt x="471" y="11"/>
                    <a:pt x="468" y="7"/>
                  </a:cubicBezTo>
                  <a:cubicBezTo>
                    <a:pt x="465" y="3"/>
                    <a:pt x="461" y="0"/>
                    <a:pt x="456" y="0"/>
                  </a:cubicBezTo>
                  <a:cubicBezTo>
                    <a:pt x="452" y="1"/>
                    <a:pt x="450" y="2"/>
                    <a:pt x="447" y="6"/>
                  </a:cubicBezTo>
                  <a:cubicBezTo>
                    <a:pt x="443" y="10"/>
                    <a:pt x="440" y="16"/>
                    <a:pt x="436" y="17"/>
                  </a:cubicBezTo>
                  <a:cubicBezTo>
                    <a:pt x="432" y="19"/>
                    <a:pt x="432" y="23"/>
                    <a:pt x="426" y="25"/>
                  </a:cubicBezTo>
                  <a:cubicBezTo>
                    <a:pt x="421" y="28"/>
                    <a:pt x="419" y="28"/>
                    <a:pt x="417" y="27"/>
                  </a:cubicBezTo>
                  <a:cubicBezTo>
                    <a:pt x="414" y="26"/>
                    <a:pt x="412" y="25"/>
                    <a:pt x="408" y="27"/>
                  </a:cubicBezTo>
                  <a:cubicBezTo>
                    <a:pt x="404" y="29"/>
                    <a:pt x="396" y="32"/>
                    <a:pt x="396" y="38"/>
                  </a:cubicBezTo>
                  <a:cubicBezTo>
                    <a:pt x="396" y="44"/>
                    <a:pt x="395" y="47"/>
                    <a:pt x="391" y="57"/>
                  </a:cubicBezTo>
                  <a:cubicBezTo>
                    <a:pt x="386" y="67"/>
                    <a:pt x="386" y="68"/>
                    <a:pt x="377" y="86"/>
                  </a:cubicBezTo>
                  <a:cubicBezTo>
                    <a:pt x="368" y="104"/>
                    <a:pt x="361" y="116"/>
                    <a:pt x="360" y="118"/>
                  </a:cubicBezTo>
                  <a:cubicBezTo>
                    <a:pt x="358" y="120"/>
                    <a:pt x="357" y="121"/>
                    <a:pt x="353" y="123"/>
                  </a:cubicBezTo>
                  <a:cubicBezTo>
                    <a:pt x="349" y="124"/>
                    <a:pt x="347" y="126"/>
                    <a:pt x="342" y="135"/>
                  </a:cubicBezTo>
                  <a:cubicBezTo>
                    <a:pt x="340" y="138"/>
                    <a:pt x="337" y="143"/>
                    <a:pt x="335" y="147"/>
                  </a:cubicBezTo>
                  <a:cubicBezTo>
                    <a:pt x="332" y="153"/>
                    <a:pt x="328" y="159"/>
                    <a:pt x="330" y="161"/>
                  </a:cubicBezTo>
                  <a:cubicBezTo>
                    <a:pt x="332" y="165"/>
                    <a:pt x="333" y="169"/>
                    <a:pt x="333" y="169"/>
                  </a:cubicBezTo>
                  <a:cubicBezTo>
                    <a:pt x="333" y="169"/>
                    <a:pt x="319" y="196"/>
                    <a:pt x="304" y="225"/>
                  </a:cubicBezTo>
                  <a:cubicBezTo>
                    <a:pt x="289" y="254"/>
                    <a:pt x="272" y="288"/>
                    <a:pt x="272" y="288"/>
                  </a:cubicBezTo>
                  <a:cubicBezTo>
                    <a:pt x="272" y="288"/>
                    <a:pt x="268" y="284"/>
                    <a:pt x="265" y="284"/>
                  </a:cubicBezTo>
                  <a:cubicBezTo>
                    <a:pt x="263" y="283"/>
                    <a:pt x="259" y="284"/>
                    <a:pt x="259" y="282"/>
                  </a:cubicBezTo>
                  <a:cubicBezTo>
                    <a:pt x="258" y="281"/>
                    <a:pt x="258" y="280"/>
                    <a:pt x="251" y="274"/>
                  </a:cubicBezTo>
                  <a:cubicBezTo>
                    <a:pt x="244" y="269"/>
                    <a:pt x="231" y="259"/>
                    <a:pt x="222" y="253"/>
                  </a:cubicBezTo>
                  <a:cubicBezTo>
                    <a:pt x="136" y="225"/>
                    <a:pt x="81" y="310"/>
                    <a:pt x="81" y="310"/>
                  </a:cubicBezTo>
                  <a:cubicBezTo>
                    <a:pt x="24" y="404"/>
                    <a:pt x="80" y="457"/>
                    <a:pt x="98" y="470"/>
                  </a:cubicBezTo>
                  <a:cubicBezTo>
                    <a:pt x="98" y="470"/>
                    <a:pt x="98" y="470"/>
                    <a:pt x="98" y="470"/>
                  </a:cubicBezTo>
                  <a:cubicBezTo>
                    <a:pt x="98" y="470"/>
                    <a:pt x="103" y="475"/>
                    <a:pt x="118" y="482"/>
                  </a:cubicBezTo>
                  <a:cubicBezTo>
                    <a:pt x="133" y="490"/>
                    <a:pt x="135" y="491"/>
                    <a:pt x="139" y="490"/>
                  </a:cubicBezTo>
                  <a:cubicBezTo>
                    <a:pt x="143" y="490"/>
                    <a:pt x="144" y="489"/>
                    <a:pt x="148" y="490"/>
                  </a:cubicBezTo>
                  <a:cubicBezTo>
                    <a:pt x="150" y="492"/>
                    <a:pt x="151" y="492"/>
                    <a:pt x="151" y="492"/>
                  </a:cubicBezTo>
                  <a:cubicBezTo>
                    <a:pt x="151" y="492"/>
                    <a:pt x="151" y="494"/>
                    <a:pt x="154" y="497"/>
                  </a:cubicBezTo>
                  <a:cubicBezTo>
                    <a:pt x="157" y="499"/>
                    <a:pt x="162" y="501"/>
                    <a:pt x="162" y="501"/>
                  </a:cubicBezTo>
                  <a:cubicBezTo>
                    <a:pt x="162" y="501"/>
                    <a:pt x="155" y="514"/>
                    <a:pt x="150" y="525"/>
                  </a:cubicBezTo>
                  <a:cubicBezTo>
                    <a:pt x="144" y="535"/>
                    <a:pt x="85" y="651"/>
                    <a:pt x="85" y="651"/>
                  </a:cubicBezTo>
                  <a:cubicBezTo>
                    <a:pt x="85" y="651"/>
                    <a:pt x="82" y="653"/>
                    <a:pt x="79" y="653"/>
                  </a:cubicBezTo>
                  <a:cubicBezTo>
                    <a:pt x="75" y="654"/>
                    <a:pt x="74" y="655"/>
                    <a:pt x="70" y="663"/>
                  </a:cubicBezTo>
                  <a:cubicBezTo>
                    <a:pt x="66" y="671"/>
                    <a:pt x="60" y="682"/>
                    <a:pt x="60" y="684"/>
                  </a:cubicBezTo>
                  <a:cubicBezTo>
                    <a:pt x="60" y="686"/>
                    <a:pt x="61" y="687"/>
                    <a:pt x="58" y="689"/>
                  </a:cubicBezTo>
                  <a:cubicBezTo>
                    <a:pt x="55" y="690"/>
                    <a:pt x="55" y="691"/>
                    <a:pt x="57" y="694"/>
                  </a:cubicBezTo>
                  <a:cubicBezTo>
                    <a:pt x="60" y="696"/>
                    <a:pt x="61" y="699"/>
                    <a:pt x="61" y="699"/>
                  </a:cubicBezTo>
                  <a:cubicBezTo>
                    <a:pt x="61" y="699"/>
                    <a:pt x="54" y="713"/>
                    <a:pt x="45" y="729"/>
                  </a:cubicBezTo>
                  <a:cubicBezTo>
                    <a:pt x="37" y="745"/>
                    <a:pt x="25" y="770"/>
                    <a:pt x="21" y="778"/>
                  </a:cubicBezTo>
                  <a:cubicBezTo>
                    <a:pt x="17" y="785"/>
                    <a:pt x="17" y="786"/>
                    <a:pt x="16" y="786"/>
                  </a:cubicBezTo>
                  <a:cubicBezTo>
                    <a:pt x="14" y="787"/>
                    <a:pt x="12" y="793"/>
                    <a:pt x="9" y="799"/>
                  </a:cubicBezTo>
                  <a:cubicBezTo>
                    <a:pt x="5" y="804"/>
                    <a:pt x="0" y="809"/>
                    <a:pt x="1" y="815"/>
                  </a:cubicBezTo>
                  <a:cubicBezTo>
                    <a:pt x="2" y="822"/>
                    <a:pt x="8" y="825"/>
                    <a:pt x="12" y="826"/>
                  </a:cubicBezTo>
                  <a:cubicBezTo>
                    <a:pt x="16" y="828"/>
                    <a:pt x="20" y="827"/>
                    <a:pt x="25" y="830"/>
                  </a:cubicBezTo>
                  <a:cubicBezTo>
                    <a:pt x="30" y="832"/>
                    <a:pt x="31" y="832"/>
                    <a:pt x="34" y="833"/>
                  </a:cubicBezTo>
                  <a:cubicBezTo>
                    <a:pt x="37" y="833"/>
                    <a:pt x="41" y="835"/>
                    <a:pt x="49" y="840"/>
                  </a:cubicBezTo>
                  <a:cubicBezTo>
                    <a:pt x="56" y="844"/>
                    <a:pt x="126" y="883"/>
                    <a:pt x="163" y="905"/>
                  </a:cubicBezTo>
                  <a:cubicBezTo>
                    <a:pt x="201" y="926"/>
                    <a:pt x="260" y="959"/>
                    <a:pt x="306" y="985"/>
                  </a:cubicBezTo>
                  <a:cubicBezTo>
                    <a:pt x="352" y="1011"/>
                    <a:pt x="449" y="1067"/>
                    <a:pt x="479" y="1084"/>
                  </a:cubicBezTo>
                  <a:cubicBezTo>
                    <a:pt x="509" y="1101"/>
                    <a:pt x="582" y="1142"/>
                    <a:pt x="582" y="1142"/>
                  </a:cubicBezTo>
                  <a:cubicBezTo>
                    <a:pt x="582" y="1142"/>
                    <a:pt x="581" y="1144"/>
                    <a:pt x="586" y="1147"/>
                  </a:cubicBezTo>
                  <a:cubicBezTo>
                    <a:pt x="591" y="1150"/>
                    <a:pt x="595" y="1152"/>
                    <a:pt x="598" y="1155"/>
                  </a:cubicBezTo>
                  <a:cubicBezTo>
                    <a:pt x="601" y="1158"/>
                    <a:pt x="604" y="1161"/>
                    <a:pt x="609" y="1161"/>
                  </a:cubicBezTo>
                  <a:cubicBezTo>
                    <a:pt x="613" y="1162"/>
                    <a:pt x="617" y="1158"/>
                    <a:pt x="617" y="1158"/>
                  </a:cubicBezTo>
                  <a:cubicBezTo>
                    <a:pt x="617" y="1158"/>
                    <a:pt x="625" y="1160"/>
                    <a:pt x="628" y="1156"/>
                  </a:cubicBezTo>
                  <a:cubicBezTo>
                    <a:pt x="631" y="1153"/>
                    <a:pt x="630" y="1150"/>
                    <a:pt x="630" y="1150"/>
                  </a:cubicBezTo>
                  <a:cubicBezTo>
                    <a:pt x="630" y="1150"/>
                    <a:pt x="637" y="1150"/>
                    <a:pt x="639" y="1149"/>
                  </a:cubicBezTo>
                  <a:cubicBezTo>
                    <a:pt x="641" y="1148"/>
                    <a:pt x="642" y="1148"/>
                    <a:pt x="642" y="1148"/>
                  </a:cubicBezTo>
                  <a:cubicBezTo>
                    <a:pt x="642" y="1148"/>
                    <a:pt x="645" y="1149"/>
                    <a:pt x="650" y="1151"/>
                  </a:cubicBezTo>
                  <a:cubicBezTo>
                    <a:pt x="655" y="1152"/>
                    <a:pt x="658" y="1152"/>
                    <a:pt x="659" y="1152"/>
                  </a:cubicBezTo>
                  <a:cubicBezTo>
                    <a:pt x="661" y="1153"/>
                    <a:pt x="666" y="1152"/>
                    <a:pt x="667" y="1151"/>
                  </a:cubicBezTo>
                  <a:cubicBezTo>
                    <a:pt x="669" y="1149"/>
                    <a:pt x="674" y="1147"/>
                    <a:pt x="674" y="1142"/>
                  </a:cubicBezTo>
                  <a:cubicBezTo>
                    <a:pt x="674" y="1136"/>
                    <a:pt x="676" y="1132"/>
                    <a:pt x="677" y="1128"/>
                  </a:cubicBezTo>
                  <a:cubicBezTo>
                    <a:pt x="679" y="1124"/>
                    <a:pt x="681" y="1119"/>
                    <a:pt x="681" y="1117"/>
                  </a:cubicBezTo>
                  <a:cubicBezTo>
                    <a:pt x="681" y="1115"/>
                    <a:pt x="681" y="1112"/>
                    <a:pt x="683" y="1112"/>
                  </a:cubicBezTo>
                  <a:cubicBezTo>
                    <a:pt x="685" y="1113"/>
                    <a:pt x="688" y="1113"/>
                    <a:pt x="694" y="1109"/>
                  </a:cubicBezTo>
                  <a:cubicBezTo>
                    <a:pt x="699" y="1105"/>
                    <a:pt x="701" y="1100"/>
                    <a:pt x="701" y="1094"/>
                  </a:cubicBezTo>
                  <a:cubicBezTo>
                    <a:pt x="701" y="1088"/>
                    <a:pt x="700" y="1086"/>
                    <a:pt x="699" y="1085"/>
                  </a:cubicBezTo>
                  <a:cubicBezTo>
                    <a:pt x="698" y="1084"/>
                    <a:pt x="696" y="1082"/>
                    <a:pt x="696" y="1082"/>
                  </a:cubicBezTo>
                  <a:cubicBezTo>
                    <a:pt x="696" y="1082"/>
                    <a:pt x="703" y="1073"/>
                    <a:pt x="712" y="1053"/>
                  </a:cubicBezTo>
                  <a:cubicBezTo>
                    <a:pt x="721" y="1034"/>
                    <a:pt x="737" y="1000"/>
                    <a:pt x="753" y="969"/>
                  </a:cubicBezTo>
                  <a:cubicBezTo>
                    <a:pt x="768" y="938"/>
                    <a:pt x="797" y="877"/>
                    <a:pt x="821" y="830"/>
                  </a:cubicBezTo>
                  <a:cubicBezTo>
                    <a:pt x="845" y="783"/>
                    <a:pt x="891" y="689"/>
                    <a:pt x="910" y="651"/>
                  </a:cubicBezTo>
                  <a:cubicBezTo>
                    <a:pt x="929" y="613"/>
                    <a:pt x="1021" y="428"/>
                    <a:pt x="1021" y="428"/>
                  </a:cubicBezTo>
                  <a:cubicBezTo>
                    <a:pt x="1021" y="428"/>
                    <a:pt x="1028" y="430"/>
                    <a:pt x="1034" y="424"/>
                  </a:cubicBezTo>
                  <a:cubicBezTo>
                    <a:pt x="1039" y="418"/>
                    <a:pt x="1042" y="410"/>
                    <a:pt x="1039" y="405"/>
                  </a:cubicBezTo>
                  <a:cubicBezTo>
                    <a:pt x="1036" y="399"/>
                    <a:pt x="1035" y="398"/>
                    <a:pt x="1035" y="398"/>
                  </a:cubicBezTo>
                  <a:cubicBezTo>
                    <a:pt x="1035" y="398"/>
                    <a:pt x="1038" y="392"/>
                    <a:pt x="1041" y="388"/>
                  </a:cubicBezTo>
                  <a:cubicBezTo>
                    <a:pt x="1043" y="384"/>
                    <a:pt x="1048" y="378"/>
                    <a:pt x="1052" y="373"/>
                  </a:cubicBezTo>
                  <a:cubicBezTo>
                    <a:pt x="1055" y="368"/>
                    <a:pt x="1062" y="364"/>
                    <a:pt x="1060" y="355"/>
                  </a:cubicBezTo>
                  <a:close/>
                  <a:moveTo>
                    <a:pt x="198" y="430"/>
                  </a:moveTo>
                  <a:cubicBezTo>
                    <a:pt x="187" y="451"/>
                    <a:pt x="178" y="469"/>
                    <a:pt x="178" y="469"/>
                  </a:cubicBezTo>
                  <a:cubicBezTo>
                    <a:pt x="178" y="469"/>
                    <a:pt x="176" y="468"/>
                    <a:pt x="174" y="467"/>
                  </a:cubicBezTo>
                  <a:cubicBezTo>
                    <a:pt x="173" y="467"/>
                    <a:pt x="169" y="467"/>
                    <a:pt x="167" y="466"/>
                  </a:cubicBezTo>
                  <a:cubicBezTo>
                    <a:pt x="164" y="465"/>
                    <a:pt x="163" y="468"/>
                    <a:pt x="163" y="468"/>
                  </a:cubicBezTo>
                  <a:cubicBezTo>
                    <a:pt x="163" y="468"/>
                    <a:pt x="152" y="462"/>
                    <a:pt x="144" y="456"/>
                  </a:cubicBezTo>
                  <a:cubicBezTo>
                    <a:pt x="144" y="456"/>
                    <a:pt x="70" y="414"/>
                    <a:pt x="113" y="338"/>
                  </a:cubicBezTo>
                  <a:cubicBezTo>
                    <a:pt x="113" y="338"/>
                    <a:pt x="165" y="257"/>
                    <a:pt x="226" y="300"/>
                  </a:cubicBezTo>
                  <a:cubicBezTo>
                    <a:pt x="226" y="300"/>
                    <a:pt x="226" y="300"/>
                    <a:pt x="226" y="300"/>
                  </a:cubicBezTo>
                  <a:cubicBezTo>
                    <a:pt x="228" y="301"/>
                    <a:pt x="231" y="302"/>
                    <a:pt x="235" y="305"/>
                  </a:cubicBezTo>
                  <a:cubicBezTo>
                    <a:pt x="239" y="308"/>
                    <a:pt x="244" y="311"/>
                    <a:pt x="247" y="314"/>
                  </a:cubicBezTo>
                  <a:cubicBezTo>
                    <a:pt x="250" y="317"/>
                    <a:pt x="255" y="319"/>
                    <a:pt x="255" y="319"/>
                  </a:cubicBezTo>
                  <a:cubicBezTo>
                    <a:pt x="255" y="319"/>
                    <a:pt x="245" y="339"/>
                    <a:pt x="233" y="362"/>
                  </a:cubicBezTo>
                  <a:cubicBezTo>
                    <a:pt x="233" y="364"/>
                    <a:pt x="232" y="365"/>
                    <a:pt x="231" y="366"/>
                  </a:cubicBezTo>
                  <a:cubicBezTo>
                    <a:pt x="218" y="391"/>
                    <a:pt x="204" y="419"/>
                    <a:pt x="198" y="430"/>
                  </a:cubicBez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7817801" y="2652598"/>
              <a:ext cx="1" cy="344095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: 空心 22"/>
            <p:cNvSpPr/>
            <p:nvPr/>
          </p:nvSpPr>
          <p:spPr>
            <a:xfrm>
              <a:off x="7750347" y="2554609"/>
              <a:ext cx="134908" cy="134908"/>
            </a:xfrm>
            <a:prstGeom prst="donu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31711" y="3225444"/>
              <a:ext cx="1272938" cy="642945"/>
              <a:chOff x="1732858" y="5001250"/>
              <a:chExt cx="2213143" cy="857260"/>
            </a:xfrm>
          </p:grpSpPr>
          <p:sp>
            <p:nvSpPr>
              <p:cNvPr id="31" name="文本框 53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6"/>
                    </a:solidFill>
                  </a:rPr>
                  <a:t>标题文本预设</a:t>
                </a:r>
              </a:p>
            </p:txBody>
          </p:sp>
          <p:sp>
            <p:nvSpPr>
              <p:cNvPr id="32" name="文本框 54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800"/>
                  <a:t>此部分内容作为文字排版占位显示 </a:t>
                </a:r>
                <a:br>
                  <a:rPr lang="zh-CN" altLang="en-US" sz="800"/>
                </a:br>
                <a:r>
                  <a:rPr lang="zh-CN" altLang="en-US" sz="800"/>
                  <a:t>（建议使用主题字体）</a:t>
                </a:r>
              </a:p>
            </p:txBody>
          </p:sp>
        </p:grpSp>
      </p:grpSp>
      <p:sp>
        <p:nvSpPr>
          <p:cNvPr id="49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3EA60166-B287-4050-A1CF-67ED06272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30CC7387-E7D2-48EA-8326-B1AC97560B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7BBE1D7-FA64-4DF9-98A9-3987C487B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B343161F-366D-42FC-826A-9F913B5CF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8E443410-F180-4380-92D4-D75B163C8427}"/>
              </a:ext>
            </a:extLst>
          </p:cNvPr>
          <p:cNvGrpSpPr/>
          <p:nvPr/>
        </p:nvGrpSpPr>
        <p:grpSpPr>
          <a:xfrm>
            <a:off x="-106362" y="1105891"/>
            <a:ext cx="4773613" cy="3240958"/>
            <a:chOff x="-106362" y="1105891"/>
            <a:chExt cx="4773613" cy="3240958"/>
          </a:xfrm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93EFB7C9-035A-4667-B592-AE0E821CA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600" y="1105891"/>
              <a:ext cx="4699000" cy="1149350"/>
            </a:xfrm>
            <a:custGeom>
              <a:avLst/>
              <a:gdLst>
                <a:gd name="T0" fmla="*/ 2281 w 2294"/>
                <a:gd name="T1" fmla="*/ 203 h 560"/>
                <a:gd name="T2" fmla="*/ 1776 w 2294"/>
                <a:gd name="T3" fmla="*/ 0 h 560"/>
                <a:gd name="T4" fmla="*/ 1353 w 2294"/>
                <a:gd name="T5" fmla="*/ 134 h 560"/>
                <a:gd name="T6" fmla="*/ 1090 w 2294"/>
                <a:gd name="T7" fmla="*/ 479 h 560"/>
                <a:gd name="T8" fmla="*/ 1059 w 2294"/>
                <a:gd name="T9" fmla="*/ 500 h 560"/>
                <a:gd name="T10" fmla="*/ 30 w 2294"/>
                <a:gd name="T11" fmla="*/ 500 h 560"/>
                <a:gd name="T12" fmla="*/ 0 w 2294"/>
                <a:gd name="T13" fmla="*/ 530 h 560"/>
                <a:gd name="T14" fmla="*/ 30 w 2294"/>
                <a:gd name="T15" fmla="*/ 560 h 560"/>
                <a:gd name="T16" fmla="*/ 1059 w 2294"/>
                <a:gd name="T17" fmla="*/ 560 h 560"/>
                <a:gd name="T18" fmla="*/ 1146 w 2294"/>
                <a:gd name="T19" fmla="*/ 499 h 560"/>
                <a:gd name="T20" fmla="*/ 1776 w 2294"/>
                <a:gd name="T21" fmla="*/ 60 h 560"/>
                <a:gd name="T22" fmla="*/ 2240 w 2294"/>
                <a:gd name="T23" fmla="*/ 247 h 560"/>
                <a:gd name="T24" fmla="*/ 2282 w 2294"/>
                <a:gd name="T25" fmla="*/ 246 h 560"/>
                <a:gd name="T26" fmla="*/ 2281 w 2294"/>
                <a:gd name="T27" fmla="*/ 203 h 560"/>
                <a:gd name="T28" fmla="*/ 2261 w 2294"/>
                <a:gd name="T29" fmla="*/ 243 h 560"/>
                <a:gd name="T30" fmla="*/ 2243 w 2294"/>
                <a:gd name="T31" fmla="*/ 225 h 560"/>
                <a:gd name="T32" fmla="*/ 2261 w 2294"/>
                <a:gd name="T33" fmla="*/ 208 h 560"/>
                <a:gd name="T34" fmla="*/ 2278 w 2294"/>
                <a:gd name="T35" fmla="*/ 225 h 560"/>
                <a:gd name="T36" fmla="*/ 2261 w 2294"/>
                <a:gd name="T37" fmla="*/ 24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94" h="560">
                  <a:moveTo>
                    <a:pt x="2281" y="203"/>
                  </a:moveTo>
                  <a:cubicBezTo>
                    <a:pt x="2145" y="72"/>
                    <a:pt x="1965" y="0"/>
                    <a:pt x="1776" y="0"/>
                  </a:cubicBezTo>
                  <a:cubicBezTo>
                    <a:pt x="1623" y="0"/>
                    <a:pt x="1477" y="46"/>
                    <a:pt x="1353" y="134"/>
                  </a:cubicBezTo>
                  <a:cubicBezTo>
                    <a:pt x="1232" y="221"/>
                    <a:pt x="1141" y="340"/>
                    <a:pt x="1090" y="479"/>
                  </a:cubicBezTo>
                  <a:cubicBezTo>
                    <a:pt x="1085" y="491"/>
                    <a:pt x="1073" y="500"/>
                    <a:pt x="1059" y="500"/>
                  </a:cubicBezTo>
                  <a:cubicBezTo>
                    <a:pt x="30" y="500"/>
                    <a:pt x="30" y="500"/>
                    <a:pt x="30" y="500"/>
                  </a:cubicBezTo>
                  <a:cubicBezTo>
                    <a:pt x="13" y="500"/>
                    <a:pt x="0" y="513"/>
                    <a:pt x="0" y="530"/>
                  </a:cubicBezTo>
                  <a:cubicBezTo>
                    <a:pt x="0" y="546"/>
                    <a:pt x="13" y="560"/>
                    <a:pt x="30" y="560"/>
                  </a:cubicBezTo>
                  <a:cubicBezTo>
                    <a:pt x="1059" y="560"/>
                    <a:pt x="1059" y="560"/>
                    <a:pt x="1059" y="560"/>
                  </a:cubicBezTo>
                  <a:cubicBezTo>
                    <a:pt x="1098" y="560"/>
                    <a:pt x="1133" y="535"/>
                    <a:pt x="1146" y="499"/>
                  </a:cubicBezTo>
                  <a:cubicBezTo>
                    <a:pt x="1243" y="236"/>
                    <a:pt x="1496" y="60"/>
                    <a:pt x="1776" y="60"/>
                  </a:cubicBezTo>
                  <a:cubicBezTo>
                    <a:pt x="1950" y="60"/>
                    <a:pt x="2115" y="126"/>
                    <a:pt x="2240" y="247"/>
                  </a:cubicBezTo>
                  <a:cubicBezTo>
                    <a:pt x="2252" y="258"/>
                    <a:pt x="2271" y="258"/>
                    <a:pt x="2282" y="246"/>
                  </a:cubicBezTo>
                  <a:cubicBezTo>
                    <a:pt x="2294" y="234"/>
                    <a:pt x="2293" y="215"/>
                    <a:pt x="2281" y="203"/>
                  </a:cubicBezTo>
                  <a:close/>
                  <a:moveTo>
                    <a:pt x="2261" y="243"/>
                  </a:moveTo>
                  <a:cubicBezTo>
                    <a:pt x="2251" y="243"/>
                    <a:pt x="2243" y="235"/>
                    <a:pt x="2243" y="225"/>
                  </a:cubicBezTo>
                  <a:cubicBezTo>
                    <a:pt x="2243" y="215"/>
                    <a:pt x="2251" y="208"/>
                    <a:pt x="2261" y="208"/>
                  </a:cubicBezTo>
                  <a:cubicBezTo>
                    <a:pt x="2270" y="208"/>
                    <a:pt x="2278" y="215"/>
                    <a:pt x="2278" y="225"/>
                  </a:cubicBezTo>
                  <a:cubicBezTo>
                    <a:pt x="2278" y="235"/>
                    <a:pt x="2270" y="243"/>
                    <a:pt x="2261" y="243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BA30D5-5E17-4E04-ABED-9CF06DA3D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600" y="1517055"/>
              <a:ext cx="4554538" cy="942975"/>
            </a:xfrm>
            <a:custGeom>
              <a:avLst/>
              <a:gdLst>
                <a:gd name="T0" fmla="*/ 2213 w 2223"/>
                <a:gd name="T1" fmla="*/ 230 h 460"/>
                <a:gd name="T2" fmla="*/ 1776 w 2223"/>
                <a:gd name="T3" fmla="*/ 0 h 460"/>
                <a:gd name="T4" fmla="*/ 1457 w 2223"/>
                <a:gd name="T5" fmla="*/ 106 h 460"/>
                <a:gd name="T6" fmla="*/ 1268 w 2223"/>
                <a:gd name="T7" fmla="*/ 377 h 460"/>
                <a:gd name="T8" fmla="*/ 1237 w 2223"/>
                <a:gd name="T9" fmla="*/ 400 h 460"/>
                <a:gd name="T10" fmla="*/ 30 w 2223"/>
                <a:gd name="T11" fmla="*/ 400 h 460"/>
                <a:gd name="T12" fmla="*/ 0 w 2223"/>
                <a:gd name="T13" fmla="*/ 430 h 460"/>
                <a:gd name="T14" fmla="*/ 30 w 2223"/>
                <a:gd name="T15" fmla="*/ 460 h 460"/>
                <a:gd name="T16" fmla="*/ 1237 w 2223"/>
                <a:gd name="T17" fmla="*/ 460 h 460"/>
                <a:gd name="T18" fmla="*/ 1326 w 2223"/>
                <a:gd name="T19" fmla="*/ 394 h 460"/>
                <a:gd name="T20" fmla="*/ 1776 w 2223"/>
                <a:gd name="T21" fmla="*/ 60 h 460"/>
                <a:gd name="T22" fmla="*/ 2164 w 2223"/>
                <a:gd name="T23" fmla="*/ 264 h 460"/>
                <a:gd name="T24" fmla="*/ 2205 w 2223"/>
                <a:gd name="T25" fmla="*/ 272 h 460"/>
                <a:gd name="T26" fmla="*/ 2213 w 2223"/>
                <a:gd name="T27" fmla="*/ 230 h 460"/>
                <a:gd name="T28" fmla="*/ 2188 w 2223"/>
                <a:gd name="T29" fmla="*/ 265 h 460"/>
                <a:gd name="T30" fmla="*/ 2171 w 2223"/>
                <a:gd name="T31" fmla="*/ 247 h 460"/>
                <a:gd name="T32" fmla="*/ 2188 w 2223"/>
                <a:gd name="T33" fmla="*/ 230 h 460"/>
                <a:gd name="T34" fmla="*/ 2206 w 2223"/>
                <a:gd name="T35" fmla="*/ 247 h 460"/>
                <a:gd name="T36" fmla="*/ 2188 w 2223"/>
                <a:gd name="T37" fmla="*/ 265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23" h="460">
                  <a:moveTo>
                    <a:pt x="2213" y="230"/>
                  </a:moveTo>
                  <a:cubicBezTo>
                    <a:pt x="2114" y="86"/>
                    <a:pt x="1951" y="0"/>
                    <a:pt x="1776" y="0"/>
                  </a:cubicBezTo>
                  <a:cubicBezTo>
                    <a:pt x="1660" y="0"/>
                    <a:pt x="1549" y="37"/>
                    <a:pt x="1457" y="106"/>
                  </a:cubicBezTo>
                  <a:cubicBezTo>
                    <a:pt x="1367" y="174"/>
                    <a:pt x="1300" y="270"/>
                    <a:pt x="1268" y="377"/>
                  </a:cubicBezTo>
                  <a:cubicBezTo>
                    <a:pt x="1264" y="390"/>
                    <a:pt x="1251" y="400"/>
                    <a:pt x="1237" y="400"/>
                  </a:cubicBezTo>
                  <a:cubicBezTo>
                    <a:pt x="30" y="400"/>
                    <a:pt x="30" y="400"/>
                    <a:pt x="30" y="400"/>
                  </a:cubicBezTo>
                  <a:cubicBezTo>
                    <a:pt x="13" y="400"/>
                    <a:pt x="0" y="413"/>
                    <a:pt x="0" y="430"/>
                  </a:cubicBezTo>
                  <a:cubicBezTo>
                    <a:pt x="0" y="446"/>
                    <a:pt x="13" y="460"/>
                    <a:pt x="30" y="460"/>
                  </a:cubicBezTo>
                  <a:cubicBezTo>
                    <a:pt x="1237" y="460"/>
                    <a:pt x="1237" y="460"/>
                    <a:pt x="1237" y="460"/>
                  </a:cubicBezTo>
                  <a:cubicBezTo>
                    <a:pt x="1277" y="460"/>
                    <a:pt x="1314" y="433"/>
                    <a:pt x="1326" y="394"/>
                  </a:cubicBezTo>
                  <a:cubicBezTo>
                    <a:pt x="1385" y="197"/>
                    <a:pt x="1570" y="60"/>
                    <a:pt x="1776" y="60"/>
                  </a:cubicBezTo>
                  <a:cubicBezTo>
                    <a:pt x="1931" y="60"/>
                    <a:pt x="2076" y="136"/>
                    <a:pt x="2164" y="264"/>
                  </a:cubicBezTo>
                  <a:cubicBezTo>
                    <a:pt x="2173" y="278"/>
                    <a:pt x="2192" y="282"/>
                    <a:pt x="2205" y="272"/>
                  </a:cubicBezTo>
                  <a:cubicBezTo>
                    <a:pt x="2219" y="263"/>
                    <a:pt x="2223" y="244"/>
                    <a:pt x="2213" y="230"/>
                  </a:cubicBezTo>
                  <a:close/>
                  <a:moveTo>
                    <a:pt x="2188" y="265"/>
                  </a:moveTo>
                  <a:cubicBezTo>
                    <a:pt x="2179" y="265"/>
                    <a:pt x="2171" y="257"/>
                    <a:pt x="2171" y="247"/>
                  </a:cubicBezTo>
                  <a:cubicBezTo>
                    <a:pt x="2171" y="238"/>
                    <a:pt x="2179" y="230"/>
                    <a:pt x="2188" y="230"/>
                  </a:cubicBezTo>
                  <a:cubicBezTo>
                    <a:pt x="2198" y="230"/>
                    <a:pt x="2206" y="238"/>
                    <a:pt x="2206" y="247"/>
                  </a:cubicBezTo>
                  <a:cubicBezTo>
                    <a:pt x="2206" y="257"/>
                    <a:pt x="2198" y="265"/>
                    <a:pt x="2188" y="265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01ACE817-85D2-4C31-B014-D4FA63914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600" y="1926630"/>
              <a:ext cx="4306888" cy="738188"/>
            </a:xfrm>
            <a:custGeom>
              <a:avLst/>
              <a:gdLst>
                <a:gd name="T0" fmla="*/ 2099 w 2102"/>
                <a:gd name="T1" fmla="*/ 263 h 360"/>
                <a:gd name="T2" fmla="*/ 1776 w 2102"/>
                <a:gd name="T3" fmla="*/ 0 h 360"/>
                <a:gd name="T4" fmla="*/ 1451 w 2102"/>
                <a:gd name="T5" fmla="*/ 272 h 360"/>
                <a:gd name="T6" fmla="*/ 1419 w 2102"/>
                <a:gd name="T7" fmla="*/ 300 h 360"/>
                <a:gd name="T8" fmla="*/ 30 w 2102"/>
                <a:gd name="T9" fmla="*/ 300 h 360"/>
                <a:gd name="T10" fmla="*/ 0 w 2102"/>
                <a:gd name="T11" fmla="*/ 330 h 360"/>
                <a:gd name="T12" fmla="*/ 30 w 2102"/>
                <a:gd name="T13" fmla="*/ 360 h 360"/>
                <a:gd name="T14" fmla="*/ 1419 w 2102"/>
                <a:gd name="T15" fmla="*/ 360 h 360"/>
                <a:gd name="T16" fmla="*/ 1510 w 2102"/>
                <a:gd name="T17" fmla="*/ 283 h 360"/>
                <a:gd name="T18" fmla="*/ 1776 w 2102"/>
                <a:gd name="T19" fmla="*/ 60 h 360"/>
                <a:gd name="T20" fmla="*/ 2040 w 2102"/>
                <a:gd name="T21" fmla="*/ 275 h 360"/>
                <a:gd name="T22" fmla="*/ 2076 w 2102"/>
                <a:gd name="T23" fmla="*/ 299 h 360"/>
                <a:gd name="T24" fmla="*/ 2099 w 2102"/>
                <a:gd name="T25" fmla="*/ 263 h 360"/>
                <a:gd name="T26" fmla="*/ 2070 w 2102"/>
                <a:gd name="T27" fmla="*/ 287 h 360"/>
                <a:gd name="T28" fmla="*/ 2052 w 2102"/>
                <a:gd name="T29" fmla="*/ 270 h 360"/>
                <a:gd name="T30" fmla="*/ 2070 w 2102"/>
                <a:gd name="T31" fmla="*/ 252 h 360"/>
                <a:gd name="T32" fmla="*/ 2087 w 2102"/>
                <a:gd name="T33" fmla="*/ 270 h 360"/>
                <a:gd name="T34" fmla="*/ 2070 w 2102"/>
                <a:gd name="T35" fmla="*/ 28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2" h="360">
                  <a:moveTo>
                    <a:pt x="2099" y="263"/>
                  </a:moveTo>
                  <a:cubicBezTo>
                    <a:pt x="2068" y="110"/>
                    <a:pt x="1932" y="0"/>
                    <a:pt x="1776" y="0"/>
                  </a:cubicBezTo>
                  <a:cubicBezTo>
                    <a:pt x="1615" y="0"/>
                    <a:pt x="1478" y="114"/>
                    <a:pt x="1451" y="272"/>
                  </a:cubicBezTo>
                  <a:cubicBezTo>
                    <a:pt x="1448" y="288"/>
                    <a:pt x="1435" y="300"/>
                    <a:pt x="1419" y="300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13" y="300"/>
                    <a:pt x="0" y="313"/>
                    <a:pt x="0" y="330"/>
                  </a:cubicBezTo>
                  <a:cubicBezTo>
                    <a:pt x="0" y="346"/>
                    <a:pt x="13" y="360"/>
                    <a:pt x="30" y="360"/>
                  </a:cubicBezTo>
                  <a:cubicBezTo>
                    <a:pt x="1419" y="360"/>
                    <a:pt x="1419" y="360"/>
                    <a:pt x="1419" y="360"/>
                  </a:cubicBezTo>
                  <a:cubicBezTo>
                    <a:pt x="1464" y="360"/>
                    <a:pt x="1502" y="327"/>
                    <a:pt x="1510" y="283"/>
                  </a:cubicBezTo>
                  <a:cubicBezTo>
                    <a:pt x="1532" y="154"/>
                    <a:pt x="1644" y="60"/>
                    <a:pt x="1776" y="60"/>
                  </a:cubicBezTo>
                  <a:cubicBezTo>
                    <a:pt x="1903" y="60"/>
                    <a:pt x="2015" y="150"/>
                    <a:pt x="2040" y="275"/>
                  </a:cubicBezTo>
                  <a:cubicBezTo>
                    <a:pt x="2044" y="291"/>
                    <a:pt x="2059" y="302"/>
                    <a:pt x="2076" y="299"/>
                  </a:cubicBezTo>
                  <a:cubicBezTo>
                    <a:pt x="2092" y="295"/>
                    <a:pt x="2102" y="279"/>
                    <a:pt x="2099" y="263"/>
                  </a:cubicBezTo>
                  <a:close/>
                  <a:moveTo>
                    <a:pt x="2070" y="287"/>
                  </a:moveTo>
                  <a:cubicBezTo>
                    <a:pt x="2060" y="287"/>
                    <a:pt x="2052" y="279"/>
                    <a:pt x="2052" y="270"/>
                  </a:cubicBezTo>
                  <a:cubicBezTo>
                    <a:pt x="2052" y="260"/>
                    <a:pt x="2060" y="252"/>
                    <a:pt x="2070" y="252"/>
                  </a:cubicBezTo>
                  <a:cubicBezTo>
                    <a:pt x="2079" y="252"/>
                    <a:pt x="2087" y="260"/>
                    <a:pt x="2087" y="270"/>
                  </a:cubicBezTo>
                  <a:cubicBezTo>
                    <a:pt x="2087" y="279"/>
                    <a:pt x="2079" y="287"/>
                    <a:pt x="2070" y="287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C2371931-9692-4A78-99AE-71FF4D4CF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362" y="2789511"/>
              <a:ext cx="4457700" cy="738188"/>
            </a:xfrm>
            <a:custGeom>
              <a:avLst/>
              <a:gdLst>
                <a:gd name="T0" fmla="*/ 2154 w 2176"/>
                <a:gd name="T1" fmla="*/ 65 h 360"/>
                <a:gd name="T2" fmla="*/ 2114 w 2176"/>
                <a:gd name="T3" fmla="*/ 80 h 360"/>
                <a:gd name="T4" fmla="*/ 1776 w 2176"/>
                <a:gd name="T5" fmla="*/ 300 h 360"/>
                <a:gd name="T6" fmla="*/ 1429 w 2176"/>
                <a:gd name="T7" fmla="*/ 60 h 360"/>
                <a:gd name="T8" fmla="*/ 1342 w 2176"/>
                <a:gd name="T9" fmla="*/ 0 h 360"/>
                <a:gd name="T10" fmla="*/ 30 w 2176"/>
                <a:gd name="T11" fmla="*/ 0 h 360"/>
                <a:gd name="T12" fmla="*/ 0 w 2176"/>
                <a:gd name="T13" fmla="*/ 30 h 360"/>
                <a:gd name="T14" fmla="*/ 30 w 2176"/>
                <a:gd name="T15" fmla="*/ 60 h 360"/>
                <a:gd name="T16" fmla="*/ 1342 w 2176"/>
                <a:gd name="T17" fmla="*/ 60 h 360"/>
                <a:gd name="T18" fmla="*/ 1373 w 2176"/>
                <a:gd name="T19" fmla="*/ 81 h 360"/>
                <a:gd name="T20" fmla="*/ 1528 w 2176"/>
                <a:gd name="T21" fmla="*/ 281 h 360"/>
                <a:gd name="T22" fmla="*/ 1776 w 2176"/>
                <a:gd name="T23" fmla="*/ 360 h 360"/>
                <a:gd name="T24" fmla="*/ 2169 w 2176"/>
                <a:gd name="T25" fmla="*/ 104 h 360"/>
                <a:gd name="T26" fmla="*/ 2154 w 2176"/>
                <a:gd name="T27" fmla="*/ 65 h 360"/>
                <a:gd name="T28" fmla="*/ 2141 w 2176"/>
                <a:gd name="T29" fmla="*/ 110 h 360"/>
                <a:gd name="T30" fmla="*/ 2124 w 2176"/>
                <a:gd name="T31" fmla="*/ 92 h 360"/>
                <a:gd name="T32" fmla="*/ 2141 w 2176"/>
                <a:gd name="T33" fmla="*/ 74 h 360"/>
                <a:gd name="T34" fmla="*/ 2159 w 2176"/>
                <a:gd name="T35" fmla="*/ 92 h 360"/>
                <a:gd name="T36" fmla="*/ 2141 w 2176"/>
                <a:gd name="T37" fmla="*/ 11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76" h="360">
                  <a:moveTo>
                    <a:pt x="2154" y="65"/>
                  </a:moveTo>
                  <a:cubicBezTo>
                    <a:pt x="2138" y="58"/>
                    <a:pt x="2121" y="65"/>
                    <a:pt x="2114" y="80"/>
                  </a:cubicBezTo>
                  <a:cubicBezTo>
                    <a:pt x="2055" y="213"/>
                    <a:pt x="1922" y="300"/>
                    <a:pt x="1776" y="300"/>
                  </a:cubicBezTo>
                  <a:cubicBezTo>
                    <a:pt x="1622" y="300"/>
                    <a:pt x="1483" y="203"/>
                    <a:pt x="1429" y="60"/>
                  </a:cubicBezTo>
                  <a:cubicBezTo>
                    <a:pt x="1416" y="24"/>
                    <a:pt x="1381" y="0"/>
                    <a:pt x="134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1342" y="60"/>
                    <a:pt x="1342" y="60"/>
                    <a:pt x="1342" y="60"/>
                  </a:cubicBezTo>
                  <a:cubicBezTo>
                    <a:pt x="1356" y="60"/>
                    <a:pt x="1368" y="68"/>
                    <a:pt x="1373" y="81"/>
                  </a:cubicBezTo>
                  <a:cubicBezTo>
                    <a:pt x="1404" y="162"/>
                    <a:pt x="1457" y="231"/>
                    <a:pt x="1528" y="281"/>
                  </a:cubicBezTo>
                  <a:cubicBezTo>
                    <a:pt x="1601" y="333"/>
                    <a:pt x="1686" y="360"/>
                    <a:pt x="1776" y="360"/>
                  </a:cubicBezTo>
                  <a:cubicBezTo>
                    <a:pt x="1945" y="360"/>
                    <a:pt x="2100" y="259"/>
                    <a:pt x="2169" y="104"/>
                  </a:cubicBezTo>
                  <a:cubicBezTo>
                    <a:pt x="2176" y="89"/>
                    <a:pt x="2169" y="71"/>
                    <a:pt x="2154" y="65"/>
                  </a:cubicBezTo>
                  <a:close/>
                  <a:moveTo>
                    <a:pt x="2141" y="110"/>
                  </a:moveTo>
                  <a:cubicBezTo>
                    <a:pt x="2132" y="110"/>
                    <a:pt x="2124" y="102"/>
                    <a:pt x="2124" y="92"/>
                  </a:cubicBezTo>
                  <a:cubicBezTo>
                    <a:pt x="2124" y="82"/>
                    <a:pt x="2132" y="74"/>
                    <a:pt x="2141" y="74"/>
                  </a:cubicBezTo>
                  <a:cubicBezTo>
                    <a:pt x="2151" y="74"/>
                    <a:pt x="2159" y="82"/>
                    <a:pt x="2159" y="92"/>
                  </a:cubicBezTo>
                  <a:cubicBezTo>
                    <a:pt x="2159" y="102"/>
                    <a:pt x="2151" y="110"/>
                    <a:pt x="2141" y="11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480458B9-043F-4EB4-9B58-73445059A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362" y="2994299"/>
              <a:ext cx="4649788" cy="942975"/>
            </a:xfrm>
            <a:custGeom>
              <a:avLst/>
              <a:gdLst>
                <a:gd name="T0" fmla="*/ 2255 w 2270"/>
                <a:gd name="T1" fmla="*/ 192 h 460"/>
                <a:gd name="T2" fmla="*/ 2213 w 2270"/>
                <a:gd name="T3" fmla="*/ 195 h 460"/>
                <a:gd name="T4" fmla="*/ 1776 w 2270"/>
                <a:gd name="T5" fmla="*/ 400 h 460"/>
                <a:gd name="T6" fmla="*/ 1252 w 2270"/>
                <a:gd name="T7" fmla="*/ 55 h 460"/>
                <a:gd name="T8" fmla="*/ 1167 w 2270"/>
                <a:gd name="T9" fmla="*/ 0 h 460"/>
                <a:gd name="T10" fmla="*/ 30 w 2270"/>
                <a:gd name="T11" fmla="*/ 0 h 460"/>
                <a:gd name="T12" fmla="*/ 0 w 2270"/>
                <a:gd name="T13" fmla="*/ 30 h 460"/>
                <a:gd name="T14" fmla="*/ 30 w 2270"/>
                <a:gd name="T15" fmla="*/ 60 h 460"/>
                <a:gd name="T16" fmla="*/ 1167 w 2270"/>
                <a:gd name="T17" fmla="*/ 60 h 460"/>
                <a:gd name="T18" fmla="*/ 1197 w 2270"/>
                <a:gd name="T19" fmla="*/ 79 h 460"/>
                <a:gd name="T20" fmla="*/ 1776 w 2270"/>
                <a:gd name="T21" fmla="*/ 460 h 460"/>
                <a:gd name="T22" fmla="*/ 2259 w 2270"/>
                <a:gd name="T23" fmla="*/ 234 h 460"/>
                <a:gd name="T24" fmla="*/ 2255 w 2270"/>
                <a:gd name="T25" fmla="*/ 192 h 460"/>
                <a:gd name="T26" fmla="*/ 2236 w 2270"/>
                <a:gd name="T27" fmla="*/ 232 h 460"/>
                <a:gd name="T28" fmla="*/ 2218 w 2270"/>
                <a:gd name="T29" fmla="*/ 215 h 460"/>
                <a:gd name="T30" fmla="*/ 2236 w 2270"/>
                <a:gd name="T31" fmla="*/ 197 h 460"/>
                <a:gd name="T32" fmla="*/ 2254 w 2270"/>
                <a:gd name="T33" fmla="*/ 215 h 460"/>
                <a:gd name="T34" fmla="*/ 2236 w 2270"/>
                <a:gd name="T35" fmla="*/ 232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70" h="460">
                  <a:moveTo>
                    <a:pt x="2255" y="192"/>
                  </a:moveTo>
                  <a:cubicBezTo>
                    <a:pt x="2243" y="181"/>
                    <a:pt x="2224" y="183"/>
                    <a:pt x="2213" y="195"/>
                  </a:cubicBezTo>
                  <a:cubicBezTo>
                    <a:pt x="2104" y="325"/>
                    <a:pt x="1945" y="400"/>
                    <a:pt x="1776" y="400"/>
                  </a:cubicBezTo>
                  <a:cubicBezTo>
                    <a:pt x="1548" y="400"/>
                    <a:pt x="1342" y="264"/>
                    <a:pt x="1252" y="55"/>
                  </a:cubicBezTo>
                  <a:cubicBezTo>
                    <a:pt x="1237" y="21"/>
                    <a:pt x="1204" y="0"/>
                    <a:pt x="116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1167" y="60"/>
                    <a:pt x="1167" y="60"/>
                    <a:pt x="1167" y="60"/>
                  </a:cubicBezTo>
                  <a:cubicBezTo>
                    <a:pt x="1180" y="60"/>
                    <a:pt x="1192" y="67"/>
                    <a:pt x="1197" y="79"/>
                  </a:cubicBezTo>
                  <a:cubicBezTo>
                    <a:pt x="1297" y="310"/>
                    <a:pt x="1524" y="460"/>
                    <a:pt x="1776" y="460"/>
                  </a:cubicBezTo>
                  <a:cubicBezTo>
                    <a:pt x="1963" y="460"/>
                    <a:pt x="2139" y="377"/>
                    <a:pt x="2259" y="234"/>
                  </a:cubicBezTo>
                  <a:cubicBezTo>
                    <a:pt x="2270" y="221"/>
                    <a:pt x="2268" y="202"/>
                    <a:pt x="2255" y="192"/>
                  </a:cubicBezTo>
                  <a:close/>
                  <a:moveTo>
                    <a:pt x="2236" y="232"/>
                  </a:moveTo>
                  <a:cubicBezTo>
                    <a:pt x="2226" y="232"/>
                    <a:pt x="2218" y="224"/>
                    <a:pt x="2218" y="215"/>
                  </a:cubicBezTo>
                  <a:cubicBezTo>
                    <a:pt x="2218" y="205"/>
                    <a:pt x="2226" y="197"/>
                    <a:pt x="2236" y="197"/>
                  </a:cubicBezTo>
                  <a:cubicBezTo>
                    <a:pt x="2246" y="197"/>
                    <a:pt x="2254" y="205"/>
                    <a:pt x="2254" y="215"/>
                  </a:cubicBezTo>
                  <a:cubicBezTo>
                    <a:pt x="2254" y="224"/>
                    <a:pt x="2246" y="232"/>
                    <a:pt x="2236" y="232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BF7686D9-C4AD-4083-9456-CF8811A32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362" y="3199086"/>
              <a:ext cx="4773613" cy="1147763"/>
            </a:xfrm>
            <a:custGeom>
              <a:avLst/>
              <a:gdLst>
                <a:gd name="T0" fmla="*/ 2319 w 2330"/>
                <a:gd name="T1" fmla="*/ 318 h 560"/>
                <a:gd name="T2" fmla="*/ 2277 w 2330"/>
                <a:gd name="T3" fmla="*/ 314 h 560"/>
                <a:gd name="T4" fmla="*/ 1776 w 2330"/>
                <a:gd name="T5" fmla="*/ 500 h 560"/>
                <a:gd name="T6" fmla="*/ 1077 w 2330"/>
                <a:gd name="T7" fmla="*/ 54 h 560"/>
                <a:gd name="T8" fmla="*/ 993 w 2330"/>
                <a:gd name="T9" fmla="*/ 0 h 560"/>
                <a:gd name="T10" fmla="*/ 30 w 2330"/>
                <a:gd name="T11" fmla="*/ 0 h 560"/>
                <a:gd name="T12" fmla="*/ 0 w 2330"/>
                <a:gd name="T13" fmla="*/ 30 h 560"/>
                <a:gd name="T14" fmla="*/ 30 w 2330"/>
                <a:gd name="T15" fmla="*/ 60 h 560"/>
                <a:gd name="T16" fmla="*/ 993 w 2330"/>
                <a:gd name="T17" fmla="*/ 60 h 560"/>
                <a:gd name="T18" fmla="*/ 1023 w 2330"/>
                <a:gd name="T19" fmla="*/ 79 h 560"/>
                <a:gd name="T20" fmla="*/ 1323 w 2330"/>
                <a:gd name="T21" fmla="*/ 426 h 560"/>
                <a:gd name="T22" fmla="*/ 1776 w 2330"/>
                <a:gd name="T23" fmla="*/ 560 h 560"/>
                <a:gd name="T24" fmla="*/ 2316 w 2330"/>
                <a:gd name="T25" fmla="*/ 360 h 560"/>
                <a:gd name="T26" fmla="*/ 2319 w 2330"/>
                <a:gd name="T27" fmla="*/ 318 h 560"/>
                <a:gd name="T28" fmla="*/ 2296 w 2330"/>
                <a:gd name="T29" fmla="*/ 355 h 560"/>
                <a:gd name="T30" fmla="*/ 2279 w 2330"/>
                <a:gd name="T31" fmla="*/ 337 h 560"/>
                <a:gd name="T32" fmla="*/ 2296 w 2330"/>
                <a:gd name="T33" fmla="*/ 320 h 560"/>
                <a:gd name="T34" fmla="*/ 2314 w 2330"/>
                <a:gd name="T35" fmla="*/ 337 h 560"/>
                <a:gd name="T36" fmla="*/ 2296 w 2330"/>
                <a:gd name="T37" fmla="*/ 35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0" h="560">
                  <a:moveTo>
                    <a:pt x="2319" y="318"/>
                  </a:moveTo>
                  <a:cubicBezTo>
                    <a:pt x="2308" y="305"/>
                    <a:pt x="2289" y="304"/>
                    <a:pt x="2277" y="314"/>
                  </a:cubicBezTo>
                  <a:cubicBezTo>
                    <a:pt x="2137" y="434"/>
                    <a:pt x="1960" y="500"/>
                    <a:pt x="1776" y="500"/>
                  </a:cubicBezTo>
                  <a:cubicBezTo>
                    <a:pt x="1477" y="500"/>
                    <a:pt x="1203" y="325"/>
                    <a:pt x="1077" y="54"/>
                  </a:cubicBezTo>
                  <a:cubicBezTo>
                    <a:pt x="1062" y="21"/>
                    <a:pt x="1029" y="0"/>
                    <a:pt x="99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6"/>
                    <a:pt x="13" y="60"/>
                    <a:pt x="30" y="60"/>
                  </a:cubicBezTo>
                  <a:cubicBezTo>
                    <a:pt x="993" y="60"/>
                    <a:pt x="993" y="60"/>
                    <a:pt x="993" y="60"/>
                  </a:cubicBezTo>
                  <a:cubicBezTo>
                    <a:pt x="1005" y="60"/>
                    <a:pt x="1017" y="67"/>
                    <a:pt x="1023" y="79"/>
                  </a:cubicBezTo>
                  <a:cubicBezTo>
                    <a:pt x="1088" y="220"/>
                    <a:pt x="1192" y="340"/>
                    <a:pt x="1323" y="426"/>
                  </a:cubicBezTo>
                  <a:cubicBezTo>
                    <a:pt x="1458" y="513"/>
                    <a:pt x="1614" y="560"/>
                    <a:pt x="1776" y="560"/>
                  </a:cubicBezTo>
                  <a:cubicBezTo>
                    <a:pt x="1974" y="560"/>
                    <a:pt x="2166" y="489"/>
                    <a:pt x="2316" y="360"/>
                  </a:cubicBezTo>
                  <a:cubicBezTo>
                    <a:pt x="2328" y="349"/>
                    <a:pt x="2330" y="330"/>
                    <a:pt x="2319" y="318"/>
                  </a:cubicBezTo>
                  <a:close/>
                  <a:moveTo>
                    <a:pt x="2296" y="355"/>
                  </a:moveTo>
                  <a:cubicBezTo>
                    <a:pt x="2287" y="355"/>
                    <a:pt x="2279" y="347"/>
                    <a:pt x="2279" y="337"/>
                  </a:cubicBezTo>
                  <a:cubicBezTo>
                    <a:pt x="2279" y="327"/>
                    <a:pt x="2287" y="320"/>
                    <a:pt x="2296" y="320"/>
                  </a:cubicBezTo>
                  <a:cubicBezTo>
                    <a:pt x="2306" y="320"/>
                    <a:pt x="2314" y="327"/>
                    <a:pt x="2314" y="337"/>
                  </a:cubicBezTo>
                  <a:cubicBezTo>
                    <a:pt x="2314" y="347"/>
                    <a:pt x="2306" y="355"/>
                    <a:pt x="2296" y="355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F9EF4C0A-25D4-4A1E-8677-91315C7225EE}"/>
                </a:ext>
              </a:extLst>
            </p:cNvPr>
            <p:cNvGrpSpPr/>
            <p:nvPr/>
          </p:nvGrpSpPr>
          <p:grpSpPr>
            <a:xfrm>
              <a:off x="3170473" y="2366240"/>
              <a:ext cx="737744" cy="687790"/>
              <a:chOff x="1066800" y="184151"/>
              <a:chExt cx="609600" cy="568325"/>
            </a:xfrm>
            <a:solidFill>
              <a:schemeClr val="tx2"/>
            </a:solidFill>
            <a:effectLst/>
          </p:grpSpPr>
          <p:sp>
            <p:nvSpPr>
              <p:cNvPr id="35" name="Freeform: Shape 22">
                <a:extLst>
                  <a:ext uri="{FF2B5EF4-FFF2-40B4-BE49-F238E27FC236}">
                    <a16:creationId xmlns:a16="http://schemas.microsoft.com/office/drawing/2014/main" id="{C1E15C2E-1B47-4CFD-A32F-D4766EAFD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563" y="704851"/>
                <a:ext cx="600075" cy="47625"/>
              </a:xfrm>
              <a:custGeom>
                <a:avLst/>
                <a:gdLst>
                  <a:gd name="T0" fmla="*/ 875 w 898"/>
                  <a:gd name="T1" fmla="*/ 0 h 72"/>
                  <a:gd name="T2" fmla="*/ 22 w 898"/>
                  <a:gd name="T3" fmla="*/ 0 h 72"/>
                  <a:gd name="T4" fmla="*/ 0 w 898"/>
                  <a:gd name="T5" fmla="*/ 36 h 72"/>
                  <a:gd name="T6" fmla="*/ 0 w 898"/>
                  <a:gd name="T7" fmla="*/ 72 h 72"/>
                  <a:gd name="T8" fmla="*/ 22 w 898"/>
                  <a:gd name="T9" fmla="*/ 72 h 72"/>
                  <a:gd name="T10" fmla="*/ 875 w 898"/>
                  <a:gd name="T11" fmla="*/ 72 h 72"/>
                  <a:gd name="T12" fmla="*/ 898 w 898"/>
                  <a:gd name="T13" fmla="*/ 72 h 72"/>
                  <a:gd name="T14" fmla="*/ 898 w 898"/>
                  <a:gd name="T15" fmla="*/ 36 h 72"/>
                  <a:gd name="T16" fmla="*/ 875 w 898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8" h="72">
                    <a:moveTo>
                      <a:pt x="87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6"/>
                      <a:pt x="0" y="3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875" y="72"/>
                      <a:pt x="875" y="72"/>
                      <a:pt x="875" y="72"/>
                    </a:cubicBezTo>
                    <a:cubicBezTo>
                      <a:pt x="898" y="72"/>
                      <a:pt x="898" y="72"/>
                      <a:pt x="898" y="72"/>
                    </a:cubicBezTo>
                    <a:cubicBezTo>
                      <a:pt x="898" y="36"/>
                      <a:pt x="898" y="36"/>
                      <a:pt x="898" y="36"/>
                    </a:cubicBezTo>
                    <a:cubicBezTo>
                      <a:pt x="898" y="16"/>
                      <a:pt x="887" y="0"/>
                      <a:pt x="8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23">
                <a:extLst>
                  <a:ext uri="{FF2B5EF4-FFF2-40B4-BE49-F238E27FC236}">
                    <a16:creationId xmlns:a16="http://schemas.microsoft.com/office/drawing/2014/main" id="{5F2C9D45-01D2-4304-BA18-D6E9D79E7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8075" y="392113"/>
                <a:ext cx="88900" cy="33338"/>
              </a:xfrm>
              <a:custGeom>
                <a:avLst/>
                <a:gdLst>
                  <a:gd name="T0" fmla="*/ 25 w 133"/>
                  <a:gd name="T1" fmla="*/ 51 h 51"/>
                  <a:gd name="T2" fmla="*/ 48 w 133"/>
                  <a:gd name="T3" fmla="*/ 36 h 51"/>
                  <a:gd name="T4" fmla="*/ 85 w 133"/>
                  <a:gd name="T5" fmla="*/ 36 h 51"/>
                  <a:gd name="T6" fmla="*/ 108 w 133"/>
                  <a:gd name="T7" fmla="*/ 51 h 51"/>
                  <a:gd name="T8" fmla="*/ 133 w 133"/>
                  <a:gd name="T9" fmla="*/ 25 h 51"/>
                  <a:gd name="T10" fmla="*/ 108 w 133"/>
                  <a:gd name="T11" fmla="*/ 0 h 51"/>
                  <a:gd name="T12" fmla="*/ 25 w 133"/>
                  <a:gd name="T13" fmla="*/ 0 h 51"/>
                  <a:gd name="T14" fmla="*/ 0 w 133"/>
                  <a:gd name="T15" fmla="*/ 25 h 51"/>
                  <a:gd name="T16" fmla="*/ 25 w 133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51">
                    <a:moveTo>
                      <a:pt x="25" y="51"/>
                    </a:moveTo>
                    <a:cubicBezTo>
                      <a:pt x="35" y="51"/>
                      <a:pt x="44" y="45"/>
                      <a:pt x="48" y="36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9" y="45"/>
                      <a:pt x="98" y="51"/>
                      <a:pt x="108" y="51"/>
                    </a:cubicBezTo>
                    <a:cubicBezTo>
                      <a:pt x="122" y="51"/>
                      <a:pt x="133" y="39"/>
                      <a:pt x="133" y="25"/>
                    </a:cubicBezTo>
                    <a:cubicBezTo>
                      <a:pt x="133" y="11"/>
                      <a:pt x="122" y="0"/>
                      <a:pt x="10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24">
                <a:extLst>
                  <a:ext uri="{FF2B5EF4-FFF2-40B4-BE49-F238E27FC236}">
                    <a16:creationId xmlns:a16="http://schemas.microsoft.com/office/drawing/2014/main" id="{03BBED1D-72F6-4DDE-AD70-132890D5C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538" y="392113"/>
                <a:ext cx="88900" cy="33338"/>
              </a:xfrm>
              <a:custGeom>
                <a:avLst/>
                <a:gdLst>
                  <a:gd name="T0" fmla="*/ 26 w 134"/>
                  <a:gd name="T1" fmla="*/ 51 h 51"/>
                  <a:gd name="T2" fmla="*/ 48 w 134"/>
                  <a:gd name="T3" fmla="*/ 36 h 51"/>
                  <a:gd name="T4" fmla="*/ 85 w 134"/>
                  <a:gd name="T5" fmla="*/ 36 h 51"/>
                  <a:gd name="T6" fmla="*/ 108 w 134"/>
                  <a:gd name="T7" fmla="*/ 51 h 51"/>
                  <a:gd name="T8" fmla="*/ 134 w 134"/>
                  <a:gd name="T9" fmla="*/ 25 h 51"/>
                  <a:gd name="T10" fmla="*/ 108 w 134"/>
                  <a:gd name="T11" fmla="*/ 0 h 51"/>
                  <a:gd name="T12" fmla="*/ 26 w 134"/>
                  <a:gd name="T13" fmla="*/ 0 h 51"/>
                  <a:gd name="T14" fmla="*/ 0 w 134"/>
                  <a:gd name="T15" fmla="*/ 25 h 51"/>
                  <a:gd name="T16" fmla="*/ 26 w 134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51">
                    <a:moveTo>
                      <a:pt x="26" y="51"/>
                    </a:moveTo>
                    <a:cubicBezTo>
                      <a:pt x="36" y="51"/>
                      <a:pt x="44" y="45"/>
                      <a:pt x="48" y="36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9" y="45"/>
                      <a:pt x="98" y="51"/>
                      <a:pt x="108" y="51"/>
                    </a:cubicBezTo>
                    <a:cubicBezTo>
                      <a:pt x="122" y="51"/>
                      <a:pt x="134" y="39"/>
                      <a:pt x="134" y="25"/>
                    </a:cubicBezTo>
                    <a:cubicBezTo>
                      <a:pt x="134" y="11"/>
                      <a:pt x="122" y="0"/>
                      <a:pt x="10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25">
                <a:extLst>
                  <a:ext uri="{FF2B5EF4-FFF2-40B4-BE49-F238E27FC236}">
                    <a16:creationId xmlns:a16="http://schemas.microsoft.com/office/drawing/2014/main" id="{9E040946-5997-40C4-A394-FA42472E3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413" y="392113"/>
                <a:ext cx="88900" cy="33338"/>
              </a:xfrm>
              <a:custGeom>
                <a:avLst/>
                <a:gdLst>
                  <a:gd name="T0" fmla="*/ 26 w 134"/>
                  <a:gd name="T1" fmla="*/ 51 h 51"/>
                  <a:gd name="T2" fmla="*/ 49 w 134"/>
                  <a:gd name="T3" fmla="*/ 36 h 51"/>
                  <a:gd name="T4" fmla="*/ 86 w 134"/>
                  <a:gd name="T5" fmla="*/ 36 h 51"/>
                  <a:gd name="T6" fmla="*/ 108 w 134"/>
                  <a:gd name="T7" fmla="*/ 51 h 51"/>
                  <a:gd name="T8" fmla="*/ 134 w 134"/>
                  <a:gd name="T9" fmla="*/ 25 h 51"/>
                  <a:gd name="T10" fmla="*/ 108 w 134"/>
                  <a:gd name="T11" fmla="*/ 0 h 51"/>
                  <a:gd name="T12" fmla="*/ 26 w 134"/>
                  <a:gd name="T13" fmla="*/ 0 h 51"/>
                  <a:gd name="T14" fmla="*/ 0 w 134"/>
                  <a:gd name="T15" fmla="*/ 25 h 51"/>
                  <a:gd name="T16" fmla="*/ 26 w 134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51">
                    <a:moveTo>
                      <a:pt x="26" y="51"/>
                    </a:moveTo>
                    <a:cubicBezTo>
                      <a:pt x="36" y="51"/>
                      <a:pt x="45" y="45"/>
                      <a:pt x="49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90" y="45"/>
                      <a:pt x="98" y="51"/>
                      <a:pt x="108" y="51"/>
                    </a:cubicBezTo>
                    <a:cubicBezTo>
                      <a:pt x="122" y="51"/>
                      <a:pt x="134" y="39"/>
                      <a:pt x="134" y="25"/>
                    </a:cubicBezTo>
                    <a:cubicBezTo>
                      <a:pt x="134" y="11"/>
                      <a:pt x="122" y="0"/>
                      <a:pt x="10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26">
                <a:extLst>
                  <a:ext uri="{FF2B5EF4-FFF2-40B4-BE49-F238E27FC236}">
                    <a16:creationId xmlns:a16="http://schemas.microsoft.com/office/drawing/2014/main" id="{AA3EAD51-3182-4FC4-A7F4-C98F134A3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288" y="392113"/>
                <a:ext cx="88900" cy="33338"/>
              </a:xfrm>
              <a:custGeom>
                <a:avLst/>
                <a:gdLst>
                  <a:gd name="T0" fmla="*/ 25 w 133"/>
                  <a:gd name="T1" fmla="*/ 51 h 51"/>
                  <a:gd name="T2" fmla="*/ 48 w 133"/>
                  <a:gd name="T3" fmla="*/ 36 h 51"/>
                  <a:gd name="T4" fmla="*/ 85 w 133"/>
                  <a:gd name="T5" fmla="*/ 36 h 51"/>
                  <a:gd name="T6" fmla="*/ 108 w 133"/>
                  <a:gd name="T7" fmla="*/ 51 h 51"/>
                  <a:gd name="T8" fmla="*/ 133 w 133"/>
                  <a:gd name="T9" fmla="*/ 25 h 51"/>
                  <a:gd name="T10" fmla="*/ 108 w 133"/>
                  <a:gd name="T11" fmla="*/ 0 h 51"/>
                  <a:gd name="T12" fmla="*/ 25 w 133"/>
                  <a:gd name="T13" fmla="*/ 0 h 51"/>
                  <a:gd name="T14" fmla="*/ 0 w 133"/>
                  <a:gd name="T15" fmla="*/ 25 h 51"/>
                  <a:gd name="T16" fmla="*/ 25 w 133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51">
                    <a:moveTo>
                      <a:pt x="25" y="51"/>
                    </a:moveTo>
                    <a:cubicBezTo>
                      <a:pt x="35" y="51"/>
                      <a:pt x="44" y="45"/>
                      <a:pt x="48" y="36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9" y="45"/>
                      <a:pt x="98" y="51"/>
                      <a:pt x="108" y="51"/>
                    </a:cubicBezTo>
                    <a:cubicBezTo>
                      <a:pt x="122" y="51"/>
                      <a:pt x="133" y="39"/>
                      <a:pt x="133" y="25"/>
                    </a:cubicBezTo>
                    <a:cubicBezTo>
                      <a:pt x="133" y="11"/>
                      <a:pt x="122" y="0"/>
                      <a:pt x="10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27">
                <a:extLst>
                  <a:ext uri="{FF2B5EF4-FFF2-40B4-BE49-F238E27FC236}">
                    <a16:creationId xmlns:a16="http://schemas.microsoft.com/office/drawing/2014/main" id="{03358104-91C3-4E22-8C1E-A39BA46D4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438" y="433388"/>
                <a:ext cx="566738" cy="242888"/>
              </a:xfrm>
              <a:custGeom>
                <a:avLst/>
                <a:gdLst>
                  <a:gd name="T0" fmla="*/ 0 w 847"/>
                  <a:gd name="T1" fmla="*/ 352 h 364"/>
                  <a:gd name="T2" fmla="*/ 0 w 847"/>
                  <a:gd name="T3" fmla="*/ 364 h 364"/>
                  <a:gd name="T4" fmla="*/ 11 w 847"/>
                  <a:gd name="T5" fmla="*/ 364 h 364"/>
                  <a:gd name="T6" fmla="*/ 836 w 847"/>
                  <a:gd name="T7" fmla="*/ 364 h 364"/>
                  <a:gd name="T8" fmla="*/ 847 w 847"/>
                  <a:gd name="T9" fmla="*/ 364 h 364"/>
                  <a:gd name="T10" fmla="*/ 847 w 847"/>
                  <a:gd name="T11" fmla="*/ 352 h 364"/>
                  <a:gd name="T12" fmla="*/ 836 w 847"/>
                  <a:gd name="T13" fmla="*/ 341 h 364"/>
                  <a:gd name="T14" fmla="*/ 805 w 847"/>
                  <a:gd name="T15" fmla="*/ 341 h 364"/>
                  <a:gd name="T16" fmla="*/ 805 w 847"/>
                  <a:gd name="T17" fmla="*/ 330 h 364"/>
                  <a:gd name="T18" fmla="*/ 794 w 847"/>
                  <a:gd name="T19" fmla="*/ 319 h 364"/>
                  <a:gd name="T20" fmla="*/ 782 w 847"/>
                  <a:gd name="T21" fmla="*/ 319 h 364"/>
                  <a:gd name="T22" fmla="*/ 782 w 847"/>
                  <a:gd name="T23" fmla="*/ 15 h 364"/>
                  <a:gd name="T24" fmla="*/ 747 w 847"/>
                  <a:gd name="T25" fmla="*/ 0 h 364"/>
                  <a:gd name="T26" fmla="*/ 733 w 847"/>
                  <a:gd name="T27" fmla="*/ 0 h 364"/>
                  <a:gd name="T28" fmla="*/ 699 w 847"/>
                  <a:gd name="T29" fmla="*/ 15 h 364"/>
                  <a:gd name="T30" fmla="*/ 699 w 847"/>
                  <a:gd name="T31" fmla="*/ 319 h 364"/>
                  <a:gd name="T32" fmla="*/ 687 w 847"/>
                  <a:gd name="T33" fmla="*/ 319 h 364"/>
                  <a:gd name="T34" fmla="*/ 676 w 847"/>
                  <a:gd name="T35" fmla="*/ 330 h 364"/>
                  <a:gd name="T36" fmla="*/ 676 w 847"/>
                  <a:gd name="T37" fmla="*/ 341 h 364"/>
                  <a:gd name="T38" fmla="*/ 591 w 847"/>
                  <a:gd name="T39" fmla="*/ 341 h 364"/>
                  <a:gd name="T40" fmla="*/ 591 w 847"/>
                  <a:gd name="T41" fmla="*/ 330 h 364"/>
                  <a:gd name="T42" fmla="*/ 579 w 847"/>
                  <a:gd name="T43" fmla="*/ 319 h 364"/>
                  <a:gd name="T44" fmla="*/ 567 w 847"/>
                  <a:gd name="T45" fmla="*/ 319 h 364"/>
                  <a:gd name="T46" fmla="*/ 567 w 847"/>
                  <a:gd name="T47" fmla="*/ 15 h 364"/>
                  <a:gd name="T48" fmla="*/ 533 w 847"/>
                  <a:gd name="T49" fmla="*/ 0 h 364"/>
                  <a:gd name="T50" fmla="*/ 519 w 847"/>
                  <a:gd name="T51" fmla="*/ 0 h 364"/>
                  <a:gd name="T52" fmla="*/ 485 w 847"/>
                  <a:gd name="T53" fmla="*/ 15 h 364"/>
                  <a:gd name="T54" fmla="*/ 485 w 847"/>
                  <a:gd name="T55" fmla="*/ 319 h 364"/>
                  <a:gd name="T56" fmla="*/ 473 w 847"/>
                  <a:gd name="T57" fmla="*/ 319 h 364"/>
                  <a:gd name="T58" fmla="*/ 462 w 847"/>
                  <a:gd name="T59" fmla="*/ 330 h 364"/>
                  <a:gd name="T60" fmla="*/ 462 w 847"/>
                  <a:gd name="T61" fmla="*/ 341 h 364"/>
                  <a:gd name="T62" fmla="*/ 376 w 847"/>
                  <a:gd name="T63" fmla="*/ 341 h 364"/>
                  <a:gd name="T64" fmla="*/ 376 w 847"/>
                  <a:gd name="T65" fmla="*/ 330 h 364"/>
                  <a:gd name="T66" fmla="*/ 365 w 847"/>
                  <a:gd name="T67" fmla="*/ 319 h 364"/>
                  <a:gd name="T68" fmla="*/ 353 w 847"/>
                  <a:gd name="T69" fmla="*/ 319 h 364"/>
                  <a:gd name="T70" fmla="*/ 353 w 847"/>
                  <a:gd name="T71" fmla="*/ 15 h 364"/>
                  <a:gd name="T72" fmla="*/ 319 w 847"/>
                  <a:gd name="T73" fmla="*/ 0 h 364"/>
                  <a:gd name="T74" fmla="*/ 305 w 847"/>
                  <a:gd name="T75" fmla="*/ 0 h 364"/>
                  <a:gd name="T76" fmla="*/ 271 w 847"/>
                  <a:gd name="T77" fmla="*/ 15 h 364"/>
                  <a:gd name="T78" fmla="*/ 271 w 847"/>
                  <a:gd name="T79" fmla="*/ 319 h 364"/>
                  <a:gd name="T80" fmla="*/ 259 w 847"/>
                  <a:gd name="T81" fmla="*/ 319 h 364"/>
                  <a:gd name="T82" fmla="*/ 247 w 847"/>
                  <a:gd name="T83" fmla="*/ 330 h 364"/>
                  <a:gd name="T84" fmla="*/ 247 w 847"/>
                  <a:gd name="T85" fmla="*/ 341 h 364"/>
                  <a:gd name="T86" fmla="*/ 162 w 847"/>
                  <a:gd name="T87" fmla="*/ 341 h 364"/>
                  <a:gd name="T88" fmla="*/ 162 w 847"/>
                  <a:gd name="T89" fmla="*/ 330 h 364"/>
                  <a:gd name="T90" fmla="*/ 151 w 847"/>
                  <a:gd name="T91" fmla="*/ 319 h 364"/>
                  <a:gd name="T92" fmla="*/ 139 w 847"/>
                  <a:gd name="T93" fmla="*/ 319 h 364"/>
                  <a:gd name="T94" fmla="*/ 139 w 847"/>
                  <a:gd name="T95" fmla="*/ 15 h 364"/>
                  <a:gd name="T96" fmla="*/ 105 w 847"/>
                  <a:gd name="T97" fmla="*/ 0 h 364"/>
                  <a:gd name="T98" fmla="*/ 90 w 847"/>
                  <a:gd name="T99" fmla="*/ 0 h 364"/>
                  <a:gd name="T100" fmla="*/ 56 w 847"/>
                  <a:gd name="T101" fmla="*/ 15 h 364"/>
                  <a:gd name="T102" fmla="*/ 56 w 847"/>
                  <a:gd name="T103" fmla="*/ 319 h 364"/>
                  <a:gd name="T104" fmla="*/ 44 w 847"/>
                  <a:gd name="T105" fmla="*/ 319 h 364"/>
                  <a:gd name="T106" fmla="*/ 33 w 847"/>
                  <a:gd name="T107" fmla="*/ 330 h 364"/>
                  <a:gd name="T108" fmla="*/ 33 w 847"/>
                  <a:gd name="T109" fmla="*/ 341 h 364"/>
                  <a:gd name="T110" fmla="*/ 11 w 847"/>
                  <a:gd name="T111" fmla="*/ 341 h 364"/>
                  <a:gd name="T112" fmla="*/ 0 w 847"/>
                  <a:gd name="T113" fmla="*/ 352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47" h="364">
                    <a:moveTo>
                      <a:pt x="0" y="352"/>
                    </a:moveTo>
                    <a:cubicBezTo>
                      <a:pt x="0" y="364"/>
                      <a:pt x="0" y="364"/>
                      <a:pt x="0" y="364"/>
                    </a:cubicBezTo>
                    <a:cubicBezTo>
                      <a:pt x="11" y="364"/>
                      <a:pt x="11" y="364"/>
                      <a:pt x="11" y="364"/>
                    </a:cubicBezTo>
                    <a:cubicBezTo>
                      <a:pt x="836" y="364"/>
                      <a:pt x="836" y="364"/>
                      <a:pt x="836" y="364"/>
                    </a:cubicBezTo>
                    <a:cubicBezTo>
                      <a:pt x="847" y="364"/>
                      <a:pt x="847" y="364"/>
                      <a:pt x="847" y="364"/>
                    </a:cubicBezTo>
                    <a:cubicBezTo>
                      <a:pt x="847" y="352"/>
                      <a:pt x="847" y="352"/>
                      <a:pt x="847" y="352"/>
                    </a:cubicBezTo>
                    <a:cubicBezTo>
                      <a:pt x="847" y="346"/>
                      <a:pt x="842" y="341"/>
                      <a:pt x="836" y="341"/>
                    </a:cubicBezTo>
                    <a:cubicBezTo>
                      <a:pt x="805" y="341"/>
                      <a:pt x="805" y="341"/>
                      <a:pt x="805" y="341"/>
                    </a:cubicBezTo>
                    <a:cubicBezTo>
                      <a:pt x="805" y="330"/>
                      <a:pt x="805" y="330"/>
                      <a:pt x="805" y="330"/>
                    </a:cubicBezTo>
                    <a:cubicBezTo>
                      <a:pt x="805" y="324"/>
                      <a:pt x="800" y="319"/>
                      <a:pt x="794" y="319"/>
                    </a:cubicBezTo>
                    <a:cubicBezTo>
                      <a:pt x="782" y="319"/>
                      <a:pt x="782" y="319"/>
                      <a:pt x="782" y="319"/>
                    </a:cubicBezTo>
                    <a:cubicBezTo>
                      <a:pt x="782" y="15"/>
                      <a:pt x="782" y="15"/>
                      <a:pt x="782" y="15"/>
                    </a:cubicBezTo>
                    <a:cubicBezTo>
                      <a:pt x="768" y="15"/>
                      <a:pt x="756" y="9"/>
                      <a:pt x="747" y="0"/>
                    </a:cubicBezTo>
                    <a:cubicBezTo>
                      <a:pt x="733" y="0"/>
                      <a:pt x="733" y="0"/>
                      <a:pt x="733" y="0"/>
                    </a:cubicBezTo>
                    <a:cubicBezTo>
                      <a:pt x="724" y="9"/>
                      <a:pt x="712" y="15"/>
                      <a:pt x="699" y="15"/>
                    </a:cubicBezTo>
                    <a:cubicBezTo>
                      <a:pt x="699" y="319"/>
                      <a:pt x="699" y="319"/>
                      <a:pt x="699" y="319"/>
                    </a:cubicBezTo>
                    <a:cubicBezTo>
                      <a:pt x="687" y="319"/>
                      <a:pt x="687" y="319"/>
                      <a:pt x="687" y="319"/>
                    </a:cubicBezTo>
                    <a:cubicBezTo>
                      <a:pt x="681" y="319"/>
                      <a:pt x="676" y="324"/>
                      <a:pt x="676" y="330"/>
                    </a:cubicBezTo>
                    <a:cubicBezTo>
                      <a:pt x="676" y="341"/>
                      <a:pt x="676" y="341"/>
                      <a:pt x="676" y="341"/>
                    </a:cubicBezTo>
                    <a:cubicBezTo>
                      <a:pt x="591" y="341"/>
                      <a:pt x="591" y="341"/>
                      <a:pt x="591" y="341"/>
                    </a:cubicBezTo>
                    <a:cubicBezTo>
                      <a:pt x="591" y="330"/>
                      <a:pt x="591" y="330"/>
                      <a:pt x="591" y="330"/>
                    </a:cubicBezTo>
                    <a:cubicBezTo>
                      <a:pt x="591" y="324"/>
                      <a:pt x="586" y="319"/>
                      <a:pt x="579" y="319"/>
                    </a:cubicBezTo>
                    <a:cubicBezTo>
                      <a:pt x="567" y="319"/>
                      <a:pt x="567" y="319"/>
                      <a:pt x="567" y="319"/>
                    </a:cubicBezTo>
                    <a:cubicBezTo>
                      <a:pt x="567" y="15"/>
                      <a:pt x="567" y="15"/>
                      <a:pt x="567" y="15"/>
                    </a:cubicBezTo>
                    <a:cubicBezTo>
                      <a:pt x="554" y="15"/>
                      <a:pt x="542" y="9"/>
                      <a:pt x="533" y="0"/>
                    </a:cubicBezTo>
                    <a:cubicBezTo>
                      <a:pt x="519" y="0"/>
                      <a:pt x="519" y="0"/>
                      <a:pt x="519" y="0"/>
                    </a:cubicBezTo>
                    <a:cubicBezTo>
                      <a:pt x="510" y="9"/>
                      <a:pt x="498" y="15"/>
                      <a:pt x="485" y="15"/>
                    </a:cubicBezTo>
                    <a:cubicBezTo>
                      <a:pt x="485" y="319"/>
                      <a:pt x="485" y="319"/>
                      <a:pt x="485" y="319"/>
                    </a:cubicBezTo>
                    <a:cubicBezTo>
                      <a:pt x="473" y="319"/>
                      <a:pt x="473" y="319"/>
                      <a:pt x="473" y="319"/>
                    </a:cubicBezTo>
                    <a:cubicBezTo>
                      <a:pt x="467" y="319"/>
                      <a:pt x="462" y="324"/>
                      <a:pt x="462" y="330"/>
                    </a:cubicBezTo>
                    <a:cubicBezTo>
                      <a:pt x="462" y="341"/>
                      <a:pt x="462" y="341"/>
                      <a:pt x="462" y="341"/>
                    </a:cubicBezTo>
                    <a:cubicBezTo>
                      <a:pt x="376" y="341"/>
                      <a:pt x="376" y="341"/>
                      <a:pt x="376" y="341"/>
                    </a:cubicBezTo>
                    <a:cubicBezTo>
                      <a:pt x="376" y="330"/>
                      <a:pt x="376" y="330"/>
                      <a:pt x="376" y="330"/>
                    </a:cubicBezTo>
                    <a:cubicBezTo>
                      <a:pt x="376" y="324"/>
                      <a:pt x="371" y="319"/>
                      <a:pt x="365" y="319"/>
                    </a:cubicBezTo>
                    <a:cubicBezTo>
                      <a:pt x="353" y="319"/>
                      <a:pt x="353" y="319"/>
                      <a:pt x="353" y="319"/>
                    </a:cubicBezTo>
                    <a:cubicBezTo>
                      <a:pt x="353" y="15"/>
                      <a:pt x="353" y="15"/>
                      <a:pt x="353" y="15"/>
                    </a:cubicBezTo>
                    <a:cubicBezTo>
                      <a:pt x="340" y="15"/>
                      <a:pt x="328" y="9"/>
                      <a:pt x="319" y="0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96" y="9"/>
                      <a:pt x="284" y="15"/>
                      <a:pt x="271" y="15"/>
                    </a:cubicBezTo>
                    <a:cubicBezTo>
                      <a:pt x="271" y="319"/>
                      <a:pt x="271" y="319"/>
                      <a:pt x="271" y="319"/>
                    </a:cubicBezTo>
                    <a:cubicBezTo>
                      <a:pt x="259" y="319"/>
                      <a:pt x="259" y="319"/>
                      <a:pt x="259" y="319"/>
                    </a:cubicBezTo>
                    <a:cubicBezTo>
                      <a:pt x="252" y="319"/>
                      <a:pt x="247" y="324"/>
                      <a:pt x="247" y="330"/>
                    </a:cubicBezTo>
                    <a:cubicBezTo>
                      <a:pt x="247" y="341"/>
                      <a:pt x="247" y="341"/>
                      <a:pt x="247" y="341"/>
                    </a:cubicBezTo>
                    <a:cubicBezTo>
                      <a:pt x="162" y="341"/>
                      <a:pt x="162" y="341"/>
                      <a:pt x="162" y="341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2" y="324"/>
                      <a:pt x="157" y="319"/>
                      <a:pt x="151" y="319"/>
                    </a:cubicBezTo>
                    <a:cubicBezTo>
                      <a:pt x="139" y="319"/>
                      <a:pt x="139" y="319"/>
                      <a:pt x="139" y="319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26" y="15"/>
                      <a:pt x="113" y="9"/>
                      <a:pt x="105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2" y="9"/>
                      <a:pt x="69" y="15"/>
                      <a:pt x="56" y="15"/>
                    </a:cubicBezTo>
                    <a:cubicBezTo>
                      <a:pt x="56" y="319"/>
                      <a:pt x="56" y="319"/>
                      <a:pt x="56" y="319"/>
                    </a:cubicBezTo>
                    <a:cubicBezTo>
                      <a:pt x="44" y="319"/>
                      <a:pt x="44" y="319"/>
                      <a:pt x="44" y="319"/>
                    </a:cubicBezTo>
                    <a:cubicBezTo>
                      <a:pt x="38" y="319"/>
                      <a:pt x="33" y="324"/>
                      <a:pt x="33" y="330"/>
                    </a:cubicBezTo>
                    <a:cubicBezTo>
                      <a:pt x="33" y="341"/>
                      <a:pt x="33" y="341"/>
                      <a:pt x="33" y="341"/>
                    </a:cubicBezTo>
                    <a:cubicBezTo>
                      <a:pt x="11" y="341"/>
                      <a:pt x="11" y="341"/>
                      <a:pt x="11" y="341"/>
                    </a:cubicBezTo>
                    <a:cubicBezTo>
                      <a:pt x="5" y="341"/>
                      <a:pt x="0" y="346"/>
                      <a:pt x="0" y="3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28">
                <a:extLst>
                  <a:ext uri="{FF2B5EF4-FFF2-40B4-BE49-F238E27FC236}">
                    <a16:creationId xmlns:a16="http://schemas.microsoft.com/office/drawing/2014/main" id="{9FC03D0F-B351-43BB-BE61-667331785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800" y="184151"/>
                <a:ext cx="609600" cy="184150"/>
              </a:xfrm>
              <a:custGeom>
                <a:avLst/>
                <a:gdLst>
                  <a:gd name="T0" fmla="*/ 191 w 384"/>
                  <a:gd name="T1" fmla="*/ 0 h 116"/>
                  <a:gd name="T2" fmla="*/ 0 w 384"/>
                  <a:gd name="T3" fmla="*/ 116 h 116"/>
                  <a:gd name="T4" fmla="*/ 384 w 384"/>
                  <a:gd name="T5" fmla="*/ 116 h 116"/>
                  <a:gd name="T6" fmla="*/ 191 w 384"/>
                  <a:gd name="T7" fmla="*/ 0 h 116"/>
                  <a:gd name="T8" fmla="*/ 191 w 384"/>
                  <a:gd name="T9" fmla="*/ 38 h 116"/>
                  <a:gd name="T10" fmla="*/ 268 w 384"/>
                  <a:gd name="T11" fmla="*/ 84 h 116"/>
                  <a:gd name="T12" fmla="*/ 114 w 384"/>
                  <a:gd name="T13" fmla="*/ 84 h 116"/>
                  <a:gd name="T14" fmla="*/ 191 w 384"/>
                  <a:gd name="T15" fmla="*/ 3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4" h="116">
                    <a:moveTo>
                      <a:pt x="191" y="0"/>
                    </a:moveTo>
                    <a:lnTo>
                      <a:pt x="0" y="116"/>
                    </a:lnTo>
                    <a:lnTo>
                      <a:pt x="384" y="116"/>
                    </a:lnTo>
                    <a:lnTo>
                      <a:pt x="191" y="0"/>
                    </a:lnTo>
                    <a:close/>
                    <a:moveTo>
                      <a:pt x="191" y="38"/>
                    </a:moveTo>
                    <a:lnTo>
                      <a:pt x="268" y="84"/>
                    </a:lnTo>
                    <a:lnTo>
                      <a:pt x="114" y="84"/>
                    </a:lnTo>
                    <a:lnTo>
                      <a:pt x="19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cxnSp>
        <p:nvCxnSpPr>
          <p:cNvPr id="11" name="Straight Connector 3">
            <a:extLst>
              <a:ext uri="{FF2B5EF4-FFF2-40B4-BE49-F238E27FC236}">
                <a16:creationId xmlns:a16="http://schemas.microsoft.com/office/drawing/2014/main" id="{D6513CC2-B984-4904-BCA4-359C2143FD39}"/>
              </a:ext>
            </a:extLst>
          </p:cNvPr>
          <p:cNvCxnSpPr/>
          <p:nvPr/>
        </p:nvCxnSpPr>
        <p:spPr>
          <a:xfrm>
            <a:off x="4347081" y="2475237"/>
            <a:ext cx="1221333" cy="0"/>
          </a:xfrm>
          <a:prstGeom prst="line">
            <a:avLst/>
          </a:prstGeom>
          <a:ln w="0">
            <a:solidFill>
              <a:schemeClr val="accent3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28F699-2D43-4D06-95A1-C8E5CC1EF079}"/>
              </a:ext>
            </a:extLst>
          </p:cNvPr>
          <p:cNvCxnSpPr/>
          <p:nvPr/>
        </p:nvCxnSpPr>
        <p:spPr>
          <a:xfrm>
            <a:off x="4568194" y="2958705"/>
            <a:ext cx="1221333" cy="0"/>
          </a:xfrm>
          <a:prstGeom prst="line">
            <a:avLst/>
          </a:prstGeom>
          <a:ln w="0">
            <a:solidFill>
              <a:schemeClr val="accent4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F8440C8E-DAF6-4EBD-860C-06FA197AF0AC}"/>
              </a:ext>
            </a:extLst>
          </p:cNvPr>
          <p:cNvCxnSpPr/>
          <p:nvPr/>
        </p:nvCxnSpPr>
        <p:spPr>
          <a:xfrm>
            <a:off x="4702680" y="2031362"/>
            <a:ext cx="1221333" cy="0"/>
          </a:xfrm>
          <a:prstGeom prst="line">
            <a:avLst/>
          </a:prstGeom>
          <a:ln w="0">
            <a:solidFill>
              <a:schemeClr val="accent2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1722D9A2-6E9E-4115-B427-7B5BB289866D}"/>
              </a:ext>
            </a:extLst>
          </p:cNvPr>
          <p:cNvCxnSpPr/>
          <p:nvPr/>
        </p:nvCxnSpPr>
        <p:spPr>
          <a:xfrm>
            <a:off x="4929216" y="1565262"/>
            <a:ext cx="1221333" cy="0"/>
          </a:xfrm>
          <a:prstGeom prst="line">
            <a:avLst/>
          </a:prstGeom>
          <a:ln w="0">
            <a:solidFill>
              <a:schemeClr val="accent1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E898C3E6-8340-40CA-8CA9-3D2D8D9E9D3A}"/>
              </a:ext>
            </a:extLst>
          </p:cNvPr>
          <p:cNvCxnSpPr/>
          <p:nvPr/>
        </p:nvCxnSpPr>
        <p:spPr>
          <a:xfrm>
            <a:off x="5051857" y="3878709"/>
            <a:ext cx="1221333" cy="0"/>
          </a:xfrm>
          <a:prstGeom prst="line">
            <a:avLst/>
          </a:prstGeom>
          <a:ln w="0">
            <a:solidFill>
              <a:schemeClr val="accent6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DFC35D50-BBC0-4CC5-8862-B21B67D58ED4}"/>
              </a:ext>
            </a:extLst>
          </p:cNvPr>
          <p:cNvCxnSpPr/>
          <p:nvPr/>
        </p:nvCxnSpPr>
        <p:spPr>
          <a:xfrm>
            <a:off x="4876911" y="3423384"/>
            <a:ext cx="1221333" cy="0"/>
          </a:xfrm>
          <a:prstGeom prst="line">
            <a:avLst/>
          </a:prstGeom>
          <a:ln w="0">
            <a:solidFill>
              <a:schemeClr val="accent5"/>
            </a:solidFill>
            <a:prstDash val="dash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57">
            <a:extLst>
              <a:ext uri="{FF2B5EF4-FFF2-40B4-BE49-F238E27FC236}">
                <a16:creationId xmlns:a16="http://schemas.microsoft.com/office/drawing/2014/main" id="{C73F4A51-C1E9-4BD3-96E5-CFB3E50F2822}"/>
              </a:ext>
            </a:extLst>
          </p:cNvPr>
          <p:cNvGrpSpPr/>
          <p:nvPr/>
        </p:nvGrpSpPr>
        <p:grpSpPr>
          <a:xfrm>
            <a:off x="6150549" y="1387826"/>
            <a:ext cx="3174082" cy="354873"/>
            <a:chOff x="8039055" y="1807586"/>
            <a:chExt cx="4232109" cy="473164"/>
          </a:xfrm>
        </p:grpSpPr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61D1137-52BA-45AB-A0BC-850EF16FFFD8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EF61EA4A-5410-4258-B6E8-6F648FDF2B01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8" name="Group 58">
            <a:extLst>
              <a:ext uri="{FF2B5EF4-FFF2-40B4-BE49-F238E27FC236}">
                <a16:creationId xmlns:a16="http://schemas.microsoft.com/office/drawing/2014/main" id="{264339C8-9B73-4B1D-950D-5582EBFF759C}"/>
              </a:ext>
            </a:extLst>
          </p:cNvPr>
          <p:cNvGrpSpPr/>
          <p:nvPr/>
        </p:nvGrpSpPr>
        <p:grpSpPr>
          <a:xfrm>
            <a:off x="5924013" y="1853925"/>
            <a:ext cx="3174082" cy="354873"/>
            <a:chOff x="8039055" y="1807586"/>
            <a:chExt cx="4232109" cy="473164"/>
          </a:xfrm>
        </p:grpSpPr>
        <p:sp>
          <p:nvSpPr>
            <p:cNvPr id="31" name="TextBox 59">
              <a:extLst>
                <a:ext uri="{FF2B5EF4-FFF2-40B4-BE49-F238E27FC236}">
                  <a16:creationId xmlns:a16="http://schemas.microsoft.com/office/drawing/2014/main" id="{6E1BE148-0659-4066-AD05-F9825759BAAE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 dirty="0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2" name="TextBox 60">
              <a:extLst>
                <a:ext uri="{FF2B5EF4-FFF2-40B4-BE49-F238E27FC236}">
                  <a16:creationId xmlns:a16="http://schemas.microsoft.com/office/drawing/2014/main" id="{EBBDC8BB-CF0A-4BC3-A736-33A8E52A748B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9" name="Group 61">
            <a:extLst>
              <a:ext uri="{FF2B5EF4-FFF2-40B4-BE49-F238E27FC236}">
                <a16:creationId xmlns:a16="http://schemas.microsoft.com/office/drawing/2014/main" id="{7ADC6F15-D7D0-425D-8027-9FA7574870E7}"/>
              </a:ext>
            </a:extLst>
          </p:cNvPr>
          <p:cNvGrpSpPr/>
          <p:nvPr/>
        </p:nvGrpSpPr>
        <p:grpSpPr>
          <a:xfrm>
            <a:off x="5789526" y="2779847"/>
            <a:ext cx="3174082" cy="354873"/>
            <a:chOff x="8039055" y="1807586"/>
            <a:chExt cx="4232109" cy="473164"/>
          </a:xfrm>
        </p:grpSpPr>
        <p:sp>
          <p:nvSpPr>
            <p:cNvPr id="29" name="TextBox 62">
              <a:extLst>
                <a:ext uri="{FF2B5EF4-FFF2-40B4-BE49-F238E27FC236}">
                  <a16:creationId xmlns:a16="http://schemas.microsoft.com/office/drawing/2014/main" id="{68D79E8A-CBA1-4ED7-9F8A-0C354D2B2631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0" name="TextBox 63">
              <a:extLst>
                <a:ext uri="{FF2B5EF4-FFF2-40B4-BE49-F238E27FC236}">
                  <a16:creationId xmlns:a16="http://schemas.microsoft.com/office/drawing/2014/main" id="{1A35648C-A0FD-4F6B-92F5-5DEB8817963E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20" name="Group 64">
            <a:extLst>
              <a:ext uri="{FF2B5EF4-FFF2-40B4-BE49-F238E27FC236}">
                <a16:creationId xmlns:a16="http://schemas.microsoft.com/office/drawing/2014/main" id="{EBD92FA7-3A81-45EC-B060-E379AAE6C637}"/>
              </a:ext>
            </a:extLst>
          </p:cNvPr>
          <p:cNvGrpSpPr/>
          <p:nvPr/>
        </p:nvGrpSpPr>
        <p:grpSpPr>
          <a:xfrm>
            <a:off x="6098244" y="3245948"/>
            <a:ext cx="3174082" cy="354873"/>
            <a:chOff x="8039055" y="1807586"/>
            <a:chExt cx="4232109" cy="473164"/>
          </a:xfrm>
        </p:grpSpPr>
        <p:sp>
          <p:nvSpPr>
            <p:cNvPr id="27" name="TextBox 65">
              <a:extLst>
                <a:ext uri="{FF2B5EF4-FFF2-40B4-BE49-F238E27FC236}">
                  <a16:creationId xmlns:a16="http://schemas.microsoft.com/office/drawing/2014/main" id="{E36163CB-F4CE-491E-83CC-D76387CFE358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8" name="TextBox 66">
              <a:extLst>
                <a:ext uri="{FF2B5EF4-FFF2-40B4-BE49-F238E27FC236}">
                  <a16:creationId xmlns:a16="http://schemas.microsoft.com/office/drawing/2014/main" id="{15D7A1A5-24A1-442F-B588-43E4EAEC92F5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21" name="Group 67">
            <a:extLst>
              <a:ext uri="{FF2B5EF4-FFF2-40B4-BE49-F238E27FC236}">
                <a16:creationId xmlns:a16="http://schemas.microsoft.com/office/drawing/2014/main" id="{116495A0-08CB-4B33-AFE2-FC9D6B353635}"/>
              </a:ext>
            </a:extLst>
          </p:cNvPr>
          <p:cNvGrpSpPr/>
          <p:nvPr/>
        </p:nvGrpSpPr>
        <p:grpSpPr>
          <a:xfrm>
            <a:off x="6273189" y="3701273"/>
            <a:ext cx="3174082" cy="354873"/>
            <a:chOff x="8039055" y="1807586"/>
            <a:chExt cx="4232109" cy="473164"/>
          </a:xfrm>
        </p:grpSpPr>
        <p:sp>
          <p:nvSpPr>
            <p:cNvPr id="25" name="TextBox 68">
              <a:extLst>
                <a:ext uri="{FF2B5EF4-FFF2-40B4-BE49-F238E27FC236}">
                  <a16:creationId xmlns:a16="http://schemas.microsoft.com/office/drawing/2014/main" id="{FCA71130-D115-4E19-98DB-C0430BFB77D2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>
                  <a:solidFill>
                    <a:schemeClr val="accent6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6" name="TextBox 69">
              <a:extLst>
                <a:ext uri="{FF2B5EF4-FFF2-40B4-BE49-F238E27FC236}">
                  <a16:creationId xmlns:a16="http://schemas.microsoft.com/office/drawing/2014/main" id="{1EED274F-3014-480C-8505-303331151115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22" name="Group 70">
            <a:extLst>
              <a:ext uri="{FF2B5EF4-FFF2-40B4-BE49-F238E27FC236}">
                <a16:creationId xmlns:a16="http://schemas.microsoft.com/office/drawing/2014/main" id="{62811297-141A-46C2-AA51-4608ED5FA933}"/>
              </a:ext>
            </a:extLst>
          </p:cNvPr>
          <p:cNvGrpSpPr/>
          <p:nvPr/>
        </p:nvGrpSpPr>
        <p:grpSpPr>
          <a:xfrm>
            <a:off x="5789526" y="2295724"/>
            <a:ext cx="3174082" cy="354873"/>
            <a:chOff x="8039055" y="1807586"/>
            <a:chExt cx="4232109" cy="473164"/>
          </a:xfrm>
        </p:grpSpPr>
        <p:sp>
          <p:nvSpPr>
            <p:cNvPr id="23" name="TextBox 71">
              <a:extLst>
                <a:ext uri="{FF2B5EF4-FFF2-40B4-BE49-F238E27FC236}">
                  <a16:creationId xmlns:a16="http://schemas.microsoft.com/office/drawing/2014/main" id="{C83149EA-94B8-45DA-B069-DB40016E2DFE}"/>
                </a:ext>
              </a:extLst>
            </p:cNvPr>
            <p:cNvSpPr txBox="1"/>
            <p:nvPr/>
          </p:nvSpPr>
          <p:spPr>
            <a:xfrm>
              <a:off x="8039055" y="1807586"/>
              <a:ext cx="4232109" cy="240979"/>
            </a:xfrm>
            <a:prstGeom prst="rect">
              <a:avLst/>
            </a:prstGeom>
            <a:noFill/>
          </p:spPr>
          <p:txBody>
            <a:bodyPr wrap="none" lIns="144000" tIns="0" rIns="0" bIns="0" anchor="b" anchorCtr="0">
              <a:normAutofit fontScale="92500" lnSpcReduction="10000"/>
            </a:bodyPr>
            <a:lstStyle/>
            <a:p>
              <a:r>
                <a:rPr lang="zh-CN" altLang="en-US" sz="14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4" name="TextBox 72">
              <a:extLst>
                <a:ext uri="{FF2B5EF4-FFF2-40B4-BE49-F238E27FC236}">
                  <a16:creationId xmlns:a16="http://schemas.microsoft.com/office/drawing/2014/main" id="{A0071F8D-F277-4CF5-9672-F249728BCECE}"/>
                </a:ext>
              </a:extLst>
            </p:cNvPr>
            <p:cNvSpPr txBox="1">
              <a:spLocks/>
            </p:cNvSpPr>
            <p:nvPr/>
          </p:nvSpPr>
          <p:spPr>
            <a:xfrm>
              <a:off x="8039055" y="2048565"/>
              <a:ext cx="4232109" cy="232185"/>
            </a:xfrm>
            <a:prstGeom prst="rect">
              <a:avLst/>
            </a:prstGeom>
          </p:spPr>
          <p:txBody>
            <a:bodyPr vert="horz" wrap="square" lIns="144000" tIns="0" rIns="0" bIns="0" anchor="ctr" anchorCtr="0">
              <a:normAutofit fontScale="925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F289177B-99F8-4445-8AEC-FC604B16A228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91D577D-11A4-4FB4-9622-80FDAC8AC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E3683B38-DF1F-4285-8049-74F0A4E7F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C9FB430-D4DE-46E6-8715-F6BECEE1D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F7265FC6-659D-4405-A2AC-587ECFF1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3"/>
          <p:cNvGrpSpPr/>
          <p:nvPr/>
        </p:nvGrpSpPr>
        <p:grpSpPr>
          <a:xfrm>
            <a:off x="3577227" y="1008857"/>
            <a:ext cx="1987351" cy="2251900"/>
            <a:chOff x="4769636" y="1648497"/>
            <a:chExt cx="2649801" cy="3002533"/>
          </a:xfrm>
        </p:grpSpPr>
        <p:sp>
          <p:nvSpPr>
            <p:cNvPr id="23" name="Freeform: Shape 4"/>
            <p:cNvSpPr/>
            <p:nvPr/>
          </p:nvSpPr>
          <p:spPr>
            <a:xfrm rot="18900000">
              <a:off x="4769636" y="1648497"/>
              <a:ext cx="2649801" cy="2649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33"/>
                    <a:pt x="21600" y="21517"/>
                  </a:cubicBezTo>
                  <a:cubicBezTo>
                    <a:pt x="21600" y="21544"/>
                    <a:pt x="21599" y="21572"/>
                    <a:pt x="21599" y="21600"/>
                  </a:cubicBezTo>
                  <a:lnTo>
                    <a:pt x="1" y="21517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5"/>
            <p:cNvSpPr/>
            <p:nvPr/>
          </p:nvSpPr>
          <p:spPr>
            <a:xfrm rot="18900000">
              <a:off x="5145020" y="2554899"/>
              <a:ext cx="1898845" cy="1899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33"/>
                    <a:pt x="21600" y="21517"/>
                  </a:cubicBezTo>
                  <a:cubicBezTo>
                    <a:pt x="21600" y="21544"/>
                    <a:pt x="21599" y="21572"/>
                    <a:pt x="21599" y="21600"/>
                  </a:cubicBezTo>
                  <a:lnTo>
                    <a:pt x="1" y="2151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6"/>
            <p:cNvSpPr/>
            <p:nvPr/>
          </p:nvSpPr>
          <p:spPr>
            <a:xfrm rot="18900000">
              <a:off x="5620422" y="3702768"/>
              <a:ext cx="948104" cy="94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33"/>
                    <a:pt x="21600" y="21517"/>
                  </a:cubicBezTo>
                  <a:cubicBezTo>
                    <a:pt x="21600" y="21544"/>
                    <a:pt x="21599" y="21572"/>
                    <a:pt x="21599" y="21600"/>
                  </a:cubicBezTo>
                  <a:lnTo>
                    <a:pt x="1" y="21517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" name="TextBox 24"/>
            <p:cNvSpPr txBox="1">
              <a:spLocks/>
            </p:cNvSpPr>
            <p:nvPr/>
          </p:nvSpPr>
          <p:spPr>
            <a:xfrm>
              <a:off x="5332536" y="2454052"/>
              <a:ext cx="1524000" cy="292100"/>
            </a:xfrm>
            <a:prstGeom prst="rect">
              <a:avLst/>
            </a:prstGeom>
          </p:spPr>
          <p:txBody>
            <a:bodyPr wrap="none" anchor="ctr">
              <a:normAutofit fontScale="85000" lnSpcReduction="20000"/>
            </a:bodyPr>
            <a:lstStyle/>
            <a:p>
              <a:pPr marL="0" indent="0" algn="ctr">
                <a:buNone/>
              </a:pPr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7" name="TextBox 25"/>
            <p:cNvSpPr txBox="1">
              <a:spLocks/>
            </p:cNvSpPr>
            <p:nvPr/>
          </p:nvSpPr>
          <p:spPr>
            <a:xfrm>
              <a:off x="5332536" y="3358430"/>
              <a:ext cx="1524000" cy="292100"/>
            </a:xfrm>
            <a:prstGeom prst="rect">
              <a:avLst/>
            </a:prstGeom>
          </p:spPr>
          <p:txBody>
            <a:bodyPr wrap="none" anchor="ctr">
              <a:normAutofit fontScale="85000" lnSpcReduction="20000"/>
            </a:bodyPr>
            <a:lstStyle/>
            <a:p>
              <a:pPr marL="0" indent="0" algn="ctr">
                <a:buNone/>
              </a:pPr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8" name="TextBox 26"/>
            <p:cNvSpPr txBox="1">
              <a:spLocks/>
            </p:cNvSpPr>
            <p:nvPr/>
          </p:nvSpPr>
          <p:spPr>
            <a:xfrm>
              <a:off x="5332536" y="4176899"/>
              <a:ext cx="1524000" cy="292100"/>
            </a:xfrm>
            <a:prstGeom prst="rect">
              <a:avLst/>
            </a:prstGeom>
          </p:spPr>
          <p:txBody>
            <a:bodyPr wrap="none" anchor="ctr">
              <a:normAutofit fontScale="55000" lnSpcReduction="20000"/>
            </a:bodyPr>
            <a:lstStyle/>
            <a:p>
              <a:pPr marL="0" indent="0" algn="ctr">
                <a:buNone/>
              </a:pPr>
              <a:r>
                <a:rPr lang="zh-CN" altLang="en-US">
                  <a:solidFill>
                    <a:schemeClr val="bg1"/>
                  </a:solidFill>
                </a:rPr>
                <a:t>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9751" y="1967791"/>
            <a:ext cx="2316557" cy="560923"/>
            <a:chOff x="539751" y="1967791"/>
            <a:chExt cx="2316557" cy="560923"/>
          </a:xfrm>
        </p:grpSpPr>
        <p:grpSp>
          <p:nvGrpSpPr>
            <p:cNvPr id="4" name="Group 1"/>
            <p:cNvGrpSpPr/>
            <p:nvPr/>
          </p:nvGrpSpPr>
          <p:grpSpPr>
            <a:xfrm>
              <a:off x="539751" y="1967791"/>
              <a:ext cx="1885183" cy="560923"/>
              <a:chOff x="760412" y="2623722"/>
              <a:chExt cx="2132409" cy="747897"/>
            </a:xfrm>
          </p:grpSpPr>
          <p:sp>
            <p:nvSpPr>
              <p:cNvPr id="39" name="TextBox 3"/>
              <p:cNvSpPr txBox="1">
                <a:spLocks/>
              </p:cNvSpPr>
              <p:nvPr/>
            </p:nvSpPr>
            <p:spPr>
              <a:xfrm>
                <a:off x="760412" y="2817621"/>
                <a:ext cx="2132409" cy="553998"/>
              </a:xfrm>
              <a:prstGeom prst="rect">
                <a:avLst/>
              </a:prstGeom>
            </p:spPr>
            <p:txBody>
              <a:bodyPr wrap="square" lIns="0" tIns="0" rIns="144000" bIns="0" anchor="ctr">
                <a:normAutofit fontScale="85000" lnSpcReduction="10000"/>
              </a:bodyPr>
              <a:lstStyle/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40" name="TextBox 7"/>
              <p:cNvSpPr txBox="1">
                <a:spLocks/>
              </p:cNvSpPr>
              <p:nvPr/>
            </p:nvSpPr>
            <p:spPr>
              <a:xfrm>
                <a:off x="760412" y="2623722"/>
                <a:ext cx="2132409" cy="193899"/>
              </a:xfrm>
              <a:prstGeom prst="rect">
                <a:avLst/>
              </a:prstGeom>
            </p:spPr>
            <p:txBody>
              <a:bodyPr wrap="none" lIns="0" tIns="0" rIns="144000" bIns="0">
                <a:normAutofit fontScale="77500" lnSpcReduction="20000"/>
              </a:bodyPr>
              <a:lstStyle/>
              <a:p>
                <a:pPr marL="0" indent="0" algn="r">
                  <a:buNone/>
                </a:pPr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6" name="Freeform: Shape 9"/>
            <p:cNvSpPr/>
            <p:nvPr/>
          </p:nvSpPr>
          <p:spPr>
            <a:xfrm>
              <a:off x="2424934" y="2000533"/>
              <a:ext cx="431374" cy="43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27"/>
            <p:cNvSpPr/>
            <p:nvPr/>
          </p:nvSpPr>
          <p:spPr>
            <a:xfrm>
              <a:off x="2559973" y="2125520"/>
              <a:ext cx="161298" cy="18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71145" y="2735433"/>
            <a:ext cx="2804869" cy="560923"/>
            <a:chOff x="771145" y="2735433"/>
            <a:chExt cx="2804869" cy="560923"/>
          </a:xfrm>
        </p:grpSpPr>
        <p:sp>
          <p:nvSpPr>
            <p:cNvPr id="8" name="Freeform: Shape 11"/>
            <p:cNvSpPr/>
            <p:nvPr/>
          </p:nvSpPr>
          <p:spPr>
            <a:xfrm>
              <a:off x="3143960" y="2760579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1" name="Group 34"/>
            <p:cNvGrpSpPr/>
            <p:nvPr/>
          </p:nvGrpSpPr>
          <p:grpSpPr>
            <a:xfrm>
              <a:off x="771145" y="2735433"/>
              <a:ext cx="2372815" cy="560923"/>
              <a:chOff x="1751012" y="3647244"/>
              <a:chExt cx="2132409" cy="747897"/>
            </a:xfrm>
          </p:grpSpPr>
          <p:sp>
            <p:nvSpPr>
              <p:cNvPr id="37" name="TextBox 14"/>
              <p:cNvSpPr txBox="1">
                <a:spLocks/>
              </p:cNvSpPr>
              <p:nvPr/>
            </p:nvSpPr>
            <p:spPr>
              <a:xfrm>
                <a:off x="1751012" y="3841143"/>
                <a:ext cx="2132409" cy="553998"/>
              </a:xfrm>
              <a:prstGeom prst="rect">
                <a:avLst/>
              </a:prstGeom>
            </p:spPr>
            <p:txBody>
              <a:bodyPr wrap="square" lIns="144000" tIns="0" rIns="144000" bIns="0" anchor="ctr">
                <a:normAutofit/>
              </a:bodyPr>
              <a:lstStyle/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 （建议使用主题字体）</a:t>
                </a:r>
              </a:p>
            </p:txBody>
          </p:sp>
          <p:sp>
            <p:nvSpPr>
              <p:cNvPr id="38" name="TextBox 15"/>
              <p:cNvSpPr txBox="1">
                <a:spLocks/>
              </p:cNvSpPr>
              <p:nvPr/>
            </p:nvSpPr>
            <p:spPr>
              <a:xfrm>
                <a:off x="1751012" y="3647244"/>
                <a:ext cx="2132409" cy="193899"/>
              </a:xfrm>
              <a:prstGeom prst="rect">
                <a:avLst/>
              </a:prstGeom>
            </p:spPr>
            <p:txBody>
              <a:bodyPr wrap="none" lIns="144000" tIns="0" rIns="144000" bIns="0">
                <a:normAutofit fontScale="77500" lnSpcReduction="20000"/>
              </a:bodyPr>
              <a:lstStyle/>
              <a:p>
                <a:pPr marL="0" indent="0" algn="r">
                  <a:buNone/>
                </a:pPr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18" name="Freeform: Shape 28"/>
            <p:cNvSpPr/>
            <p:nvPr/>
          </p:nvSpPr>
          <p:spPr>
            <a:xfrm>
              <a:off x="3285171" y="2892412"/>
              <a:ext cx="149633" cy="16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39751" y="3478383"/>
            <a:ext cx="3719269" cy="567414"/>
            <a:chOff x="539751" y="3478383"/>
            <a:chExt cx="3719269" cy="567414"/>
          </a:xfrm>
        </p:grpSpPr>
        <p:sp>
          <p:nvSpPr>
            <p:cNvPr id="7" name="Freeform: Shape 10"/>
            <p:cNvSpPr/>
            <p:nvPr/>
          </p:nvSpPr>
          <p:spPr>
            <a:xfrm>
              <a:off x="3826966" y="3478383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2" name="Group 35"/>
            <p:cNvGrpSpPr/>
            <p:nvPr/>
          </p:nvGrpSpPr>
          <p:grpSpPr>
            <a:xfrm>
              <a:off x="539751" y="3486604"/>
              <a:ext cx="3001465" cy="559193"/>
              <a:chOff x="2589212" y="4648806"/>
              <a:chExt cx="2132409" cy="745590"/>
            </a:xfrm>
          </p:grpSpPr>
          <p:sp>
            <p:nvSpPr>
              <p:cNvPr id="35" name="TextBox 16"/>
              <p:cNvSpPr txBox="1">
                <a:spLocks/>
              </p:cNvSpPr>
              <p:nvPr/>
            </p:nvSpPr>
            <p:spPr>
              <a:xfrm>
                <a:off x="2589212" y="4909648"/>
                <a:ext cx="2132409" cy="48474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 lnSpcReduction="10000"/>
              </a:bodyPr>
              <a:lstStyle/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 （建议使用主题字体）</a:t>
                </a:r>
              </a:p>
            </p:txBody>
          </p:sp>
          <p:sp>
            <p:nvSpPr>
              <p:cNvPr id="36" name="TextBox 17"/>
              <p:cNvSpPr txBox="1">
                <a:spLocks/>
              </p:cNvSpPr>
              <p:nvPr/>
            </p:nvSpPr>
            <p:spPr>
              <a:xfrm>
                <a:off x="4147634" y="4648806"/>
                <a:ext cx="573987" cy="25853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 lnSpcReduction="10000"/>
              </a:bodyPr>
              <a:lstStyle/>
              <a:p>
                <a:pPr marL="0" indent="0" algn="r">
                  <a:buNone/>
                </a:pPr>
                <a:r>
                  <a:rPr lang="zh-CN" altLang="en-US" sz="1400" b="1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19" name="Freeform: Shape 29"/>
            <p:cNvSpPr/>
            <p:nvPr/>
          </p:nvSpPr>
          <p:spPr>
            <a:xfrm>
              <a:off x="3969482" y="3611686"/>
              <a:ext cx="147021" cy="165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856559" y="3478383"/>
            <a:ext cx="3748088" cy="593381"/>
            <a:chOff x="4856559" y="3478383"/>
            <a:chExt cx="3748088" cy="593381"/>
          </a:xfrm>
        </p:grpSpPr>
        <p:sp>
          <p:nvSpPr>
            <p:cNvPr id="5" name="Freeform: Shape 8"/>
            <p:cNvSpPr/>
            <p:nvPr/>
          </p:nvSpPr>
          <p:spPr>
            <a:xfrm>
              <a:off x="4856559" y="3478383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15" name="Group 38"/>
            <p:cNvGrpSpPr/>
            <p:nvPr/>
          </p:nvGrpSpPr>
          <p:grpSpPr>
            <a:xfrm>
              <a:off x="5288613" y="3510841"/>
              <a:ext cx="3316034" cy="560923"/>
              <a:chOff x="7391003" y="4681122"/>
              <a:chExt cx="2132409" cy="747897"/>
            </a:xfrm>
          </p:grpSpPr>
          <p:sp>
            <p:nvSpPr>
              <p:cNvPr id="29" name="TextBox 22"/>
              <p:cNvSpPr txBox="1">
                <a:spLocks/>
              </p:cNvSpPr>
              <p:nvPr/>
            </p:nvSpPr>
            <p:spPr>
              <a:xfrm>
                <a:off x="7391003" y="4875021"/>
                <a:ext cx="2132409" cy="553998"/>
              </a:xfrm>
              <a:prstGeom prst="rect">
                <a:avLst/>
              </a:prstGeom>
            </p:spPr>
            <p:txBody>
              <a:bodyPr wrap="square" lIns="144000" tIns="0" rIns="0" bIns="0" anchor="ctr"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050" dirty="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 dirty="0">
                    <a:solidFill>
                      <a:sysClr val="windowText" lastClr="000000"/>
                    </a:solidFill>
                  </a:rPr>
                </a:br>
                <a:r>
                  <a:rPr lang="zh-CN" altLang="en-US" sz="1050" dirty="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30" name="TextBox 23"/>
              <p:cNvSpPr txBox="1">
                <a:spLocks/>
              </p:cNvSpPr>
              <p:nvPr/>
            </p:nvSpPr>
            <p:spPr>
              <a:xfrm>
                <a:off x="7391003" y="4681122"/>
                <a:ext cx="2132409" cy="193899"/>
              </a:xfrm>
              <a:prstGeom prst="rect">
                <a:avLst/>
              </a:prstGeom>
            </p:spPr>
            <p:txBody>
              <a:bodyPr wrap="none" lIns="144000" tIns="0" rIns="0" bIns="0"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zh-CN" altLang="en-US" sz="1400" b="1">
                    <a:solidFill>
                      <a:srgbClr val="69986C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20" name="Freeform: Shape 30"/>
            <p:cNvSpPr/>
            <p:nvPr/>
          </p:nvSpPr>
          <p:spPr>
            <a:xfrm>
              <a:off x="4990436" y="3601964"/>
              <a:ext cx="164300" cy="18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43000" y="2735433"/>
            <a:ext cx="3061647" cy="560923"/>
            <a:chOff x="5543000" y="2735433"/>
            <a:chExt cx="3061647" cy="560923"/>
          </a:xfrm>
        </p:grpSpPr>
        <p:sp>
          <p:nvSpPr>
            <p:cNvPr id="9" name="Freeform: Shape 12"/>
            <p:cNvSpPr/>
            <p:nvPr/>
          </p:nvSpPr>
          <p:spPr>
            <a:xfrm>
              <a:off x="5543000" y="2760579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37"/>
            <p:cNvGrpSpPr/>
            <p:nvPr/>
          </p:nvGrpSpPr>
          <p:grpSpPr>
            <a:xfrm>
              <a:off x="5975054" y="2735433"/>
              <a:ext cx="2629593" cy="560923"/>
              <a:chOff x="8305403" y="3647244"/>
              <a:chExt cx="2132409" cy="747897"/>
            </a:xfrm>
          </p:grpSpPr>
          <p:sp>
            <p:nvSpPr>
              <p:cNvPr id="31" name="TextBox 20"/>
              <p:cNvSpPr txBox="1">
                <a:spLocks/>
              </p:cNvSpPr>
              <p:nvPr/>
            </p:nvSpPr>
            <p:spPr>
              <a:xfrm>
                <a:off x="8305403" y="3841143"/>
                <a:ext cx="2132409" cy="55399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32" name="TextBox 21"/>
              <p:cNvSpPr txBox="1">
                <a:spLocks/>
              </p:cNvSpPr>
              <p:nvPr/>
            </p:nvSpPr>
            <p:spPr>
              <a:xfrm>
                <a:off x="8305403" y="3647244"/>
                <a:ext cx="2132409" cy="193899"/>
              </a:xfrm>
              <a:prstGeom prst="rect">
                <a:avLst/>
              </a:prstGeom>
            </p:spPr>
            <p:txBody>
              <a:bodyPr wrap="none" lIns="144000" tIns="0" rIns="0" bIns="0" anchor="ctr" anchorCtr="0"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21" name="Freeform: Shape 31"/>
            <p:cNvSpPr/>
            <p:nvPr/>
          </p:nvSpPr>
          <p:spPr>
            <a:xfrm>
              <a:off x="5677198" y="2884521"/>
              <a:ext cx="163659" cy="18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28159" y="1967791"/>
            <a:ext cx="2373895" cy="560923"/>
            <a:chOff x="6228159" y="1967791"/>
            <a:chExt cx="2373895" cy="560923"/>
          </a:xfrm>
        </p:grpSpPr>
        <p:sp>
          <p:nvSpPr>
            <p:cNvPr id="10" name="Freeform: Shape 13"/>
            <p:cNvSpPr/>
            <p:nvPr/>
          </p:nvSpPr>
          <p:spPr>
            <a:xfrm>
              <a:off x="6228159" y="2000250"/>
              <a:ext cx="432054" cy="432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lt1"/>
                </a:solidFill>
              </a:endParaRPr>
            </a:p>
          </p:txBody>
        </p:sp>
        <p:grpSp>
          <p:nvGrpSpPr>
            <p:cNvPr id="13" name="Group 36"/>
            <p:cNvGrpSpPr/>
            <p:nvPr/>
          </p:nvGrpSpPr>
          <p:grpSpPr>
            <a:xfrm>
              <a:off x="6660213" y="1967791"/>
              <a:ext cx="1941841" cy="560923"/>
              <a:chOff x="9219803" y="2623722"/>
              <a:chExt cx="2132409" cy="747897"/>
            </a:xfrm>
          </p:grpSpPr>
          <p:sp>
            <p:nvSpPr>
              <p:cNvPr id="33" name="TextBox 18"/>
              <p:cNvSpPr txBox="1">
                <a:spLocks/>
              </p:cNvSpPr>
              <p:nvPr/>
            </p:nvSpPr>
            <p:spPr>
              <a:xfrm>
                <a:off x="9219803" y="2817621"/>
                <a:ext cx="2132409" cy="55399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 fontScale="85000" lnSpcReduction="1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 （建议使用主题字体）</a:t>
                </a:r>
              </a:p>
            </p:txBody>
          </p:sp>
          <p:sp>
            <p:nvSpPr>
              <p:cNvPr id="34" name="TextBox 19"/>
              <p:cNvSpPr txBox="1">
                <a:spLocks/>
              </p:cNvSpPr>
              <p:nvPr/>
            </p:nvSpPr>
            <p:spPr>
              <a:xfrm>
                <a:off x="9219803" y="2623722"/>
                <a:ext cx="2132409" cy="193899"/>
              </a:xfrm>
              <a:prstGeom prst="rect">
                <a:avLst/>
              </a:prstGeom>
            </p:spPr>
            <p:txBody>
              <a:bodyPr wrap="none" lIns="144000" tIns="0" rIns="0" bIns="0" anchor="ctr" anchorCtr="0"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22" name="Freeform: Shape 32"/>
            <p:cNvSpPr/>
            <p:nvPr/>
          </p:nvSpPr>
          <p:spPr>
            <a:xfrm>
              <a:off x="6362036" y="2123831"/>
              <a:ext cx="164300" cy="184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457E7E03-97A6-4E7C-9E1B-9E7A3446C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DF89873-E509-4F88-9E1C-964C7F0A3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60327DE-6B39-4C06-93B8-9B3698FB0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8210D3B-DF2D-4285-AB41-A3DFCB8D1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07f790e-18ac-455d-8f92-5a8b9cad6e39"/>
          <p:cNvGrpSpPr>
            <a:grpSpLocks noChangeAspect="1"/>
          </p:cNvGrpSpPr>
          <p:nvPr/>
        </p:nvGrpSpPr>
        <p:grpSpPr>
          <a:xfrm>
            <a:off x="278523" y="1299943"/>
            <a:ext cx="9001741" cy="3114105"/>
            <a:chOff x="371364" y="1733257"/>
            <a:chExt cx="12002322" cy="4152140"/>
          </a:xfrm>
        </p:grpSpPr>
        <p:grpSp>
          <p:nvGrpSpPr>
            <p:cNvPr id="4" name="Group 75"/>
            <p:cNvGrpSpPr/>
            <p:nvPr/>
          </p:nvGrpSpPr>
          <p:grpSpPr>
            <a:xfrm>
              <a:off x="3691308" y="1845446"/>
              <a:ext cx="4682438" cy="3870075"/>
              <a:chOff x="3691308" y="1845446"/>
              <a:chExt cx="4682438" cy="387007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59" name="Freeform: Shape 2"/>
              <p:cNvSpPr>
                <a:spLocks/>
              </p:cNvSpPr>
              <p:nvPr/>
            </p:nvSpPr>
            <p:spPr bwMode="auto">
              <a:xfrm>
                <a:off x="5563154" y="2911319"/>
                <a:ext cx="481601" cy="504835"/>
              </a:xfrm>
              <a:custGeom>
                <a:avLst/>
                <a:gdLst>
                  <a:gd name="T0" fmla="*/ 127 w 240"/>
                  <a:gd name="T1" fmla="*/ 220 h 240"/>
                  <a:gd name="T2" fmla="*/ 150 w 240"/>
                  <a:gd name="T3" fmla="*/ 213 h 240"/>
                  <a:gd name="T4" fmla="*/ 170 w 240"/>
                  <a:gd name="T5" fmla="*/ 217 h 240"/>
                  <a:gd name="T6" fmla="*/ 192 w 240"/>
                  <a:gd name="T7" fmla="*/ 217 h 240"/>
                  <a:gd name="T8" fmla="*/ 197 w 240"/>
                  <a:gd name="T9" fmla="*/ 181 h 240"/>
                  <a:gd name="T10" fmla="*/ 214 w 240"/>
                  <a:gd name="T11" fmla="*/ 155 h 240"/>
                  <a:gd name="T12" fmla="*/ 240 w 240"/>
                  <a:gd name="T13" fmla="*/ 131 h 240"/>
                  <a:gd name="T14" fmla="*/ 223 w 240"/>
                  <a:gd name="T15" fmla="*/ 115 h 240"/>
                  <a:gd name="T16" fmla="*/ 215 w 240"/>
                  <a:gd name="T17" fmla="*/ 96 h 240"/>
                  <a:gd name="T18" fmla="*/ 213 w 240"/>
                  <a:gd name="T19" fmla="*/ 76 h 240"/>
                  <a:gd name="T20" fmla="*/ 220 w 240"/>
                  <a:gd name="T21" fmla="*/ 53 h 240"/>
                  <a:gd name="T22" fmla="*/ 186 w 240"/>
                  <a:gd name="T23" fmla="*/ 44 h 240"/>
                  <a:gd name="T24" fmla="*/ 158 w 240"/>
                  <a:gd name="T25" fmla="*/ 30 h 240"/>
                  <a:gd name="T26" fmla="*/ 137 w 240"/>
                  <a:gd name="T27" fmla="*/ 1 h 240"/>
                  <a:gd name="T28" fmla="*/ 117 w 240"/>
                  <a:gd name="T29" fmla="*/ 11 h 240"/>
                  <a:gd name="T30" fmla="*/ 102 w 240"/>
                  <a:gd name="T31" fmla="*/ 24 h 240"/>
                  <a:gd name="T32" fmla="*/ 78 w 240"/>
                  <a:gd name="T33" fmla="*/ 29 h 240"/>
                  <a:gd name="T34" fmla="*/ 55 w 240"/>
                  <a:gd name="T35" fmla="*/ 19 h 240"/>
                  <a:gd name="T36" fmla="*/ 41 w 240"/>
                  <a:gd name="T37" fmla="*/ 45 h 240"/>
                  <a:gd name="T38" fmla="*/ 33 w 240"/>
                  <a:gd name="T39" fmla="*/ 76 h 240"/>
                  <a:gd name="T40" fmla="*/ 3 w 240"/>
                  <a:gd name="T41" fmla="*/ 94 h 240"/>
                  <a:gd name="T42" fmla="*/ 2 w 240"/>
                  <a:gd name="T43" fmla="*/ 118 h 240"/>
                  <a:gd name="T44" fmla="*/ 23 w 240"/>
                  <a:gd name="T45" fmla="*/ 134 h 240"/>
                  <a:gd name="T46" fmla="*/ 29 w 240"/>
                  <a:gd name="T47" fmla="*/ 157 h 240"/>
                  <a:gd name="T48" fmla="*/ 18 w 240"/>
                  <a:gd name="T49" fmla="*/ 182 h 240"/>
                  <a:gd name="T50" fmla="*/ 35 w 240"/>
                  <a:gd name="T51" fmla="*/ 202 h 240"/>
                  <a:gd name="T52" fmla="*/ 70 w 240"/>
                  <a:gd name="T53" fmla="*/ 204 h 240"/>
                  <a:gd name="T54" fmla="*/ 89 w 240"/>
                  <a:gd name="T55" fmla="*/ 234 h 240"/>
                  <a:gd name="T56" fmla="*/ 115 w 240"/>
                  <a:gd name="T57" fmla="*/ 240 h 240"/>
                  <a:gd name="T58" fmla="*/ 103 w 240"/>
                  <a:gd name="T59" fmla="*/ 187 h 240"/>
                  <a:gd name="T60" fmla="*/ 85 w 240"/>
                  <a:gd name="T61" fmla="*/ 179 h 240"/>
                  <a:gd name="T62" fmla="*/ 70 w 240"/>
                  <a:gd name="T63" fmla="*/ 167 h 240"/>
                  <a:gd name="T64" fmla="*/ 61 w 240"/>
                  <a:gd name="T65" fmla="*/ 155 h 240"/>
                  <a:gd name="T66" fmla="*/ 55 w 240"/>
                  <a:gd name="T67" fmla="*/ 142 h 240"/>
                  <a:gd name="T68" fmla="*/ 52 w 240"/>
                  <a:gd name="T69" fmla="*/ 131 h 240"/>
                  <a:gd name="T70" fmla="*/ 52 w 240"/>
                  <a:gd name="T71" fmla="*/ 115 h 240"/>
                  <a:gd name="T72" fmla="*/ 54 w 240"/>
                  <a:gd name="T73" fmla="*/ 101 h 240"/>
                  <a:gd name="T74" fmla="*/ 62 w 240"/>
                  <a:gd name="T75" fmla="*/ 83 h 240"/>
                  <a:gd name="T76" fmla="*/ 74 w 240"/>
                  <a:gd name="T77" fmla="*/ 69 h 240"/>
                  <a:gd name="T78" fmla="*/ 87 w 240"/>
                  <a:gd name="T79" fmla="*/ 60 h 240"/>
                  <a:gd name="T80" fmla="*/ 101 w 240"/>
                  <a:gd name="T81" fmla="*/ 55 h 240"/>
                  <a:gd name="T82" fmla="*/ 111 w 240"/>
                  <a:gd name="T83" fmla="*/ 52 h 240"/>
                  <a:gd name="T84" fmla="*/ 130 w 240"/>
                  <a:gd name="T85" fmla="*/ 52 h 240"/>
                  <a:gd name="T86" fmla="*/ 147 w 240"/>
                  <a:gd name="T87" fmla="*/ 58 h 240"/>
                  <a:gd name="T88" fmla="*/ 159 w 240"/>
                  <a:gd name="T89" fmla="*/ 64 h 240"/>
                  <a:gd name="T90" fmla="*/ 172 w 240"/>
                  <a:gd name="T91" fmla="*/ 75 h 240"/>
                  <a:gd name="T92" fmla="*/ 182 w 240"/>
                  <a:gd name="T93" fmla="*/ 92 h 240"/>
                  <a:gd name="T94" fmla="*/ 186 w 240"/>
                  <a:gd name="T95" fmla="*/ 103 h 240"/>
                  <a:gd name="T96" fmla="*/ 188 w 240"/>
                  <a:gd name="T97" fmla="*/ 116 h 240"/>
                  <a:gd name="T98" fmla="*/ 187 w 240"/>
                  <a:gd name="T99" fmla="*/ 135 h 240"/>
                  <a:gd name="T100" fmla="*/ 181 w 240"/>
                  <a:gd name="T101" fmla="*/ 151 h 240"/>
                  <a:gd name="T102" fmla="*/ 174 w 240"/>
                  <a:gd name="T103" fmla="*/ 162 h 240"/>
                  <a:gd name="T104" fmla="*/ 161 w 240"/>
                  <a:gd name="T105" fmla="*/ 175 h 240"/>
                  <a:gd name="T106" fmla="*/ 145 w 240"/>
                  <a:gd name="T107" fmla="*/ 184 h 240"/>
                  <a:gd name="T108" fmla="*/ 135 w 240"/>
                  <a:gd name="T109" fmla="*/ 187 h 240"/>
                  <a:gd name="T110" fmla="*/ 120 w 240"/>
                  <a:gd name="T111" fmla="*/ 18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40" h="240">
                    <a:moveTo>
                      <a:pt x="115" y="240"/>
                    </a:moveTo>
                    <a:cubicBezTo>
                      <a:pt x="116" y="239"/>
                      <a:pt x="117" y="239"/>
                      <a:pt x="117" y="238"/>
                    </a:cubicBezTo>
                    <a:cubicBezTo>
                      <a:pt x="117" y="238"/>
                      <a:pt x="120" y="233"/>
                      <a:pt x="123" y="229"/>
                    </a:cubicBezTo>
                    <a:cubicBezTo>
                      <a:pt x="124" y="227"/>
                      <a:pt x="125" y="225"/>
                      <a:pt x="126" y="223"/>
                    </a:cubicBezTo>
                    <a:cubicBezTo>
                      <a:pt x="127" y="222"/>
                      <a:pt x="127" y="220"/>
                      <a:pt x="127" y="220"/>
                    </a:cubicBezTo>
                    <a:cubicBezTo>
                      <a:pt x="128" y="219"/>
                      <a:pt x="129" y="217"/>
                      <a:pt x="131" y="217"/>
                    </a:cubicBezTo>
                    <a:cubicBezTo>
                      <a:pt x="131" y="217"/>
                      <a:pt x="132" y="217"/>
                      <a:pt x="133" y="217"/>
                    </a:cubicBezTo>
                    <a:cubicBezTo>
                      <a:pt x="135" y="217"/>
                      <a:pt x="136" y="217"/>
                      <a:pt x="138" y="216"/>
                    </a:cubicBezTo>
                    <a:cubicBezTo>
                      <a:pt x="141" y="216"/>
                      <a:pt x="144" y="215"/>
                      <a:pt x="144" y="215"/>
                    </a:cubicBezTo>
                    <a:cubicBezTo>
                      <a:pt x="144" y="215"/>
                      <a:pt x="147" y="214"/>
                      <a:pt x="150" y="213"/>
                    </a:cubicBezTo>
                    <a:cubicBezTo>
                      <a:pt x="152" y="213"/>
                      <a:pt x="154" y="212"/>
                      <a:pt x="155" y="212"/>
                    </a:cubicBezTo>
                    <a:cubicBezTo>
                      <a:pt x="156" y="211"/>
                      <a:pt x="157" y="211"/>
                      <a:pt x="157" y="211"/>
                    </a:cubicBezTo>
                    <a:cubicBezTo>
                      <a:pt x="158" y="210"/>
                      <a:pt x="160" y="210"/>
                      <a:pt x="162" y="212"/>
                    </a:cubicBezTo>
                    <a:cubicBezTo>
                      <a:pt x="162" y="212"/>
                      <a:pt x="163" y="212"/>
                      <a:pt x="164" y="213"/>
                    </a:cubicBezTo>
                    <a:cubicBezTo>
                      <a:pt x="166" y="214"/>
                      <a:pt x="168" y="216"/>
                      <a:pt x="170" y="217"/>
                    </a:cubicBezTo>
                    <a:cubicBezTo>
                      <a:pt x="174" y="220"/>
                      <a:pt x="179" y="222"/>
                      <a:pt x="179" y="222"/>
                    </a:cubicBezTo>
                    <a:cubicBezTo>
                      <a:pt x="180" y="223"/>
                      <a:pt x="181" y="223"/>
                      <a:pt x="182" y="223"/>
                    </a:cubicBezTo>
                    <a:cubicBezTo>
                      <a:pt x="183" y="223"/>
                      <a:pt x="184" y="222"/>
                      <a:pt x="185" y="222"/>
                    </a:cubicBezTo>
                    <a:cubicBezTo>
                      <a:pt x="185" y="222"/>
                      <a:pt x="186" y="221"/>
                      <a:pt x="187" y="220"/>
                    </a:cubicBezTo>
                    <a:cubicBezTo>
                      <a:pt x="189" y="219"/>
                      <a:pt x="190" y="218"/>
                      <a:pt x="192" y="217"/>
                    </a:cubicBezTo>
                    <a:cubicBezTo>
                      <a:pt x="196" y="214"/>
                      <a:pt x="199" y="211"/>
                      <a:pt x="199" y="211"/>
                    </a:cubicBezTo>
                    <a:cubicBezTo>
                      <a:pt x="201" y="209"/>
                      <a:pt x="202" y="207"/>
                      <a:pt x="201" y="205"/>
                    </a:cubicBezTo>
                    <a:cubicBezTo>
                      <a:pt x="201" y="205"/>
                      <a:pt x="200" y="200"/>
                      <a:pt x="199" y="195"/>
                    </a:cubicBezTo>
                    <a:cubicBezTo>
                      <a:pt x="198" y="191"/>
                      <a:pt x="196" y="186"/>
                      <a:pt x="196" y="186"/>
                    </a:cubicBezTo>
                    <a:cubicBezTo>
                      <a:pt x="195" y="184"/>
                      <a:pt x="195" y="182"/>
                      <a:pt x="197" y="181"/>
                    </a:cubicBezTo>
                    <a:cubicBezTo>
                      <a:pt x="197" y="181"/>
                      <a:pt x="199" y="178"/>
                      <a:pt x="201" y="176"/>
                    </a:cubicBezTo>
                    <a:cubicBezTo>
                      <a:pt x="202" y="173"/>
                      <a:pt x="204" y="170"/>
                      <a:pt x="204" y="170"/>
                    </a:cubicBezTo>
                    <a:cubicBezTo>
                      <a:pt x="204" y="170"/>
                      <a:pt x="206" y="167"/>
                      <a:pt x="207" y="164"/>
                    </a:cubicBezTo>
                    <a:cubicBezTo>
                      <a:pt x="209" y="162"/>
                      <a:pt x="210" y="158"/>
                      <a:pt x="210" y="158"/>
                    </a:cubicBezTo>
                    <a:cubicBezTo>
                      <a:pt x="211" y="157"/>
                      <a:pt x="212" y="155"/>
                      <a:pt x="214" y="155"/>
                    </a:cubicBezTo>
                    <a:cubicBezTo>
                      <a:pt x="214" y="155"/>
                      <a:pt x="219" y="155"/>
                      <a:pt x="224" y="153"/>
                    </a:cubicBezTo>
                    <a:cubicBezTo>
                      <a:pt x="229" y="152"/>
                      <a:pt x="234" y="151"/>
                      <a:pt x="234" y="151"/>
                    </a:cubicBezTo>
                    <a:cubicBezTo>
                      <a:pt x="235" y="150"/>
                      <a:pt x="237" y="148"/>
                      <a:pt x="238" y="146"/>
                    </a:cubicBezTo>
                    <a:cubicBezTo>
                      <a:pt x="238" y="146"/>
                      <a:pt x="238" y="142"/>
                      <a:pt x="239" y="137"/>
                    </a:cubicBezTo>
                    <a:cubicBezTo>
                      <a:pt x="240" y="135"/>
                      <a:pt x="240" y="133"/>
                      <a:pt x="240" y="131"/>
                    </a:cubicBezTo>
                    <a:cubicBezTo>
                      <a:pt x="240" y="130"/>
                      <a:pt x="240" y="129"/>
                      <a:pt x="240" y="129"/>
                    </a:cubicBezTo>
                    <a:cubicBezTo>
                      <a:pt x="240" y="127"/>
                      <a:pt x="240" y="126"/>
                      <a:pt x="240" y="125"/>
                    </a:cubicBezTo>
                    <a:cubicBezTo>
                      <a:pt x="239" y="124"/>
                      <a:pt x="238" y="123"/>
                      <a:pt x="238" y="123"/>
                    </a:cubicBezTo>
                    <a:cubicBezTo>
                      <a:pt x="238" y="123"/>
                      <a:pt x="233" y="120"/>
                      <a:pt x="229" y="118"/>
                    </a:cubicBezTo>
                    <a:cubicBezTo>
                      <a:pt x="227" y="116"/>
                      <a:pt x="225" y="115"/>
                      <a:pt x="223" y="115"/>
                    </a:cubicBezTo>
                    <a:cubicBezTo>
                      <a:pt x="221" y="114"/>
                      <a:pt x="220" y="113"/>
                      <a:pt x="220" y="113"/>
                    </a:cubicBezTo>
                    <a:cubicBezTo>
                      <a:pt x="219" y="112"/>
                      <a:pt x="217" y="111"/>
                      <a:pt x="217" y="109"/>
                    </a:cubicBezTo>
                    <a:cubicBezTo>
                      <a:pt x="217" y="109"/>
                      <a:pt x="217" y="108"/>
                      <a:pt x="217" y="107"/>
                    </a:cubicBezTo>
                    <a:cubicBezTo>
                      <a:pt x="217" y="106"/>
                      <a:pt x="216" y="104"/>
                      <a:pt x="216" y="102"/>
                    </a:cubicBezTo>
                    <a:cubicBezTo>
                      <a:pt x="215" y="99"/>
                      <a:pt x="215" y="96"/>
                      <a:pt x="215" y="96"/>
                    </a:cubicBezTo>
                    <a:cubicBezTo>
                      <a:pt x="215" y="96"/>
                      <a:pt x="214" y="93"/>
                      <a:pt x="213" y="90"/>
                    </a:cubicBezTo>
                    <a:cubicBezTo>
                      <a:pt x="212" y="88"/>
                      <a:pt x="212" y="87"/>
                      <a:pt x="211" y="86"/>
                    </a:cubicBezTo>
                    <a:cubicBezTo>
                      <a:pt x="211" y="84"/>
                      <a:pt x="211" y="84"/>
                      <a:pt x="211" y="84"/>
                    </a:cubicBezTo>
                    <a:cubicBezTo>
                      <a:pt x="210" y="82"/>
                      <a:pt x="210" y="80"/>
                      <a:pt x="211" y="78"/>
                    </a:cubicBezTo>
                    <a:cubicBezTo>
                      <a:pt x="211" y="78"/>
                      <a:pt x="212" y="77"/>
                      <a:pt x="213" y="76"/>
                    </a:cubicBezTo>
                    <a:cubicBezTo>
                      <a:pt x="214" y="74"/>
                      <a:pt x="216" y="72"/>
                      <a:pt x="217" y="70"/>
                    </a:cubicBezTo>
                    <a:cubicBezTo>
                      <a:pt x="220" y="66"/>
                      <a:pt x="222" y="62"/>
                      <a:pt x="222" y="62"/>
                    </a:cubicBezTo>
                    <a:cubicBezTo>
                      <a:pt x="222" y="61"/>
                      <a:pt x="223" y="60"/>
                      <a:pt x="223" y="59"/>
                    </a:cubicBezTo>
                    <a:cubicBezTo>
                      <a:pt x="222" y="58"/>
                      <a:pt x="222" y="56"/>
                      <a:pt x="221" y="55"/>
                    </a:cubicBezTo>
                    <a:cubicBezTo>
                      <a:pt x="221" y="55"/>
                      <a:pt x="221" y="54"/>
                      <a:pt x="220" y="53"/>
                    </a:cubicBezTo>
                    <a:cubicBezTo>
                      <a:pt x="219" y="52"/>
                      <a:pt x="218" y="50"/>
                      <a:pt x="216" y="48"/>
                    </a:cubicBezTo>
                    <a:cubicBezTo>
                      <a:pt x="214" y="45"/>
                      <a:pt x="211" y="41"/>
                      <a:pt x="211" y="41"/>
                    </a:cubicBezTo>
                    <a:cubicBezTo>
                      <a:pt x="209" y="39"/>
                      <a:pt x="207" y="39"/>
                      <a:pt x="205" y="39"/>
                    </a:cubicBezTo>
                    <a:cubicBezTo>
                      <a:pt x="205" y="39"/>
                      <a:pt x="200" y="40"/>
                      <a:pt x="195" y="41"/>
                    </a:cubicBezTo>
                    <a:cubicBezTo>
                      <a:pt x="191" y="43"/>
                      <a:pt x="186" y="44"/>
                      <a:pt x="186" y="44"/>
                    </a:cubicBezTo>
                    <a:cubicBezTo>
                      <a:pt x="184" y="45"/>
                      <a:pt x="182" y="45"/>
                      <a:pt x="181" y="44"/>
                    </a:cubicBezTo>
                    <a:cubicBezTo>
                      <a:pt x="181" y="44"/>
                      <a:pt x="178" y="41"/>
                      <a:pt x="175" y="40"/>
                    </a:cubicBezTo>
                    <a:cubicBezTo>
                      <a:pt x="173" y="38"/>
                      <a:pt x="170" y="36"/>
                      <a:pt x="170" y="36"/>
                    </a:cubicBezTo>
                    <a:cubicBezTo>
                      <a:pt x="170" y="36"/>
                      <a:pt x="167" y="35"/>
                      <a:pt x="164" y="33"/>
                    </a:cubicBezTo>
                    <a:cubicBezTo>
                      <a:pt x="161" y="31"/>
                      <a:pt x="158" y="30"/>
                      <a:pt x="158" y="30"/>
                    </a:cubicBezTo>
                    <a:cubicBezTo>
                      <a:pt x="156" y="30"/>
                      <a:pt x="155" y="28"/>
                      <a:pt x="155" y="26"/>
                    </a:cubicBezTo>
                    <a:cubicBezTo>
                      <a:pt x="155" y="26"/>
                      <a:pt x="154" y="21"/>
                      <a:pt x="153" y="16"/>
                    </a:cubicBezTo>
                    <a:cubicBezTo>
                      <a:pt x="152" y="12"/>
                      <a:pt x="151" y="7"/>
                      <a:pt x="151" y="7"/>
                    </a:cubicBezTo>
                    <a:cubicBezTo>
                      <a:pt x="150" y="5"/>
                      <a:pt x="148" y="3"/>
                      <a:pt x="146" y="3"/>
                    </a:cubicBezTo>
                    <a:cubicBezTo>
                      <a:pt x="146" y="3"/>
                      <a:pt x="142" y="2"/>
                      <a:pt x="137" y="1"/>
                    </a:cubicBezTo>
                    <a:cubicBezTo>
                      <a:pt x="135" y="1"/>
                      <a:pt x="133" y="1"/>
                      <a:pt x="131" y="0"/>
                    </a:cubicBezTo>
                    <a:cubicBezTo>
                      <a:pt x="129" y="0"/>
                      <a:pt x="128" y="0"/>
                      <a:pt x="128" y="0"/>
                    </a:cubicBezTo>
                    <a:cubicBezTo>
                      <a:pt x="127" y="0"/>
                      <a:pt x="126" y="0"/>
                      <a:pt x="125" y="1"/>
                    </a:cubicBezTo>
                    <a:cubicBezTo>
                      <a:pt x="124" y="1"/>
                      <a:pt x="123" y="2"/>
                      <a:pt x="123" y="3"/>
                    </a:cubicBezTo>
                    <a:cubicBezTo>
                      <a:pt x="123" y="3"/>
                      <a:pt x="120" y="7"/>
                      <a:pt x="117" y="11"/>
                    </a:cubicBezTo>
                    <a:cubicBezTo>
                      <a:pt x="116" y="13"/>
                      <a:pt x="115" y="16"/>
                      <a:pt x="114" y="17"/>
                    </a:cubicBezTo>
                    <a:cubicBezTo>
                      <a:pt x="114" y="19"/>
                      <a:pt x="113" y="20"/>
                      <a:pt x="113" y="20"/>
                    </a:cubicBezTo>
                    <a:cubicBezTo>
                      <a:pt x="112" y="22"/>
                      <a:pt x="111" y="23"/>
                      <a:pt x="109" y="23"/>
                    </a:cubicBezTo>
                    <a:cubicBezTo>
                      <a:pt x="109" y="23"/>
                      <a:pt x="108" y="23"/>
                      <a:pt x="107" y="23"/>
                    </a:cubicBezTo>
                    <a:cubicBezTo>
                      <a:pt x="105" y="23"/>
                      <a:pt x="104" y="24"/>
                      <a:pt x="102" y="24"/>
                    </a:cubicBezTo>
                    <a:cubicBezTo>
                      <a:pt x="99" y="25"/>
                      <a:pt x="96" y="25"/>
                      <a:pt x="96" y="25"/>
                    </a:cubicBezTo>
                    <a:cubicBezTo>
                      <a:pt x="96" y="25"/>
                      <a:pt x="93" y="26"/>
                      <a:pt x="90" y="27"/>
                    </a:cubicBezTo>
                    <a:cubicBezTo>
                      <a:pt x="88" y="28"/>
                      <a:pt x="87" y="28"/>
                      <a:pt x="85" y="29"/>
                    </a:cubicBezTo>
                    <a:cubicBezTo>
                      <a:pt x="84" y="29"/>
                      <a:pt x="84" y="30"/>
                      <a:pt x="84" y="30"/>
                    </a:cubicBezTo>
                    <a:cubicBezTo>
                      <a:pt x="82" y="30"/>
                      <a:pt x="80" y="30"/>
                      <a:pt x="78" y="29"/>
                    </a:cubicBezTo>
                    <a:cubicBezTo>
                      <a:pt x="78" y="29"/>
                      <a:pt x="77" y="28"/>
                      <a:pt x="76" y="27"/>
                    </a:cubicBezTo>
                    <a:cubicBezTo>
                      <a:pt x="74" y="26"/>
                      <a:pt x="72" y="25"/>
                      <a:pt x="70" y="23"/>
                    </a:cubicBezTo>
                    <a:cubicBezTo>
                      <a:pt x="66" y="21"/>
                      <a:pt x="61" y="18"/>
                      <a:pt x="61" y="18"/>
                    </a:cubicBezTo>
                    <a:cubicBezTo>
                      <a:pt x="61" y="18"/>
                      <a:pt x="60" y="18"/>
                      <a:pt x="58" y="18"/>
                    </a:cubicBezTo>
                    <a:cubicBezTo>
                      <a:pt x="57" y="18"/>
                      <a:pt x="56" y="18"/>
                      <a:pt x="55" y="19"/>
                    </a:cubicBezTo>
                    <a:cubicBezTo>
                      <a:pt x="55" y="19"/>
                      <a:pt x="54" y="19"/>
                      <a:pt x="53" y="20"/>
                    </a:cubicBezTo>
                    <a:cubicBezTo>
                      <a:pt x="52" y="21"/>
                      <a:pt x="50" y="23"/>
                      <a:pt x="48" y="24"/>
                    </a:cubicBezTo>
                    <a:cubicBezTo>
                      <a:pt x="45" y="27"/>
                      <a:pt x="41" y="29"/>
                      <a:pt x="41" y="29"/>
                    </a:cubicBezTo>
                    <a:cubicBezTo>
                      <a:pt x="39" y="31"/>
                      <a:pt x="38" y="33"/>
                      <a:pt x="39" y="35"/>
                    </a:cubicBezTo>
                    <a:cubicBezTo>
                      <a:pt x="39" y="35"/>
                      <a:pt x="40" y="40"/>
                      <a:pt x="41" y="45"/>
                    </a:cubicBezTo>
                    <a:cubicBezTo>
                      <a:pt x="42" y="50"/>
                      <a:pt x="44" y="54"/>
                      <a:pt x="44" y="54"/>
                    </a:cubicBezTo>
                    <a:cubicBezTo>
                      <a:pt x="45" y="56"/>
                      <a:pt x="45" y="58"/>
                      <a:pt x="43" y="60"/>
                    </a:cubicBezTo>
                    <a:cubicBezTo>
                      <a:pt x="43" y="60"/>
                      <a:pt x="41" y="62"/>
                      <a:pt x="40" y="65"/>
                    </a:cubicBezTo>
                    <a:cubicBezTo>
                      <a:pt x="38" y="68"/>
                      <a:pt x="36" y="70"/>
                      <a:pt x="36" y="70"/>
                    </a:cubicBezTo>
                    <a:cubicBezTo>
                      <a:pt x="36" y="70"/>
                      <a:pt x="34" y="73"/>
                      <a:pt x="33" y="76"/>
                    </a:cubicBezTo>
                    <a:cubicBezTo>
                      <a:pt x="31" y="79"/>
                      <a:pt x="30" y="82"/>
                      <a:pt x="30" y="82"/>
                    </a:cubicBezTo>
                    <a:cubicBezTo>
                      <a:pt x="29" y="84"/>
                      <a:pt x="28" y="85"/>
                      <a:pt x="26" y="85"/>
                    </a:cubicBezTo>
                    <a:cubicBezTo>
                      <a:pt x="26" y="85"/>
                      <a:pt x="21" y="86"/>
                      <a:pt x="16" y="87"/>
                    </a:cubicBezTo>
                    <a:cubicBezTo>
                      <a:pt x="11" y="88"/>
                      <a:pt x="7" y="90"/>
                      <a:pt x="7" y="90"/>
                    </a:cubicBezTo>
                    <a:cubicBezTo>
                      <a:pt x="5" y="90"/>
                      <a:pt x="3" y="92"/>
                      <a:pt x="3" y="94"/>
                    </a:cubicBezTo>
                    <a:cubicBezTo>
                      <a:pt x="3" y="94"/>
                      <a:pt x="2" y="99"/>
                      <a:pt x="1" y="103"/>
                    </a:cubicBezTo>
                    <a:cubicBezTo>
                      <a:pt x="1" y="105"/>
                      <a:pt x="0" y="107"/>
                      <a:pt x="0" y="109"/>
                    </a:cubicBezTo>
                    <a:cubicBezTo>
                      <a:pt x="0" y="111"/>
                      <a:pt x="0" y="112"/>
                      <a:pt x="0" y="112"/>
                    </a:cubicBezTo>
                    <a:cubicBezTo>
                      <a:pt x="0" y="113"/>
                      <a:pt x="0" y="114"/>
                      <a:pt x="1" y="115"/>
                    </a:cubicBezTo>
                    <a:cubicBezTo>
                      <a:pt x="1" y="116"/>
                      <a:pt x="2" y="117"/>
                      <a:pt x="2" y="118"/>
                    </a:cubicBezTo>
                    <a:cubicBezTo>
                      <a:pt x="2" y="118"/>
                      <a:pt x="7" y="120"/>
                      <a:pt x="11" y="123"/>
                    </a:cubicBezTo>
                    <a:cubicBezTo>
                      <a:pt x="13" y="124"/>
                      <a:pt x="15" y="125"/>
                      <a:pt x="17" y="126"/>
                    </a:cubicBezTo>
                    <a:cubicBezTo>
                      <a:pt x="19" y="127"/>
                      <a:pt x="20" y="127"/>
                      <a:pt x="20" y="127"/>
                    </a:cubicBezTo>
                    <a:cubicBezTo>
                      <a:pt x="22" y="128"/>
                      <a:pt x="23" y="130"/>
                      <a:pt x="23" y="132"/>
                    </a:cubicBezTo>
                    <a:cubicBezTo>
                      <a:pt x="23" y="132"/>
                      <a:pt x="23" y="132"/>
                      <a:pt x="23" y="134"/>
                    </a:cubicBezTo>
                    <a:cubicBezTo>
                      <a:pt x="23" y="135"/>
                      <a:pt x="24" y="136"/>
                      <a:pt x="24" y="138"/>
                    </a:cubicBezTo>
                    <a:cubicBezTo>
                      <a:pt x="25" y="141"/>
                      <a:pt x="25" y="144"/>
                      <a:pt x="25" y="144"/>
                    </a:cubicBezTo>
                    <a:cubicBezTo>
                      <a:pt x="25" y="144"/>
                      <a:pt x="26" y="148"/>
                      <a:pt x="27" y="151"/>
                    </a:cubicBezTo>
                    <a:cubicBezTo>
                      <a:pt x="28" y="152"/>
                      <a:pt x="28" y="154"/>
                      <a:pt x="29" y="155"/>
                    </a:cubicBezTo>
                    <a:cubicBezTo>
                      <a:pt x="29" y="156"/>
                      <a:pt x="29" y="157"/>
                      <a:pt x="29" y="157"/>
                    </a:cubicBezTo>
                    <a:cubicBezTo>
                      <a:pt x="30" y="159"/>
                      <a:pt x="30" y="161"/>
                      <a:pt x="29" y="162"/>
                    </a:cubicBezTo>
                    <a:cubicBezTo>
                      <a:pt x="29" y="162"/>
                      <a:pt x="28" y="163"/>
                      <a:pt x="27" y="165"/>
                    </a:cubicBezTo>
                    <a:cubicBezTo>
                      <a:pt x="26" y="166"/>
                      <a:pt x="25" y="168"/>
                      <a:pt x="23" y="170"/>
                    </a:cubicBezTo>
                    <a:cubicBezTo>
                      <a:pt x="21" y="174"/>
                      <a:pt x="18" y="179"/>
                      <a:pt x="18" y="179"/>
                    </a:cubicBezTo>
                    <a:cubicBezTo>
                      <a:pt x="18" y="180"/>
                      <a:pt x="17" y="181"/>
                      <a:pt x="18" y="182"/>
                    </a:cubicBezTo>
                    <a:cubicBezTo>
                      <a:pt x="18" y="183"/>
                      <a:pt x="18" y="184"/>
                      <a:pt x="19" y="185"/>
                    </a:cubicBezTo>
                    <a:cubicBezTo>
                      <a:pt x="19" y="185"/>
                      <a:pt x="19" y="186"/>
                      <a:pt x="20" y="187"/>
                    </a:cubicBezTo>
                    <a:cubicBezTo>
                      <a:pt x="21" y="189"/>
                      <a:pt x="22" y="191"/>
                      <a:pt x="24" y="192"/>
                    </a:cubicBezTo>
                    <a:cubicBezTo>
                      <a:pt x="27" y="196"/>
                      <a:pt x="29" y="199"/>
                      <a:pt x="29" y="199"/>
                    </a:cubicBezTo>
                    <a:cubicBezTo>
                      <a:pt x="31" y="201"/>
                      <a:pt x="33" y="202"/>
                      <a:pt x="35" y="202"/>
                    </a:cubicBezTo>
                    <a:cubicBezTo>
                      <a:pt x="35" y="202"/>
                      <a:pt x="40" y="200"/>
                      <a:pt x="45" y="199"/>
                    </a:cubicBezTo>
                    <a:cubicBezTo>
                      <a:pt x="50" y="198"/>
                      <a:pt x="54" y="196"/>
                      <a:pt x="54" y="196"/>
                    </a:cubicBezTo>
                    <a:cubicBezTo>
                      <a:pt x="56" y="195"/>
                      <a:pt x="58" y="196"/>
                      <a:pt x="59" y="197"/>
                    </a:cubicBezTo>
                    <a:cubicBezTo>
                      <a:pt x="59" y="197"/>
                      <a:pt x="62" y="199"/>
                      <a:pt x="65" y="201"/>
                    </a:cubicBezTo>
                    <a:cubicBezTo>
                      <a:pt x="67" y="203"/>
                      <a:pt x="70" y="204"/>
                      <a:pt x="70" y="204"/>
                    </a:cubicBezTo>
                    <a:cubicBezTo>
                      <a:pt x="70" y="204"/>
                      <a:pt x="73" y="206"/>
                      <a:pt x="76" y="207"/>
                    </a:cubicBezTo>
                    <a:cubicBezTo>
                      <a:pt x="79" y="209"/>
                      <a:pt x="82" y="210"/>
                      <a:pt x="82" y="210"/>
                    </a:cubicBezTo>
                    <a:cubicBezTo>
                      <a:pt x="84" y="211"/>
                      <a:pt x="85" y="213"/>
                      <a:pt x="85" y="214"/>
                    </a:cubicBezTo>
                    <a:cubicBezTo>
                      <a:pt x="85" y="214"/>
                      <a:pt x="86" y="219"/>
                      <a:pt x="87" y="224"/>
                    </a:cubicBezTo>
                    <a:cubicBezTo>
                      <a:pt x="88" y="229"/>
                      <a:pt x="89" y="234"/>
                      <a:pt x="89" y="234"/>
                    </a:cubicBezTo>
                    <a:cubicBezTo>
                      <a:pt x="90" y="236"/>
                      <a:pt x="92" y="237"/>
                      <a:pt x="94" y="238"/>
                    </a:cubicBezTo>
                    <a:cubicBezTo>
                      <a:pt x="94" y="238"/>
                      <a:pt x="99" y="239"/>
                      <a:pt x="103" y="239"/>
                    </a:cubicBezTo>
                    <a:cubicBezTo>
                      <a:pt x="105" y="240"/>
                      <a:pt x="107" y="240"/>
                      <a:pt x="109" y="240"/>
                    </a:cubicBezTo>
                    <a:cubicBezTo>
                      <a:pt x="111" y="240"/>
                      <a:pt x="112" y="240"/>
                      <a:pt x="112" y="240"/>
                    </a:cubicBezTo>
                    <a:cubicBezTo>
                      <a:pt x="113" y="240"/>
                      <a:pt x="114" y="240"/>
                      <a:pt x="115" y="240"/>
                    </a:cubicBezTo>
                    <a:close/>
                    <a:moveTo>
                      <a:pt x="115" y="188"/>
                    </a:moveTo>
                    <a:cubicBezTo>
                      <a:pt x="114" y="188"/>
                      <a:pt x="112" y="188"/>
                      <a:pt x="110" y="188"/>
                    </a:cubicBezTo>
                    <a:cubicBezTo>
                      <a:pt x="109" y="188"/>
                      <a:pt x="107" y="187"/>
                      <a:pt x="105" y="187"/>
                    </a:cubicBezTo>
                    <a:cubicBezTo>
                      <a:pt x="104" y="187"/>
                      <a:pt x="104" y="187"/>
                      <a:pt x="104" y="187"/>
                    </a:cubicBezTo>
                    <a:cubicBezTo>
                      <a:pt x="103" y="187"/>
                      <a:pt x="103" y="187"/>
                      <a:pt x="103" y="187"/>
                    </a:cubicBezTo>
                    <a:cubicBezTo>
                      <a:pt x="102" y="186"/>
                      <a:pt x="101" y="186"/>
                      <a:pt x="101" y="186"/>
                    </a:cubicBezTo>
                    <a:cubicBezTo>
                      <a:pt x="98" y="185"/>
                      <a:pt x="95" y="184"/>
                      <a:pt x="93" y="183"/>
                    </a:cubicBezTo>
                    <a:cubicBezTo>
                      <a:pt x="91" y="183"/>
                      <a:pt x="90" y="182"/>
                      <a:pt x="90" y="181"/>
                    </a:cubicBezTo>
                    <a:cubicBezTo>
                      <a:pt x="89" y="181"/>
                      <a:pt x="88" y="181"/>
                      <a:pt x="87" y="180"/>
                    </a:cubicBezTo>
                    <a:cubicBezTo>
                      <a:pt x="86" y="180"/>
                      <a:pt x="85" y="179"/>
                      <a:pt x="85" y="179"/>
                    </a:cubicBezTo>
                    <a:cubicBezTo>
                      <a:pt x="85" y="179"/>
                      <a:pt x="84" y="179"/>
                      <a:pt x="83" y="178"/>
                    </a:cubicBezTo>
                    <a:cubicBezTo>
                      <a:pt x="83" y="177"/>
                      <a:pt x="82" y="177"/>
                      <a:pt x="81" y="176"/>
                    </a:cubicBezTo>
                    <a:cubicBezTo>
                      <a:pt x="80" y="176"/>
                      <a:pt x="79" y="175"/>
                      <a:pt x="78" y="174"/>
                    </a:cubicBezTo>
                    <a:cubicBezTo>
                      <a:pt x="76" y="173"/>
                      <a:pt x="74" y="171"/>
                      <a:pt x="72" y="169"/>
                    </a:cubicBezTo>
                    <a:cubicBezTo>
                      <a:pt x="71" y="168"/>
                      <a:pt x="71" y="168"/>
                      <a:pt x="70" y="167"/>
                    </a:cubicBezTo>
                    <a:cubicBezTo>
                      <a:pt x="69" y="166"/>
                      <a:pt x="69" y="166"/>
                      <a:pt x="69" y="166"/>
                    </a:cubicBezTo>
                    <a:cubicBezTo>
                      <a:pt x="68" y="165"/>
                      <a:pt x="68" y="165"/>
                      <a:pt x="68" y="165"/>
                    </a:cubicBezTo>
                    <a:cubicBezTo>
                      <a:pt x="67" y="164"/>
                      <a:pt x="66" y="163"/>
                      <a:pt x="65" y="161"/>
                    </a:cubicBezTo>
                    <a:cubicBezTo>
                      <a:pt x="64" y="160"/>
                      <a:pt x="63" y="158"/>
                      <a:pt x="62" y="157"/>
                    </a:cubicBezTo>
                    <a:cubicBezTo>
                      <a:pt x="62" y="156"/>
                      <a:pt x="61" y="156"/>
                      <a:pt x="61" y="155"/>
                    </a:cubicBezTo>
                    <a:cubicBezTo>
                      <a:pt x="61" y="154"/>
                      <a:pt x="60" y="154"/>
                      <a:pt x="60" y="153"/>
                    </a:cubicBezTo>
                    <a:cubicBezTo>
                      <a:pt x="59" y="152"/>
                      <a:pt x="58" y="150"/>
                      <a:pt x="58" y="149"/>
                    </a:cubicBezTo>
                    <a:cubicBezTo>
                      <a:pt x="57" y="148"/>
                      <a:pt x="57" y="146"/>
                      <a:pt x="56" y="145"/>
                    </a:cubicBezTo>
                    <a:cubicBezTo>
                      <a:pt x="56" y="145"/>
                      <a:pt x="56" y="144"/>
                      <a:pt x="56" y="143"/>
                    </a:cubicBezTo>
                    <a:cubicBezTo>
                      <a:pt x="55" y="143"/>
                      <a:pt x="55" y="142"/>
                      <a:pt x="55" y="142"/>
                    </a:cubicBezTo>
                    <a:cubicBezTo>
                      <a:pt x="55" y="141"/>
                      <a:pt x="55" y="140"/>
                      <a:pt x="54" y="139"/>
                    </a:cubicBezTo>
                    <a:cubicBezTo>
                      <a:pt x="54" y="138"/>
                      <a:pt x="54" y="137"/>
                      <a:pt x="54" y="137"/>
                    </a:cubicBezTo>
                    <a:cubicBezTo>
                      <a:pt x="54" y="137"/>
                      <a:pt x="54" y="136"/>
                      <a:pt x="53" y="135"/>
                    </a:cubicBezTo>
                    <a:cubicBezTo>
                      <a:pt x="53" y="134"/>
                      <a:pt x="53" y="133"/>
                      <a:pt x="53" y="132"/>
                    </a:cubicBezTo>
                    <a:cubicBezTo>
                      <a:pt x="53" y="132"/>
                      <a:pt x="52" y="131"/>
                      <a:pt x="52" y="131"/>
                    </a:cubicBezTo>
                    <a:cubicBezTo>
                      <a:pt x="52" y="130"/>
                      <a:pt x="52" y="130"/>
                      <a:pt x="52" y="129"/>
                    </a:cubicBezTo>
                    <a:cubicBezTo>
                      <a:pt x="52" y="128"/>
                      <a:pt x="52" y="126"/>
                      <a:pt x="52" y="125"/>
                    </a:cubicBezTo>
                    <a:cubicBezTo>
                      <a:pt x="52" y="123"/>
                      <a:pt x="52" y="122"/>
                      <a:pt x="52" y="120"/>
                    </a:cubicBezTo>
                    <a:cubicBezTo>
                      <a:pt x="52" y="119"/>
                      <a:pt x="52" y="119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4"/>
                      <a:pt x="52" y="112"/>
                      <a:pt x="52" y="110"/>
                    </a:cubicBezTo>
                    <a:cubicBezTo>
                      <a:pt x="53" y="109"/>
                      <a:pt x="53" y="107"/>
                      <a:pt x="53" y="106"/>
                    </a:cubicBezTo>
                    <a:cubicBezTo>
                      <a:pt x="53" y="104"/>
                      <a:pt x="53" y="104"/>
                      <a:pt x="53" y="104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54" y="102"/>
                      <a:pt x="54" y="102"/>
                      <a:pt x="54" y="101"/>
                    </a:cubicBezTo>
                    <a:cubicBezTo>
                      <a:pt x="55" y="98"/>
                      <a:pt x="56" y="95"/>
                      <a:pt x="57" y="93"/>
                    </a:cubicBezTo>
                    <a:cubicBezTo>
                      <a:pt x="58" y="92"/>
                      <a:pt x="58" y="91"/>
                      <a:pt x="59" y="90"/>
                    </a:cubicBezTo>
                    <a:cubicBezTo>
                      <a:pt x="59" y="89"/>
                      <a:pt x="60" y="88"/>
                      <a:pt x="60" y="87"/>
                    </a:cubicBezTo>
                    <a:cubicBezTo>
                      <a:pt x="61" y="86"/>
                      <a:pt x="61" y="85"/>
                      <a:pt x="61" y="85"/>
                    </a:cubicBezTo>
                    <a:cubicBezTo>
                      <a:pt x="61" y="85"/>
                      <a:pt x="62" y="85"/>
                      <a:pt x="62" y="83"/>
                    </a:cubicBezTo>
                    <a:cubicBezTo>
                      <a:pt x="63" y="83"/>
                      <a:pt x="63" y="82"/>
                      <a:pt x="64" y="81"/>
                    </a:cubicBezTo>
                    <a:cubicBezTo>
                      <a:pt x="64" y="80"/>
                      <a:pt x="65" y="79"/>
                      <a:pt x="66" y="78"/>
                    </a:cubicBezTo>
                    <a:cubicBezTo>
                      <a:pt x="68" y="76"/>
                      <a:pt x="69" y="74"/>
                      <a:pt x="72" y="72"/>
                    </a:cubicBezTo>
                    <a:cubicBezTo>
                      <a:pt x="72" y="71"/>
                      <a:pt x="73" y="71"/>
                      <a:pt x="73" y="70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6" y="68"/>
                      <a:pt x="78" y="66"/>
                      <a:pt x="79" y="65"/>
                    </a:cubicBezTo>
                    <a:cubicBezTo>
                      <a:pt x="80" y="64"/>
                      <a:pt x="82" y="64"/>
                      <a:pt x="83" y="63"/>
                    </a:cubicBezTo>
                    <a:cubicBezTo>
                      <a:pt x="84" y="62"/>
                      <a:pt x="84" y="62"/>
                      <a:pt x="85" y="61"/>
                    </a:cubicBezTo>
                    <a:cubicBezTo>
                      <a:pt x="86" y="61"/>
                      <a:pt x="87" y="60"/>
                      <a:pt x="87" y="60"/>
                    </a:cubicBezTo>
                    <a:cubicBezTo>
                      <a:pt x="89" y="59"/>
                      <a:pt x="90" y="59"/>
                      <a:pt x="91" y="58"/>
                    </a:cubicBezTo>
                    <a:cubicBezTo>
                      <a:pt x="93" y="57"/>
                      <a:pt x="94" y="57"/>
                      <a:pt x="95" y="56"/>
                    </a:cubicBezTo>
                    <a:cubicBezTo>
                      <a:pt x="96" y="56"/>
                      <a:pt x="96" y="56"/>
                      <a:pt x="97" y="56"/>
                    </a:cubicBezTo>
                    <a:cubicBezTo>
                      <a:pt x="97" y="56"/>
                      <a:pt x="98" y="55"/>
                      <a:pt x="98" y="55"/>
                    </a:cubicBezTo>
                    <a:cubicBezTo>
                      <a:pt x="99" y="55"/>
                      <a:pt x="100" y="55"/>
                      <a:pt x="101" y="55"/>
                    </a:cubicBezTo>
                    <a:cubicBezTo>
                      <a:pt x="102" y="54"/>
                      <a:pt x="103" y="54"/>
                      <a:pt x="103" y="54"/>
                    </a:cubicBezTo>
                    <a:cubicBezTo>
                      <a:pt x="103" y="54"/>
                      <a:pt x="104" y="54"/>
                      <a:pt x="105" y="53"/>
                    </a:cubicBezTo>
                    <a:cubicBezTo>
                      <a:pt x="106" y="53"/>
                      <a:pt x="107" y="53"/>
                      <a:pt x="108" y="53"/>
                    </a:cubicBezTo>
                    <a:cubicBezTo>
                      <a:pt x="108" y="53"/>
                      <a:pt x="109" y="53"/>
                      <a:pt x="110" y="53"/>
                    </a:cubicBezTo>
                    <a:cubicBezTo>
                      <a:pt x="110" y="52"/>
                      <a:pt x="111" y="52"/>
                      <a:pt x="111" y="52"/>
                    </a:cubicBezTo>
                    <a:cubicBezTo>
                      <a:pt x="113" y="52"/>
                      <a:pt x="114" y="52"/>
                      <a:pt x="115" y="52"/>
                    </a:cubicBezTo>
                    <a:cubicBezTo>
                      <a:pt x="117" y="52"/>
                      <a:pt x="118" y="52"/>
                      <a:pt x="120" y="52"/>
                    </a:cubicBezTo>
                    <a:cubicBezTo>
                      <a:pt x="121" y="52"/>
                      <a:pt x="122" y="52"/>
                      <a:pt x="122" y="52"/>
                    </a:cubicBezTo>
                    <a:cubicBezTo>
                      <a:pt x="123" y="52"/>
                      <a:pt x="124" y="52"/>
                      <a:pt x="125" y="52"/>
                    </a:cubicBezTo>
                    <a:cubicBezTo>
                      <a:pt x="126" y="52"/>
                      <a:pt x="128" y="52"/>
                      <a:pt x="130" y="52"/>
                    </a:cubicBezTo>
                    <a:cubicBezTo>
                      <a:pt x="131" y="53"/>
                      <a:pt x="133" y="53"/>
                      <a:pt x="135" y="53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37" y="54"/>
                      <a:pt x="137" y="54"/>
                      <a:pt x="137" y="54"/>
                    </a:cubicBezTo>
                    <a:cubicBezTo>
                      <a:pt x="138" y="54"/>
                      <a:pt x="139" y="54"/>
                      <a:pt x="139" y="55"/>
                    </a:cubicBezTo>
                    <a:cubicBezTo>
                      <a:pt x="142" y="55"/>
                      <a:pt x="145" y="57"/>
                      <a:pt x="147" y="58"/>
                    </a:cubicBezTo>
                    <a:cubicBezTo>
                      <a:pt x="149" y="58"/>
                      <a:pt x="150" y="59"/>
                      <a:pt x="151" y="59"/>
                    </a:cubicBezTo>
                    <a:cubicBezTo>
                      <a:pt x="152" y="59"/>
                      <a:pt x="152" y="60"/>
                      <a:pt x="153" y="60"/>
                    </a:cubicBezTo>
                    <a:cubicBezTo>
                      <a:pt x="154" y="61"/>
                      <a:pt x="155" y="61"/>
                      <a:pt x="155" y="61"/>
                    </a:cubicBezTo>
                    <a:cubicBezTo>
                      <a:pt x="155" y="61"/>
                      <a:pt x="156" y="62"/>
                      <a:pt x="157" y="63"/>
                    </a:cubicBezTo>
                    <a:cubicBezTo>
                      <a:pt x="158" y="63"/>
                      <a:pt x="158" y="64"/>
                      <a:pt x="159" y="64"/>
                    </a:cubicBezTo>
                    <a:cubicBezTo>
                      <a:pt x="160" y="65"/>
                      <a:pt x="161" y="65"/>
                      <a:pt x="162" y="66"/>
                    </a:cubicBezTo>
                    <a:cubicBezTo>
                      <a:pt x="164" y="68"/>
                      <a:pt x="166" y="69"/>
                      <a:pt x="168" y="72"/>
                    </a:cubicBezTo>
                    <a:cubicBezTo>
                      <a:pt x="169" y="72"/>
                      <a:pt x="170" y="73"/>
                      <a:pt x="170" y="73"/>
                    </a:cubicBezTo>
                    <a:cubicBezTo>
                      <a:pt x="171" y="74"/>
                      <a:pt x="171" y="74"/>
                      <a:pt x="171" y="74"/>
                    </a:cubicBezTo>
                    <a:cubicBezTo>
                      <a:pt x="172" y="75"/>
                      <a:pt x="172" y="75"/>
                      <a:pt x="172" y="75"/>
                    </a:cubicBezTo>
                    <a:cubicBezTo>
                      <a:pt x="173" y="77"/>
                      <a:pt x="174" y="78"/>
                      <a:pt x="175" y="79"/>
                    </a:cubicBezTo>
                    <a:cubicBezTo>
                      <a:pt x="176" y="80"/>
                      <a:pt x="177" y="82"/>
                      <a:pt x="178" y="83"/>
                    </a:cubicBezTo>
                    <a:cubicBezTo>
                      <a:pt x="178" y="84"/>
                      <a:pt x="179" y="85"/>
                      <a:pt x="179" y="85"/>
                    </a:cubicBezTo>
                    <a:cubicBezTo>
                      <a:pt x="179" y="86"/>
                      <a:pt x="180" y="87"/>
                      <a:pt x="180" y="87"/>
                    </a:cubicBezTo>
                    <a:cubicBezTo>
                      <a:pt x="181" y="89"/>
                      <a:pt x="182" y="90"/>
                      <a:pt x="182" y="92"/>
                    </a:cubicBezTo>
                    <a:cubicBezTo>
                      <a:pt x="183" y="93"/>
                      <a:pt x="183" y="94"/>
                      <a:pt x="184" y="95"/>
                    </a:cubicBezTo>
                    <a:cubicBezTo>
                      <a:pt x="184" y="96"/>
                      <a:pt x="184" y="96"/>
                      <a:pt x="185" y="97"/>
                    </a:cubicBezTo>
                    <a:cubicBezTo>
                      <a:pt x="185" y="97"/>
                      <a:pt x="185" y="98"/>
                      <a:pt x="185" y="99"/>
                    </a:cubicBezTo>
                    <a:cubicBezTo>
                      <a:pt x="185" y="99"/>
                      <a:pt x="186" y="100"/>
                      <a:pt x="186" y="101"/>
                    </a:cubicBezTo>
                    <a:cubicBezTo>
                      <a:pt x="186" y="102"/>
                      <a:pt x="186" y="103"/>
                      <a:pt x="186" y="103"/>
                    </a:cubicBezTo>
                    <a:cubicBezTo>
                      <a:pt x="186" y="103"/>
                      <a:pt x="187" y="104"/>
                      <a:pt x="187" y="106"/>
                    </a:cubicBezTo>
                    <a:cubicBezTo>
                      <a:pt x="187" y="106"/>
                      <a:pt x="187" y="107"/>
                      <a:pt x="187" y="108"/>
                    </a:cubicBezTo>
                    <a:cubicBezTo>
                      <a:pt x="188" y="109"/>
                      <a:pt x="188" y="109"/>
                      <a:pt x="188" y="110"/>
                    </a:cubicBezTo>
                    <a:cubicBezTo>
                      <a:pt x="188" y="110"/>
                      <a:pt x="188" y="111"/>
                      <a:pt x="188" y="112"/>
                    </a:cubicBezTo>
                    <a:cubicBezTo>
                      <a:pt x="188" y="113"/>
                      <a:pt x="188" y="114"/>
                      <a:pt x="188" y="116"/>
                    </a:cubicBezTo>
                    <a:cubicBezTo>
                      <a:pt x="189" y="117"/>
                      <a:pt x="188" y="119"/>
                      <a:pt x="188" y="120"/>
                    </a:cubicBezTo>
                    <a:cubicBezTo>
                      <a:pt x="188" y="121"/>
                      <a:pt x="189" y="122"/>
                      <a:pt x="189" y="123"/>
                    </a:cubicBezTo>
                    <a:cubicBezTo>
                      <a:pt x="189" y="123"/>
                      <a:pt x="188" y="124"/>
                      <a:pt x="188" y="125"/>
                    </a:cubicBezTo>
                    <a:cubicBezTo>
                      <a:pt x="188" y="127"/>
                      <a:pt x="188" y="128"/>
                      <a:pt x="188" y="130"/>
                    </a:cubicBezTo>
                    <a:cubicBezTo>
                      <a:pt x="188" y="132"/>
                      <a:pt x="187" y="133"/>
                      <a:pt x="187" y="135"/>
                    </a:cubicBezTo>
                    <a:cubicBezTo>
                      <a:pt x="187" y="136"/>
                      <a:pt x="187" y="136"/>
                      <a:pt x="187" y="136"/>
                    </a:cubicBezTo>
                    <a:cubicBezTo>
                      <a:pt x="186" y="137"/>
                      <a:pt x="186" y="137"/>
                      <a:pt x="186" y="137"/>
                    </a:cubicBezTo>
                    <a:cubicBezTo>
                      <a:pt x="186" y="138"/>
                      <a:pt x="186" y="139"/>
                      <a:pt x="186" y="140"/>
                    </a:cubicBezTo>
                    <a:cubicBezTo>
                      <a:pt x="185" y="143"/>
                      <a:pt x="184" y="145"/>
                      <a:pt x="183" y="148"/>
                    </a:cubicBezTo>
                    <a:cubicBezTo>
                      <a:pt x="182" y="149"/>
                      <a:pt x="182" y="150"/>
                      <a:pt x="181" y="151"/>
                    </a:cubicBezTo>
                    <a:cubicBezTo>
                      <a:pt x="181" y="152"/>
                      <a:pt x="180" y="152"/>
                      <a:pt x="180" y="153"/>
                    </a:cubicBezTo>
                    <a:cubicBezTo>
                      <a:pt x="179" y="154"/>
                      <a:pt x="179" y="155"/>
                      <a:pt x="179" y="155"/>
                    </a:cubicBezTo>
                    <a:cubicBezTo>
                      <a:pt x="179" y="155"/>
                      <a:pt x="179" y="156"/>
                      <a:pt x="178" y="157"/>
                    </a:cubicBezTo>
                    <a:cubicBezTo>
                      <a:pt x="177" y="158"/>
                      <a:pt x="177" y="158"/>
                      <a:pt x="176" y="159"/>
                    </a:cubicBezTo>
                    <a:cubicBezTo>
                      <a:pt x="176" y="160"/>
                      <a:pt x="175" y="161"/>
                      <a:pt x="174" y="162"/>
                    </a:cubicBezTo>
                    <a:cubicBezTo>
                      <a:pt x="173" y="164"/>
                      <a:pt x="171" y="166"/>
                      <a:pt x="168" y="169"/>
                    </a:cubicBezTo>
                    <a:cubicBezTo>
                      <a:pt x="168" y="169"/>
                      <a:pt x="167" y="170"/>
                      <a:pt x="167" y="170"/>
                    </a:cubicBezTo>
                    <a:cubicBezTo>
                      <a:pt x="166" y="171"/>
                      <a:pt x="166" y="171"/>
                      <a:pt x="166" y="171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64" y="173"/>
                      <a:pt x="162" y="174"/>
                      <a:pt x="161" y="175"/>
                    </a:cubicBezTo>
                    <a:cubicBezTo>
                      <a:pt x="160" y="176"/>
                      <a:pt x="158" y="177"/>
                      <a:pt x="157" y="178"/>
                    </a:cubicBezTo>
                    <a:cubicBezTo>
                      <a:pt x="156" y="178"/>
                      <a:pt x="156" y="179"/>
                      <a:pt x="155" y="179"/>
                    </a:cubicBezTo>
                    <a:cubicBezTo>
                      <a:pt x="154" y="180"/>
                      <a:pt x="153" y="180"/>
                      <a:pt x="153" y="180"/>
                    </a:cubicBezTo>
                    <a:cubicBezTo>
                      <a:pt x="151" y="181"/>
                      <a:pt x="150" y="182"/>
                      <a:pt x="149" y="182"/>
                    </a:cubicBezTo>
                    <a:cubicBezTo>
                      <a:pt x="147" y="183"/>
                      <a:pt x="146" y="183"/>
                      <a:pt x="145" y="184"/>
                    </a:cubicBezTo>
                    <a:cubicBezTo>
                      <a:pt x="144" y="184"/>
                      <a:pt x="144" y="184"/>
                      <a:pt x="143" y="185"/>
                    </a:cubicBezTo>
                    <a:cubicBezTo>
                      <a:pt x="143" y="185"/>
                      <a:pt x="142" y="185"/>
                      <a:pt x="142" y="185"/>
                    </a:cubicBezTo>
                    <a:cubicBezTo>
                      <a:pt x="141" y="185"/>
                      <a:pt x="140" y="186"/>
                      <a:pt x="139" y="186"/>
                    </a:cubicBezTo>
                    <a:cubicBezTo>
                      <a:pt x="138" y="186"/>
                      <a:pt x="137" y="187"/>
                      <a:pt x="137" y="187"/>
                    </a:cubicBezTo>
                    <a:cubicBezTo>
                      <a:pt x="137" y="187"/>
                      <a:pt x="136" y="187"/>
                      <a:pt x="135" y="187"/>
                    </a:cubicBezTo>
                    <a:cubicBezTo>
                      <a:pt x="134" y="187"/>
                      <a:pt x="133" y="187"/>
                      <a:pt x="132" y="188"/>
                    </a:cubicBezTo>
                    <a:cubicBezTo>
                      <a:pt x="132" y="188"/>
                      <a:pt x="131" y="188"/>
                      <a:pt x="131" y="188"/>
                    </a:cubicBezTo>
                    <a:cubicBezTo>
                      <a:pt x="130" y="188"/>
                      <a:pt x="129" y="188"/>
                      <a:pt x="129" y="188"/>
                    </a:cubicBezTo>
                    <a:cubicBezTo>
                      <a:pt x="127" y="188"/>
                      <a:pt x="126" y="188"/>
                      <a:pt x="125" y="189"/>
                    </a:cubicBezTo>
                    <a:cubicBezTo>
                      <a:pt x="123" y="189"/>
                      <a:pt x="122" y="189"/>
                      <a:pt x="120" y="189"/>
                    </a:cubicBezTo>
                    <a:cubicBezTo>
                      <a:pt x="119" y="189"/>
                      <a:pt x="119" y="189"/>
                      <a:pt x="118" y="189"/>
                    </a:cubicBezTo>
                    <a:cubicBezTo>
                      <a:pt x="117" y="189"/>
                      <a:pt x="116" y="189"/>
                      <a:pt x="115" y="1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Freeform: Shape 3"/>
              <p:cNvSpPr>
                <a:spLocks/>
              </p:cNvSpPr>
              <p:nvPr/>
            </p:nvSpPr>
            <p:spPr bwMode="auto">
              <a:xfrm>
                <a:off x="4679906" y="4168477"/>
                <a:ext cx="466551" cy="488073"/>
              </a:xfrm>
              <a:custGeom>
                <a:avLst/>
                <a:gdLst>
                  <a:gd name="T0" fmla="*/ 169 w 233"/>
                  <a:gd name="T1" fmla="*/ 221 h 232"/>
                  <a:gd name="T2" fmla="*/ 182 w 233"/>
                  <a:gd name="T3" fmla="*/ 189 h 232"/>
                  <a:gd name="T4" fmla="*/ 216 w 233"/>
                  <a:gd name="T5" fmla="*/ 179 h 232"/>
                  <a:gd name="T6" fmla="*/ 229 w 233"/>
                  <a:gd name="T7" fmla="*/ 156 h 232"/>
                  <a:gd name="T8" fmla="*/ 213 w 233"/>
                  <a:gd name="T9" fmla="*/ 134 h 232"/>
                  <a:gd name="T10" fmla="*/ 214 w 233"/>
                  <a:gd name="T11" fmla="*/ 110 h 232"/>
                  <a:gd name="T12" fmla="*/ 231 w 233"/>
                  <a:gd name="T13" fmla="*/ 90 h 232"/>
                  <a:gd name="T14" fmla="*/ 227 w 233"/>
                  <a:gd name="T15" fmla="*/ 68 h 232"/>
                  <a:gd name="T16" fmla="*/ 193 w 233"/>
                  <a:gd name="T17" fmla="*/ 56 h 232"/>
                  <a:gd name="T18" fmla="*/ 179 w 233"/>
                  <a:gd name="T19" fmla="*/ 27 h 232"/>
                  <a:gd name="T20" fmla="*/ 160 w 233"/>
                  <a:gd name="T21" fmla="*/ 4 h 232"/>
                  <a:gd name="T22" fmla="*/ 140 w 233"/>
                  <a:gd name="T23" fmla="*/ 18 h 232"/>
                  <a:gd name="T24" fmla="*/ 115 w 233"/>
                  <a:gd name="T25" fmla="*/ 18 h 232"/>
                  <a:gd name="T26" fmla="*/ 98 w 233"/>
                  <a:gd name="T27" fmla="*/ 9 h 232"/>
                  <a:gd name="T28" fmla="*/ 76 w 233"/>
                  <a:gd name="T29" fmla="*/ 3 h 232"/>
                  <a:gd name="T30" fmla="*/ 61 w 233"/>
                  <a:gd name="T31" fmla="*/ 35 h 232"/>
                  <a:gd name="T32" fmla="*/ 37 w 233"/>
                  <a:gd name="T33" fmla="*/ 55 h 232"/>
                  <a:gd name="T34" fmla="*/ 5 w 233"/>
                  <a:gd name="T35" fmla="*/ 70 h 232"/>
                  <a:gd name="T36" fmla="*/ 16 w 233"/>
                  <a:gd name="T37" fmla="*/ 91 h 232"/>
                  <a:gd name="T38" fmla="*/ 19 w 233"/>
                  <a:gd name="T39" fmla="*/ 111 h 232"/>
                  <a:gd name="T40" fmla="*/ 14 w 233"/>
                  <a:gd name="T41" fmla="*/ 131 h 232"/>
                  <a:gd name="T42" fmla="*/ 1 w 233"/>
                  <a:gd name="T43" fmla="*/ 150 h 232"/>
                  <a:gd name="T44" fmla="*/ 31 w 233"/>
                  <a:gd name="T45" fmla="*/ 169 h 232"/>
                  <a:gd name="T46" fmla="*/ 53 w 233"/>
                  <a:gd name="T47" fmla="*/ 191 h 232"/>
                  <a:gd name="T48" fmla="*/ 65 w 233"/>
                  <a:gd name="T49" fmla="*/ 225 h 232"/>
                  <a:gd name="T50" fmla="*/ 87 w 233"/>
                  <a:gd name="T51" fmla="*/ 221 h 232"/>
                  <a:gd name="T52" fmla="*/ 105 w 233"/>
                  <a:gd name="T53" fmla="*/ 213 h 232"/>
                  <a:gd name="T54" fmla="*/ 129 w 233"/>
                  <a:gd name="T55" fmla="*/ 216 h 232"/>
                  <a:gd name="T56" fmla="*/ 148 w 233"/>
                  <a:gd name="T57" fmla="*/ 232 h 232"/>
                  <a:gd name="T58" fmla="*/ 105 w 233"/>
                  <a:gd name="T59" fmla="*/ 183 h 232"/>
                  <a:gd name="T60" fmla="*/ 87 w 233"/>
                  <a:gd name="T61" fmla="*/ 178 h 232"/>
                  <a:gd name="T62" fmla="*/ 72 w 233"/>
                  <a:gd name="T63" fmla="*/ 168 h 232"/>
                  <a:gd name="T64" fmla="*/ 63 w 233"/>
                  <a:gd name="T65" fmla="*/ 158 h 232"/>
                  <a:gd name="T66" fmla="*/ 54 w 233"/>
                  <a:gd name="T67" fmla="*/ 144 h 232"/>
                  <a:gd name="T68" fmla="*/ 49 w 233"/>
                  <a:gd name="T69" fmla="*/ 125 h 232"/>
                  <a:gd name="T70" fmla="*/ 48 w 233"/>
                  <a:gd name="T71" fmla="*/ 112 h 232"/>
                  <a:gd name="T72" fmla="*/ 50 w 233"/>
                  <a:gd name="T73" fmla="*/ 100 h 232"/>
                  <a:gd name="T74" fmla="*/ 57 w 233"/>
                  <a:gd name="T75" fmla="*/ 82 h 232"/>
                  <a:gd name="T76" fmla="*/ 67 w 233"/>
                  <a:gd name="T77" fmla="*/ 69 h 232"/>
                  <a:gd name="T78" fmla="*/ 77 w 233"/>
                  <a:gd name="T79" fmla="*/ 60 h 232"/>
                  <a:gd name="T80" fmla="*/ 94 w 233"/>
                  <a:gd name="T81" fmla="*/ 51 h 232"/>
                  <a:gd name="T82" fmla="*/ 112 w 233"/>
                  <a:gd name="T83" fmla="*/ 48 h 232"/>
                  <a:gd name="T84" fmla="*/ 122 w 233"/>
                  <a:gd name="T85" fmla="*/ 48 h 232"/>
                  <a:gd name="T86" fmla="*/ 137 w 233"/>
                  <a:gd name="T87" fmla="*/ 51 h 232"/>
                  <a:gd name="T88" fmla="*/ 152 w 233"/>
                  <a:gd name="T89" fmla="*/ 57 h 232"/>
                  <a:gd name="T90" fmla="*/ 166 w 233"/>
                  <a:gd name="T91" fmla="*/ 69 h 232"/>
                  <a:gd name="T92" fmla="*/ 177 w 233"/>
                  <a:gd name="T93" fmla="*/ 84 h 232"/>
                  <a:gd name="T94" fmla="*/ 183 w 233"/>
                  <a:gd name="T95" fmla="*/ 98 h 232"/>
                  <a:gd name="T96" fmla="*/ 185 w 233"/>
                  <a:gd name="T97" fmla="*/ 113 h 232"/>
                  <a:gd name="T98" fmla="*/ 184 w 233"/>
                  <a:gd name="T99" fmla="*/ 125 h 232"/>
                  <a:gd name="T100" fmla="*/ 181 w 233"/>
                  <a:gd name="T101" fmla="*/ 139 h 232"/>
                  <a:gd name="T102" fmla="*/ 175 w 233"/>
                  <a:gd name="T103" fmla="*/ 152 h 232"/>
                  <a:gd name="T104" fmla="*/ 162 w 233"/>
                  <a:gd name="T105" fmla="*/ 167 h 232"/>
                  <a:gd name="T106" fmla="*/ 146 w 233"/>
                  <a:gd name="T107" fmla="*/ 178 h 232"/>
                  <a:gd name="T108" fmla="*/ 132 w 233"/>
                  <a:gd name="T109" fmla="*/ 183 h 232"/>
                  <a:gd name="T110" fmla="*/ 118 w 233"/>
                  <a:gd name="T111" fmla="*/ 184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3" h="232">
                    <a:moveTo>
                      <a:pt x="148" y="232"/>
                    </a:moveTo>
                    <a:cubicBezTo>
                      <a:pt x="148" y="232"/>
                      <a:pt x="149" y="232"/>
                      <a:pt x="151" y="231"/>
                    </a:cubicBezTo>
                    <a:cubicBezTo>
                      <a:pt x="153" y="231"/>
                      <a:pt x="155" y="230"/>
                      <a:pt x="157" y="229"/>
                    </a:cubicBezTo>
                    <a:cubicBezTo>
                      <a:pt x="161" y="228"/>
                      <a:pt x="165" y="226"/>
                      <a:pt x="165" y="226"/>
                    </a:cubicBezTo>
                    <a:cubicBezTo>
                      <a:pt x="167" y="225"/>
                      <a:pt x="169" y="223"/>
                      <a:pt x="169" y="221"/>
                    </a:cubicBezTo>
                    <a:cubicBezTo>
                      <a:pt x="169" y="221"/>
                      <a:pt x="169" y="216"/>
                      <a:pt x="169" y="211"/>
                    </a:cubicBezTo>
                    <a:cubicBezTo>
                      <a:pt x="170" y="206"/>
                      <a:pt x="169" y="201"/>
                      <a:pt x="169" y="201"/>
                    </a:cubicBezTo>
                    <a:cubicBezTo>
                      <a:pt x="169" y="200"/>
                      <a:pt x="170" y="198"/>
                      <a:pt x="172" y="197"/>
                    </a:cubicBezTo>
                    <a:cubicBezTo>
                      <a:pt x="172" y="197"/>
                      <a:pt x="174" y="195"/>
                      <a:pt x="177" y="193"/>
                    </a:cubicBezTo>
                    <a:cubicBezTo>
                      <a:pt x="179" y="191"/>
                      <a:pt x="182" y="189"/>
                      <a:pt x="182" y="189"/>
                    </a:cubicBezTo>
                    <a:cubicBezTo>
                      <a:pt x="182" y="189"/>
                      <a:pt x="184" y="186"/>
                      <a:pt x="187" y="184"/>
                    </a:cubicBezTo>
                    <a:cubicBezTo>
                      <a:pt x="189" y="182"/>
                      <a:pt x="191" y="179"/>
                      <a:pt x="191" y="179"/>
                    </a:cubicBezTo>
                    <a:cubicBezTo>
                      <a:pt x="192" y="178"/>
                      <a:pt x="194" y="177"/>
                      <a:pt x="196" y="177"/>
                    </a:cubicBezTo>
                    <a:cubicBezTo>
                      <a:pt x="196" y="177"/>
                      <a:pt x="201" y="178"/>
                      <a:pt x="206" y="179"/>
                    </a:cubicBezTo>
                    <a:cubicBezTo>
                      <a:pt x="211" y="179"/>
                      <a:pt x="216" y="179"/>
                      <a:pt x="216" y="179"/>
                    </a:cubicBezTo>
                    <a:cubicBezTo>
                      <a:pt x="218" y="179"/>
                      <a:pt x="220" y="178"/>
                      <a:pt x="221" y="176"/>
                    </a:cubicBezTo>
                    <a:cubicBezTo>
                      <a:pt x="221" y="176"/>
                      <a:pt x="223" y="172"/>
                      <a:pt x="225" y="168"/>
                    </a:cubicBezTo>
                    <a:cubicBezTo>
                      <a:pt x="226" y="166"/>
                      <a:pt x="227" y="164"/>
                      <a:pt x="228" y="162"/>
                    </a:cubicBezTo>
                    <a:cubicBezTo>
                      <a:pt x="228" y="161"/>
                      <a:pt x="229" y="160"/>
                      <a:pt x="229" y="160"/>
                    </a:cubicBezTo>
                    <a:cubicBezTo>
                      <a:pt x="229" y="158"/>
                      <a:pt x="229" y="157"/>
                      <a:pt x="229" y="156"/>
                    </a:cubicBezTo>
                    <a:cubicBezTo>
                      <a:pt x="229" y="155"/>
                      <a:pt x="229" y="154"/>
                      <a:pt x="228" y="153"/>
                    </a:cubicBezTo>
                    <a:cubicBezTo>
                      <a:pt x="228" y="153"/>
                      <a:pt x="225" y="149"/>
                      <a:pt x="221" y="146"/>
                    </a:cubicBezTo>
                    <a:cubicBezTo>
                      <a:pt x="220" y="144"/>
                      <a:pt x="218" y="142"/>
                      <a:pt x="217" y="141"/>
                    </a:cubicBezTo>
                    <a:cubicBezTo>
                      <a:pt x="215" y="140"/>
                      <a:pt x="214" y="139"/>
                      <a:pt x="214" y="139"/>
                    </a:cubicBezTo>
                    <a:cubicBezTo>
                      <a:pt x="213" y="138"/>
                      <a:pt x="212" y="136"/>
                      <a:pt x="213" y="134"/>
                    </a:cubicBezTo>
                    <a:cubicBezTo>
                      <a:pt x="213" y="134"/>
                      <a:pt x="213" y="133"/>
                      <a:pt x="213" y="132"/>
                    </a:cubicBezTo>
                    <a:cubicBezTo>
                      <a:pt x="213" y="131"/>
                      <a:pt x="213" y="129"/>
                      <a:pt x="214" y="128"/>
                    </a:cubicBezTo>
                    <a:cubicBezTo>
                      <a:pt x="214" y="124"/>
                      <a:pt x="214" y="121"/>
                      <a:pt x="214" y="121"/>
                    </a:cubicBezTo>
                    <a:cubicBezTo>
                      <a:pt x="214" y="121"/>
                      <a:pt x="214" y="118"/>
                      <a:pt x="214" y="115"/>
                    </a:cubicBezTo>
                    <a:cubicBezTo>
                      <a:pt x="214" y="113"/>
                      <a:pt x="214" y="111"/>
                      <a:pt x="214" y="110"/>
                    </a:cubicBezTo>
                    <a:cubicBezTo>
                      <a:pt x="214" y="109"/>
                      <a:pt x="214" y="108"/>
                      <a:pt x="214" y="108"/>
                    </a:cubicBezTo>
                    <a:cubicBezTo>
                      <a:pt x="214" y="106"/>
                      <a:pt x="215" y="104"/>
                      <a:pt x="216" y="103"/>
                    </a:cubicBezTo>
                    <a:cubicBezTo>
                      <a:pt x="216" y="103"/>
                      <a:pt x="217" y="102"/>
                      <a:pt x="219" y="101"/>
                    </a:cubicBezTo>
                    <a:cubicBezTo>
                      <a:pt x="220" y="100"/>
                      <a:pt x="222" y="99"/>
                      <a:pt x="224" y="97"/>
                    </a:cubicBezTo>
                    <a:cubicBezTo>
                      <a:pt x="228" y="94"/>
                      <a:pt x="231" y="90"/>
                      <a:pt x="231" y="90"/>
                    </a:cubicBezTo>
                    <a:cubicBezTo>
                      <a:pt x="232" y="90"/>
                      <a:pt x="233" y="89"/>
                      <a:pt x="233" y="88"/>
                    </a:cubicBezTo>
                    <a:cubicBezTo>
                      <a:pt x="233" y="87"/>
                      <a:pt x="233" y="85"/>
                      <a:pt x="233" y="84"/>
                    </a:cubicBezTo>
                    <a:cubicBezTo>
                      <a:pt x="233" y="84"/>
                      <a:pt x="232" y="83"/>
                      <a:pt x="232" y="82"/>
                    </a:cubicBezTo>
                    <a:cubicBezTo>
                      <a:pt x="231" y="80"/>
                      <a:pt x="231" y="78"/>
                      <a:pt x="230" y="76"/>
                    </a:cubicBezTo>
                    <a:cubicBezTo>
                      <a:pt x="228" y="72"/>
                      <a:pt x="227" y="68"/>
                      <a:pt x="227" y="68"/>
                    </a:cubicBezTo>
                    <a:cubicBezTo>
                      <a:pt x="226" y="65"/>
                      <a:pt x="224" y="64"/>
                      <a:pt x="222" y="64"/>
                    </a:cubicBezTo>
                    <a:cubicBezTo>
                      <a:pt x="222" y="64"/>
                      <a:pt x="217" y="63"/>
                      <a:pt x="212" y="63"/>
                    </a:cubicBezTo>
                    <a:cubicBezTo>
                      <a:pt x="207" y="63"/>
                      <a:pt x="202" y="63"/>
                      <a:pt x="202" y="63"/>
                    </a:cubicBezTo>
                    <a:cubicBezTo>
                      <a:pt x="200" y="63"/>
                      <a:pt x="198" y="62"/>
                      <a:pt x="197" y="61"/>
                    </a:cubicBezTo>
                    <a:cubicBezTo>
                      <a:pt x="197" y="61"/>
                      <a:pt x="195" y="58"/>
                      <a:pt x="193" y="56"/>
                    </a:cubicBezTo>
                    <a:cubicBezTo>
                      <a:pt x="191" y="53"/>
                      <a:pt x="189" y="51"/>
                      <a:pt x="189" y="51"/>
                    </a:cubicBezTo>
                    <a:cubicBezTo>
                      <a:pt x="189" y="51"/>
                      <a:pt x="187" y="48"/>
                      <a:pt x="185" y="46"/>
                    </a:cubicBezTo>
                    <a:cubicBezTo>
                      <a:pt x="182" y="44"/>
                      <a:pt x="180" y="42"/>
                      <a:pt x="180" y="42"/>
                    </a:cubicBezTo>
                    <a:cubicBezTo>
                      <a:pt x="178" y="40"/>
                      <a:pt x="178" y="38"/>
                      <a:pt x="178" y="36"/>
                    </a:cubicBezTo>
                    <a:cubicBezTo>
                      <a:pt x="178" y="36"/>
                      <a:pt x="179" y="32"/>
                      <a:pt x="179" y="27"/>
                    </a:cubicBezTo>
                    <a:cubicBezTo>
                      <a:pt x="179" y="22"/>
                      <a:pt x="180" y="17"/>
                      <a:pt x="180" y="17"/>
                    </a:cubicBezTo>
                    <a:cubicBezTo>
                      <a:pt x="180" y="15"/>
                      <a:pt x="178" y="13"/>
                      <a:pt x="176" y="11"/>
                    </a:cubicBezTo>
                    <a:cubicBezTo>
                      <a:pt x="176" y="11"/>
                      <a:pt x="172" y="9"/>
                      <a:pt x="168" y="7"/>
                    </a:cubicBezTo>
                    <a:cubicBezTo>
                      <a:pt x="166" y="6"/>
                      <a:pt x="164" y="6"/>
                      <a:pt x="163" y="5"/>
                    </a:cubicBezTo>
                    <a:cubicBezTo>
                      <a:pt x="161" y="4"/>
                      <a:pt x="160" y="4"/>
                      <a:pt x="160" y="4"/>
                    </a:cubicBezTo>
                    <a:cubicBezTo>
                      <a:pt x="159" y="3"/>
                      <a:pt x="158" y="3"/>
                      <a:pt x="157" y="3"/>
                    </a:cubicBezTo>
                    <a:cubicBezTo>
                      <a:pt x="156" y="3"/>
                      <a:pt x="155" y="4"/>
                      <a:pt x="154" y="5"/>
                    </a:cubicBezTo>
                    <a:cubicBezTo>
                      <a:pt x="154" y="5"/>
                      <a:pt x="150" y="8"/>
                      <a:pt x="146" y="11"/>
                    </a:cubicBezTo>
                    <a:cubicBezTo>
                      <a:pt x="145" y="13"/>
                      <a:pt x="143" y="15"/>
                      <a:pt x="142" y="16"/>
                    </a:cubicBezTo>
                    <a:cubicBezTo>
                      <a:pt x="140" y="17"/>
                      <a:pt x="140" y="18"/>
                      <a:pt x="140" y="18"/>
                    </a:cubicBezTo>
                    <a:cubicBezTo>
                      <a:pt x="138" y="20"/>
                      <a:pt x="136" y="20"/>
                      <a:pt x="135" y="20"/>
                    </a:cubicBezTo>
                    <a:cubicBezTo>
                      <a:pt x="135" y="20"/>
                      <a:pt x="134" y="20"/>
                      <a:pt x="133" y="20"/>
                    </a:cubicBezTo>
                    <a:cubicBezTo>
                      <a:pt x="131" y="19"/>
                      <a:pt x="130" y="19"/>
                      <a:pt x="128" y="19"/>
                    </a:cubicBezTo>
                    <a:cubicBezTo>
                      <a:pt x="125" y="19"/>
                      <a:pt x="122" y="18"/>
                      <a:pt x="122" y="18"/>
                    </a:cubicBezTo>
                    <a:cubicBezTo>
                      <a:pt x="122" y="18"/>
                      <a:pt x="118" y="18"/>
                      <a:pt x="115" y="18"/>
                    </a:cubicBezTo>
                    <a:cubicBezTo>
                      <a:pt x="113" y="18"/>
                      <a:pt x="112" y="18"/>
                      <a:pt x="111" y="18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7" y="19"/>
                      <a:pt x="105" y="18"/>
                      <a:pt x="104" y="16"/>
                    </a:cubicBezTo>
                    <a:cubicBezTo>
                      <a:pt x="104" y="16"/>
                      <a:pt x="103" y="15"/>
                      <a:pt x="102" y="14"/>
                    </a:cubicBezTo>
                    <a:cubicBezTo>
                      <a:pt x="101" y="12"/>
                      <a:pt x="99" y="11"/>
                      <a:pt x="98" y="9"/>
                    </a:cubicBezTo>
                    <a:cubicBezTo>
                      <a:pt x="94" y="5"/>
                      <a:pt x="91" y="1"/>
                      <a:pt x="91" y="1"/>
                    </a:cubicBezTo>
                    <a:cubicBezTo>
                      <a:pt x="90" y="1"/>
                      <a:pt x="89" y="0"/>
                      <a:pt x="88" y="0"/>
                    </a:cubicBezTo>
                    <a:cubicBezTo>
                      <a:pt x="87" y="0"/>
                      <a:pt x="86" y="0"/>
                      <a:pt x="85" y="0"/>
                    </a:cubicBezTo>
                    <a:cubicBezTo>
                      <a:pt x="85" y="0"/>
                      <a:pt x="84" y="0"/>
                      <a:pt x="82" y="1"/>
                    </a:cubicBezTo>
                    <a:cubicBezTo>
                      <a:pt x="81" y="1"/>
                      <a:pt x="78" y="2"/>
                      <a:pt x="76" y="3"/>
                    </a:cubicBezTo>
                    <a:cubicBezTo>
                      <a:pt x="72" y="4"/>
                      <a:pt x="68" y="6"/>
                      <a:pt x="68" y="6"/>
                    </a:cubicBezTo>
                    <a:cubicBezTo>
                      <a:pt x="66" y="7"/>
                      <a:pt x="64" y="9"/>
                      <a:pt x="64" y="11"/>
                    </a:cubicBezTo>
                    <a:cubicBezTo>
                      <a:pt x="64" y="11"/>
                      <a:pt x="64" y="16"/>
                      <a:pt x="64" y="21"/>
                    </a:cubicBezTo>
                    <a:cubicBezTo>
                      <a:pt x="63" y="26"/>
                      <a:pt x="64" y="31"/>
                      <a:pt x="64" y="31"/>
                    </a:cubicBezTo>
                    <a:cubicBezTo>
                      <a:pt x="64" y="32"/>
                      <a:pt x="63" y="34"/>
                      <a:pt x="61" y="35"/>
                    </a:cubicBezTo>
                    <a:cubicBezTo>
                      <a:pt x="61" y="35"/>
                      <a:pt x="59" y="37"/>
                      <a:pt x="56" y="39"/>
                    </a:cubicBezTo>
                    <a:cubicBezTo>
                      <a:pt x="54" y="41"/>
                      <a:pt x="51" y="43"/>
                      <a:pt x="51" y="43"/>
                    </a:cubicBezTo>
                    <a:cubicBezTo>
                      <a:pt x="51" y="43"/>
                      <a:pt x="49" y="46"/>
                      <a:pt x="46" y="48"/>
                    </a:cubicBezTo>
                    <a:cubicBezTo>
                      <a:pt x="44" y="50"/>
                      <a:pt x="42" y="53"/>
                      <a:pt x="42" y="53"/>
                    </a:cubicBezTo>
                    <a:cubicBezTo>
                      <a:pt x="41" y="54"/>
                      <a:pt x="39" y="55"/>
                      <a:pt x="37" y="55"/>
                    </a:cubicBezTo>
                    <a:cubicBezTo>
                      <a:pt x="37" y="55"/>
                      <a:pt x="32" y="54"/>
                      <a:pt x="27" y="53"/>
                    </a:cubicBezTo>
                    <a:cubicBezTo>
                      <a:pt x="22" y="53"/>
                      <a:pt x="17" y="53"/>
                      <a:pt x="17" y="53"/>
                    </a:cubicBezTo>
                    <a:cubicBezTo>
                      <a:pt x="15" y="53"/>
                      <a:pt x="13" y="54"/>
                      <a:pt x="12" y="56"/>
                    </a:cubicBezTo>
                    <a:cubicBezTo>
                      <a:pt x="12" y="56"/>
                      <a:pt x="10" y="60"/>
                      <a:pt x="8" y="64"/>
                    </a:cubicBezTo>
                    <a:cubicBezTo>
                      <a:pt x="7" y="66"/>
                      <a:pt x="6" y="68"/>
                      <a:pt x="5" y="70"/>
                    </a:cubicBezTo>
                    <a:cubicBezTo>
                      <a:pt x="5" y="71"/>
                      <a:pt x="4" y="72"/>
                      <a:pt x="4" y="72"/>
                    </a:cubicBezTo>
                    <a:cubicBezTo>
                      <a:pt x="4" y="74"/>
                      <a:pt x="4" y="75"/>
                      <a:pt x="4" y="76"/>
                    </a:cubicBezTo>
                    <a:cubicBezTo>
                      <a:pt x="4" y="77"/>
                      <a:pt x="4" y="78"/>
                      <a:pt x="5" y="79"/>
                    </a:cubicBezTo>
                    <a:cubicBezTo>
                      <a:pt x="5" y="79"/>
                      <a:pt x="8" y="83"/>
                      <a:pt x="12" y="86"/>
                    </a:cubicBezTo>
                    <a:cubicBezTo>
                      <a:pt x="13" y="88"/>
                      <a:pt x="15" y="90"/>
                      <a:pt x="16" y="91"/>
                    </a:cubicBezTo>
                    <a:cubicBezTo>
                      <a:pt x="18" y="92"/>
                      <a:pt x="19" y="93"/>
                      <a:pt x="19" y="93"/>
                    </a:cubicBezTo>
                    <a:cubicBezTo>
                      <a:pt x="20" y="94"/>
                      <a:pt x="21" y="96"/>
                      <a:pt x="20" y="98"/>
                    </a:cubicBezTo>
                    <a:cubicBezTo>
                      <a:pt x="20" y="98"/>
                      <a:pt x="20" y="99"/>
                      <a:pt x="20" y="100"/>
                    </a:cubicBezTo>
                    <a:cubicBezTo>
                      <a:pt x="20" y="101"/>
                      <a:pt x="20" y="103"/>
                      <a:pt x="20" y="104"/>
                    </a:cubicBezTo>
                    <a:cubicBezTo>
                      <a:pt x="19" y="108"/>
                      <a:pt x="19" y="111"/>
                      <a:pt x="19" y="111"/>
                    </a:cubicBezTo>
                    <a:cubicBezTo>
                      <a:pt x="19" y="111"/>
                      <a:pt x="19" y="114"/>
                      <a:pt x="19" y="117"/>
                    </a:cubicBezTo>
                    <a:cubicBezTo>
                      <a:pt x="19" y="119"/>
                      <a:pt x="19" y="121"/>
                      <a:pt x="19" y="122"/>
                    </a:cubicBezTo>
                    <a:cubicBezTo>
                      <a:pt x="19" y="123"/>
                      <a:pt x="19" y="124"/>
                      <a:pt x="19" y="124"/>
                    </a:cubicBezTo>
                    <a:cubicBezTo>
                      <a:pt x="19" y="126"/>
                      <a:pt x="18" y="128"/>
                      <a:pt x="17" y="129"/>
                    </a:cubicBezTo>
                    <a:cubicBezTo>
                      <a:pt x="17" y="129"/>
                      <a:pt x="16" y="130"/>
                      <a:pt x="14" y="131"/>
                    </a:cubicBezTo>
                    <a:cubicBezTo>
                      <a:pt x="13" y="132"/>
                      <a:pt x="11" y="133"/>
                      <a:pt x="9" y="135"/>
                    </a:cubicBezTo>
                    <a:cubicBezTo>
                      <a:pt x="5" y="138"/>
                      <a:pt x="2" y="142"/>
                      <a:pt x="2" y="142"/>
                    </a:cubicBezTo>
                    <a:cubicBezTo>
                      <a:pt x="1" y="142"/>
                      <a:pt x="1" y="143"/>
                      <a:pt x="0" y="144"/>
                    </a:cubicBezTo>
                    <a:cubicBezTo>
                      <a:pt x="0" y="145"/>
                      <a:pt x="0" y="147"/>
                      <a:pt x="1" y="148"/>
                    </a:cubicBezTo>
                    <a:cubicBezTo>
                      <a:pt x="1" y="148"/>
                      <a:pt x="1" y="149"/>
                      <a:pt x="1" y="150"/>
                    </a:cubicBezTo>
                    <a:cubicBezTo>
                      <a:pt x="2" y="152"/>
                      <a:pt x="2" y="154"/>
                      <a:pt x="3" y="156"/>
                    </a:cubicBezTo>
                    <a:cubicBezTo>
                      <a:pt x="5" y="160"/>
                      <a:pt x="6" y="164"/>
                      <a:pt x="6" y="164"/>
                    </a:cubicBezTo>
                    <a:cubicBezTo>
                      <a:pt x="7" y="167"/>
                      <a:pt x="9" y="168"/>
                      <a:pt x="11" y="168"/>
                    </a:cubicBezTo>
                    <a:cubicBezTo>
                      <a:pt x="11" y="168"/>
                      <a:pt x="16" y="169"/>
                      <a:pt x="21" y="169"/>
                    </a:cubicBezTo>
                    <a:cubicBezTo>
                      <a:pt x="26" y="169"/>
                      <a:pt x="31" y="169"/>
                      <a:pt x="31" y="169"/>
                    </a:cubicBezTo>
                    <a:cubicBezTo>
                      <a:pt x="33" y="169"/>
                      <a:pt x="35" y="170"/>
                      <a:pt x="36" y="171"/>
                    </a:cubicBezTo>
                    <a:cubicBezTo>
                      <a:pt x="36" y="171"/>
                      <a:pt x="38" y="174"/>
                      <a:pt x="40" y="176"/>
                    </a:cubicBezTo>
                    <a:cubicBezTo>
                      <a:pt x="42" y="179"/>
                      <a:pt x="44" y="181"/>
                      <a:pt x="44" y="181"/>
                    </a:cubicBezTo>
                    <a:cubicBezTo>
                      <a:pt x="44" y="181"/>
                      <a:pt x="46" y="184"/>
                      <a:pt x="48" y="186"/>
                    </a:cubicBezTo>
                    <a:cubicBezTo>
                      <a:pt x="51" y="189"/>
                      <a:pt x="53" y="191"/>
                      <a:pt x="53" y="191"/>
                    </a:cubicBezTo>
                    <a:cubicBezTo>
                      <a:pt x="55" y="192"/>
                      <a:pt x="56" y="194"/>
                      <a:pt x="55" y="196"/>
                    </a:cubicBezTo>
                    <a:cubicBezTo>
                      <a:pt x="55" y="196"/>
                      <a:pt x="54" y="200"/>
                      <a:pt x="54" y="205"/>
                    </a:cubicBezTo>
                    <a:cubicBezTo>
                      <a:pt x="54" y="210"/>
                      <a:pt x="54" y="215"/>
                      <a:pt x="54" y="215"/>
                    </a:cubicBezTo>
                    <a:cubicBezTo>
                      <a:pt x="54" y="217"/>
                      <a:pt x="55" y="219"/>
                      <a:pt x="57" y="221"/>
                    </a:cubicBezTo>
                    <a:cubicBezTo>
                      <a:pt x="57" y="221"/>
                      <a:pt x="61" y="223"/>
                      <a:pt x="65" y="225"/>
                    </a:cubicBezTo>
                    <a:cubicBezTo>
                      <a:pt x="67" y="226"/>
                      <a:pt x="69" y="226"/>
                      <a:pt x="70" y="227"/>
                    </a:cubicBezTo>
                    <a:cubicBezTo>
                      <a:pt x="72" y="228"/>
                      <a:pt x="73" y="228"/>
                      <a:pt x="73" y="228"/>
                    </a:cubicBezTo>
                    <a:cubicBezTo>
                      <a:pt x="74" y="229"/>
                      <a:pt x="75" y="229"/>
                      <a:pt x="76" y="229"/>
                    </a:cubicBezTo>
                    <a:cubicBezTo>
                      <a:pt x="77" y="229"/>
                      <a:pt x="78" y="228"/>
                      <a:pt x="79" y="228"/>
                    </a:cubicBezTo>
                    <a:cubicBezTo>
                      <a:pt x="79" y="228"/>
                      <a:pt x="83" y="224"/>
                      <a:pt x="87" y="221"/>
                    </a:cubicBezTo>
                    <a:cubicBezTo>
                      <a:pt x="88" y="219"/>
                      <a:pt x="90" y="217"/>
                      <a:pt x="91" y="216"/>
                    </a:cubicBezTo>
                    <a:cubicBezTo>
                      <a:pt x="93" y="215"/>
                      <a:pt x="93" y="214"/>
                      <a:pt x="93" y="214"/>
                    </a:cubicBezTo>
                    <a:cubicBezTo>
                      <a:pt x="95" y="212"/>
                      <a:pt x="97" y="212"/>
                      <a:pt x="99" y="212"/>
                    </a:cubicBezTo>
                    <a:cubicBezTo>
                      <a:pt x="99" y="212"/>
                      <a:pt x="99" y="212"/>
                      <a:pt x="101" y="212"/>
                    </a:cubicBezTo>
                    <a:cubicBezTo>
                      <a:pt x="102" y="213"/>
                      <a:pt x="103" y="213"/>
                      <a:pt x="105" y="213"/>
                    </a:cubicBezTo>
                    <a:cubicBezTo>
                      <a:pt x="108" y="213"/>
                      <a:pt x="111" y="214"/>
                      <a:pt x="111" y="214"/>
                    </a:cubicBezTo>
                    <a:cubicBezTo>
                      <a:pt x="111" y="214"/>
                      <a:pt x="115" y="214"/>
                      <a:pt x="118" y="214"/>
                    </a:cubicBezTo>
                    <a:cubicBezTo>
                      <a:pt x="120" y="214"/>
                      <a:pt x="121" y="214"/>
                      <a:pt x="122" y="214"/>
                    </a:cubicBezTo>
                    <a:cubicBezTo>
                      <a:pt x="124" y="213"/>
                      <a:pt x="124" y="213"/>
                      <a:pt x="124" y="213"/>
                    </a:cubicBezTo>
                    <a:cubicBezTo>
                      <a:pt x="126" y="213"/>
                      <a:pt x="128" y="214"/>
                      <a:pt x="129" y="216"/>
                    </a:cubicBezTo>
                    <a:cubicBezTo>
                      <a:pt x="129" y="216"/>
                      <a:pt x="130" y="217"/>
                      <a:pt x="131" y="218"/>
                    </a:cubicBezTo>
                    <a:cubicBezTo>
                      <a:pt x="132" y="220"/>
                      <a:pt x="134" y="221"/>
                      <a:pt x="135" y="223"/>
                    </a:cubicBezTo>
                    <a:cubicBezTo>
                      <a:pt x="139" y="227"/>
                      <a:pt x="142" y="231"/>
                      <a:pt x="142" y="231"/>
                    </a:cubicBezTo>
                    <a:cubicBezTo>
                      <a:pt x="143" y="231"/>
                      <a:pt x="144" y="232"/>
                      <a:pt x="145" y="232"/>
                    </a:cubicBezTo>
                    <a:cubicBezTo>
                      <a:pt x="146" y="232"/>
                      <a:pt x="147" y="232"/>
                      <a:pt x="148" y="232"/>
                    </a:cubicBezTo>
                    <a:close/>
                    <a:moveTo>
                      <a:pt x="113" y="184"/>
                    </a:moveTo>
                    <a:cubicBezTo>
                      <a:pt x="113" y="184"/>
                      <a:pt x="112" y="184"/>
                      <a:pt x="111" y="184"/>
                    </a:cubicBezTo>
                    <a:cubicBezTo>
                      <a:pt x="110" y="184"/>
                      <a:pt x="109" y="184"/>
                      <a:pt x="108" y="184"/>
                    </a:cubicBezTo>
                    <a:cubicBezTo>
                      <a:pt x="108" y="184"/>
                      <a:pt x="107" y="184"/>
                      <a:pt x="106" y="184"/>
                    </a:cubicBezTo>
                    <a:cubicBezTo>
                      <a:pt x="106" y="184"/>
                      <a:pt x="105" y="184"/>
                      <a:pt x="105" y="183"/>
                    </a:cubicBezTo>
                    <a:cubicBezTo>
                      <a:pt x="103" y="183"/>
                      <a:pt x="102" y="183"/>
                      <a:pt x="101" y="183"/>
                    </a:cubicBezTo>
                    <a:cubicBezTo>
                      <a:pt x="99" y="182"/>
                      <a:pt x="98" y="182"/>
                      <a:pt x="96" y="181"/>
                    </a:cubicBezTo>
                    <a:cubicBezTo>
                      <a:pt x="96" y="181"/>
                      <a:pt x="95" y="181"/>
                      <a:pt x="94" y="181"/>
                    </a:cubicBezTo>
                    <a:cubicBezTo>
                      <a:pt x="93" y="180"/>
                      <a:pt x="92" y="180"/>
                      <a:pt x="92" y="180"/>
                    </a:cubicBezTo>
                    <a:cubicBezTo>
                      <a:pt x="90" y="179"/>
                      <a:pt x="89" y="179"/>
                      <a:pt x="87" y="178"/>
                    </a:cubicBezTo>
                    <a:cubicBezTo>
                      <a:pt x="86" y="177"/>
                      <a:pt x="84" y="176"/>
                      <a:pt x="83" y="176"/>
                    </a:cubicBezTo>
                    <a:cubicBezTo>
                      <a:pt x="82" y="175"/>
                      <a:pt x="82" y="175"/>
                      <a:pt x="82" y="175"/>
                    </a:cubicBezTo>
                    <a:cubicBezTo>
                      <a:pt x="81" y="174"/>
                      <a:pt x="81" y="174"/>
                      <a:pt x="81" y="174"/>
                    </a:cubicBezTo>
                    <a:cubicBezTo>
                      <a:pt x="80" y="174"/>
                      <a:pt x="79" y="173"/>
                      <a:pt x="79" y="173"/>
                    </a:cubicBezTo>
                    <a:cubicBezTo>
                      <a:pt x="76" y="171"/>
                      <a:pt x="74" y="169"/>
                      <a:pt x="72" y="168"/>
                    </a:cubicBezTo>
                    <a:cubicBezTo>
                      <a:pt x="71" y="167"/>
                      <a:pt x="70" y="166"/>
                      <a:pt x="69" y="165"/>
                    </a:cubicBezTo>
                    <a:cubicBezTo>
                      <a:pt x="68" y="165"/>
                      <a:pt x="68" y="164"/>
                      <a:pt x="67" y="164"/>
                    </a:cubicBezTo>
                    <a:cubicBezTo>
                      <a:pt x="66" y="162"/>
                      <a:pt x="66" y="162"/>
                      <a:pt x="66" y="162"/>
                    </a:cubicBezTo>
                    <a:cubicBezTo>
                      <a:pt x="66" y="162"/>
                      <a:pt x="65" y="161"/>
                      <a:pt x="64" y="160"/>
                    </a:cubicBezTo>
                    <a:cubicBezTo>
                      <a:pt x="64" y="159"/>
                      <a:pt x="63" y="159"/>
                      <a:pt x="63" y="158"/>
                    </a:cubicBezTo>
                    <a:cubicBezTo>
                      <a:pt x="62" y="157"/>
                      <a:pt x="61" y="156"/>
                      <a:pt x="60" y="155"/>
                    </a:cubicBezTo>
                    <a:cubicBezTo>
                      <a:pt x="59" y="153"/>
                      <a:pt x="57" y="151"/>
                      <a:pt x="56" y="148"/>
                    </a:cubicBezTo>
                    <a:cubicBezTo>
                      <a:pt x="56" y="147"/>
                      <a:pt x="55" y="146"/>
                      <a:pt x="55" y="146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4" y="144"/>
                      <a:pt x="54" y="144"/>
                      <a:pt x="54" y="144"/>
                    </a:cubicBezTo>
                    <a:cubicBezTo>
                      <a:pt x="53" y="142"/>
                      <a:pt x="53" y="140"/>
                      <a:pt x="52" y="139"/>
                    </a:cubicBezTo>
                    <a:cubicBezTo>
                      <a:pt x="51" y="137"/>
                      <a:pt x="51" y="136"/>
                      <a:pt x="51" y="134"/>
                    </a:cubicBezTo>
                    <a:cubicBezTo>
                      <a:pt x="50" y="133"/>
                      <a:pt x="50" y="133"/>
                      <a:pt x="50" y="132"/>
                    </a:cubicBezTo>
                    <a:cubicBezTo>
                      <a:pt x="50" y="131"/>
                      <a:pt x="50" y="130"/>
                      <a:pt x="49" y="129"/>
                    </a:cubicBezTo>
                    <a:cubicBezTo>
                      <a:pt x="49" y="128"/>
                      <a:pt x="49" y="126"/>
                      <a:pt x="49" y="125"/>
                    </a:cubicBezTo>
                    <a:cubicBezTo>
                      <a:pt x="49" y="123"/>
                      <a:pt x="48" y="122"/>
                      <a:pt x="48" y="121"/>
                    </a:cubicBezTo>
                    <a:cubicBezTo>
                      <a:pt x="48" y="120"/>
                      <a:pt x="48" y="120"/>
                      <a:pt x="48" y="119"/>
                    </a:cubicBezTo>
                    <a:cubicBezTo>
                      <a:pt x="48" y="118"/>
                      <a:pt x="48" y="118"/>
                      <a:pt x="48" y="117"/>
                    </a:cubicBezTo>
                    <a:cubicBezTo>
                      <a:pt x="48" y="116"/>
                      <a:pt x="48" y="116"/>
                      <a:pt x="48" y="115"/>
                    </a:cubicBezTo>
                    <a:cubicBezTo>
                      <a:pt x="48" y="113"/>
                      <a:pt x="48" y="112"/>
                      <a:pt x="48" y="112"/>
                    </a:cubicBezTo>
                    <a:cubicBezTo>
                      <a:pt x="48" y="112"/>
                      <a:pt x="48" y="112"/>
                      <a:pt x="48" y="110"/>
                    </a:cubicBezTo>
                    <a:cubicBezTo>
                      <a:pt x="48" y="109"/>
                      <a:pt x="49" y="109"/>
                      <a:pt x="49" y="108"/>
                    </a:cubicBezTo>
                    <a:cubicBezTo>
                      <a:pt x="49" y="107"/>
                      <a:pt x="49" y="106"/>
                      <a:pt x="49" y="106"/>
                    </a:cubicBezTo>
                    <a:cubicBezTo>
                      <a:pt x="49" y="105"/>
                      <a:pt x="49" y="105"/>
                      <a:pt x="49" y="104"/>
                    </a:cubicBezTo>
                    <a:cubicBezTo>
                      <a:pt x="49" y="103"/>
                      <a:pt x="50" y="102"/>
                      <a:pt x="50" y="100"/>
                    </a:cubicBezTo>
                    <a:cubicBezTo>
                      <a:pt x="50" y="99"/>
                      <a:pt x="51" y="97"/>
                      <a:pt x="51" y="96"/>
                    </a:cubicBezTo>
                    <a:cubicBezTo>
                      <a:pt x="51" y="95"/>
                      <a:pt x="52" y="94"/>
                      <a:pt x="52" y="93"/>
                    </a:cubicBezTo>
                    <a:cubicBezTo>
                      <a:pt x="52" y="93"/>
                      <a:pt x="52" y="92"/>
                      <a:pt x="53" y="91"/>
                    </a:cubicBezTo>
                    <a:cubicBezTo>
                      <a:pt x="53" y="90"/>
                      <a:pt x="54" y="88"/>
                      <a:pt x="55" y="87"/>
                    </a:cubicBezTo>
                    <a:cubicBezTo>
                      <a:pt x="55" y="85"/>
                      <a:pt x="56" y="84"/>
                      <a:pt x="57" y="82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59" y="79"/>
                      <a:pt x="59" y="79"/>
                      <a:pt x="60" y="78"/>
                    </a:cubicBezTo>
                    <a:cubicBezTo>
                      <a:pt x="61" y="75"/>
                      <a:pt x="63" y="73"/>
                      <a:pt x="65" y="71"/>
                    </a:cubicBezTo>
                    <a:cubicBezTo>
                      <a:pt x="66" y="70"/>
                      <a:pt x="66" y="69"/>
                      <a:pt x="67" y="69"/>
                    </a:cubicBezTo>
                    <a:cubicBezTo>
                      <a:pt x="68" y="68"/>
                      <a:pt x="69" y="67"/>
                      <a:pt x="69" y="67"/>
                    </a:cubicBezTo>
                    <a:cubicBezTo>
                      <a:pt x="70" y="66"/>
                      <a:pt x="71" y="65"/>
                      <a:pt x="71" y="65"/>
                    </a:cubicBezTo>
                    <a:cubicBezTo>
                      <a:pt x="71" y="65"/>
                      <a:pt x="71" y="65"/>
                      <a:pt x="72" y="64"/>
                    </a:cubicBezTo>
                    <a:cubicBezTo>
                      <a:pt x="73" y="63"/>
                      <a:pt x="74" y="63"/>
                      <a:pt x="75" y="62"/>
                    </a:cubicBezTo>
                    <a:cubicBezTo>
                      <a:pt x="75" y="61"/>
                      <a:pt x="76" y="61"/>
                      <a:pt x="77" y="60"/>
                    </a:cubicBezTo>
                    <a:cubicBezTo>
                      <a:pt x="79" y="59"/>
                      <a:pt x="82" y="57"/>
                      <a:pt x="85" y="55"/>
                    </a:cubicBezTo>
                    <a:cubicBezTo>
                      <a:pt x="85" y="55"/>
                      <a:pt x="86" y="55"/>
                      <a:pt x="87" y="54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9" y="53"/>
                      <a:pt x="89" y="53"/>
                      <a:pt x="89" y="53"/>
                    </a:cubicBezTo>
                    <a:cubicBezTo>
                      <a:pt x="91" y="53"/>
                      <a:pt x="92" y="52"/>
                      <a:pt x="94" y="51"/>
                    </a:cubicBezTo>
                    <a:cubicBezTo>
                      <a:pt x="95" y="51"/>
                      <a:pt x="97" y="51"/>
                      <a:pt x="98" y="50"/>
                    </a:cubicBezTo>
                    <a:cubicBezTo>
                      <a:pt x="99" y="50"/>
                      <a:pt x="100" y="49"/>
                      <a:pt x="101" y="49"/>
                    </a:cubicBezTo>
                    <a:cubicBezTo>
                      <a:pt x="102" y="49"/>
                      <a:pt x="102" y="49"/>
                      <a:pt x="103" y="49"/>
                    </a:cubicBezTo>
                    <a:cubicBezTo>
                      <a:pt x="105" y="49"/>
                      <a:pt x="106" y="48"/>
                      <a:pt x="108" y="48"/>
                    </a:cubicBezTo>
                    <a:cubicBezTo>
                      <a:pt x="109" y="48"/>
                      <a:pt x="110" y="48"/>
                      <a:pt x="112" y="48"/>
                    </a:cubicBezTo>
                    <a:cubicBezTo>
                      <a:pt x="112" y="48"/>
                      <a:pt x="113" y="48"/>
                      <a:pt x="113" y="48"/>
                    </a:cubicBezTo>
                    <a:cubicBezTo>
                      <a:pt x="114" y="48"/>
                      <a:pt x="115" y="48"/>
                      <a:pt x="115" y="48"/>
                    </a:cubicBezTo>
                    <a:cubicBezTo>
                      <a:pt x="116" y="48"/>
                      <a:pt x="117" y="48"/>
                      <a:pt x="118" y="48"/>
                    </a:cubicBezTo>
                    <a:cubicBezTo>
                      <a:pt x="119" y="48"/>
                      <a:pt x="120" y="48"/>
                      <a:pt x="120" y="48"/>
                    </a:cubicBezTo>
                    <a:cubicBezTo>
                      <a:pt x="120" y="48"/>
                      <a:pt x="121" y="48"/>
                      <a:pt x="122" y="48"/>
                    </a:cubicBezTo>
                    <a:cubicBezTo>
                      <a:pt x="123" y="48"/>
                      <a:pt x="124" y="48"/>
                      <a:pt x="125" y="48"/>
                    </a:cubicBezTo>
                    <a:cubicBezTo>
                      <a:pt x="126" y="48"/>
                      <a:pt x="126" y="48"/>
                      <a:pt x="127" y="48"/>
                    </a:cubicBezTo>
                    <a:cubicBezTo>
                      <a:pt x="127" y="48"/>
                      <a:pt x="128" y="49"/>
                      <a:pt x="128" y="49"/>
                    </a:cubicBezTo>
                    <a:cubicBezTo>
                      <a:pt x="130" y="49"/>
                      <a:pt x="131" y="49"/>
                      <a:pt x="132" y="49"/>
                    </a:cubicBezTo>
                    <a:cubicBezTo>
                      <a:pt x="134" y="50"/>
                      <a:pt x="135" y="50"/>
                      <a:pt x="137" y="51"/>
                    </a:cubicBezTo>
                    <a:cubicBezTo>
                      <a:pt x="138" y="51"/>
                      <a:pt x="138" y="51"/>
                      <a:pt x="139" y="51"/>
                    </a:cubicBezTo>
                    <a:cubicBezTo>
                      <a:pt x="140" y="52"/>
                      <a:pt x="141" y="52"/>
                      <a:pt x="141" y="52"/>
                    </a:cubicBezTo>
                    <a:cubicBezTo>
                      <a:pt x="143" y="53"/>
                      <a:pt x="144" y="53"/>
                      <a:pt x="146" y="54"/>
                    </a:cubicBezTo>
                    <a:cubicBezTo>
                      <a:pt x="147" y="55"/>
                      <a:pt x="149" y="56"/>
                      <a:pt x="150" y="57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4" y="59"/>
                      <a:pt x="155" y="59"/>
                    </a:cubicBezTo>
                    <a:cubicBezTo>
                      <a:pt x="157" y="61"/>
                      <a:pt x="159" y="63"/>
                      <a:pt x="161" y="64"/>
                    </a:cubicBezTo>
                    <a:cubicBezTo>
                      <a:pt x="162" y="65"/>
                      <a:pt x="163" y="66"/>
                      <a:pt x="164" y="67"/>
                    </a:cubicBezTo>
                    <a:cubicBezTo>
                      <a:pt x="165" y="67"/>
                      <a:pt x="165" y="68"/>
                      <a:pt x="166" y="69"/>
                    </a:cubicBezTo>
                    <a:cubicBezTo>
                      <a:pt x="167" y="70"/>
                      <a:pt x="167" y="70"/>
                      <a:pt x="167" y="70"/>
                    </a:cubicBezTo>
                    <a:cubicBezTo>
                      <a:pt x="167" y="70"/>
                      <a:pt x="168" y="71"/>
                      <a:pt x="169" y="72"/>
                    </a:cubicBezTo>
                    <a:cubicBezTo>
                      <a:pt x="169" y="73"/>
                      <a:pt x="170" y="73"/>
                      <a:pt x="171" y="74"/>
                    </a:cubicBezTo>
                    <a:cubicBezTo>
                      <a:pt x="171" y="75"/>
                      <a:pt x="172" y="76"/>
                      <a:pt x="173" y="77"/>
                    </a:cubicBezTo>
                    <a:cubicBezTo>
                      <a:pt x="174" y="79"/>
                      <a:pt x="176" y="81"/>
                      <a:pt x="177" y="84"/>
                    </a:cubicBezTo>
                    <a:cubicBezTo>
                      <a:pt x="177" y="85"/>
                      <a:pt x="178" y="86"/>
                      <a:pt x="178" y="86"/>
                    </a:cubicBezTo>
                    <a:cubicBezTo>
                      <a:pt x="179" y="87"/>
                      <a:pt x="179" y="87"/>
                      <a:pt x="179" y="87"/>
                    </a:cubicBezTo>
                    <a:cubicBezTo>
                      <a:pt x="179" y="88"/>
                      <a:pt x="179" y="88"/>
                      <a:pt x="179" y="88"/>
                    </a:cubicBezTo>
                    <a:cubicBezTo>
                      <a:pt x="180" y="90"/>
                      <a:pt x="180" y="92"/>
                      <a:pt x="181" y="93"/>
                    </a:cubicBezTo>
                    <a:cubicBezTo>
                      <a:pt x="182" y="95"/>
                      <a:pt x="182" y="96"/>
                      <a:pt x="183" y="98"/>
                    </a:cubicBezTo>
                    <a:cubicBezTo>
                      <a:pt x="183" y="99"/>
                      <a:pt x="183" y="99"/>
                      <a:pt x="183" y="100"/>
                    </a:cubicBezTo>
                    <a:cubicBezTo>
                      <a:pt x="183" y="101"/>
                      <a:pt x="183" y="102"/>
                      <a:pt x="184" y="103"/>
                    </a:cubicBezTo>
                    <a:cubicBezTo>
                      <a:pt x="184" y="104"/>
                      <a:pt x="184" y="106"/>
                      <a:pt x="184" y="107"/>
                    </a:cubicBezTo>
                    <a:cubicBezTo>
                      <a:pt x="185" y="109"/>
                      <a:pt x="185" y="110"/>
                      <a:pt x="185" y="111"/>
                    </a:cubicBezTo>
                    <a:cubicBezTo>
                      <a:pt x="185" y="112"/>
                      <a:pt x="185" y="112"/>
                      <a:pt x="185" y="113"/>
                    </a:cubicBezTo>
                    <a:cubicBezTo>
                      <a:pt x="185" y="114"/>
                      <a:pt x="185" y="114"/>
                      <a:pt x="185" y="115"/>
                    </a:cubicBezTo>
                    <a:cubicBezTo>
                      <a:pt x="185" y="116"/>
                      <a:pt x="185" y="117"/>
                      <a:pt x="185" y="117"/>
                    </a:cubicBezTo>
                    <a:cubicBezTo>
                      <a:pt x="185" y="119"/>
                      <a:pt x="185" y="120"/>
                      <a:pt x="185" y="120"/>
                    </a:cubicBezTo>
                    <a:cubicBezTo>
                      <a:pt x="185" y="120"/>
                      <a:pt x="185" y="120"/>
                      <a:pt x="185" y="122"/>
                    </a:cubicBezTo>
                    <a:cubicBezTo>
                      <a:pt x="185" y="123"/>
                      <a:pt x="185" y="123"/>
                      <a:pt x="184" y="125"/>
                    </a:cubicBezTo>
                    <a:cubicBezTo>
                      <a:pt x="184" y="125"/>
                      <a:pt x="184" y="126"/>
                      <a:pt x="184" y="126"/>
                    </a:cubicBezTo>
                    <a:cubicBezTo>
                      <a:pt x="184" y="127"/>
                      <a:pt x="184" y="127"/>
                      <a:pt x="184" y="128"/>
                    </a:cubicBezTo>
                    <a:cubicBezTo>
                      <a:pt x="184" y="129"/>
                      <a:pt x="183" y="130"/>
                      <a:pt x="183" y="132"/>
                    </a:cubicBezTo>
                    <a:cubicBezTo>
                      <a:pt x="183" y="133"/>
                      <a:pt x="182" y="135"/>
                      <a:pt x="182" y="136"/>
                    </a:cubicBezTo>
                    <a:cubicBezTo>
                      <a:pt x="182" y="137"/>
                      <a:pt x="181" y="138"/>
                      <a:pt x="181" y="139"/>
                    </a:cubicBezTo>
                    <a:cubicBezTo>
                      <a:pt x="181" y="139"/>
                      <a:pt x="181" y="140"/>
                      <a:pt x="180" y="141"/>
                    </a:cubicBezTo>
                    <a:cubicBezTo>
                      <a:pt x="180" y="142"/>
                      <a:pt x="179" y="144"/>
                      <a:pt x="178" y="145"/>
                    </a:cubicBezTo>
                    <a:cubicBezTo>
                      <a:pt x="178" y="147"/>
                      <a:pt x="177" y="148"/>
                      <a:pt x="176" y="150"/>
                    </a:cubicBezTo>
                    <a:cubicBezTo>
                      <a:pt x="175" y="151"/>
                      <a:pt x="175" y="151"/>
                      <a:pt x="175" y="151"/>
                    </a:cubicBezTo>
                    <a:cubicBezTo>
                      <a:pt x="175" y="152"/>
                      <a:pt x="175" y="152"/>
                      <a:pt x="175" y="152"/>
                    </a:cubicBezTo>
                    <a:cubicBezTo>
                      <a:pt x="174" y="153"/>
                      <a:pt x="174" y="153"/>
                      <a:pt x="173" y="154"/>
                    </a:cubicBezTo>
                    <a:cubicBezTo>
                      <a:pt x="172" y="157"/>
                      <a:pt x="170" y="159"/>
                      <a:pt x="168" y="161"/>
                    </a:cubicBezTo>
                    <a:cubicBezTo>
                      <a:pt x="168" y="162"/>
                      <a:pt x="167" y="163"/>
                      <a:pt x="166" y="163"/>
                    </a:cubicBezTo>
                    <a:cubicBezTo>
                      <a:pt x="165" y="164"/>
                      <a:pt x="165" y="165"/>
                      <a:pt x="164" y="165"/>
                    </a:cubicBezTo>
                    <a:cubicBezTo>
                      <a:pt x="163" y="166"/>
                      <a:pt x="162" y="167"/>
                      <a:pt x="162" y="167"/>
                    </a:cubicBezTo>
                    <a:cubicBezTo>
                      <a:pt x="162" y="167"/>
                      <a:pt x="162" y="167"/>
                      <a:pt x="161" y="168"/>
                    </a:cubicBezTo>
                    <a:cubicBezTo>
                      <a:pt x="160" y="169"/>
                      <a:pt x="159" y="169"/>
                      <a:pt x="159" y="170"/>
                    </a:cubicBezTo>
                    <a:cubicBezTo>
                      <a:pt x="158" y="171"/>
                      <a:pt x="157" y="171"/>
                      <a:pt x="156" y="172"/>
                    </a:cubicBezTo>
                    <a:cubicBezTo>
                      <a:pt x="154" y="173"/>
                      <a:pt x="151" y="175"/>
                      <a:pt x="148" y="177"/>
                    </a:cubicBezTo>
                    <a:cubicBezTo>
                      <a:pt x="148" y="177"/>
                      <a:pt x="147" y="177"/>
                      <a:pt x="146" y="178"/>
                    </a:cubicBezTo>
                    <a:cubicBezTo>
                      <a:pt x="145" y="178"/>
                      <a:pt x="145" y="178"/>
                      <a:pt x="145" y="178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3" y="179"/>
                      <a:pt x="141" y="180"/>
                      <a:pt x="139" y="181"/>
                    </a:cubicBezTo>
                    <a:cubicBezTo>
                      <a:pt x="138" y="181"/>
                      <a:pt x="136" y="182"/>
                      <a:pt x="135" y="182"/>
                    </a:cubicBezTo>
                    <a:cubicBezTo>
                      <a:pt x="134" y="182"/>
                      <a:pt x="133" y="183"/>
                      <a:pt x="132" y="183"/>
                    </a:cubicBezTo>
                    <a:cubicBezTo>
                      <a:pt x="131" y="183"/>
                      <a:pt x="131" y="183"/>
                      <a:pt x="130" y="183"/>
                    </a:cubicBezTo>
                    <a:cubicBezTo>
                      <a:pt x="128" y="183"/>
                      <a:pt x="127" y="184"/>
                      <a:pt x="125" y="184"/>
                    </a:cubicBezTo>
                    <a:cubicBezTo>
                      <a:pt x="124" y="184"/>
                      <a:pt x="123" y="184"/>
                      <a:pt x="121" y="184"/>
                    </a:cubicBezTo>
                    <a:cubicBezTo>
                      <a:pt x="121" y="184"/>
                      <a:pt x="120" y="184"/>
                      <a:pt x="120" y="184"/>
                    </a:cubicBezTo>
                    <a:cubicBezTo>
                      <a:pt x="119" y="184"/>
                      <a:pt x="118" y="184"/>
                      <a:pt x="118" y="184"/>
                    </a:cubicBezTo>
                    <a:cubicBezTo>
                      <a:pt x="117" y="184"/>
                      <a:pt x="116" y="184"/>
                      <a:pt x="115" y="184"/>
                    </a:cubicBezTo>
                    <a:cubicBezTo>
                      <a:pt x="114" y="184"/>
                      <a:pt x="113" y="184"/>
                      <a:pt x="113" y="1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Freeform: Shape 5"/>
              <p:cNvSpPr>
                <a:spLocks/>
              </p:cNvSpPr>
              <p:nvPr/>
            </p:nvSpPr>
            <p:spPr bwMode="auto">
              <a:xfrm>
                <a:off x="7007016" y="3219939"/>
                <a:ext cx="1366730" cy="1429709"/>
              </a:xfrm>
              <a:custGeom>
                <a:avLst/>
                <a:gdLst>
                  <a:gd name="T0" fmla="*/ 385 w 682"/>
                  <a:gd name="T1" fmla="*/ 638 h 680"/>
                  <a:gd name="T2" fmla="*/ 425 w 682"/>
                  <a:gd name="T3" fmla="*/ 634 h 680"/>
                  <a:gd name="T4" fmla="*/ 489 w 682"/>
                  <a:gd name="T5" fmla="*/ 641 h 680"/>
                  <a:gd name="T6" fmla="*/ 512 w 682"/>
                  <a:gd name="T7" fmla="*/ 589 h 680"/>
                  <a:gd name="T8" fmla="*/ 569 w 682"/>
                  <a:gd name="T9" fmla="*/ 586 h 680"/>
                  <a:gd name="T10" fmla="*/ 586 w 682"/>
                  <a:gd name="T11" fmla="*/ 524 h 680"/>
                  <a:gd name="T12" fmla="*/ 604 w 682"/>
                  <a:gd name="T13" fmla="*/ 488 h 680"/>
                  <a:gd name="T14" fmla="*/ 659 w 682"/>
                  <a:gd name="T15" fmla="*/ 461 h 680"/>
                  <a:gd name="T16" fmla="*/ 640 w 682"/>
                  <a:gd name="T17" fmla="*/ 408 h 680"/>
                  <a:gd name="T18" fmla="*/ 643 w 682"/>
                  <a:gd name="T19" fmla="*/ 360 h 680"/>
                  <a:gd name="T20" fmla="*/ 681 w 682"/>
                  <a:gd name="T21" fmla="*/ 312 h 680"/>
                  <a:gd name="T22" fmla="*/ 634 w 682"/>
                  <a:gd name="T23" fmla="*/ 263 h 680"/>
                  <a:gd name="T24" fmla="*/ 629 w 682"/>
                  <a:gd name="T25" fmla="*/ 219 h 680"/>
                  <a:gd name="T26" fmla="*/ 609 w 682"/>
                  <a:gd name="T27" fmla="*/ 160 h 680"/>
                  <a:gd name="T28" fmla="*/ 564 w 682"/>
                  <a:gd name="T29" fmla="*/ 134 h 680"/>
                  <a:gd name="T30" fmla="*/ 559 w 682"/>
                  <a:gd name="T31" fmla="*/ 76 h 680"/>
                  <a:gd name="T32" fmla="*/ 499 w 682"/>
                  <a:gd name="T33" fmla="*/ 75 h 680"/>
                  <a:gd name="T34" fmla="*/ 455 w 682"/>
                  <a:gd name="T35" fmla="*/ 57 h 680"/>
                  <a:gd name="T36" fmla="*/ 412 w 682"/>
                  <a:gd name="T37" fmla="*/ 5 h 680"/>
                  <a:gd name="T38" fmla="*/ 360 w 682"/>
                  <a:gd name="T39" fmla="*/ 36 h 680"/>
                  <a:gd name="T40" fmla="*/ 304 w 682"/>
                  <a:gd name="T41" fmla="*/ 8 h 680"/>
                  <a:gd name="T42" fmla="*/ 257 w 682"/>
                  <a:gd name="T43" fmla="*/ 17 h 680"/>
                  <a:gd name="T44" fmla="*/ 224 w 682"/>
                  <a:gd name="T45" fmla="*/ 58 h 680"/>
                  <a:gd name="T46" fmla="*/ 168 w 682"/>
                  <a:gd name="T47" fmla="*/ 49 h 680"/>
                  <a:gd name="T48" fmla="*/ 136 w 682"/>
                  <a:gd name="T49" fmla="*/ 114 h 680"/>
                  <a:gd name="T50" fmla="*/ 109 w 682"/>
                  <a:gd name="T51" fmla="*/ 143 h 680"/>
                  <a:gd name="T52" fmla="*/ 50 w 682"/>
                  <a:gd name="T53" fmla="*/ 160 h 680"/>
                  <a:gd name="T54" fmla="*/ 63 w 682"/>
                  <a:gd name="T55" fmla="*/ 217 h 680"/>
                  <a:gd name="T56" fmla="*/ 42 w 682"/>
                  <a:gd name="T57" fmla="*/ 264 h 680"/>
                  <a:gd name="T58" fmla="*/ 5 w 682"/>
                  <a:gd name="T59" fmla="*/ 316 h 680"/>
                  <a:gd name="T60" fmla="*/ 38 w 682"/>
                  <a:gd name="T61" fmla="*/ 362 h 680"/>
                  <a:gd name="T62" fmla="*/ 9 w 682"/>
                  <a:gd name="T63" fmla="*/ 422 h 680"/>
                  <a:gd name="T64" fmla="*/ 52 w 682"/>
                  <a:gd name="T65" fmla="*/ 458 h 680"/>
                  <a:gd name="T66" fmla="*/ 79 w 682"/>
                  <a:gd name="T67" fmla="*/ 492 h 680"/>
                  <a:gd name="T68" fmla="*/ 81 w 682"/>
                  <a:gd name="T69" fmla="*/ 560 h 680"/>
                  <a:gd name="T70" fmla="*/ 141 w 682"/>
                  <a:gd name="T71" fmla="*/ 567 h 680"/>
                  <a:gd name="T72" fmla="*/ 176 w 682"/>
                  <a:gd name="T73" fmla="*/ 616 h 680"/>
                  <a:gd name="T74" fmla="*/ 219 w 682"/>
                  <a:gd name="T75" fmla="*/ 648 h 680"/>
                  <a:gd name="T76" fmla="*/ 273 w 682"/>
                  <a:gd name="T77" fmla="*/ 634 h 680"/>
                  <a:gd name="T78" fmla="*/ 310 w 682"/>
                  <a:gd name="T79" fmla="*/ 674 h 680"/>
                  <a:gd name="T80" fmla="*/ 297 w 682"/>
                  <a:gd name="T81" fmla="*/ 588 h 680"/>
                  <a:gd name="T82" fmla="*/ 231 w 682"/>
                  <a:gd name="T83" fmla="*/ 567 h 680"/>
                  <a:gd name="T84" fmla="*/ 182 w 682"/>
                  <a:gd name="T85" fmla="*/ 537 h 680"/>
                  <a:gd name="T86" fmla="*/ 117 w 682"/>
                  <a:gd name="T87" fmla="*/ 459 h 680"/>
                  <a:gd name="T88" fmla="*/ 89 w 682"/>
                  <a:gd name="T89" fmla="*/ 375 h 680"/>
                  <a:gd name="T90" fmla="*/ 101 w 682"/>
                  <a:gd name="T91" fmla="*/ 255 h 680"/>
                  <a:gd name="T92" fmla="*/ 145 w 682"/>
                  <a:gd name="T93" fmla="*/ 176 h 680"/>
                  <a:gd name="T94" fmla="*/ 239 w 682"/>
                  <a:gd name="T95" fmla="*/ 106 h 680"/>
                  <a:gd name="T96" fmla="*/ 338 w 682"/>
                  <a:gd name="T97" fmla="*/ 85 h 680"/>
                  <a:gd name="T98" fmla="*/ 435 w 682"/>
                  <a:gd name="T99" fmla="*/ 103 h 680"/>
                  <a:gd name="T100" fmla="*/ 517 w 682"/>
                  <a:gd name="T101" fmla="*/ 156 h 680"/>
                  <a:gd name="T102" fmla="*/ 544 w 682"/>
                  <a:gd name="T103" fmla="*/ 187 h 680"/>
                  <a:gd name="T104" fmla="*/ 587 w 682"/>
                  <a:gd name="T105" fmla="*/ 276 h 680"/>
                  <a:gd name="T106" fmla="*/ 592 w 682"/>
                  <a:gd name="T107" fmla="*/ 373 h 680"/>
                  <a:gd name="T108" fmla="*/ 557 w 682"/>
                  <a:gd name="T109" fmla="*/ 471 h 680"/>
                  <a:gd name="T110" fmla="*/ 488 w 682"/>
                  <a:gd name="T111" fmla="*/ 545 h 680"/>
                  <a:gd name="T112" fmla="*/ 403 w 682"/>
                  <a:gd name="T113" fmla="*/ 585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82" h="680">
                    <a:moveTo>
                      <a:pt x="345" y="680"/>
                    </a:moveTo>
                    <a:cubicBezTo>
                      <a:pt x="348" y="680"/>
                      <a:pt x="352" y="678"/>
                      <a:pt x="353" y="675"/>
                    </a:cubicBezTo>
                    <a:cubicBezTo>
                      <a:pt x="353" y="675"/>
                      <a:pt x="354" y="673"/>
                      <a:pt x="355" y="670"/>
                    </a:cubicBezTo>
                    <a:cubicBezTo>
                      <a:pt x="357" y="668"/>
                      <a:pt x="359" y="664"/>
                      <a:pt x="360" y="660"/>
                    </a:cubicBezTo>
                    <a:cubicBezTo>
                      <a:pt x="364" y="653"/>
                      <a:pt x="367" y="645"/>
                      <a:pt x="367" y="645"/>
                    </a:cubicBezTo>
                    <a:cubicBezTo>
                      <a:pt x="368" y="642"/>
                      <a:pt x="371" y="640"/>
                      <a:pt x="374" y="640"/>
                    </a:cubicBezTo>
                    <a:cubicBezTo>
                      <a:pt x="374" y="640"/>
                      <a:pt x="379" y="639"/>
                      <a:pt x="385" y="638"/>
                    </a:cubicBezTo>
                    <a:cubicBezTo>
                      <a:pt x="388" y="638"/>
                      <a:pt x="390" y="638"/>
                      <a:pt x="392" y="637"/>
                    </a:cubicBezTo>
                    <a:cubicBezTo>
                      <a:pt x="394" y="637"/>
                      <a:pt x="395" y="637"/>
                      <a:pt x="395" y="637"/>
                    </a:cubicBezTo>
                    <a:cubicBezTo>
                      <a:pt x="395" y="637"/>
                      <a:pt x="397" y="636"/>
                      <a:pt x="399" y="636"/>
                    </a:cubicBezTo>
                    <a:cubicBezTo>
                      <a:pt x="401" y="636"/>
                      <a:pt x="403" y="635"/>
                      <a:pt x="406" y="635"/>
                    </a:cubicBezTo>
                    <a:cubicBezTo>
                      <a:pt x="409" y="634"/>
                      <a:pt x="411" y="633"/>
                      <a:pt x="413" y="633"/>
                    </a:cubicBezTo>
                    <a:cubicBezTo>
                      <a:pt x="415" y="632"/>
                      <a:pt x="417" y="632"/>
                      <a:pt x="417" y="632"/>
                    </a:cubicBezTo>
                    <a:cubicBezTo>
                      <a:pt x="420" y="631"/>
                      <a:pt x="423" y="632"/>
                      <a:pt x="425" y="634"/>
                    </a:cubicBezTo>
                    <a:cubicBezTo>
                      <a:pt x="425" y="634"/>
                      <a:pt x="431" y="640"/>
                      <a:pt x="437" y="646"/>
                    </a:cubicBezTo>
                    <a:cubicBezTo>
                      <a:pt x="443" y="652"/>
                      <a:pt x="449" y="657"/>
                      <a:pt x="449" y="657"/>
                    </a:cubicBezTo>
                    <a:cubicBezTo>
                      <a:pt x="451" y="659"/>
                      <a:pt x="455" y="660"/>
                      <a:pt x="458" y="659"/>
                    </a:cubicBezTo>
                    <a:cubicBezTo>
                      <a:pt x="458" y="659"/>
                      <a:pt x="465" y="656"/>
                      <a:pt x="471" y="654"/>
                    </a:cubicBezTo>
                    <a:cubicBezTo>
                      <a:pt x="474" y="653"/>
                      <a:pt x="477" y="651"/>
                      <a:pt x="479" y="650"/>
                    </a:cubicBezTo>
                    <a:cubicBezTo>
                      <a:pt x="482" y="649"/>
                      <a:pt x="483" y="649"/>
                      <a:pt x="483" y="649"/>
                    </a:cubicBezTo>
                    <a:cubicBezTo>
                      <a:pt x="486" y="647"/>
                      <a:pt x="489" y="644"/>
                      <a:pt x="489" y="641"/>
                    </a:cubicBezTo>
                    <a:cubicBezTo>
                      <a:pt x="489" y="641"/>
                      <a:pt x="489" y="632"/>
                      <a:pt x="489" y="624"/>
                    </a:cubicBezTo>
                    <a:cubicBezTo>
                      <a:pt x="490" y="620"/>
                      <a:pt x="490" y="616"/>
                      <a:pt x="490" y="613"/>
                    </a:cubicBezTo>
                    <a:cubicBezTo>
                      <a:pt x="489" y="610"/>
                      <a:pt x="489" y="608"/>
                      <a:pt x="489" y="608"/>
                    </a:cubicBezTo>
                    <a:cubicBezTo>
                      <a:pt x="489" y="605"/>
                      <a:pt x="491" y="602"/>
                      <a:pt x="494" y="600"/>
                    </a:cubicBezTo>
                    <a:cubicBezTo>
                      <a:pt x="494" y="600"/>
                      <a:pt x="495" y="599"/>
                      <a:pt x="497" y="598"/>
                    </a:cubicBezTo>
                    <a:cubicBezTo>
                      <a:pt x="498" y="597"/>
                      <a:pt x="501" y="596"/>
                      <a:pt x="503" y="594"/>
                    </a:cubicBezTo>
                    <a:cubicBezTo>
                      <a:pt x="508" y="591"/>
                      <a:pt x="512" y="589"/>
                      <a:pt x="512" y="589"/>
                    </a:cubicBezTo>
                    <a:cubicBezTo>
                      <a:pt x="512" y="589"/>
                      <a:pt x="516" y="585"/>
                      <a:pt x="521" y="582"/>
                    </a:cubicBezTo>
                    <a:cubicBezTo>
                      <a:pt x="523" y="581"/>
                      <a:pt x="525" y="579"/>
                      <a:pt x="527" y="578"/>
                    </a:cubicBezTo>
                    <a:cubicBezTo>
                      <a:pt x="528" y="576"/>
                      <a:pt x="529" y="576"/>
                      <a:pt x="529" y="576"/>
                    </a:cubicBezTo>
                    <a:cubicBezTo>
                      <a:pt x="532" y="574"/>
                      <a:pt x="535" y="573"/>
                      <a:pt x="538" y="574"/>
                    </a:cubicBezTo>
                    <a:cubicBezTo>
                      <a:pt x="538" y="574"/>
                      <a:pt x="540" y="575"/>
                      <a:pt x="543" y="576"/>
                    </a:cubicBezTo>
                    <a:cubicBezTo>
                      <a:pt x="546" y="577"/>
                      <a:pt x="550" y="579"/>
                      <a:pt x="553" y="580"/>
                    </a:cubicBezTo>
                    <a:cubicBezTo>
                      <a:pt x="561" y="583"/>
                      <a:pt x="569" y="586"/>
                      <a:pt x="569" y="586"/>
                    </a:cubicBezTo>
                    <a:cubicBezTo>
                      <a:pt x="572" y="587"/>
                      <a:pt x="576" y="586"/>
                      <a:pt x="578" y="583"/>
                    </a:cubicBezTo>
                    <a:cubicBezTo>
                      <a:pt x="578" y="583"/>
                      <a:pt x="580" y="582"/>
                      <a:pt x="581" y="580"/>
                    </a:cubicBezTo>
                    <a:cubicBezTo>
                      <a:pt x="583" y="578"/>
                      <a:pt x="586" y="576"/>
                      <a:pt x="588" y="574"/>
                    </a:cubicBezTo>
                    <a:cubicBezTo>
                      <a:pt x="592" y="569"/>
                      <a:pt x="597" y="564"/>
                      <a:pt x="597" y="564"/>
                    </a:cubicBezTo>
                    <a:cubicBezTo>
                      <a:pt x="599" y="561"/>
                      <a:pt x="600" y="557"/>
                      <a:pt x="599" y="554"/>
                    </a:cubicBezTo>
                    <a:cubicBezTo>
                      <a:pt x="599" y="554"/>
                      <a:pt x="596" y="547"/>
                      <a:pt x="593" y="539"/>
                    </a:cubicBezTo>
                    <a:cubicBezTo>
                      <a:pt x="590" y="531"/>
                      <a:pt x="586" y="524"/>
                      <a:pt x="586" y="524"/>
                    </a:cubicBezTo>
                    <a:cubicBezTo>
                      <a:pt x="585" y="521"/>
                      <a:pt x="585" y="518"/>
                      <a:pt x="587" y="515"/>
                    </a:cubicBezTo>
                    <a:cubicBezTo>
                      <a:pt x="587" y="515"/>
                      <a:pt x="588" y="514"/>
                      <a:pt x="589" y="512"/>
                    </a:cubicBezTo>
                    <a:cubicBezTo>
                      <a:pt x="590" y="511"/>
                      <a:pt x="592" y="508"/>
                      <a:pt x="593" y="506"/>
                    </a:cubicBezTo>
                    <a:cubicBezTo>
                      <a:pt x="595" y="504"/>
                      <a:pt x="596" y="502"/>
                      <a:pt x="597" y="500"/>
                    </a:cubicBezTo>
                    <a:cubicBezTo>
                      <a:pt x="598" y="498"/>
                      <a:pt x="599" y="497"/>
                      <a:pt x="599" y="497"/>
                    </a:cubicBezTo>
                    <a:cubicBezTo>
                      <a:pt x="599" y="497"/>
                      <a:pt x="600" y="496"/>
                      <a:pt x="601" y="494"/>
                    </a:cubicBezTo>
                    <a:cubicBezTo>
                      <a:pt x="602" y="493"/>
                      <a:pt x="603" y="490"/>
                      <a:pt x="604" y="488"/>
                    </a:cubicBezTo>
                    <a:cubicBezTo>
                      <a:pt x="607" y="483"/>
                      <a:pt x="610" y="478"/>
                      <a:pt x="610" y="478"/>
                    </a:cubicBezTo>
                    <a:cubicBezTo>
                      <a:pt x="611" y="476"/>
                      <a:pt x="614" y="474"/>
                      <a:pt x="617" y="474"/>
                    </a:cubicBezTo>
                    <a:cubicBezTo>
                      <a:pt x="617" y="474"/>
                      <a:pt x="625" y="473"/>
                      <a:pt x="634" y="473"/>
                    </a:cubicBezTo>
                    <a:cubicBezTo>
                      <a:pt x="638" y="473"/>
                      <a:pt x="642" y="472"/>
                      <a:pt x="645" y="472"/>
                    </a:cubicBezTo>
                    <a:cubicBezTo>
                      <a:pt x="648" y="472"/>
                      <a:pt x="650" y="471"/>
                      <a:pt x="650" y="471"/>
                    </a:cubicBezTo>
                    <a:cubicBezTo>
                      <a:pt x="653" y="471"/>
                      <a:pt x="656" y="469"/>
                      <a:pt x="657" y="465"/>
                    </a:cubicBezTo>
                    <a:cubicBezTo>
                      <a:pt x="657" y="465"/>
                      <a:pt x="658" y="464"/>
                      <a:pt x="659" y="461"/>
                    </a:cubicBezTo>
                    <a:cubicBezTo>
                      <a:pt x="660" y="459"/>
                      <a:pt x="661" y="456"/>
                      <a:pt x="662" y="453"/>
                    </a:cubicBezTo>
                    <a:cubicBezTo>
                      <a:pt x="663" y="450"/>
                      <a:pt x="664" y="446"/>
                      <a:pt x="665" y="444"/>
                    </a:cubicBezTo>
                    <a:cubicBezTo>
                      <a:pt x="666" y="442"/>
                      <a:pt x="666" y="440"/>
                      <a:pt x="666" y="440"/>
                    </a:cubicBezTo>
                    <a:cubicBezTo>
                      <a:pt x="667" y="436"/>
                      <a:pt x="667" y="433"/>
                      <a:pt x="664" y="430"/>
                    </a:cubicBezTo>
                    <a:cubicBezTo>
                      <a:pt x="664" y="430"/>
                      <a:pt x="659" y="425"/>
                      <a:pt x="653" y="419"/>
                    </a:cubicBezTo>
                    <a:cubicBezTo>
                      <a:pt x="650" y="416"/>
                      <a:pt x="647" y="413"/>
                      <a:pt x="644" y="411"/>
                    </a:cubicBezTo>
                    <a:cubicBezTo>
                      <a:pt x="642" y="409"/>
                      <a:pt x="640" y="408"/>
                      <a:pt x="640" y="408"/>
                    </a:cubicBezTo>
                    <a:cubicBezTo>
                      <a:pt x="638" y="406"/>
                      <a:pt x="637" y="403"/>
                      <a:pt x="637" y="400"/>
                    </a:cubicBezTo>
                    <a:cubicBezTo>
                      <a:pt x="637" y="400"/>
                      <a:pt x="638" y="398"/>
                      <a:pt x="638" y="396"/>
                    </a:cubicBezTo>
                    <a:cubicBezTo>
                      <a:pt x="639" y="394"/>
                      <a:pt x="639" y="392"/>
                      <a:pt x="639" y="389"/>
                    </a:cubicBezTo>
                    <a:cubicBezTo>
                      <a:pt x="640" y="386"/>
                      <a:pt x="640" y="384"/>
                      <a:pt x="641" y="382"/>
                    </a:cubicBezTo>
                    <a:cubicBezTo>
                      <a:pt x="641" y="380"/>
                      <a:pt x="641" y="378"/>
                      <a:pt x="641" y="378"/>
                    </a:cubicBezTo>
                    <a:cubicBezTo>
                      <a:pt x="641" y="378"/>
                      <a:pt x="642" y="373"/>
                      <a:pt x="642" y="368"/>
                    </a:cubicBezTo>
                    <a:cubicBezTo>
                      <a:pt x="643" y="365"/>
                      <a:pt x="643" y="362"/>
                      <a:pt x="643" y="360"/>
                    </a:cubicBezTo>
                    <a:cubicBezTo>
                      <a:pt x="643" y="358"/>
                      <a:pt x="643" y="357"/>
                      <a:pt x="643" y="357"/>
                    </a:cubicBezTo>
                    <a:cubicBezTo>
                      <a:pt x="643" y="354"/>
                      <a:pt x="645" y="351"/>
                      <a:pt x="648" y="349"/>
                    </a:cubicBezTo>
                    <a:cubicBezTo>
                      <a:pt x="648" y="349"/>
                      <a:pt x="655" y="346"/>
                      <a:pt x="663" y="342"/>
                    </a:cubicBezTo>
                    <a:cubicBezTo>
                      <a:pt x="666" y="340"/>
                      <a:pt x="670" y="338"/>
                      <a:pt x="673" y="337"/>
                    </a:cubicBezTo>
                    <a:cubicBezTo>
                      <a:pt x="675" y="335"/>
                      <a:pt x="677" y="334"/>
                      <a:pt x="677" y="334"/>
                    </a:cubicBezTo>
                    <a:cubicBezTo>
                      <a:pt x="680" y="332"/>
                      <a:pt x="682" y="329"/>
                      <a:pt x="682" y="325"/>
                    </a:cubicBezTo>
                    <a:cubicBezTo>
                      <a:pt x="682" y="325"/>
                      <a:pt x="681" y="319"/>
                      <a:pt x="681" y="312"/>
                    </a:cubicBezTo>
                    <a:cubicBezTo>
                      <a:pt x="681" y="309"/>
                      <a:pt x="680" y="305"/>
                      <a:pt x="680" y="303"/>
                    </a:cubicBezTo>
                    <a:cubicBezTo>
                      <a:pt x="680" y="300"/>
                      <a:pt x="680" y="299"/>
                      <a:pt x="680" y="299"/>
                    </a:cubicBezTo>
                    <a:cubicBezTo>
                      <a:pt x="679" y="295"/>
                      <a:pt x="677" y="292"/>
                      <a:pt x="674" y="291"/>
                    </a:cubicBezTo>
                    <a:cubicBezTo>
                      <a:pt x="674" y="291"/>
                      <a:pt x="666" y="288"/>
                      <a:pt x="658" y="285"/>
                    </a:cubicBezTo>
                    <a:cubicBezTo>
                      <a:pt x="651" y="282"/>
                      <a:pt x="643" y="280"/>
                      <a:pt x="643" y="280"/>
                    </a:cubicBezTo>
                    <a:cubicBezTo>
                      <a:pt x="640" y="279"/>
                      <a:pt x="638" y="277"/>
                      <a:pt x="637" y="273"/>
                    </a:cubicBezTo>
                    <a:cubicBezTo>
                      <a:pt x="637" y="273"/>
                      <a:pt x="636" y="268"/>
                      <a:pt x="634" y="263"/>
                    </a:cubicBezTo>
                    <a:cubicBezTo>
                      <a:pt x="633" y="258"/>
                      <a:pt x="631" y="253"/>
                      <a:pt x="631" y="253"/>
                    </a:cubicBezTo>
                    <a:cubicBezTo>
                      <a:pt x="631" y="253"/>
                      <a:pt x="631" y="251"/>
                      <a:pt x="630" y="249"/>
                    </a:cubicBezTo>
                    <a:cubicBezTo>
                      <a:pt x="630" y="247"/>
                      <a:pt x="629" y="245"/>
                      <a:pt x="628" y="242"/>
                    </a:cubicBezTo>
                    <a:cubicBezTo>
                      <a:pt x="627" y="240"/>
                      <a:pt x="626" y="237"/>
                      <a:pt x="626" y="235"/>
                    </a:cubicBezTo>
                    <a:cubicBezTo>
                      <a:pt x="625" y="233"/>
                      <a:pt x="625" y="232"/>
                      <a:pt x="625" y="232"/>
                    </a:cubicBezTo>
                    <a:cubicBezTo>
                      <a:pt x="623" y="229"/>
                      <a:pt x="624" y="226"/>
                      <a:pt x="626" y="223"/>
                    </a:cubicBezTo>
                    <a:cubicBezTo>
                      <a:pt x="626" y="223"/>
                      <a:pt x="627" y="222"/>
                      <a:pt x="629" y="219"/>
                    </a:cubicBezTo>
                    <a:cubicBezTo>
                      <a:pt x="631" y="217"/>
                      <a:pt x="634" y="214"/>
                      <a:pt x="636" y="211"/>
                    </a:cubicBezTo>
                    <a:cubicBezTo>
                      <a:pt x="641" y="204"/>
                      <a:pt x="646" y="197"/>
                      <a:pt x="646" y="197"/>
                    </a:cubicBezTo>
                    <a:cubicBezTo>
                      <a:pt x="648" y="195"/>
                      <a:pt x="649" y="191"/>
                      <a:pt x="647" y="188"/>
                    </a:cubicBezTo>
                    <a:cubicBezTo>
                      <a:pt x="647" y="188"/>
                      <a:pt x="644" y="182"/>
                      <a:pt x="641" y="176"/>
                    </a:cubicBezTo>
                    <a:cubicBezTo>
                      <a:pt x="637" y="170"/>
                      <a:pt x="634" y="164"/>
                      <a:pt x="634" y="164"/>
                    </a:cubicBezTo>
                    <a:cubicBezTo>
                      <a:pt x="632" y="161"/>
                      <a:pt x="629" y="159"/>
                      <a:pt x="626" y="159"/>
                    </a:cubicBezTo>
                    <a:cubicBezTo>
                      <a:pt x="626" y="159"/>
                      <a:pt x="617" y="160"/>
                      <a:pt x="609" y="160"/>
                    </a:cubicBezTo>
                    <a:cubicBezTo>
                      <a:pt x="605" y="161"/>
                      <a:pt x="601" y="161"/>
                      <a:pt x="598" y="162"/>
                    </a:cubicBezTo>
                    <a:cubicBezTo>
                      <a:pt x="595" y="162"/>
                      <a:pt x="593" y="162"/>
                      <a:pt x="593" y="162"/>
                    </a:cubicBezTo>
                    <a:cubicBezTo>
                      <a:pt x="590" y="163"/>
                      <a:pt x="587" y="161"/>
                      <a:pt x="585" y="159"/>
                    </a:cubicBezTo>
                    <a:cubicBezTo>
                      <a:pt x="585" y="159"/>
                      <a:pt x="582" y="154"/>
                      <a:pt x="578" y="150"/>
                    </a:cubicBezTo>
                    <a:cubicBezTo>
                      <a:pt x="576" y="148"/>
                      <a:pt x="575" y="146"/>
                      <a:pt x="573" y="144"/>
                    </a:cubicBezTo>
                    <a:cubicBezTo>
                      <a:pt x="572" y="143"/>
                      <a:pt x="571" y="142"/>
                      <a:pt x="571" y="142"/>
                    </a:cubicBezTo>
                    <a:cubicBezTo>
                      <a:pt x="571" y="142"/>
                      <a:pt x="568" y="138"/>
                      <a:pt x="564" y="134"/>
                    </a:cubicBezTo>
                    <a:cubicBezTo>
                      <a:pt x="562" y="132"/>
                      <a:pt x="561" y="130"/>
                      <a:pt x="559" y="128"/>
                    </a:cubicBezTo>
                    <a:cubicBezTo>
                      <a:pt x="558" y="127"/>
                      <a:pt x="557" y="126"/>
                      <a:pt x="557" y="126"/>
                    </a:cubicBezTo>
                    <a:cubicBezTo>
                      <a:pt x="554" y="123"/>
                      <a:pt x="554" y="120"/>
                      <a:pt x="555" y="117"/>
                    </a:cubicBezTo>
                    <a:cubicBezTo>
                      <a:pt x="555" y="117"/>
                      <a:pt x="555" y="115"/>
                      <a:pt x="556" y="112"/>
                    </a:cubicBezTo>
                    <a:cubicBezTo>
                      <a:pt x="557" y="109"/>
                      <a:pt x="558" y="105"/>
                      <a:pt x="559" y="101"/>
                    </a:cubicBezTo>
                    <a:cubicBezTo>
                      <a:pt x="561" y="93"/>
                      <a:pt x="563" y="85"/>
                      <a:pt x="563" y="85"/>
                    </a:cubicBezTo>
                    <a:cubicBezTo>
                      <a:pt x="563" y="82"/>
                      <a:pt x="562" y="79"/>
                      <a:pt x="559" y="76"/>
                    </a:cubicBezTo>
                    <a:cubicBezTo>
                      <a:pt x="559" y="76"/>
                      <a:pt x="558" y="75"/>
                      <a:pt x="556" y="74"/>
                    </a:cubicBezTo>
                    <a:cubicBezTo>
                      <a:pt x="554" y="72"/>
                      <a:pt x="551" y="70"/>
                      <a:pt x="549" y="68"/>
                    </a:cubicBezTo>
                    <a:cubicBezTo>
                      <a:pt x="546" y="66"/>
                      <a:pt x="543" y="64"/>
                      <a:pt x="541" y="62"/>
                    </a:cubicBezTo>
                    <a:cubicBezTo>
                      <a:pt x="539" y="61"/>
                      <a:pt x="538" y="60"/>
                      <a:pt x="538" y="60"/>
                    </a:cubicBezTo>
                    <a:cubicBezTo>
                      <a:pt x="535" y="58"/>
                      <a:pt x="531" y="57"/>
                      <a:pt x="528" y="59"/>
                    </a:cubicBezTo>
                    <a:cubicBezTo>
                      <a:pt x="528" y="59"/>
                      <a:pt x="521" y="62"/>
                      <a:pt x="514" y="66"/>
                    </a:cubicBezTo>
                    <a:cubicBezTo>
                      <a:pt x="506" y="70"/>
                      <a:pt x="499" y="75"/>
                      <a:pt x="499" y="75"/>
                    </a:cubicBezTo>
                    <a:cubicBezTo>
                      <a:pt x="497" y="76"/>
                      <a:pt x="493" y="76"/>
                      <a:pt x="490" y="75"/>
                    </a:cubicBezTo>
                    <a:cubicBezTo>
                      <a:pt x="490" y="75"/>
                      <a:pt x="486" y="72"/>
                      <a:pt x="481" y="70"/>
                    </a:cubicBezTo>
                    <a:cubicBezTo>
                      <a:pt x="479" y="68"/>
                      <a:pt x="476" y="67"/>
                      <a:pt x="474" y="66"/>
                    </a:cubicBezTo>
                    <a:cubicBezTo>
                      <a:pt x="473" y="65"/>
                      <a:pt x="471" y="65"/>
                      <a:pt x="471" y="65"/>
                    </a:cubicBezTo>
                    <a:cubicBezTo>
                      <a:pt x="471" y="65"/>
                      <a:pt x="470" y="64"/>
                      <a:pt x="468" y="63"/>
                    </a:cubicBezTo>
                    <a:cubicBezTo>
                      <a:pt x="466" y="62"/>
                      <a:pt x="464" y="61"/>
                      <a:pt x="462" y="60"/>
                    </a:cubicBezTo>
                    <a:cubicBezTo>
                      <a:pt x="459" y="59"/>
                      <a:pt x="457" y="58"/>
                      <a:pt x="455" y="57"/>
                    </a:cubicBezTo>
                    <a:cubicBezTo>
                      <a:pt x="453" y="57"/>
                      <a:pt x="452" y="56"/>
                      <a:pt x="452" y="56"/>
                    </a:cubicBezTo>
                    <a:cubicBezTo>
                      <a:pt x="449" y="55"/>
                      <a:pt x="446" y="52"/>
                      <a:pt x="446" y="49"/>
                    </a:cubicBezTo>
                    <a:cubicBezTo>
                      <a:pt x="446" y="49"/>
                      <a:pt x="445" y="41"/>
                      <a:pt x="444" y="33"/>
                    </a:cubicBezTo>
                    <a:cubicBezTo>
                      <a:pt x="442" y="25"/>
                      <a:pt x="440" y="17"/>
                      <a:pt x="440" y="17"/>
                    </a:cubicBezTo>
                    <a:cubicBezTo>
                      <a:pt x="440" y="14"/>
                      <a:pt x="437" y="11"/>
                      <a:pt x="433" y="10"/>
                    </a:cubicBezTo>
                    <a:cubicBezTo>
                      <a:pt x="433" y="10"/>
                      <a:pt x="427" y="8"/>
                      <a:pt x="421" y="7"/>
                    </a:cubicBezTo>
                    <a:cubicBezTo>
                      <a:pt x="417" y="6"/>
                      <a:pt x="414" y="5"/>
                      <a:pt x="412" y="5"/>
                    </a:cubicBezTo>
                    <a:cubicBezTo>
                      <a:pt x="409" y="4"/>
                      <a:pt x="407" y="4"/>
                      <a:pt x="407" y="4"/>
                    </a:cubicBezTo>
                    <a:cubicBezTo>
                      <a:pt x="404" y="3"/>
                      <a:pt x="400" y="4"/>
                      <a:pt x="398" y="7"/>
                    </a:cubicBezTo>
                    <a:cubicBezTo>
                      <a:pt x="398" y="7"/>
                      <a:pt x="393" y="13"/>
                      <a:pt x="388" y="20"/>
                    </a:cubicBezTo>
                    <a:cubicBezTo>
                      <a:pt x="383" y="26"/>
                      <a:pt x="378" y="33"/>
                      <a:pt x="378" y="33"/>
                    </a:cubicBezTo>
                    <a:cubicBezTo>
                      <a:pt x="377" y="36"/>
                      <a:pt x="374" y="37"/>
                      <a:pt x="370" y="37"/>
                    </a:cubicBezTo>
                    <a:cubicBezTo>
                      <a:pt x="370" y="37"/>
                      <a:pt x="369" y="36"/>
                      <a:pt x="367" y="36"/>
                    </a:cubicBezTo>
                    <a:cubicBezTo>
                      <a:pt x="365" y="36"/>
                      <a:pt x="362" y="36"/>
                      <a:pt x="360" y="36"/>
                    </a:cubicBezTo>
                    <a:cubicBezTo>
                      <a:pt x="357" y="36"/>
                      <a:pt x="354" y="35"/>
                      <a:pt x="352" y="35"/>
                    </a:cubicBezTo>
                    <a:cubicBezTo>
                      <a:pt x="350" y="35"/>
                      <a:pt x="349" y="35"/>
                      <a:pt x="349" y="35"/>
                    </a:cubicBezTo>
                    <a:cubicBezTo>
                      <a:pt x="349" y="35"/>
                      <a:pt x="343" y="35"/>
                      <a:pt x="338" y="35"/>
                    </a:cubicBezTo>
                    <a:cubicBezTo>
                      <a:pt x="333" y="35"/>
                      <a:pt x="327" y="35"/>
                      <a:pt x="327" y="35"/>
                    </a:cubicBezTo>
                    <a:cubicBezTo>
                      <a:pt x="324" y="35"/>
                      <a:pt x="321" y="34"/>
                      <a:pt x="319" y="31"/>
                    </a:cubicBezTo>
                    <a:cubicBezTo>
                      <a:pt x="319" y="31"/>
                      <a:pt x="315" y="24"/>
                      <a:pt x="310" y="17"/>
                    </a:cubicBezTo>
                    <a:cubicBezTo>
                      <a:pt x="308" y="14"/>
                      <a:pt x="306" y="11"/>
                      <a:pt x="304" y="8"/>
                    </a:cubicBezTo>
                    <a:cubicBezTo>
                      <a:pt x="302" y="6"/>
                      <a:pt x="301" y="4"/>
                      <a:pt x="301" y="4"/>
                    </a:cubicBezTo>
                    <a:cubicBezTo>
                      <a:pt x="299" y="1"/>
                      <a:pt x="295" y="0"/>
                      <a:pt x="292" y="1"/>
                    </a:cubicBezTo>
                    <a:cubicBezTo>
                      <a:pt x="292" y="1"/>
                      <a:pt x="290" y="1"/>
                      <a:pt x="288" y="1"/>
                    </a:cubicBezTo>
                    <a:cubicBezTo>
                      <a:pt x="285" y="2"/>
                      <a:pt x="282" y="2"/>
                      <a:pt x="279" y="3"/>
                    </a:cubicBezTo>
                    <a:cubicBezTo>
                      <a:pt x="272" y="4"/>
                      <a:pt x="266" y="5"/>
                      <a:pt x="266" y="5"/>
                    </a:cubicBezTo>
                    <a:cubicBezTo>
                      <a:pt x="262" y="6"/>
                      <a:pt x="259" y="9"/>
                      <a:pt x="258" y="12"/>
                    </a:cubicBezTo>
                    <a:cubicBezTo>
                      <a:pt x="258" y="12"/>
                      <a:pt x="258" y="14"/>
                      <a:pt x="257" y="17"/>
                    </a:cubicBezTo>
                    <a:cubicBezTo>
                      <a:pt x="256" y="20"/>
                      <a:pt x="255" y="24"/>
                      <a:pt x="254" y="28"/>
                    </a:cubicBezTo>
                    <a:cubicBezTo>
                      <a:pt x="252" y="36"/>
                      <a:pt x="251" y="44"/>
                      <a:pt x="251" y="44"/>
                    </a:cubicBezTo>
                    <a:cubicBezTo>
                      <a:pt x="250" y="47"/>
                      <a:pt x="248" y="50"/>
                      <a:pt x="245" y="51"/>
                    </a:cubicBezTo>
                    <a:cubicBezTo>
                      <a:pt x="245" y="51"/>
                      <a:pt x="244" y="51"/>
                      <a:pt x="242" y="52"/>
                    </a:cubicBezTo>
                    <a:cubicBezTo>
                      <a:pt x="240" y="52"/>
                      <a:pt x="237" y="53"/>
                      <a:pt x="235" y="54"/>
                    </a:cubicBezTo>
                    <a:cubicBezTo>
                      <a:pt x="230" y="56"/>
                      <a:pt x="225" y="58"/>
                      <a:pt x="225" y="58"/>
                    </a:cubicBezTo>
                    <a:cubicBezTo>
                      <a:pt x="225" y="58"/>
                      <a:pt x="224" y="58"/>
                      <a:pt x="224" y="58"/>
                    </a:cubicBezTo>
                    <a:cubicBezTo>
                      <a:pt x="223" y="59"/>
                      <a:pt x="223" y="59"/>
                      <a:pt x="222" y="59"/>
                    </a:cubicBezTo>
                    <a:cubicBezTo>
                      <a:pt x="220" y="60"/>
                      <a:pt x="217" y="61"/>
                      <a:pt x="215" y="62"/>
                    </a:cubicBezTo>
                    <a:cubicBezTo>
                      <a:pt x="212" y="64"/>
                      <a:pt x="210" y="65"/>
                      <a:pt x="208" y="66"/>
                    </a:cubicBezTo>
                    <a:cubicBezTo>
                      <a:pt x="206" y="66"/>
                      <a:pt x="205" y="67"/>
                      <a:pt x="205" y="67"/>
                    </a:cubicBezTo>
                    <a:cubicBezTo>
                      <a:pt x="202" y="69"/>
                      <a:pt x="199" y="68"/>
                      <a:pt x="196" y="67"/>
                    </a:cubicBezTo>
                    <a:cubicBezTo>
                      <a:pt x="196" y="67"/>
                      <a:pt x="189" y="62"/>
                      <a:pt x="182" y="58"/>
                    </a:cubicBezTo>
                    <a:cubicBezTo>
                      <a:pt x="176" y="53"/>
                      <a:pt x="168" y="49"/>
                      <a:pt x="168" y="49"/>
                    </a:cubicBezTo>
                    <a:cubicBezTo>
                      <a:pt x="165" y="47"/>
                      <a:pt x="162" y="48"/>
                      <a:pt x="159" y="50"/>
                    </a:cubicBezTo>
                    <a:cubicBezTo>
                      <a:pt x="159" y="50"/>
                      <a:pt x="153" y="53"/>
                      <a:pt x="147" y="57"/>
                    </a:cubicBezTo>
                    <a:cubicBezTo>
                      <a:pt x="142" y="61"/>
                      <a:pt x="137" y="65"/>
                      <a:pt x="137" y="65"/>
                    </a:cubicBezTo>
                    <a:cubicBezTo>
                      <a:pt x="134" y="67"/>
                      <a:pt x="132" y="70"/>
                      <a:pt x="133" y="74"/>
                    </a:cubicBezTo>
                    <a:cubicBezTo>
                      <a:pt x="133" y="74"/>
                      <a:pt x="134" y="82"/>
                      <a:pt x="135" y="90"/>
                    </a:cubicBezTo>
                    <a:cubicBezTo>
                      <a:pt x="137" y="98"/>
                      <a:pt x="139" y="106"/>
                      <a:pt x="139" y="106"/>
                    </a:cubicBezTo>
                    <a:cubicBezTo>
                      <a:pt x="140" y="109"/>
                      <a:pt x="139" y="112"/>
                      <a:pt x="136" y="114"/>
                    </a:cubicBezTo>
                    <a:cubicBezTo>
                      <a:pt x="136" y="114"/>
                      <a:pt x="135" y="115"/>
                      <a:pt x="134" y="117"/>
                    </a:cubicBezTo>
                    <a:cubicBezTo>
                      <a:pt x="132" y="118"/>
                      <a:pt x="130" y="120"/>
                      <a:pt x="128" y="122"/>
                    </a:cubicBezTo>
                    <a:cubicBezTo>
                      <a:pt x="126" y="124"/>
                      <a:pt x="124" y="126"/>
                      <a:pt x="123" y="127"/>
                    </a:cubicBezTo>
                    <a:cubicBezTo>
                      <a:pt x="122" y="128"/>
                      <a:pt x="122" y="128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17" y="133"/>
                      <a:pt x="113" y="137"/>
                    </a:cubicBezTo>
                    <a:cubicBezTo>
                      <a:pt x="112" y="139"/>
                      <a:pt x="110" y="141"/>
                      <a:pt x="109" y="143"/>
                    </a:cubicBezTo>
                    <a:cubicBezTo>
                      <a:pt x="107" y="145"/>
                      <a:pt x="106" y="146"/>
                      <a:pt x="106" y="146"/>
                    </a:cubicBezTo>
                    <a:cubicBezTo>
                      <a:pt x="104" y="148"/>
                      <a:pt x="101" y="149"/>
                      <a:pt x="98" y="149"/>
                    </a:cubicBezTo>
                    <a:cubicBezTo>
                      <a:pt x="98" y="149"/>
                      <a:pt x="90" y="147"/>
                      <a:pt x="82" y="146"/>
                    </a:cubicBezTo>
                    <a:cubicBezTo>
                      <a:pt x="78" y="145"/>
                      <a:pt x="74" y="145"/>
                      <a:pt x="71" y="145"/>
                    </a:cubicBezTo>
                    <a:cubicBezTo>
                      <a:pt x="67" y="144"/>
                      <a:pt x="65" y="144"/>
                      <a:pt x="65" y="144"/>
                    </a:cubicBezTo>
                    <a:cubicBezTo>
                      <a:pt x="62" y="144"/>
                      <a:pt x="59" y="145"/>
                      <a:pt x="57" y="149"/>
                    </a:cubicBezTo>
                    <a:cubicBezTo>
                      <a:pt x="57" y="149"/>
                      <a:pt x="53" y="154"/>
                      <a:pt x="50" y="160"/>
                    </a:cubicBezTo>
                    <a:cubicBezTo>
                      <a:pt x="48" y="163"/>
                      <a:pt x="46" y="166"/>
                      <a:pt x="45" y="168"/>
                    </a:cubicBezTo>
                    <a:cubicBezTo>
                      <a:pt x="44" y="170"/>
                      <a:pt x="43" y="171"/>
                      <a:pt x="43" y="171"/>
                    </a:cubicBezTo>
                    <a:cubicBezTo>
                      <a:pt x="41" y="175"/>
                      <a:pt x="41" y="178"/>
                      <a:pt x="43" y="181"/>
                    </a:cubicBezTo>
                    <a:cubicBezTo>
                      <a:pt x="43" y="181"/>
                      <a:pt x="44" y="183"/>
                      <a:pt x="46" y="185"/>
                    </a:cubicBezTo>
                    <a:cubicBezTo>
                      <a:pt x="47" y="188"/>
                      <a:pt x="50" y="191"/>
                      <a:pt x="52" y="195"/>
                    </a:cubicBezTo>
                    <a:cubicBezTo>
                      <a:pt x="57" y="202"/>
                      <a:pt x="62" y="208"/>
                      <a:pt x="62" y="208"/>
                    </a:cubicBezTo>
                    <a:cubicBezTo>
                      <a:pt x="64" y="210"/>
                      <a:pt x="64" y="214"/>
                      <a:pt x="63" y="217"/>
                    </a:cubicBezTo>
                    <a:cubicBezTo>
                      <a:pt x="63" y="217"/>
                      <a:pt x="61" y="222"/>
                      <a:pt x="58" y="227"/>
                    </a:cubicBezTo>
                    <a:cubicBezTo>
                      <a:pt x="57" y="232"/>
                      <a:pt x="55" y="237"/>
                      <a:pt x="55" y="237"/>
                    </a:cubicBezTo>
                    <a:cubicBezTo>
                      <a:pt x="55" y="237"/>
                      <a:pt x="54" y="238"/>
                      <a:pt x="54" y="240"/>
                    </a:cubicBezTo>
                    <a:cubicBezTo>
                      <a:pt x="53" y="242"/>
                      <a:pt x="52" y="245"/>
                      <a:pt x="51" y="247"/>
                    </a:cubicBezTo>
                    <a:cubicBezTo>
                      <a:pt x="51" y="250"/>
                      <a:pt x="50" y="252"/>
                      <a:pt x="49" y="254"/>
                    </a:cubicBezTo>
                    <a:cubicBezTo>
                      <a:pt x="49" y="256"/>
                      <a:pt x="48" y="257"/>
                      <a:pt x="48" y="257"/>
                    </a:cubicBezTo>
                    <a:cubicBezTo>
                      <a:pt x="47" y="261"/>
                      <a:pt x="45" y="263"/>
                      <a:pt x="42" y="264"/>
                    </a:cubicBezTo>
                    <a:cubicBezTo>
                      <a:pt x="42" y="264"/>
                      <a:pt x="34" y="266"/>
                      <a:pt x="26" y="268"/>
                    </a:cubicBezTo>
                    <a:cubicBezTo>
                      <a:pt x="18" y="270"/>
                      <a:pt x="10" y="273"/>
                      <a:pt x="10" y="273"/>
                    </a:cubicBezTo>
                    <a:cubicBezTo>
                      <a:pt x="7" y="274"/>
                      <a:pt x="5" y="277"/>
                      <a:pt x="4" y="280"/>
                    </a:cubicBezTo>
                    <a:cubicBezTo>
                      <a:pt x="4" y="280"/>
                      <a:pt x="4" y="282"/>
                      <a:pt x="4" y="284"/>
                    </a:cubicBezTo>
                    <a:cubicBezTo>
                      <a:pt x="3" y="287"/>
                      <a:pt x="3" y="290"/>
                      <a:pt x="2" y="294"/>
                    </a:cubicBezTo>
                    <a:cubicBezTo>
                      <a:pt x="1" y="300"/>
                      <a:pt x="1" y="307"/>
                      <a:pt x="1" y="307"/>
                    </a:cubicBezTo>
                    <a:cubicBezTo>
                      <a:pt x="0" y="310"/>
                      <a:pt x="2" y="314"/>
                      <a:pt x="5" y="316"/>
                    </a:cubicBezTo>
                    <a:cubicBezTo>
                      <a:pt x="5" y="316"/>
                      <a:pt x="11" y="320"/>
                      <a:pt x="18" y="324"/>
                    </a:cubicBezTo>
                    <a:cubicBezTo>
                      <a:pt x="26" y="329"/>
                      <a:pt x="33" y="333"/>
                      <a:pt x="33" y="333"/>
                    </a:cubicBezTo>
                    <a:cubicBezTo>
                      <a:pt x="36" y="334"/>
                      <a:pt x="37" y="337"/>
                      <a:pt x="37" y="340"/>
                    </a:cubicBezTo>
                    <a:cubicBezTo>
                      <a:pt x="37" y="340"/>
                      <a:pt x="37" y="342"/>
                      <a:pt x="37" y="344"/>
                    </a:cubicBezTo>
                    <a:cubicBezTo>
                      <a:pt x="37" y="346"/>
                      <a:pt x="37" y="348"/>
                      <a:pt x="37" y="351"/>
                    </a:cubicBezTo>
                    <a:cubicBezTo>
                      <a:pt x="38" y="354"/>
                      <a:pt x="38" y="357"/>
                      <a:pt x="38" y="359"/>
                    </a:cubicBezTo>
                    <a:cubicBezTo>
                      <a:pt x="38" y="361"/>
                      <a:pt x="38" y="362"/>
                      <a:pt x="38" y="362"/>
                    </a:cubicBezTo>
                    <a:cubicBezTo>
                      <a:pt x="38" y="362"/>
                      <a:pt x="38" y="363"/>
                      <a:pt x="38" y="365"/>
                    </a:cubicBezTo>
                    <a:cubicBezTo>
                      <a:pt x="39" y="367"/>
                      <a:pt x="39" y="370"/>
                      <a:pt x="39" y="373"/>
                    </a:cubicBezTo>
                    <a:cubicBezTo>
                      <a:pt x="40" y="378"/>
                      <a:pt x="41" y="383"/>
                      <a:pt x="41" y="383"/>
                    </a:cubicBezTo>
                    <a:cubicBezTo>
                      <a:pt x="41" y="387"/>
                      <a:pt x="40" y="390"/>
                      <a:pt x="37" y="392"/>
                    </a:cubicBezTo>
                    <a:cubicBezTo>
                      <a:pt x="37" y="392"/>
                      <a:pt x="31" y="397"/>
                      <a:pt x="24" y="402"/>
                    </a:cubicBezTo>
                    <a:cubicBezTo>
                      <a:pt x="18" y="407"/>
                      <a:pt x="12" y="413"/>
                      <a:pt x="12" y="413"/>
                    </a:cubicBezTo>
                    <a:cubicBezTo>
                      <a:pt x="10" y="415"/>
                      <a:pt x="9" y="419"/>
                      <a:pt x="9" y="422"/>
                    </a:cubicBezTo>
                    <a:cubicBezTo>
                      <a:pt x="9" y="422"/>
                      <a:pt x="10" y="424"/>
                      <a:pt x="11" y="426"/>
                    </a:cubicBezTo>
                    <a:cubicBezTo>
                      <a:pt x="11" y="429"/>
                      <a:pt x="12" y="432"/>
                      <a:pt x="13" y="435"/>
                    </a:cubicBezTo>
                    <a:cubicBezTo>
                      <a:pt x="14" y="438"/>
                      <a:pt x="15" y="441"/>
                      <a:pt x="16" y="444"/>
                    </a:cubicBezTo>
                    <a:cubicBezTo>
                      <a:pt x="17" y="446"/>
                      <a:pt x="17" y="448"/>
                      <a:pt x="17" y="448"/>
                    </a:cubicBezTo>
                    <a:cubicBezTo>
                      <a:pt x="18" y="451"/>
                      <a:pt x="21" y="454"/>
                      <a:pt x="24" y="454"/>
                    </a:cubicBezTo>
                    <a:cubicBezTo>
                      <a:pt x="24" y="454"/>
                      <a:pt x="33" y="456"/>
                      <a:pt x="41" y="457"/>
                    </a:cubicBezTo>
                    <a:cubicBezTo>
                      <a:pt x="45" y="457"/>
                      <a:pt x="49" y="458"/>
                      <a:pt x="52" y="458"/>
                    </a:cubicBezTo>
                    <a:cubicBezTo>
                      <a:pt x="55" y="458"/>
                      <a:pt x="57" y="458"/>
                      <a:pt x="57" y="458"/>
                    </a:cubicBezTo>
                    <a:cubicBezTo>
                      <a:pt x="60" y="459"/>
                      <a:pt x="63" y="461"/>
                      <a:pt x="64" y="464"/>
                    </a:cubicBezTo>
                    <a:cubicBezTo>
                      <a:pt x="64" y="464"/>
                      <a:pt x="65" y="465"/>
                      <a:pt x="66" y="467"/>
                    </a:cubicBezTo>
                    <a:cubicBezTo>
                      <a:pt x="66" y="468"/>
                      <a:pt x="68" y="471"/>
                      <a:pt x="69" y="473"/>
                    </a:cubicBezTo>
                    <a:cubicBezTo>
                      <a:pt x="71" y="478"/>
                      <a:pt x="74" y="483"/>
                      <a:pt x="74" y="483"/>
                    </a:cubicBezTo>
                    <a:cubicBezTo>
                      <a:pt x="74" y="483"/>
                      <a:pt x="74" y="484"/>
                      <a:pt x="75" y="486"/>
                    </a:cubicBezTo>
                    <a:cubicBezTo>
                      <a:pt x="76" y="488"/>
                      <a:pt x="78" y="490"/>
                      <a:pt x="79" y="492"/>
                    </a:cubicBezTo>
                    <a:cubicBezTo>
                      <a:pt x="82" y="497"/>
                      <a:pt x="85" y="501"/>
                      <a:pt x="85" y="501"/>
                    </a:cubicBezTo>
                    <a:cubicBezTo>
                      <a:pt x="87" y="504"/>
                      <a:pt x="87" y="508"/>
                      <a:pt x="85" y="510"/>
                    </a:cubicBezTo>
                    <a:cubicBezTo>
                      <a:pt x="85" y="510"/>
                      <a:pt x="84" y="512"/>
                      <a:pt x="83" y="515"/>
                    </a:cubicBezTo>
                    <a:cubicBezTo>
                      <a:pt x="81" y="518"/>
                      <a:pt x="79" y="521"/>
                      <a:pt x="78" y="525"/>
                    </a:cubicBezTo>
                    <a:cubicBezTo>
                      <a:pt x="74" y="532"/>
                      <a:pt x="71" y="540"/>
                      <a:pt x="71" y="540"/>
                    </a:cubicBezTo>
                    <a:cubicBezTo>
                      <a:pt x="69" y="543"/>
                      <a:pt x="70" y="547"/>
                      <a:pt x="72" y="549"/>
                    </a:cubicBezTo>
                    <a:cubicBezTo>
                      <a:pt x="72" y="549"/>
                      <a:pt x="76" y="555"/>
                      <a:pt x="81" y="560"/>
                    </a:cubicBezTo>
                    <a:cubicBezTo>
                      <a:pt x="85" y="565"/>
                      <a:pt x="90" y="570"/>
                      <a:pt x="90" y="570"/>
                    </a:cubicBezTo>
                    <a:cubicBezTo>
                      <a:pt x="92" y="573"/>
                      <a:pt x="96" y="574"/>
                      <a:pt x="99" y="573"/>
                    </a:cubicBezTo>
                    <a:cubicBezTo>
                      <a:pt x="99" y="573"/>
                      <a:pt x="107" y="571"/>
                      <a:pt x="115" y="568"/>
                    </a:cubicBezTo>
                    <a:cubicBezTo>
                      <a:pt x="119" y="567"/>
                      <a:pt x="122" y="566"/>
                      <a:pt x="125" y="565"/>
                    </a:cubicBezTo>
                    <a:cubicBezTo>
                      <a:pt x="128" y="564"/>
                      <a:pt x="130" y="563"/>
                      <a:pt x="130" y="563"/>
                    </a:cubicBezTo>
                    <a:cubicBezTo>
                      <a:pt x="133" y="562"/>
                      <a:pt x="137" y="563"/>
                      <a:pt x="139" y="565"/>
                    </a:cubicBezTo>
                    <a:cubicBezTo>
                      <a:pt x="139" y="565"/>
                      <a:pt x="140" y="566"/>
                      <a:pt x="141" y="567"/>
                    </a:cubicBezTo>
                    <a:cubicBezTo>
                      <a:pt x="143" y="569"/>
                      <a:pt x="145" y="570"/>
                      <a:pt x="147" y="572"/>
                    </a:cubicBezTo>
                    <a:cubicBezTo>
                      <a:pt x="149" y="574"/>
                      <a:pt x="151" y="576"/>
                      <a:pt x="153" y="577"/>
                    </a:cubicBezTo>
                    <a:cubicBezTo>
                      <a:pt x="155" y="578"/>
                      <a:pt x="156" y="579"/>
                      <a:pt x="156" y="579"/>
                    </a:cubicBezTo>
                    <a:cubicBezTo>
                      <a:pt x="156" y="579"/>
                      <a:pt x="160" y="582"/>
                      <a:pt x="164" y="585"/>
                    </a:cubicBezTo>
                    <a:cubicBezTo>
                      <a:pt x="169" y="588"/>
                      <a:pt x="173" y="591"/>
                      <a:pt x="173" y="591"/>
                    </a:cubicBezTo>
                    <a:cubicBezTo>
                      <a:pt x="176" y="593"/>
                      <a:pt x="177" y="596"/>
                      <a:pt x="177" y="599"/>
                    </a:cubicBezTo>
                    <a:cubicBezTo>
                      <a:pt x="177" y="599"/>
                      <a:pt x="177" y="607"/>
                      <a:pt x="176" y="616"/>
                    </a:cubicBezTo>
                    <a:cubicBezTo>
                      <a:pt x="176" y="624"/>
                      <a:pt x="176" y="632"/>
                      <a:pt x="176" y="632"/>
                    </a:cubicBezTo>
                    <a:cubicBezTo>
                      <a:pt x="176" y="635"/>
                      <a:pt x="178" y="639"/>
                      <a:pt x="181" y="640"/>
                    </a:cubicBezTo>
                    <a:cubicBezTo>
                      <a:pt x="181" y="640"/>
                      <a:pt x="183" y="641"/>
                      <a:pt x="185" y="642"/>
                    </a:cubicBezTo>
                    <a:cubicBezTo>
                      <a:pt x="187" y="643"/>
                      <a:pt x="190" y="645"/>
                      <a:pt x="193" y="646"/>
                    </a:cubicBezTo>
                    <a:cubicBezTo>
                      <a:pt x="199" y="649"/>
                      <a:pt x="205" y="652"/>
                      <a:pt x="205" y="652"/>
                    </a:cubicBezTo>
                    <a:cubicBezTo>
                      <a:pt x="209" y="653"/>
                      <a:pt x="213" y="653"/>
                      <a:pt x="215" y="651"/>
                    </a:cubicBezTo>
                    <a:cubicBezTo>
                      <a:pt x="215" y="651"/>
                      <a:pt x="217" y="650"/>
                      <a:pt x="219" y="648"/>
                    </a:cubicBezTo>
                    <a:cubicBezTo>
                      <a:pt x="222" y="646"/>
                      <a:pt x="225" y="643"/>
                      <a:pt x="228" y="640"/>
                    </a:cubicBezTo>
                    <a:cubicBezTo>
                      <a:pt x="234" y="635"/>
                      <a:pt x="240" y="629"/>
                      <a:pt x="240" y="629"/>
                    </a:cubicBezTo>
                    <a:cubicBezTo>
                      <a:pt x="242" y="627"/>
                      <a:pt x="246" y="626"/>
                      <a:pt x="249" y="627"/>
                    </a:cubicBezTo>
                    <a:cubicBezTo>
                      <a:pt x="249" y="627"/>
                      <a:pt x="250" y="628"/>
                      <a:pt x="252" y="628"/>
                    </a:cubicBezTo>
                    <a:cubicBezTo>
                      <a:pt x="254" y="629"/>
                      <a:pt x="256" y="630"/>
                      <a:pt x="259" y="631"/>
                    </a:cubicBezTo>
                    <a:cubicBezTo>
                      <a:pt x="264" y="632"/>
                      <a:pt x="269" y="633"/>
                      <a:pt x="269" y="633"/>
                    </a:cubicBezTo>
                    <a:cubicBezTo>
                      <a:pt x="269" y="633"/>
                      <a:pt x="271" y="634"/>
                      <a:pt x="273" y="634"/>
                    </a:cubicBezTo>
                    <a:cubicBezTo>
                      <a:pt x="275" y="634"/>
                      <a:pt x="277" y="635"/>
                      <a:pt x="280" y="636"/>
                    </a:cubicBezTo>
                    <a:cubicBezTo>
                      <a:pt x="283" y="636"/>
                      <a:pt x="285" y="637"/>
                      <a:pt x="287" y="637"/>
                    </a:cubicBezTo>
                    <a:cubicBezTo>
                      <a:pt x="289" y="637"/>
                      <a:pt x="291" y="637"/>
                      <a:pt x="291" y="637"/>
                    </a:cubicBezTo>
                    <a:cubicBezTo>
                      <a:pt x="294" y="638"/>
                      <a:pt x="296" y="640"/>
                      <a:pt x="297" y="643"/>
                    </a:cubicBezTo>
                    <a:cubicBezTo>
                      <a:pt x="297" y="643"/>
                      <a:pt x="298" y="645"/>
                      <a:pt x="299" y="648"/>
                    </a:cubicBezTo>
                    <a:cubicBezTo>
                      <a:pt x="300" y="651"/>
                      <a:pt x="302" y="655"/>
                      <a:pt x="303" y="659"/>
                    </a:cubicBezTo>
                    <a:cubicBezTo>
                      <a:pt x="306" y="666"/>
                      <a:pt x="310" y="674"/>
                      <a:pt x="310" y="674"/>
                    </a:cubicBezTo>
                    <a:cubicBezTo>
                      <a:pt x="311" y="677"/>
                      <a:pt x="314" y="679"/>
                      <a:pt x="318" y="679"/>
                    </a:cubicBezTo>
                    <a:cubicBezTo>
                      <a:pt x="318" y="679"/>
                      <a:pt x="320" y="679"/>
                      <a:pt x="322" y="679"/>
                    </a:cubicBezTo>
                    <a:cubicBezTo>
                      <a:pt x="325" y="679"/>
                      <a:pt x="328" y="680"/>
                      <a:pt x="331" y="680"/>
                    </a:cubicBezTo>
                    <a:cubicBezTo>
                      <a:pt x="335" y="680"/>
                      <a:pt x="338" y="680"/>
                      <a:pt x="340" y="680"/>
                    </a:cubicBezTo>
                    <a:cubicBezTo>
                      <a:pt x="343" y="680"/>
                      <a:pt x="345" y="680"/>
                      <a:pt x="345" y="680"/>
                    </a:cubicBezTo>
                    <a:close/>
                    <a:moveTo>
                      <a:pt x="334" y="592"/>
                    </a:moveTo>
                    <a:cubicBezTo>
                      <a:pt x="320" y="592"/>
                      <a:pt x="307" y="590"/>
                      <a:pt x="297" y="588"/>
                    </a:cubicBezTo>
                    <a:cubicBezTo>
                      <a:pt x="295" y="588"/>
                      <a:pt x="293" y="588"/>
                      <a:pt x="291" y="587"/>
                    </a:cubicBezTo>
                    <a:cubicBezTo>
                      <a:pt x="289" y="587"/>
                      <a:pt x="287" y="586"/>
                      <a:pt x="285" y="586"/>
                    </a:cubicBezTo>
                    <a:cubicBezTo>
                      <a:pt x="284" y="586"/>
                      <a:pt x="283" y="586"/>
                      <a:pt x="282" y="585"/>
                    </a:cubicBezTo>
                    <a:cubicBezTo>
                      <a:pt x="281" y="585"/>
                      <a:pt x="281" y="585"/>
                      <a:pt x="281" y="585"/>
                    </a:cubicBezTo>
                    <a:cubicBezTo>
                      <a:pt x="281" y="585"/>
                      <a:pt x="279" y="585"/>
                      <a:pt x="277" y="584"/>
                    </a:cubicBezTo>
                    <a:cubicBezTo>
                      <a:pt x="274" y="583"/>
                      <a:pt x="270" y="582"/>
                      <a:pt x="265" y="581"/>
                    </a:cubicBezTo>
                    <a:cubicBezTo>
                      <a:pt x="255" y="578"/>
                      <a:pt x="243" y="573"/>
                      <a:pt x="231" y="567"/>
                    </a:cubicBezTo>
                    <a:cubicBezTo>
                      <a:pt x="225" y="565"/>
                      <a:pt x="219" y="561"/>
                      <a:pt x="214" y="558"/>
                    </a:cubicBezTo>
                    <a:cubicBezTo>
                      <a:pt x="208" y="555"/>
                      <a:pt x="203" y="552"/>
                      <a:pt x="199" y="549"/>
                    </a:cubicBezTo>
                    <a:cubicBezTo>
                      <a:pt x="197" y="548"/>
                      <a:pt x="195" y="547"/>
                      <a:pt x="194" y="546"/>
                    </a:cubicBezTo>
                    <a:cubicBezTo>
                      <a:pt x="192" y="544"/>
                      <a:pt x="191" y="543"/>
                      <a:pt x="189" y="542"/>
                    </a:cubicBezTo>
                    <a:cubicBezTo>
                      <a:pt x="187" y="541"/>
                      <a:pt x="186" y="540"/>
                      <a:pt x="186" y="540"/>
                    </a:cubicBezTo>
                    <a:cubicBezTo>
                      <a:pt x="186" y="540"/>
                      <a:pt x="185" y="539"/>
                      <a:pt x="185" y="539"/>
                    </a:cubicBezTo>
                    <a:cubicBezTo>
                      <a:pt x="184" y="538"/>
                      <a:pt x="183" y="538"/>
                      <a:pt x="182" y="537"/>
                    </a:cubicBezTo>
                    <a:cubicBezTo>
                      <a:pt x="180" y="535"/>
                      <a:pt x="177" y="532"/>
                      <a:pt x="173" y="529"/>
                    </a:cubicBezTo>
                    <a:cubicBezTo>
                      <a:pt x="166" y="523"/>
                      <a:pt x="156" y="513"/>
                      <a:pt x="147" y="503"/>
                    </a:cubicBezTo>
                    <a:cubicBezTo>
                      <a:pt x="139" y="493"/>
                      <a:pt x="131" y="482"/>
                      <a:pt x="126" y="474"/>
                    </a:cubicBezTo>
                    <a:cubicBezTo>
                      <a:pt x="124" y="472"/>
                      <a:pt x="123" y="470"/>
                      <a:pt x="122" y="468"/>
                    </a:cubicBezTo>
                    <a:cubicBezTo>
                      <a:pt x="121" y="466"/>
                      <a:pt x="120" y="464"/>
                      <a:pt x="120" y="463"/>
                    </a:cubicBezTo>
                    <a:cubicBezTo>
                      <a:pt x="119" y="462"/>
                      <a:pt x="118" y="461"/>
                      <a:pt x="118" y="460"/>
                    </a:cubicBezTo>
                    <a:cubicBezTo>
                      <a:pt x="117" y="460"/>
                      <a:pt x="117" y="459"/>
                      <a:pt x="117" y="459"/>
                    </a:cubicBezTo>
                    <a:cubicBezTo>
                      <a:pt x="117" y="459"/>
                      <a:pt x="117" y="458"/>
                      <a:pt x="115" y="455"/>
                    </a:cubicBezTo>
                    <a:cubicBezTo>
                      <a:pt x="114" y="453"/>
                      <a:pt x="112" y="449"/>
                      <a:pt x="110" y="444"/>
                    </a:cubicBezTo>
                    <a:cubicBezTo>
                      <a:pt x="109" y="442"/>
                      <a:pt x="108" y="440"/>
                      <a:pt x="107" y="437"/>
                    </a:cubicBezTo>
                    <a:cubicBezTo>
                      <a:pt x="106" y="434"/>
                      <a:pt x="104" y="432"/>
                      <a:pt x="103" y="429"/>
                    </a:cubicBezTo>
                    <a:cubicBezTo>
                      <a:pt x="102" y="426"/>
                      <a:pt x="101" y="423"/>
                      <a:pt x="100" y="420"/>
                    </a:cubicBezTo>
                    <a:cubicBezTo>
                      <a:pt x="99" y="417"/>
                      <a:pt x="98" y="413"/>
                      <a:pt x="97" y="410"/>
                    </a:cubicBezTo>
                    <a:cubicBezTo>
                      <a:pt x="93" y="398"/>
                      <a:pt x="91" y="384"/>
                      <a:pt x="89" y="375"/>
                    </a:cubicBezTo>
                    <a:cubicBezTo>
                      <a:pt x="88" y="365"/>
                      <a:pt x="87" y="358"/>
                      <a:pt x="87" y="358"/>
                    </a:cubicBezTo>
                    <a:cubicBezTo>
                      <a:pt x="87" y="358"/>
                      <a:pt x="87" y="356"/>
                      <a:pt x="87" y="354"/>
                    </a:cubicBezTo>
                    <a:cubicBezTo>
                      <a:pt x="87" y="351"/>
                      <a:pt x="87" y="347"/>
                      <a:pt x="87" y="342"/>
                    </a:cubicBezTo>
                    <a:cubicBezTo>
                      <a:pt x="87" y="332"/>
                      <a:pt x="87" y="318"/>
                      <a:pt x="89" y="305"/>
                    </a:cubicBezTo>
                    <a:cubicBezTo>
                      <a:pt x="91" y="292"/>
                      <a:pt x="94" y="279"/>
                      <a:pt x="96" y="269"/>
                    </a:cubicBezTo>
                    <a:cubicBezTo>
                      <a:pt x="98" y="264"/>
                      <a:pt x="99" y="261"/>
                      <a:pt x="100" y="258"/>
                    </a:cubicBezTo>
                    <a:cubicBezTo>
                      <a:pt x="100" y="256"/>
                      <a:pt x="101" y="255"/>
                      <a:pt x="101" y="255"/>
                    </a:cubicBezTo>
                    <a:cubicBezTo>
                      <a:pt x="101" y="254"/>
                      <a:pt x="101" y="253"/>
                      <a:pt x="101" y="253"/>
                    </a:cubicBezTo>
                    <a:cubicBezTo>
                      <a:pt x="101" y="253"/>
                      <a:pt x="102" y="252"/>
                      <a:pt x="103" y="249"/>
                    </a:cubicBezTo>
                    <a:cubicBezTo>
                      <a:pt x="103" y="248"/>
                      <a:pt x="104" y="246"/>
                      <a:pt x="105" y="244"/>
                    </a:cubicBezTo>
                    <a:cubicBezTo>
                      <a:pt x="106" y="242"/>
                      <a:pt x="106" y="240"/>
                      <a:pt x="107" y="238"/>
                    </a:cubicBezTo>
                    <a:cubicBezTo>
                      <a:pt x="109" y="233"/>
                      <a:pt x="112" y="228"/>
                      <a:pt x="115" y="223"/>
                    </a:cubicBezTo>
                    <a:cubicBezTo>
                      <a:pt x="118" y="217"/>
                      <a:pt x="121" y="211"/>
                      <a:pt x="124" y="206"/>
                    </a:cubicBezTo>
                    <a:cubicBezTo>
                      <a:pt x="131" y="194"/>
                      <a:pt x="139" y="183"/>
                      <a:pt x="145" y="176"/>
                    </a:cubicBezTo>
                    <a:cubicBezTo>
                      <a:pt x="149" y="172"/>
                      <a:pt x="151" y="169"/>
                      <a:pt x="153" y="167"/>
                    </a:cubicBezTo>
                    <a:cubicBezTo>
                      <a:pt x="155" y="165"/>
                      <a:pt x="156" y="164"/>
                      <a:pt x="156" y="164"/>
                    </a:cubicBezTo>
                    <a:cubicBezTo>
                      <a:pt x="156" y="164"/>
                      <a:pt x="158" y="162"/>
                      <a:pt x="160" y="160"/>
                    </a:cubicBezTo>
                    <a:cubicBezTo>
                      <a:pt x="162" y="158"/>
                      <a:pt x="165" y="155"/>
                      <a:pt x="168" y="152"/>
                    </a:cubicBezTo>
                    <a:cubicBezTo>
                      <a:pt x="176" y="145"/>
                      <a:pt x="186" y="137"/>
                      <a:pt x="197" y="129"/>
                    </a:cubicBezTo>
                    <a:cubicBezTo>
                      <a:pt x="208" y="122"/>
                      <a:pt x="220" y="115"/>
                      <a:pt x="229" y="111"/>
                    </a:cubicBezTo>
                    <a:cubicBezTo>
                      <a:pt x="233" y="108"/>
                      <a:pt x="237" y="107"/>
                      <a:pt x="239" y="106"/>
                    </a:cubicBezTo>
                    <a:cubicBezTo>
                      <a:pt x="242" y="104"/>
                      <a:pt x="244" y="104"/>
                      <a:pt x="244" y="104"/>
                    </a:cubicBezTo>
                    <a:cubicBezTo>
                      <a:pt x="244" y="104"/>
                      <a:pt x="245" y="103"/>
                      <a:pt x="248" y="102"/>
                    </a:cubicBezTo>
                    <a:cubicBezTo>
                      <a:pt x="251" y="101"/>
                      <a:pt x="254" y="99"/>
                      <a:pt x="259" y="98"/>
                    </a:cubicBezTo>
                    <a:cubicBezTo>
                      <a:pt x="269" y="95"/>
                      <a:pt x="281" y="91"/>
                      <a:pt x="294" y="89"/>
                    </a:cubicBezTo>
                    <a:cubicBezTo>
                      <a:pt x="301" y="87"/>
                      <a:pt x="308" y="87"/>
                      <a:pt x="314" y="86"/>
                    </a:cubicBezTo>
                    <a:cubicBezTo>
                      <a:pt x="320" y="85"/>
                      <a:pt x="326" y="85"/>
                      <a:pt x="331" y="85"/>
                    </a:cubicBezTo>
                    <a:cubicBezTo>
                      <a:pt x="333" y="85"/>
                      <a:pt x="336" y="85"/>
                      <a:pt x="338" y="85"/>
                    </a:cubicBezTo>
                    <a:cubicBezTo>
                      <a:pt x="340" y="85"/>
                      <a:pt x="341" y="85"/>
                      <a:pt x="343" y="85"/>
                    </a:cubicBezTo>
                    <a:cubicBezTo>
                      <a:pt x="346" y="85"/>
                      <a:pt x="347" y="85"/>
                      <a:pt x="347" y="85"/>
                    </a:cubicBezTo>
                    <a:cubicBezTo>
                      <a:pt x="347" y="85"/>
                      <a:pt x="348" y="85"/>
                      <a:pt x="349" y="85"/>
                    </a:cubicBezTo>
                    <a:cubicBezTo>
                      <a:pt x="349" y="85"/>
                      <a:pt x="350" y="85"/>
                      <a:pt x="352" y="85"/>
                    </a:cubicBezTo>
                    <a:cubicBezTo>
                      <a:pt x="355" y="85"/>
                      <a:pt x="359" y="85"/>
                      <a:pt x="364" y="86"/>
                    </a:cubicBezTo>
                    <a:cubicBezTo>
                      <a:pt x="374" y="87"/>
                      <a:pt x="387" y="89"/>
                      <a:pt x="400" y="92"/>
                    </a:cubicBezTo>
                    <a:cubicBezTo>
                      <a:pt x="413" y="95"/>
                      <a:pt x="426" y="99"/>
                      <a:pt x="435" y="103"/>
                    </a:cubicBezTo>
                    <a:cubicBezTo>
                      <a:pt x="439" y="105"/>
                      <a:pt x="443" y="106"/>
                      <a:pt x="446" y="107"/>
                    </a:cubicBezTo>
                    <a:cubicBezTo>
                      <a:pt x="449" y="109"/>
                      <a:pt x="450" y="109"/>
                      <a:pt x="450" y="109"/>
                    </a:cubicBezTo>
                    <a:cubicBezTo>
                      <a:pt x="450" y="109"/>
                      <a:pt x="456" y="112"/>
                      <a:pt x="465" y="117"/>
                    </a:cubicBezTo>
                    <a:cubicBezTo>
                      <a:pt x="473" y="122"/>
                      <a:pt x="485" y="129"/>
                      <a:pt x="495" y="137"/>
                    </a:cubicBezTo>
                    <a:cubicBezTo>
                      <a:pt x="498" y="139"/>
                      <a:pt x="500" y="141"/>
                      <a:pt x="503" y="143"/>
                    </a:cubicBezTo>
                    <a:cubicBezTo>
                      <a:pt x="505" y="145"/>
                      <a:pt x="508" y="147"/>
                      <a:pt x="510" y="150"/>
                    </a:cubicBezTo>
                    <a:cubicBezTo>
                      <a:pt x="512" y="152"/>
                      <a:pt x="515" y="154"/>
                      <a:pt x="517" y="156"/>
                    </a:cubicBezTo>
                    <a:cubicBezTo>
                      <a:pt x="519" y="158"/>
                      <a:pt x="521" y="160"/>
                      <a:pt x="522" y="161"/>
                    </a:cubicBezTo>
                    <a:cubicBezTo>
                      <a:pt x="526" y="165"/>
                      <a:pt x="529" y="168"/>
                      <a:pt x="531" y="170"/>
                    </a:cubicBezTo>
                    <a:cubicBezTo>
                      <a:pt x="533" y="172"/>
                      <a:pt x="534" y="174"/>
                      <a:pt x="534" y="174"/>
                    </a:cubicBezTo>
                    <a:cubicBezTo>
                      <a:pt x="534" y="174"/>
                      <a:pt x="534" y="174"/>
                      <a:pt x="534" y="175"/>
                    </a:cubicBezTo>
                    <a:cubicBezTo>
                      <a:pt x="535" y="175"/>
                      <a:pt x="536" y="176"/>
                      <a:pt x="537" y="177"/>
                    </a:cubicBezTo>
                    <a:cubicBezTo>
                      <a:pt x="537" y="178"/>
                      <a:pt x="539" y="180"/>
                      <a:pt x="540" y="181"/>
                    </a:cubicBezTo>
                    <a:cubicBezTo>
                      <a:pt x="541" y="183"/>
                      <a:pt x="543" y="185"/>
                      <a:pt x="544" y="187"/>
                    </a:cubicBezTo>
                    <a:cubicBezTo>
                      <a:pt x="550" y="195"/>
                      <a:pt x="557" y="206"/>
                      <a:pt x="564" y="218"/>
                    </a:cubicBezTo>
                    <a:cubicBezTo>
                      <a:pt x="570" y="229"/>
                      <a:pt x="575" y="241"/>
                      <a:pt x="579" y="251"/>
                    </a:cubicBezTo>
                    <a:cubicBezTo>
                      <a:pt x="580" y="255"/>
                      <a:pt x="582" y="259"/>
                      <a:pt x="583" y="262"/>
                    </a:cubicBezTo>
                    <a:cubicBezTo>
                      <a:pt x="583" y="264"/>
                      <a:pt x="583" y="265"/>
                      <a:pt x="584" y="265"/>
                    </a:cubicBezTo>
                    <a:cubicBezTo>
                      <a:pt x="584" y="266"/>
                      <a:pt x="584" y="267"/>
                      <a:pt x="584" y="267"/>
                    </a:cubicBezTo>
                    <a:cubicBezTo>
                      <a:pt x="584" y="267"/>
                      <a:pt x="584" y="268"/>
                      <a:pt x="585" y="271"/>
                    </a:cubicBezTo>
                    <a:cubicBezTo>
                      <a:pt x="586" y="272"/>
                      <a:pt x="586" y="274"/>
                      <a:pt x="587" y="276"/>
                    </a:cubicBezTo>
                    <a:cubicBezTo>
                      <a:pt x="587" y="278"/>
                      <a:pt x="588" y="280"/>
                      <a:pt x="588" y="283"/>
                    </a:cubicBezTo>
                    <a:cubicBezTo>
                      <a:pt x="589" y="287"/>
                      <a:pt x="590" y="293"/>
                      <a:pt x="591" y="299"/>
                    </a:cubicBezTo>
                    <a:cubicBezTo>
                      <a:pt x="592" y="305"/>
                      <a:pt x="593" y="312"/>
                      <a:pt x="594" y="319"/>
                    </a:cubicBezTo>
                    <a:cubicBezTo>
                      <a:pt x="595" y="332"/>
                      <a:pt x="595" y="345"/>
                      <a:pt x="594" y="355"/>
                    </a:cubicBezTo>
                    <a:cubicBezTo>
                      <a:pt x="593" y="360"/>
                      <a:pt x="593" y="364"/>
                      <a:pt x="593" y="367"/>
                    </a:cubicBezTo>
                    <a:cubicBezTo>
                      <a:pt x="592" y="370"/>
                      <a:pt x="592" y="372"/>
                      <a:pt x="592" y="372"/>
                    </a:cubicBezTo>
                    <a:cubicBezTo>
                      <a:pt x="592" y="372"/>
                      <a:pt x="592" y="372"/>
                      <a:pt x="592" y="373"/>
                    </a:cubicBezTo>
                    <a:cubicBezTo>
                      <a:pt x="592" y="374"/>
                      <a:pt x="592" y="375"/>
                      <a:pt x="591" y="376"/>
                    </a:cubicBezTo>
                    <a:cubicBezTo>
                      <a:pt x="591" y="378"/>
                      <a:pt x="591" y="379"/>
                      <a:pt x="591" y="381"/>
                    </a:cubicBezTo>
                    <a:cubicBezTo>
                      <a:pt x="590" y="383"/>
                      <a:pt x="590" y="386"/>
                      <a:pt x="589" y="388"/>
                    </a:cubicBezTo>
                    <a:cubicBezTo>
                      <a:pt x="588" y="398"/>
                      <a:pt x="584" y="411"/>
                      <a:pt x="580" y="423"/>
                    </a:cubicBezTo>
                    <a:cubicBezTo>
                      <a:pt x="575" y="436"/>
                      <a:pt x="570" y="448"/>
                      <a:pt x="565" y="457"/>
                    </a:cubicBezTo>
                    <a:cubicBezTo>
                      <a:pt x="563" y="461"/>
                      <a:pt x="561" y="465"/>
                      <a:pt x="559" y="467"/>
                    </a:cubicBezTo>
                    <a:cubicBezTo>
                      <a:pt x="558" y="470"/>
                      <a:pt x="557" y="471"/>
                      <a:pt x="557" y="471"/>
                    </a:cubicBezTo>
                    <a:cubicBezTo>
                      <a:pt x="557" y="471"/>
                      <a:pt x="556" y="473"/>
                      <a:pt x="554" y="475"/>
                    </a:cubicBezTo>
                    <a:cubicBezTo>
                      <a:pt x="553" y="478"/>
                      <a:pt x="550" y="481"/>
                      <a:pt x="548" y="485"/>
                    </a:cubicBezTo>
                    <a:cubicBezTo>
                      <a:pt x="542" y="493"/>
                      <a:pt x="534" y="504"/>
                      <a:pt x="525" y="513"/>
                    </a:cubicBezTo>
                    <a:cubicBezTo>
                      <a:pt x="515" y="523"/>
                      <a:pt x="505" y="532"/>
                      <a:pt x="497" y="538"/>
                    </a:cubicBezTo>
                    <a:cubicBezTo>
                      <a:pt x="496" y="539"/>
                      <a:pt x="496" y="539"/>
                      <a:pt x="495" y="540"/>
                    </a:cubicBezTo>
                    <a:cubicBezTo>
                      <a:pt x="494" y="541"/>
                      <a:pt x="493" y="541"/>
                      <a:pt x="492" y="542"/>
                    </a:cubicBezTo>
                    <a:cubicBezTo>
                      <a:pt x="490" y="543"/>
                      <a:pt x="489" y="544"/>
                      <a:pt x="488" y="545"/>
                    </a:cubicBezTo>
                    <a:cubicBezTo>
                      <a:pt x="485" y="547"/>
                      <a:pt x="484" y="548"/>
                      <a:pt x="484" y="548"/>
                    </a:cubicBezTo>
                    <a:cubicBezTo>
                      <a:pt x="484" y="548"/>
                      <a:pt x="483" y="549"/>
                      <a:pt x="480" y="550"/>
                    </a:cubicBezTo>
                    <a:cubicBezTo>
                      <a:pt x="479" y="551"/>
                      <a:pt x="478" y="552"/>
                      <a:pt x="476" y="553"/>
                    </a:cubicBezTo>
                    <a:cubicBezTo>
                      <a:pt x="475" y="554"/>
                      <a:pt x="474" y="554"/>
                      <a:pt x="473" y="555"/>
                    </a:cubicBezTo>
                    <a:cubicBezTo>
                      <a:pt x="472" y="555"/>
                      <a:pt x="471" y="556"/>
                      <a:pt x="470" y="557"/>
                    </a:cubicBezTo>
                    <a:cubicBezTo>
                      <a:pt x="461" y="562"/>
                      <a:pt x="450" y="568"/>
                      <a:pt x="437" y="573"/>
                    </a:cubicBezTo>
                    <a:cubicBezTo>
                      <a:pt x="425" y="578"/>
                      <a:pt x="412" y="582"/>
                      <a:pt x="403" y="585"/>
                    </a:cubicBezTo>
                    <a:cubicBezTo>
                      <a:pt x="398" y="586"/>
                      <a:pt x="394" y="587"/>
                      <a:pt x="391" y="587"/>
                    </a:cubicBezTo>
                    <a:cubicBezTo>
                      <a:pt x="388" y="588"/>
                      <a:pt x="387" y="588"/>
                      <a:pt x="387" y="588"/>
                    </a:cubicBezTo>
                    <a:cubicBezTo>
                      <a:pt x="387" y="588"/>
                      <a:pt x="385" y="588"/>
                      <a:pt x="382" y="589"/>
                    </a:cubicBezTo>
                    <a:cubicBezTo>
                      <a:pt x="379" y="589"/>
                      <a:pt x="375" y="590"/>
                      <a:pt x="370" y="591"/>
                    </a:cubicBezTo>
                    <a:cubicBezTo>
                      <a:pt x="360" y="592"/>
                      <a:pt x="347" y="593"/>
                      <a:pt x="334" y="5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Freeform: Shape 6"/>
              <p:cNvSpPr>
                <a:spLocks/>
              </p:cNvSpPr>
              <p:nvPr/>
            </p:nvSpPr>
            <p:spPr bwMode="auto">
              <a:xfrm>
                <a:off x="4380787" y="1845446"/>
                <a:ext cx="1364849" cy="1429709"/>
              </a:xfrm>
              <a:custGeom>
                <a:avLst/>
                <a:gdLst>
                  <a:gd name="T0" fmla="*/ 387 w 681"/>
                  <a:gd name="T1" fmla="*/ 643 h 680"/>
                  <a:gd name="T2" fmla="*/ 436 w 681"/>
                  <a:gd name="T3" fmla="*/ 626 h 680"/>
                  <a:gd name="T4" fmla="*/ 492 w 681"/>
                  <a:gd name="T5" fmla="*/ 645 h 680"/>
                  <a:gd name="T6" fmla="*/ 520 w 681"/>
                  <a:gd name="T7" fmla="*/ 583 h 680"/>
                  <a:gd name="T8" fmla="*/ 569 w 681"/>
                  <a:gd name="T9" fmla="*/ 566 h 680"/>
                  <a:gd name="T10" fmla="*/ 612 w 681"/>
                  <a:gd name="T11" fmla="*/ 546 h 680"/>
                  <a:gd name="T12" fmla="*/ 604 w 681"/>
                  <a:gd name="T13" fmla="*/ 489 h 680"/>
                  <a:gd name="T14" fmla="*/ 642 w 681"/>
                  <a:gd name="T15" fmla="*/ 453 h 680"/>
                  <a:gd name="T16" fmla="*/ 670 w 681"/>
                  <a:gd name="T17" fmla="*/ 409 h 680"/>
                  <a:gd name="T18" fmla="*/ 644 w 681"/>
                  <a:gd name="T19" fmla="*/ 348 h 680"/>
                  <a:gd name="T20" fmla="*/ 680 w 681"/>
                  <a:gd name="T21" fmla="*/ 303 h 680"/>
                  <a:gd name="T22" fmla="*/ 632 w 681"/>
                  <a:gd name="T23" fmla="*/ 254 h 680"/>
                  <a:gd name="T24" fmla="*/ 618 w 681"/>
                  <a:gd name="T25" fmla="*/ 205 h 680"/>
                  <a:gd name="T26" fmla="*/ 625 w 681"/>
                  <a:gd name="T27" fmla="*/ 149 h 680"/>
                  <a:gd name="T28" fmla="*/ 561 w 681"/>
                  <a:gd name="T29" fmla="*/ 129 h 680"/>
                  <a:gd name="T30" fmla="*/ 543 w 681"/>
                  <a:gd name="T31" fmla="*/ 88 h 680"/>
                  <a:gd name="T32" fmla="*/ 496 w 681"/>
                  <a:gd name="T33" fmla="*/ 56 h 680"/>
                  <a:gd name="T34" fmla="*/ 443 w 681"/>
                  <a:gd name="T35" fmla="*/ 53 h 680"/>
                  <a:gd name="T36" fmla="*/ 408 w 681"/>
                  <a:gd name="T37" fmla="*/ 4 h 680"/>
                  <a:gd name="T38" fmla="*/ 351 w 681"/>
                  <a:gd name="T39" fmla="*/ 35 h 680"/>
                  <a:gd name="T40" fmla="*/ 311 w 681"/>
                  <a:gd name="T41" fmla="*/ 37 h 680"/>
                  <a:gd name="T42" fmla="*/ 244 w 681"/>
                  <a:gd name="T43" fmla="*/ 11 h 680"/>
                  <a:gd name="T44" fmla="*/ 210 w 681"/>
                  <a:gd name="T45" fmla="*/ 65 h 680"/>
                  <a:gd name="T46" fmla="*/ 165 w 681"/>
                  <a:gd name="T47" fmla="*/ 69 h 680"/>
                  <a:gd name="T48" fmla="*/ 116 w 681"/>
                  <a:gd name="T49" fmla="*/ 88 h 680"/>
                  <a:gd name="T50" fmla="*/ 106 w 681"/>
                  <a:gd name="T51" fmla="*/ 147 h 680"/>
                  <a:gd name="T52" fmla="*/ 45 w 681"/>
                  <a:gd name="T53" fmla="*/ 168 h 680"/>
                  <a:gd name="T54" fmla="*/ 56 w 681"/>
                  <a:gd name="T55" fmla="*/ 235 h 680"/>
                  <a:gd name="T56" fmla="*/ 44 w 681"/>
                  <a:gd name="T57" fmla="*/ 277 h 680"/>
                  <a:gd name="T58" fmla="*/ 0 w 681"/>
                  <a:gd name="T59" fmla="*/ 325 h 680"/>
                  <a:gd name="T60" fmla="*/ 39 w 681"/>
                  <a:gd name="T61" fmla="*/ 364 h 680"/>
                  <a:gd name="T62" fmla="*/ 38 w 681"/>
                  <a:gd name="T63" fmla="*/ 415 h 680"/>
                  <a:gd name="T64" fmla="*/ 49 w 681"/>
                  <a:gd name="T65" fmla="*/ 476 h 680"/>
                  <a:gd name="T66" fmla="*/ 84 w 681"/>
                  <a:gd name="T67" fmla="*/ 500 h 680"/>
                  <a:gd name="T68" fmla="*/ 90 w 681"/>
                  <a:gd name="T69" fmla="*/ 570 h 680"/>
                  <a:gd name="T70" fmla="*/ 155 w 681"/>
                  <a:gd name="T71" fmla="*/ 578 h 680"/>
                  <a:gd name="T72" fmla="*/ 191 w 681"/>
                  <a:gd name="T73" fmla="*/ 602 h 680"/>
                  <a:gd name="T74" fmla="*/ 214 w 681"/>
                  <a:gd name="T75" fmla="*/ 655 h 680"/>
                  <a:gd name="T76" fmla="*/ 268 w 681"/>
                  <a:gd name="T77" fmla="*/ 633 h 680"/>
                  <a:gd name="T78" fmla="*/ 311 w 681"/>
                  <a:gd name="T79" fmla="*/ 640 h 680"/>
                  <a:gd name="T80" fmla="*/ 302 w 681"/>
                  <a:gd name="T81" fmla="*/ 589 h 680"/>
                  <a:gd name="T82" fmla="*/ 204 w 681"/>
                  <a:gd name="T83" fmla="*/ 552 h 680"/>
                  <a:gd name="T84" fmla="*/ 135 w 681"/>
                  <a:gd name="T85" fmla="*/ 488 h 680"/>
                  <a:gd name="T86" fmla="*/ 103 w 681"/>
                  <a:gd name="T87" fmla="*/ 426 h 680"/>
                  <a:gd name="T88" fmla="*/ 88 w 681"/>
                  <a:gd name="T89" fmla="*/ 358 h 680"/>
                  <a:gd name="T90" fmla="*/ 98 w 681"/>
                  <a:gd name="T91" fmla="*/ 265 h 680"/>
                  <a:gd name="T92" fmla="*/ 149 w 681"/>
                  <a:gd name="T93" fmla="*/ 173 h 680"/>
                  <a:gd name="T94" fmla="*/ 229 w 681"/>
                  <a:gd name="T95" fmla="*/ 111 h 680"/>
                  <a:gd name="T96" fmla="*/ 336 w 681"/>
                  <a:gd name="T97" fmla="*/ 85 h 680"/>
                  <a:gd name="T98" fmla="*/ 435 w 681"/>
                  <a:gd name="T99" fmla="*/ 103 h 680"/>
                  <a:gd name="T100" fmla="*/ 523 w 681"/>
                  <a:gd name="T101" fmla="*/ 162 h 680"/>
                  <a:gd name="T102" fmla="*/ 577 w 681"/>
                  <a:gd name="T103" fmla="*/ 246 h 680"/>
                  <a:gd name="T104" fmla="*/ 595 w 681"/>
                  <a:gd name="T105" fmla="*/ 339 h 680"/>
                  <a:gd name="T106" fmla="*/ 590 w 681"/>
                  <a:gd name="T107" fmla="*/ 389 h 680"/>
                  <a:gd name="T108" fmla="*/ 561 w 681"/>
                  <a:gd name="T109" fmla="*/ 465 h 680"/>
                  <a:gd name="T110" fmla="*/ 485 w 681"/>
                  <a:gd name="T111" fmla="*/ 548 h 680"/>
                  <a:gd name="T112" fmla="*/ 399 w 681"/>
                  <a:gd name="T113" fmla="*/ 586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81" h="680">
                    <a:moveTo>
                      <a:pt x="354" y="680"/>
                    </a:moveTo>
                    <a:cubicBezTo>
                      <a:pt x="357" y="680"/>
                      <a:pt x="361" y="679"/>
                      <a:pt x="363" y="679"/>
                    </a:cubicBezTo>
                    <a:cubicBezTo>
                      <a:pt x="366" y="679"/>
                      <a:pt x="367" y="679"/>
                      <a:pt x="367" y="679"/>
                    </a:cubicBezTo>
                    <a:cubicBezTo>
                      <a:pt x="371" y="679"/>
                      <a:pt x="374" y="677"/>
                      <a:pt x="376" y="674"/>
                    </a:cubicBezTo>
                    <a:cubicBezTo>
                      <a:pt x="376" y="674"/>
                      <a:pt x="379" y="666"/>
                      <a:pt x="382" y="658"/>
                    </a:cubicBezTo>
                    <a:cubicBezTo>
                      <a:pt x="383" y="654"/>
                      <a:pt x="385" y="651"/>
                      <a:pt x="386" y="648"/>
                    </a:cubicBezTo>
                    <a:cubicBezTo>
                      <a:pt x="387" y="645"/>
                      <a:pt x="387" y="643"/>
                      <a:pt x="387" y="643"/>
                    </a:cubicBezTo>
                    <a:cubicBezTo>
                      <a:pt x="388" y="640"/>
                      <a:pt x="391" y="638"/>
                      <a:pt x="394" y="637"/>
                    </a:cubicBezTo>
                    <a:cubicBezTo>
                      <a:pt x="394" y="637"/>
                      <a:pt x="396" y="637"/>
                      <a:pt x="398" y="636"/>
                    </a:cubicBezTo>
                    <a:cubicBezTo>
                      <a:pt x="400" y="636"/>
                      <a:pt x="402" y="636"/>
                      <a:pt x="405" y="635"/>
                    </a:cubicBezTo>
                    <a:cubicBezTo>
                      <a:pt x="410" y="634"/>
                      <a:pt x="415" y="633"/>
                      <a:pt x="415" y="633"/>
                    </a:cubicBezTo>
                    <a:cubicBezTo>
                      <a:pt x="415" y="633"/>
                      <a:pt x="421" y="631"/>
                      <a:pt x="426" y="630"/>
                    </a:cubicBezTo>
                    <a:cubicBezTo>
                      <a:pt x="428" y="629"/>
                      <a:pt x="431" y="628"/>
                      <a:pt x="433" y="627"/>
                    </a:cubicBezTo>
                    <a:cubicBezTo>
                      <a:pt x="435" y="627"/>
                      <a:pt x="436" y="626"/>
                      <a:pt x="436" y="626"/>
                    </a:cubicBezTo>
                    <a:cubicBezTo>
                      <a:pt x="439" y="625"/>
                      <a:pt x="443" y="626"/>
                      <a:pt x="445" y="628"/>
                    </a:cubicBezTo>
                    <a:cubicBezTo>
                      <a:pt x="445" y="628"/>
                      <a:pt x="446" y="630"/>
                      <a:pt x="449" y="632"/>
                    </a:cubicBezTo>
                    <a:cubicBezTo>
                      <a:pt x="451" y="634"/>
                      <a:pt x="454" y="636"/>
                      <a:pt x="457" y="639"/>
                    </a:cubicBezTo>
                    <a:cubicBezTo>
                      <a:pt x="463" y="644"/>
                      <a:pt x="470" y="650"/>
                      <a:pt x="470" y="650"/>
                    </a:cubicBezTo>
                    <a:cubicBezTo>
                      <a:pt x="472" y="652"/>
                      <a:pt x="476" y="652"/>
                      <a:pt x="480" y="650"/>
                    </a:cubicBezTo>
                    <a:cubicBezTo>
                      <a:pt x="480" y="650"/>
                      <a:pt x="481" y="650"/>
                      <a:pt x="483" y="649"/>
                    </a:cubicBezTo>
                    <a:cubicBezTo>
                      <a:pt x="486" y="648"/>
                      <a:pt x="489" y="646"/>
                      <a:pt x="492" y="645"/>
                    </a:cubicBezTo>
                    <a:cubicBezTo>
                      <a:pt x="498" y="642"/>
                      <a:pt x="504" y="639"/>
                      <a:pt x="504" y="639"/>
                    </a:cubicBezTo>
                    <a:cubicBezTo>
                      <a:pt x="507" y="637"/>
                      <a:pt x="509" y="634"/>
                      <a:pt x="509" y="630"/>
                    </a:cubicBezTo>
                    <a:cubicBezTo>
                      <a:pt x="509" y="630"/>
                      <a:pt x="509" y="622"/>
                      <a:pt x="508" y="614"/>
                    </a:cubicBezTo>
                    <a:cubicBezTo>
                      <a:pt x="508" y="606"/>
                      <a:pt x="507" y="598"/>
                      <a:pt x="507" y="598"/>
                    </a:cubicBezTo>
                    <a:cubicBezTo>
                      <a:pt x="507" y="594"/>
                      <a:pt x="508" y="591"/>
                      <a:pt x="511" y="590"/>
                    </a:cubicBezTo>
                    <a:cubicBezTo>
                      <a:pt x="511" y="590"/>
                      <a:pt x="512" y="589"/>
                      <a:pt x="514" y="588"/>
                    </a:cubicBezTo>
                    <a:cubicBezTo>
                      <a:pt x="516" y="586"/>
                      <a:pt x="518" y="585"/>
                      <a:pt x="520" y="583"/>
                    </a:cubicBezTo>
                    <a:cubicBezTo>
                      <a:pt x="522" y="582"/>
                      <a:pt x="524" y="580"/>
                      <a:pt x="526" y="579"/>
                    </a:cubicBezTo>
                    <a:cubicBezTo>
                      <a:pt x="527" y="578"/>
                      <a:pt x="529" y="577"/>
                      <a:pt x="529" y="577"/>
                    </a:cubicBezTo>
                    <a:cubicBezTo>
                      <a:pt x="529" y="577"/>
                      <a:pt x="530" y="576"/>
                      <a:pt x="531" y="575"/>
                    </a:cubicBezTo>
                    <a:cubicBezTo>
                      <a:pt x="533" y="573"/>
                      <a:pt x="535" y="572"/>
                      <a:pt x="537" y="570"/>
                    </a:cubicBezTo>
                    <a:cubicBezTo>
                      <a:pt x="541" y="566"/>
                      <a:pt x="545" y="563"/>
                      <a:pt x="545" y="563"/>
                    </a:cubicBezTo>
                    <a:cubicBezTo>
                      <a:pt x="547" y="561"/>
                      <a:pt x="551" y="560"/>
                      <a:pt x="554" y="561"/>
                    </a:cubicBezTo>
                    <a:cubicBezTo>
                      <a:pt x="554" y="561"/>
                      <a:pt x="561" y="564"/>
                      <a:pt x="569" y="566"/>
                    </a:cubicBezTo>
                    <a:cubicBezTo>
                      <a:pt x="573" y="567"/>
                      <a:pt x="577" y="568"/>
                      <a:pt x="580" y="569"/>
                    </a:cubicBezTo>
                    <a:cubicBezTo>
                      <a:pt x="583" y="570"/>
                      <a:pt x="585" y="570"/>
                      <a:pt x="585" y="570"/>
                    </a:cubicBezTo>
                    <a:cubicBezTo>
                      <a:pt x="588" y="571"/>
                      <a:pt x="592" y="570"/>
                      <a:pt x="594" y="567"/>
                    </a:cubicBezTo>
                    <a:cubicBezTo>
                      <a:pt x="594" y="567"/>
                      <a:pt x="596" y="566"/>
                      <a:pt x="597" y="564"/>
                    </a:cubicBezTo>
                    <a:cubicBezTo>
                      <a:pt x="599" y="562"/>
                      <a:pt x="601" y="559"/>
                      <a:pt x="603" y="557"/>
                    </a:cubicBezTo>
                    <a:cubicBezTo>
                      <a:pt x="605" y="554"/>
                      <a:pt x="607" y="552"/>
                      <a:pt x="609" y="550"/>
                    </a:cubicBezTo>
                    <a:cubicBezTo>
                      <a:pt x="611" y="548"/>
                      <a:pt x="612" y="546"/>
                      <a:pt x="612" y="546"/>
                    </a:cubicBezTo>
                    <a:cubicBezTo>
                      <a:pt x="614" y="544"/>
                      <a:pt x="614" y="540"/>
                      <a:pt x="613" y="537"/>
                    </a:cubicBezTo>
                    <a:cubicBezTo>
                      <a:pt x="613" y="537"/>
                      <a:pt x="610" y="529"/>
                      <a:pt x="606" y="522"/>
                    </a:cubicBezTo>
                    <a:cubicBezTo>
                      <a:pt x="604" y="518"/>
                      <a:pt x="602" y="515"/>
                      <a:pt x="601" y="512"/>
                    </a:cubicBezTo>
                    <a:cubicBezTo>
                      <a:pt x="599" y="509"/>
                      <a:pt x="598" y="508"/>
                      <a:pt x="598" y="508"/>
                    </a:cubicBezTo>
                    <a:cubicBezTo>
                      <a:pt x="597" y="505"/>
                      <a:pt x="597" y="501"/>
                      <a:pt x="598" y="499"/>
                    </a:cubicBezTo>
                    <a:cubicBezTo>
                      <a:pt x="598" y="499"/>
                      <a:pt x="599" y="497"/>
                      <a:pt x="600" y="496"/>
                    </a:cubicBezTo>
                    <a:cubicBezTo>
                      <a:pt x="601" y="494"/>
                      <a:pt x="603" y="492"/>
                      <a:pt x="604" y="489"/>
                    </a:cubicBezTo>
                    <a:cubicBezTo>
                      <a:pt x="605" y="487"/>
                      <a:pt x="607" y="485"/>
                      <a:pt x="608" y="483"/>
                    </a:cubicBezTo>
                    <a:cubicBezTo>
                      <a:pt x="609" y="481"/>
                      <a:pt x="609" y="480"/>
                      <a:pt x="609" y="480"/>
                    </a:cubicBezTo>
                    <a:cubicBezTo>
                      <a:pt x="609" y="480"/>
                      <a:pt x="612" y="475"/>
                      <a:pt x="614" y="470"/>
                    </a:cubicBezTo>
                    <a:cubicBezTo>
                      <a:pt x="615" y="468"/>
                      <a:pt x="616" y="465"/>
                      <a:pt x="617" y="464"/>
                    </a:cubicBezTo>
                    <a:cubicBezTo>
                      <a:pt x="618" y="462"/>
                      <a:pt x="619" y="460"/>
                      <a:pt x="619" y="460"/>
                    </a:cubicBezTo>
                    <a:cubicBezTo>
                      <a:pt x="620" y="457"/>
                      <a:pt x="623" y="455"/>
                      <a:pt x="626" y="455"/>
                    </a:cubicBezTo>
                    <a:cubicBezTo>
                      <a:pt x="626" y="455"/>
                      <a:pt x="634" y="454"/>
                      <a:pt x="642" y="453"/>
                    </a:cubicBezTo>
                    <a:cubicBezTo>
                      <a:pt x="646" y="453"/>
                      <a:pt x="650" y="452"/>
                      <a:pt x="653" y="452"/>
                    </a:cubicBezTo>
                    <a:cubicBezTo>
                      <a:pt x="656" y="451"/>
                      <a:pt x="658" y="451"/>
                      <a:pt x="658" y="451"/>
                    </a:cubicBezTo>
                    <a:cubicBezTo>
                      <a:pt x="662" y="450"/>
                      <a:pt x="664" y="448"/>
                      <a:pt x="665" y="444"/>
                    </a:cubicBezTo>
                    <a:cubicBezTo>
                      <a:pt x="665" y="444"/>
                      <a:pt x="668" y="438"/>
                      <a:pt x="669" y="431"/>
                    </a:cubicBezTo>
                    <a:cubicBezTo>
                      <a:pt x="670" y="428"/>
                      <a:pt x="671" y="425"/>
                      <a:pt x="672" y="423"/>
                    </a:cubicBezTo>
                    <a:cubicBezTo>
                      <a:pt x="672" y="420"/>
                      <a:pt x="673" y="418"/>
                      <a:pt x="673" y="418"/>
                    </a:cubicBezTo>
                    <a:cubicBezTo>
                      <a:pt x="674" y="415"/>
                      <a:pt x="673" y="411"/>
                      <a:pt x="670" y="409"/>
                    </a:cubicBezTo>
                    <a:cubicBezTo>
                      <a:pt x="670" y="409"/>
                      <a:pt x="664" y="404"/>
                      <a:pt x="658" y="398"/>
                    </a:cubicBezTo>
                    <a:cubicBezTo>
                      <a:pt x="651" y="393"/>
                      <a:pt x="645" y="388"/>
                      <a:pt x="645" y="388"/>
                    </a:cubicBezTo>
                    <a:cubicBezTo>
                      <a:pt x="642" y="386"/>
                      <a:pt x="641" y="383"/>
                      <a:pt x="641" y="380"/>
                    </a:cubicBezTo>
                    <a:cubicBezTo>
                      <a:pt x="641" y="380"/>
                      <a:pt x="642" y="375"/>
                      <a:pt x="643" y="369"/>
                    </a:cubicBezTo>
                    <a:cubicBezTo>
                      <a:pt x="643" y="364"/>
                      <a:pt x="644" y="359"/>
                      <a:pt x="644" y="359"/>
                    </a:cubicBezTo>
                    <a:cubicBezTo>
                      <a:pt x="644" y="359"/>
                      <a:pt x="644" y="357"/>
                      <a:pt x="644" y="355"/>
                    </a:cubicBezTo>
                    <a:cubicBezTo>
                      <a:pt x="644" y="353"/>
                      <a:pt x="644" y="350"/>
                      <a:pt x="644" y="348"/>
                    </a:cubicBezTo>
                    <a:cubicBezTo>
                      <a:pt x="644" y="345"/>
                      <a:pt x="644" y="342"/>
                      <a:pt x="644" y="340"/>
                    </a:cubicBezTo>
                    <a:cubicBezTo>
                      <a:pt x="644" y="338"/>
                      <a:pt x="644" y="337"/>
                      <a:pt x="644" y="337"/>
                    </a:cubicBezTo>
                    <a:cubicBezTo>
                      <a:pt x="644" y="334"/>
                      <a:pt x="646" y="331"/>
                      <a:pt x="649" y="329"/>
                    </a:cubicBezTo>
                    <a:cubicBezTo>
                      <a:pt x="649" y="329"/>
                      <a:pt x="650" y="328"/>
                      <a:pt x="653" y="327"/>
                    </a:cubicBezTo>
                    <a:cubicBezTo>
                      <a:pt x="656" y="325"/>
                      <a:pt x="659" y="323"/>
                      <a:pt x="663" y="321"/>
                    </a:cubicBezTo>
                    <a:cubicBezTo>
                      <a:pt x="670" y="317"/>
                      <a:pt x="677" y="312"/>
                      <a:pt x="677" y="312"/>
                    </a:cubicBezTo>
                    <a:cubicBezTo>
                      <a:pt x="679" y="310"/>
                      <a:pt x="681" y="307"/>
                      <a:pt x="680" y="303"/>
                    </a:cubicBezTo>
                    <a:cubicBezTo>
                      <a:pt x="680" y="303"/>
                      <a:pt x="680" y="296"/>
                      <a:pt x="679" y="290"/>
                    </a:cubicBezTo>
                    <a:cubicBezTo>
                      <a:pt x="678" y="283"/>
                      <a:pt x="677" y="277"/>
                      <a:pt x="677" y="277"/>
                    </a:cubicBezTo>
                    <a:cubicBezTo>
                      <a:pt x="676" y="273"/>
                      <a:pt x="674" y="270"/>
                      <a:pt x="670" y="269"/>
                    </a:cubicBezTo>
                    <a:cubicBezTo>
                      <a:pt x="670" y="269"/>
                      <a:pt x="662" y="267"/>
                      <a:pt x="655" y="264"/>
                    </a:cubicBezTo>
                    <a:cubicBezTo>
                      <a:pt x="651" y="263"/>
                      <a:pt x="647" y="262"/>
                      <a:pt x="644" y="262"/>
                    </a:cubicBezTo>
                    <a:cubicBezTo>
                      <a:pt x="641" y="261"/>
                      <a:pt x="639" y="260"/>
                      <a:pt x="639" y="260"/>
                    </a:cubicBezTo>
                    <a:cubicBezTo>
                      <a:pt x="636" y="260"/>
                      <a:pt x="633" y="257"/>
                      <a:pt x="632" y="254"/>
                    </a:cubicBezTo>
                    <a:cubicBezTo>
                      <a:pt x="632" y="254"/>
                      <a:pt x="631" y="249"/>
                      <a:pt x="629" y="244"/>
                    </a:cubicBezTo>
                    <a:cubicBezTo>
                      <a:pt x="628" y="241"/>
                      <a:pt x="627" y="239"/>
                      <a:pt x="627" y="237"/>
                    </a:cubicBezTo>
                    <a:cubicBezTo>
                      <a:pt x="626" y="235"/>
                      <a:pt x="626" y="234"/>
                      <a:pt x="626" y="234"/>
                    </a:cubicBezTo>
                    <a:cubicBezTo>
                      <a:pt x="626" y="234"/>
                      <a:pt x="624" y="229"/>
                      <a:pt x="622" y="224"/>
                    </a:cubicBezTo>
                    <a:cubicBezTo>
                      <a:pt x="621" y="221"/>
                      <a:pt x="620" y="219"/>
                      <a:pt x="619" y="217"/>
                    </a:cubicBezTo>
                    <a:cubicBezTo>
                      <a:pt x="618" y="215"/>
                      <a:pt x="617" y="214"/>
                      <a:pt x="617" y="214"/>
                    </a:cubicBezTo>
                    <a:cubicBezTo>
                      <a:pt x="616" y="211"/>
                      <a:pt x="616" y="207"/>
                      <a:pt x="618" y="205"/>
                    </a:cubicBezTo>
                    <a:cubicBezTo>
                      <a:pt x="618" y="205"/>
                      <a:pt x="619" y="203"/>
                      <a:pt x="621" y="201"/>
                    </a:cubicBezTo>
                    <a:cubicBezTo>
                      <a:pt x="623" y="198"/>
                      <a:pt x="625" y="195"/>
                      <a:pt x="628" y="192"/>
                    </a:cubicBezTo>
                    <a:cubicBezTo>
                      <a:pt x="632" y="185"/>
                      <a:pt x="637" y="178"/>
                      <a:pt x="637" y="178"/>
                    </a:cubicBezTo>
                    <a:cubicBezTo>
                      <a:pt x="639" y="175"/>
                      <a:pt x="638" y="171"/>
                      <a:pt x="637" y="168"/>
                    </a:cubicBezTo>
                    <a:cubicBezTo>
                      <a:pt x="637" y="168"/>
                      <a:pt x="636" y="167"/>
                      <a:pt x="635" y="164"/>
                    </a:cubicBezTo>
                    <a:cubicBezTo>
                      <a:pt x="633" y="162"/>
                      <a:pt x="632" y="159"/>
                      <a:pt x="630" y="157"/>
                    </a:cubicBezTo>
                    <a:cubicBezTo>
                      <a:pt x="628" y="154"/>
                      <a:pt x="626" y="151"/>
                      <a:pt x="625" y="149"/>
                    </a:cubicBezTo>
                    <a:cubicBezTo>
                      <a:pt x="623" y="147"/>
                      <a:pt x="622" y="145"/>
                      <a:pt x="622" y="145"/>
                    </a:cubicBezTo>
                    <a:cubicBezTo>
                      <a:pt x="620" y="142"/>
                      <a:pt x="617" y="141"/>
                      <a:pt x="614" y="141"/>
                    </a:cubicBezTo>
                    <a:cubicBezTo>
                      <a:pt x="614" y="141"/>
                      <a:pt x="605" y="142"/>
                      <a:pt x="597" y="143"/>
                    </a:cubicBezTo>
                    <a:cubicBezTo>
                      <a:pt x="589" y="144"/>
                      <a:pt x="581" y="146"/>
                      <a:pt x="581" y="146"/>
                    </a:cubicBezTo>
                    <a:cubicBezTo>
                      <a:pt x="578" y="147"/>
                      <a:pt x="575" y="145"/>
                      <a:pt x="573" y="143"/>
                    </a:cubicBezTo>
                    <a:cubicBezTo>
                      <a:pt x="573" y="143"/>
                      <a:pt x="569" y="139"/>
                      <a:pt x="566" y="135"/>
                    </a:cubicBezTo>
                    <a:cubicBezTo>
                      <a:pt x="564" y="133"/>
                      <a:pt x="562" y="131"/>
                      <a:pt x="561" y="129"/>
                    </a:cubicBezTo>
                    <a:cubicBezTo>
                      <a:pt x="559" y="128"/>
                      <a:pt x="558" y="127"/>
                      <a:pt x="558" y="127"/>
                    </a:cubicBezTo>
                    <a:cubicBezTo>
                      <a:pt x="558" y="127"/>
                      <a:pt x="557" y="126"/>
                      <a:pt x="556" y="125"/>
                    </a:cubicBezTo>
                    <a:cubicBezTo>
                      <a:pt x="555" y="123"/>
                      <a:pt x="553" y="121"/>
                      <a:pt x="551" y="119"/>
                    </a:cubicBezTo>
                    <a:cubicBezTo>
                      <a:pt x="549" y="118"/>
                      <a:pt x="547" y="116"/>
                      <a:pt x="545" y="114"/>
                    </a:cubicBezTo>
                    <a:cubicBezTo>
                      <a:pt x="544" y="113"/>
                      <a:pt x="543" y="112"/>
                      <a:pt x="543" y="112"/>
                    </a:cubicBezTo>
                    <a:cubicBezTo>
                      <a:pt x="540" y="110"/>
                      <a:pt x="539" y="107"/>
                      <a:pt x="540" y="104"/>
                    </a:cubicBezTo>
                    <a:cubicBezTo>
                      <a:pt x="540" y="104"/>
                      <a:pt x="542" y="96"/>
                      <a:pt x="543" y="88"/>
                    </a:cubicBezTo>
                    <a:cubicBezTo>
                      <a:pt x="545" y="80"/>
                      <a:pt x="546" y="71"/>
                      <a:pt x="546" y="71"/>
                    </a:cubicBezTo>
                    <a:cubicBezTo>
                      <a:pt x="546" y="68"/>
                      <a:pt x="545" y="65"/>
                      <a:pt x="542" y="62"/>
                    </a:cubicBezTo>
                    <a:cubicBezTo>
                      <a:pt x="542" y="62"/>
                      <a:pt x="536" y="59"/>
                      <a:pt x="531" y="55"/>
                    </a:cubicBezTo>
                    <a:cubicBezTo>
                      <a:pt x="528" y="53"/>
                      <a:pt x="525" y="51"/>
                      <a:pt x="523" y="50"/>
                    </a:cubicBezTo>
                    <a:cubicBezTo>
                      <a:pt x="521" y="49"/>
                      <a:pt x="519" y="48"/>
                      <a:pt x="519" y="48"/>
                    </a:cubicBezTo>
                    <a:cubicBezTo>
                      <a:pt x="516" y="46"/>
                      <a:pt x="513" y="46"/>
                      <a:pt x="510" y="47"/>
                    </a:cubicBezTo>
                    <a:cubicBezTo>
                      <a:pt x="510" y="47"/>
                      <a:pt x="503" y="51"/>
                      <a:pt x="496" y="56"/>
                    </a:cubicBezTo>
                    <a:cubicBezTo>
                      <a:pt x="489" y="60"/>
                      <a:pt x="482" y="65"/>
                      <a:pt x="482" y="65"/>
                    </a:cubicBezTo>
                    <a:cubicBezTo>
                      <a:pt x="480" y="67"/>
                      <a:pt x="476" y="67"/>
                      <a:pt x="473" y="66"/>
                    </a:cubicBezTo>
                    <a:cubicBezTo>
                      <a:pt x="473" y="66"/>
                      <a:pt x="472" y="65"/>
                      <a:pt x="470" y="64"/>
                    </a:cubicBezTo>
                    <a:cubicBezTo>
                      <a:pt x="468" y="63"/>
                      <a:pt x="466" y="62"/>
                      <a:pt x="463" y="61"/>
                    </a:cubicBezTo>
                    <a:cubicBezTo>
                      <a:pt x="461" y="60"/>
                      <a:pt x="458" y="59"/>
                      <a:pt x="457" y="58"/>
                    </a:cubicBezTo>
                    <a:cubicBezTo>
                      <a:pt x="455" y="57"/>
                      <a:pt x="453" y="57"/>
                      <a:pt x="453" y="57"/>
                    </a:cubicBezTo>
                    <a:cubicBezTo>
                      <a:pt x="453" y="57"/>
                      <a:pt x="448" y="55"/>
                      <a:pt x="443" y="53"/>
                    </a:cubicBezTo>
                    <a:cubicBezTo>
                      <a:pt x="438" y="51"/>
                      <a:pt x="433" y="50"/>
                      <a:pt x="433" y="50"/>
                    </a:cubicBezTo>
                    <a:cubicBezTo>
                      <a:pt x="430" y="49"/>
                      <a:pt x="428" y="46"/>
                      <a:pt x="427" y="43"/>
                    </a:cubicBezTo>
                    <a:cubicBezTo>
                      <a:pt x="427" y="43"/>
                      <a:pt x="426" y="35"/>
                      <a:pt x="424" y="27"/>
                    </a:cubicBezTo>
                    <a:cubicBezTo>
                      <a:pt x="423" y="23"/>
                      <a:pt x="422" y="19"/>
                      <a:pt x="421" y="16"/>
                    </a:cubicBezTo>
                    <a:cubicBezTo>
                      <a:pt x="420" y="13"/>
                      <a:pt x="419" y="11"/>
                      <a:pt x="419" y="11"/>
                    </a:cubicBezTo>
                    <a:cubicBezTo>
                      <a:pt x="419" y="8"/>
                      <a:pt x="416" y="5"/>
                      <a:pt x="412" y="5"/>
                    </a:cubicBezTo>
                    <a:cubicBezTo>
                      <a:pt x="412" y="5"/>
                      <a:pt x="410" y="4"/>
                      <a:pt x="408" y="4"/>
                    </a:cubicBezTo>
                    <a:cubicBezTo>
                      <a:pt x="406" y="3"/>
                      <a:pt x="402" y="3"/>
                      <a:pt x="399" y="2"/>
                    </a:cubicBezTo>
                    <a:cubicBezTo>
                      <a:pt x="392" y="1"/>
                      <a:pt x="386" y="0"/>
                      <a:pt x="386" y="0"/>
                    </a:cubicBezTo>
                    <a:cubicBezTo>
                      <a:pt x="382" y="0"/>
                      <a:pt x="379" y="1"/>
                      <a:pt x="377" y="4"/>
                    </a:cubicBezTo>
                    <a:cubicBezTo>
                      <a:pt x="377" y="4"/>
                      <a:pt x="375" y="5"/>
                      <a:pt x="374" y="8"/>
                    </a:cubicBezTo>
                    <a:cubicBezTo>
                      <a:pt x="372" y="10"/>
                      <a:pt x="370" y="14"/>
                      <a:pt x="367" y="17"/>
                    </a:cubicBezTo>
                    <a:cubicBezTo>
                      <a:pt x="363" y="24"/>
                      <a:pt x="359" y="31"/>
                      <a:pt x="359" y="31"/>
                    </a:cubicBezTo>
                    <a:cubicBezTo>
                      <a:pt x="357" y="34"/>
                      <a:pt x="354" y="35"/>
                      <a:pt x="351" y="35"/>
                    </a:cubicBezTo>
                    <a:cubicBezTo>
                      <a:pt x="351" y="35"/>
                      <a:pt x="349" y="35"/>
                      <a:pt x="347" y="35"/>
                    </a:cubicBezTo>
                    <a:cubicBezTo>
                      <a:pt x="345" y="35"/>
                      <a:pt x="343" y="35"/>
                      <a:pt x="340" y="35"/>
                    </a:cubicBezTo>
                    <a:cubicBezTo>
                      <a:pt x="335" y="35"/>
                      <a:pt x="329" y="35"/>
                      <a:pt x="329" y="35"/>
                    </a:cubicBezTo>
                    <a:cubicBezTo>
                      <a:pt x="329" y="35"/>
                      <a:pt x="329" y="35"/>
                      <a:pt x="328" y="35"/>
                    </a:cubicBezTo>
                    <a:cubicBezTo>
                      <a:pt x="328" y="35"/>
                      <a:pt x="327" y="35"/>
                      <a:pt x="326" y="36"/>
                    </a:cubicBezTo>
                    <a:cubicBezTo>
                      <a:pt x="324" y="36"/>
                      <a:pt x="321" y="36"/>
                      <a:pt x="318" y="36"/>
                    </a:cubicBezTo>
                    <a:cubicBezTo>
                      <a:pt x="316" y="36"/>
                      <a:pt x="313" y="36"/>
                      <a:pt x="311" y="37"/>
                    </a:cubicBezTo>
                    <a:cubicBezTo>
                      <a:pt x="309" y="37"/>
                      <a:pt x="308" y="37"/>
                      <a:pt x="308" y="37"/>
                    </a:cubicBezTo>
                    <a:cubicBezTo>
                      <a:pt x="304" y="37"/>
                      <a:pt x="301" y="36"/>
                      <a:pt x="299" y="33"/>
                    </a:cubicBezTo>
                    <a:cubicBezTo>
                      <a:pt x="299" y="33"/>
                      <a:pt x="295" y="27"/>
                      <a:pt x="290" y="20"/>
                    </a:cubicBezTo>
                    <a:cubicBezTo>
                      <a:pt x="285" y="14"/>
                      <a:pt x="279" y="7"/>
                      <a:pt x="279" y="7"/>
                    </a:cubicBezTo>
                    <a:cubicBezTo>
                      <a:pt x="277" y="5"/>
                      <a:pt x="274" y="4"/>
                      <a:pt x="270" y="5"/>
                    </a:cubicBezTo>
                    <a:cubicBezTo>
                      <a:pt x="270" y="5"/>
                      <a:pt x="264" y="6"/>
                      <a:pt x="257" y="8"/>
                    </a:cubicBezTo>
                    <a:cubicBezTo>
                      <a:pt x="251" y="9"/>
                      <a:pt x="244" y="11"/>
                      <a:pt x="244" y="11"/>
                    </a:cubicBezTo>
                    <a:cubicBezTo>
                      <a:pt x="241" y="12"/>
                      <a:pt x="238" y="15"/>
                      <a:pt x="237" y="18"/>
                    </a:cubicBezTo>
                    <a:cubicBezTo>
                      <a:pt x="237" y="18"/>
                      <a:pt x="236" y="26"/>
                      <a:pt x="234" y="34"/>
                    </a:cubicBezTo>
                    <a:cubicBezTo>
                      <a:pt x="233" y="42"/>
                      <a:pt x="232" y="51"/>
                      <a:pt x="232" y="51"/>
                    </a:cubicBezTo>
                    <a:cubicBezTo>
                      <a:pt x="232" y="54"/>
                      <a:pt x="230" y="56"/>
                      <a:pt x="227" y="58"/>
                    </a:cubicBezTo>
                    <a:cubicBezTo>
                      <a:pt x="227" y="58"/>
                      <a:pt x="225" y="58"/>
                      <a:pt x="223" y="59"/>
                    </a:cubicBezTo>
                    <a:cubicBezTo>
                      <a:pt x="222" y="60"/>
                      <a:pt x="219" y="61"/>
                      <a:pt x="217" y="62"/>
                    </a:cubicBezTo>
                    <a:cubicBezTo>
                      <a:pt x="214" y="63"/>
                      <a:pt x="212" y="64"/>
                      <a:pt x="210" y="65"/>
                    </a:cubicBezTo>
                    <a:cubicBezTo>
                      <a:pt x="209" y="65"/>
                      <a:pt x="208" y="66"/>
                      <a:pt x="208" y="66"/>
                    </a:cubicBezTo>
                    <a:cubicBezTo>
                      <a:pt x="207" y="66"/>
                      <a:pt x="207" y="66"/>
                      <a:pt x="207" y="66"/>
                    </a:cubicBezTo>
                    <a:cubicBezTo>
                      <a:pt x="207" y="66"/>
                      <a:pt x="202" y="69"/>
                      <a:pt x="197" y="71"/>
                    </a:cubicBezTo>
                    <a:cubicBezTo>
                      <a:pt x="195" y="73"/>
                      <a:pt x="193" y="74"/>
                      <a:pt x="191" y="75"/>
                    </a:cubicBezTo>
                    <a:cubicBezTo>
                      <a:pt x="189" y="76"/>
                      <a:pt x="188" y="77"/>
                      <a:pt x="188" y="77"/>
                    </a:cubicBezTo>
                    <a:cubicBezTo>
                      <a:pt x="185" y="78"/>
                      <a:pt x="182" y="78"/>
                      <a:pt x="179" y="77"/>
                    </a:cubicBezTo>
                    <a:cubicBezTo>
                      <a:pt x="179" y="77"/>
                      <a:pt x="172" y="72"/>
                      <a:pt x="165" y="69"/>
                    </a:cubicBezTo>
                    <a:cubicBezTo>
                      <a:pt x="161" y="67"/>
                      <a:pt x="157" y="65"/>
                      <a:pt x="155" y="63"/>
                    </a:cubicBezTo>
                    <a:cubicBezTo>
                      <a:pt x="152" y="62"/>
                      <a:pt x="150" y="61"/>
                      <a:pt x="150" y="61"/>
                    </a:cubicBezTo>
                    <a:cubicBezTo>
                      <a:pt x="147" y="60"/>
                      <a:pt x="143" y="60"/>
                      <a:pt x="140" y="62"/>
                    </a:cubicBezTo>
                    <a:cubicBezTo>
                      <a:pt x="140" y="62"/>
                      <a:pt x="135" y="66"/>
                      <a:pt x="130" y="70"/>
                    </a:cubicBezTo>
                    <a:cubicBezTo>
                      <a:pt x="127" y="72"/>
                      <a:pt x="124" y="74"/>
                      <a:pt x="123" y="76"/>
                    </a:cubicBezTo>
                    <a:cubicBezTo>
                      <a:pt x="121" y="78"/>
                      <a:pt x="119" y="79"/>
                      <a:pt x="119" y="79"/>
                    </a:cubicBezTo>
                    <a:cubicBezTo>
                      <a:pt x="117" y="81"/>
                      <a:pt x="115" y="85"/>
                      <a:pt x="116" y="88"/>
                    </a:cubicBezTo>
                    <a:cubicBezTo>
                      <a:pt x="116" y="88"/>
                      <a:pt x="116" y="90"/>
                      <a:pt x="117" y="93"/>
                    </a:cubicBezTo>
                    <a:cubicBezTo>
                      <a:pt x="118" y="96"/>
                      <a:pt x="119" y="100"/>
                      <a:pt x="120" y="104"/>
                    </a:cubicBezTo>
                    <a:cubicBezTo>
                      <a:pt x="122" y="112"/>
                      <a:pt x="124" y="120"/>
                      <a:pt x="124" y="120"/>
                    </a:cubicBezTo>
                    <a:cubicBezTo>
                      <a:pt x="125" y="123"/>
                      <a:pt x="124" y="126"/>
                      <a:pt x="122" y="128"/>
                    </a:cubicBezTo>
                    <a:cubicBezTo>
                      <a:pt x="122" y="128"/>
                      <a:pt x="119" y="132"/>
                      <a:pt x="115" y="136"/>
                    </a:cubicBezTo>
                    <a:cubicBezTo>
                      <a:pt x="111" y="140"/>
                      <a:pt x="108" y="144"/>
                      <a:pt x="108" y="144"/>
                    </a:cubicBezTo>
                    <a:cubicBezTo>
                      <a:pt x="108" y="144"/>
                      <a:pt x="107" y="145"/>
                      <a:pt x="106" y="147"/>
                    </a:cubicBezTo>
                    <a:cubicBezTo>
                      <a:pt x="104" y="149"/>
                      <a:pt x="103" y="151"/>
                      <a:pt x="101" y="153"/>
                    </a:cubicBezTo>
                    <a:cubicBezTo>
                      <a:pt x="99" y="155"/>
                      <a:pt x="98" y="157"/>
                      <a:pt x="97" y="159"/>
                    </a:cubicBezTo>
                    <a:cubicBezTo>
                      <a:pt x="95" y="160"/>
                      <a:pt x="95" y="162"/>
                      <a:pt x="95" y="162"/>
                    </a:cubicBezTo>
                    <a:cubicBezTo>
                      <a:pt x="93" y="164"/>
                      <a:pt x="90" y="166"/>
                      <a:pt x="86" y="165"/>
                    </a:cubicBezTo>
                    <a:cubicBezTo>
                      <a:pt x="86" y="165"/>
                      <a:pt x="78" y="164"/>
                      <a:pt x="70" y="164"/>
                    </a:cubicBezTo>
                    <a:cubicBezTo>
                      <a:pt x="62" y="163"/>
                      <a:pt x="54" y="163"/>
                      <a:pt x="54" y="163"/>
                    </a:cubicBezTo>
                    <a:cubicBezTo>
                      <a:pt x="50" y="163"/>
                      <a:pt x="47" y="164"/>
                      <a:pt x="45" y="168"/>
                    </a:cubicBezTo>
                    <a:cubicBezTo>
                      <a:pt x="45" y="168"/>
                      <a:pt x="45" y="169"/>
                      <a:pt x="43" y="171"/>
                    </a:cubicBezTo>
                    <a:cubicBezTo>
                      <a:pt x="42" y="174"/>
                      <a:pt x="40" y="176"/>
                      <a:pt x="39" y="179"/>
                    </a:cubicBezTo>
                    <a:cubicBezTo>
                      <a:pt x="36" y="185"/>
                      <a:pt x="33" y="191"/>
                      <a:pt x="33" y="191"/>
                    </a:cubicBezTo>
                    <a:cubicBezTo>
                      <a:pt x="31" y="195"/>
                      <a:pt x="32" y="198"/>
                      <a:pt x="34" y="201"/>
                    </a:cubicBezTo>
                    <a:cubicBezTo>
                      <a:pt x="34" y="201"/>
                      <a:pt x="38" y="208"/>
                      <a:pt x="44" y="214"/>
                    </a:cubicBezTo>
                    <a:cubicBezTo>
                      <a:pt x="49" y="221"/>
                      <a:pt x="54" y="227"/>
                      <a:pt x="54" y="227"/>
                    </a:cubicBezTo>
                    <a:cubicBezTo>
                      <a:pt x="56" y="229"/>
                      <a:pt x="57" y="232"/>
                      <a:pt x="56" y="235"/>
                    </a:cubicBezTo>
                    <a:cubicBezTo>
                      <a:pt x="56" y="235"/>
                      <a:pt x="55" y="237"/>
                      <a:pt x="55" y="239"/>
                    </a:cubicBezTo>
                    <a:cubicBezTo>
                      <a:pt x="54" y="241"/>
                      <a:pt x="53" y="243"/>
                      <a:pt x="52" y="246"/>
                    </a:cubicBezTo>
                    <a:cubicBezTo>
                      <a:pt x="51" y="248"/>
                      <a:pt x="50" y="251"/>
                      <a:pt x="50" y="253"/>
                    </a:cubicBezTo>
                    <a:cubicBezTo>
                      <a:pt x="49" y="255"/>
                      <a:pt x="49" y="256"/>
                      <a:pt x="49" y="256"/>
                    </a:cubicBezTo>
                    <a:cubicBezTo>
                      <a:pt x="49" y="256"/>
                      <a:pt x="49" y="257"/>
                      <a:pt x="48" y="259"/>
                    </a:cubicBezTo>
                    <a:cubicBezTo>
                      <a:pt x="48" y="261"/>
                      <a:pt x="47" y="264"/>
                      <a:pt x="46" y="266"/>
                    </a:cubicBezTo>
                    <a:cubicBezTo>
                      <a:pt x="45" y="272"/>
                      <a:pt x="44" y="277"/>
                      <a:pt x="44" y="277"/>
                    </a:cubicBezTo>
                    <a:cubicBezTo>
                      <a:pt x="43" y="280"/>
                      <a:pt x="41" y="283"/>
                      <a:pt x="38" y="284"/>
                    </a:cubicBezTo>
                    <a:cubicBezTo>
                      <a:pt x="38" y="284"/>
                      <a:pt x="30" y="286"/>
                      <a:pt x="22" y="289"/>
                    </a:cubicBezTo>
                    <a:cubicBezTo>
                      <a:pt x="15" y="292"/>
                      <a:pt x="7" y="295"/>
                      <a:pt x="7" y="295"/>
                    </a:cubicBezTo>
                    <a:cubicBezTo>
                      <a:pt x="4" y="296"/>
                      <a:pt x="2" y="299"/>
                      <a:pt x="1" y="303"/>
                    </a:cubicBezTo>
                    <a:cubicBezTo>
                      <a:pt x="1" y="303"/>
                      <a:pt x="1" y="304"/>
                      <a:pt x="1" y="307"/>
                    </a:cubicBezTo>
                    <a:cubicBezTo>
                      <a:pt x="1" y="309"/>
                      <a:pt x="1" y="313"/>
                      <a:pt x="0" y="316"/>
                    </a:cubicBezTo>
                    <a:cubicBezTo>
                      <a:pt x="0" y="319"/>
                      <a:pt x="0" y="323"/>
                      <a:pt x="0" y="325"/>
                    </a:cubicBezTo>
                    <a:cubicBezTo>
                      <a:pt x="0" y="328"/>
                      <a:pt x="0" y="329"/>
                      <a:pt x="0" y="329"/>
                    </a:cubicBezTo>
                    <a:cubicBezTo>
                      <a:pt x="0" y="333"/>
                      <a:pt x="1" y="336"/>
                      <a:pt x="4" y="338"/>
                    </a:cubicBezTo>
                    <a:cubicBezTo>
                      <a:pt x="4" y="338"/>
                      <a:pt x="11" y="342"/>
                      <a:pt x="19" y="346"/>
                    </a:cubicBezTo>
                    <a:cubicBezTo>
                      <a:pt x="22" y="348"/>
                      <a:pt x="26" y="350"/>
                      <a:pt x="29" y="351"/>
                    </a:cubicBezTo>
                    <a:cubicBezTo>
                      <a:pt x="31" y="352"/>
                      <a:pt x="33" y="353"/>
                      <a:pt x="33" y="353"/>
                    </a:cubicBezTo>
                    <a:cubicBezTo>
                      <a:pt x="36" y="354"/>
                      <a:pt x="38" y="357"/>
                      <a:pt x="38" y="360"/>
                    </a:cubicBezTo>
                    <a:cubicBezTo>
                      <a:pt x="38" y="360"/>
                      <a:pt x="39" y="362"/>
                      <a:pt x="39" y="364"/>
                    </a:cubicBezTo>
                    <a:cubicBezTo>
                      <a:pt x="39" y="366"/>
                      <a:pt x="39" y="368"/>
                      <a:pt x="39" y="371"/>
                    </a:cubicBezTo>
                    <a:cubicBezTo>
                      <a:pt x="40" y="376"/>
                      <a:pt x="41" y="382"/>
                      <a:pt x="41" y="382"/>
                    </a:cubicBezTo>
                    <a:cubicBezTo>
                      <a:pt x="41" y="382"/>
                      <a:pt x="41" y="383"/>
                      <a:pt x="41" y="385"/>
                    </a:cubicBezTo>
                    <a:cubicBezTo>
                      <a:pt x="42" y="387"/>
                      <a:pt x="42" y="390"/>
                      <a:pt x="43" y="392"/>
                    </a:cubicBezTo>
                    <a:cubicBezTo>
                      <a:pt x="43" y="398"/>
                      <a:pt x="45" y="403"/>
                      <a:pt x="45" y="403"/>
                    </a:cubicBezTo>
                    <a:cubicBezTo>
                      <a:pt x="45" y="406"/>
                      <a:pt x="44" y="410"/>
                      <a:pt x="42" y="412"/>
                    </a:cubicBezTo>
                    <a:cubicBezTo>
                      <a:pt x="42" y="412"/>
                      <a:pt x="40" y="413"/>
                      <a:pt x="38" y="415"/>
                    </a:cubicBezTo>
                    <a:cubicBezTo>
                      <a:pt x="36" y="417"/>
                      <a:pt x="33" y="420"/>
                      <a:pt x="30" y="423"/>
                    </a:cubicBezTo>
                    <a:cubicBezTo>
                      <a:pt x="24" y="428"/>
                      <a:pt x="18" y="434"/>
                      <a:pt x="18" y="434"/>
                    </a:cubicBezTo>
                    <a:cubicBezTo>
                      <a:pt x="16" y="437"/>
                      <a:pt x="15" y="440"/>
                      <a:pt x="16" y="444"/>
                    </a:cubicBezTo>
                    <a:cubicBezTo>
                      <a:pt x="16" y="444"/>
                      <a:pt x="18" y="450"/>
                      <a:pt x="21" y="456"/>
                    </a:cubicBezTo>
                    <a:cubicBezTo>
                      <a:pt x="23" y="463"/>
                      <a:pt x="25" y="469"/>
                      <a:pt x="25" y="469"/>
                    </a:cubicBezTo>
                    <a:cubicBezTo>
                      <a:pt x="27" y="472"/>
                      <a:pt x="30" y="475"/>
                      <a:pt x="33" y="475"/>
                    </a:cubicBezTo>
                    <a:cubicBezTo>
                      <a:pt x="33" y="475"/>
                      <a:pt x="41" y="476"/>
                      <a:pt x="49" y="476"/>
                    </a:cubicBezTo>
                    <a:cubicBezTo>
                      <a:pt x="54" y="476"/>
                      <a:pt x="58" y="477"/>
                      <a:pt x="61" y="477"/>
                    </a:cubicBezTo>
                    <a:cubicBezTo>
                      <a:pt x="64" y="477"/>
                      <a:pt x="66" y="477"/>
                      <a:pt x="66" y="477"/>
                    </a:cubicBezTo>
                    <a:cubicBezTo>
                      <a:pt x="69" y="477"/>
                      <a:pt x="72" y="479"/>
                      <a:pt x="73" y="482"/>
                    </a:cubicBezTo>
                    <a:cubicBezTo>
                      <a:pt x="73" y="482"/>
                      <a:pt x="74" y="483"/>
                      <a:pt x="75" y="485"/>
                    </a:cubicBezTo>
                    <a:cubicBezTo>
                      <a:pt x="76" y="486"/>
                      <a:pt x="77" y="489"/>
                      <a:pt x="79" y="491"/>
                    </a:cubicBezTo>
                    <a:cubicBezTo>
                      <a:pt x="80" y="493"/>
                      <a:pt x="81" y="496"/>
                      <a:pt x="82" y="497"/>
                    </a:cubicBezTo>
                    <a:cubicBezTo>
                      <a:pt x="84" y="499"/>
                      <a:pt x="84" y="500"/>
                      <a:pt x="84" y="500"/>
                    </a:cubicBezTo>
                    <a:cubicBezTo>
                      <a:pt x="84" y="500"/>
                      <a:pt x="87" y="505"/>
                      <a:pt x="90" y="509"/>
                    </a:cubicBezTo>
                    <a:cubicBezTo>
                      <a:pt x="93" y="514"/>
                      <a:pt x="96" y="518"/>
                      <a:pt x="96" y="518"/>
                    </a:cubicBezTo>
                    <a:cubicBezTo>
                      <a:pt x="98" y="521"/>
                      <a:pt x="99" y="524"/>
                      <a:pt x="97" y="527"/>
                    </a:cubicBezTo>
                    <a:cubicBezTo>
                      <a:pt x="97" y="527"/>
                      <a:pt x="94" y="534"/>
                      <a:pt x="91" y="542"/>
                    </a:cubicBezTo>
                    <a:cubicBezTo>
                      <a:pt x="88" y="550"/>
                      <a:pt x="85" y="557"/>
                      <a:pt x="85" y="557"/>
                    </a:cubicBezTo>
                    <a:cubicBezTo>
                      <a:pt x="84" y="560"/>
                      <a:pt x="85" y="564"/>
                      <a:pt x="87" y="567"/>
                    </a:cubicBezTo>
                    <a:cubicBezTo>
                      <a:pt x="87" y="567"/>
                      <a:pt x="88" y="568"/>
                      <a:pt x="90" y="570"/>
                    </a:cubicBezTo>
                    <a:cubicBezTo>
                      <a:pt x="92" y="572"/>
                      <a:pt x="94" y="574"/>
                      <a:pt x="96" y="577"/>
                    </a:cubicBezTo>
                    <a:cubicBezTo>
                      <a:pt x="101" y="581"/>
                      <a:pt x="106" y="586"/>
                      <a:pt x="106" y="586"/>
                    </a:cubicBezTo>
                    <a:cubicBezTo>
                      <a:pt x="108" y="588"/>
                      <a:pt x="112" y="589"/>
                      <a:pt x="115" y="588"/>
                    </a:cubicBezTo>
                    <a:cubicBezTo>
                      <a:pt x="115" y="588"/>
                      <a:pt x="117" y="588"/>
                      <a:pt x="120" y="587"/>
                    </a:cubicBezTo>
                    <a:cubicBezTo>
                      <a:pt x="123" y="586"/>
                      <a:pt x="127" y="584"/>
                      <a:pt x="131" y="583"/>
                    </a:cubicBezTo>
                    <a:cubicBezTo>
                      <a:pt x="138" y="580"/>
                      <a:pt x="146" y="577"/>
                      <a:pt x="146" y="577"/>
                    </a:cubicBezTo>
                    <a:cubicBezTo>
                      <a:pt x="149" y="576"/>
                      <a:pt x="152" y="576"/>
                      <a:pt x="155" y="578"/>
                    </a:cubicBezTo>
                    <a:cubicBezTo>
                      <a:pt x="155" y="578"/>
                      <a:pt x="156" y="579"/>
                      <a:pt x="157" y="580"/>
                    </a:cubicBezTo>
                    <a:cubicBezTo>
                      <a:pt x="159" y="581"/>
                      <a:pt x="161" y="583"/>
                      <a:pt x="163" y="584"/>
                    </a:cubicBezTo>
                    <a:cubicBezTo>
                      <a:pt x="168" y="587"/>
                      <a:pt x="172" y="591"/>
                      <a:pt x="172" y="591"/>
                    </a:cubicBezTo>
                    <a:cubicBezTo>
                      <a:pt x="172" y="591"/>
                      <a:pt x="173" y="591"/>
                      <a:pt x="175" y="592"/>
                    </a:cubicBezTo>
                    <a:cubicBezTo>
                      <a:pt x="177" y="593"/>
                      <a:pt x="179" y="595"/>
                      <a:pt x="181" y="596"/>
                    </a:cubicBezTo>
                    <a:cubicBezTo>
                      <a:pt x="184" y="598"/>
                      <a:pt x="186" y="599"/>
                      <a:pt x="188" y="600"/>
                    </a:cubicBezTo>
                    <a:cubicBezTo>
                      <a:pt x="189" y="601"/>
                      <a:pt x="191" y="602"/>
                      <a:pt x="191" y="602"/>
                    </a:cubicBezTo>
                    <a:cubicBezTo>
                      <a:pt x="193" y="603"/>
                      <a:pt x="195" y="606"/>
                      <a:pt x="195" y="610"/>
                    </a:cubicBezTo>
                    <a:cubicBezTo>
                      <a:pt x="195" y="610"/>
                      <a:pt x="195" y="612"/>
                      <a:pt x="195" y="615"/>
                    </a:cubicBezTo>
                    <a:cubicBezTo>
                      <a:pt x="195" y="618"/>
                      <a:pt x="195" y="622"/>
                      <a:pt x="195" y="626"/>
                    </a:cubicBezTo>
                    <a:cubicBezTo>
                      <a:pt x="195" y="634"/>
                      <a:pt x="196" y="643"/>
                      <a:pt x="196" y="643"/>
                    </a:cubicBezTo>
                    <a:cubicBezTo>
                      <a:pt x="196" y="646"/>
                      <a:pt x="199" y="649"/>
                      <a:pt x="202" y="650"/>
                    </a:cubicBezTo>
                    <a:cubicBezTo>
                      <a:pt x="202" y="650"/>
                      <a:pt x="203" y="651"/>
                      <a:pt x="206" y="652"/>
                    </a:cubicBezTo>
                    <a:cubicBezTo>
                      <a:pt x="208" y="653"/>
                      <a:pt x="211" y="654"/>
                      <a:pt x="214" y="655"/>
                    </a:cubicBezTo>
                    <a:cubicBezTo>
                      <a:pt x="217" y="657"/>
                      <a:pt x="220" y="658"/>
                      <a:pt x="223" y="659"/>
                    </a:cubicBezTo>
                    <a:cubicBezTo>
                      <a:pt x="225" y="660"/>
                      <a:pt x="227" y="660"/>
                      <a:pt x="227" y="660"/>
                    </a:cubicBezTo>
                    <a:cubicBezTo>
                      <a:pt x="230" y="661"/>
                      <a:pt x="234" y="661"/>
                      <a:pt x="236" y="659"/>
                    </a:cubicBezTo>
                    <a:cubicBezTo>
                      <a:pt x="236" y="659"/>
                      <a:pt x="238" y="657"/>
                      <a:pt x="240" y="655"/>
                    </a:cubicBezTo>
                    <a:cubicBezTo>
                      <a:pt x="242" y="653"/>
                      <a:pt x="245" y="650"/>
                      <a:pt x="248" y="647"/>
                    </a:cubicBezTo>
                    <a:cubicBezTo>
                      <a:pt x="254" y="641"/>
                      <a:pt x="260" y="635"/>
                      <a:pt x="260" y="635"/>
                    </a:cubicBezTo>
                    <a:cubicBezTo>
                      <a:pt x="262" y="633"/>
                      <a:pt x="265" y="632"/>
                      <a:pt x="268" y="633"/>
                    </a:cubicBezTo>
                    <a:cubicBezTo>
                      <a:pt x="268" y="633"/>
                      <a:pt x="273" y="634"/>
                      <a:pt x="279" y="635"/>
                    </a:cubicBezTo>
                    <a:cubicBezTo>
                      <a:pt x="281" y="636"/>
                      <a:pt x="284" y="636"/>
                      <a:pt x="286" y="637"/>
                    </a:cubicBezTo>
                    <a:cubicBezTo>
                      <a:pt x="288" y="637"/>
                      <a:pt x="289" y="637"/>
                      <a:pt x="289" y="637"/>
                    </a:cubicBezTo>
                    <a:cubicBezTo>
                      <a:pt x="289" y="637"/>
                      <a:pt x="291" y="638"/>
                      <a:pt x="293" y="638"/>
                    </a:cubicBezTo>
                    <a:cubicBezTo>
                      <a:pt x="295" y="638"/>
                      <a:pt x="297" y="639"/>
                      <a:pt x="300" y="639"/>
                    </a:cubicBezTo>
                    <a:cubicBezTo>
                      <a:pt x="303" y="639"/>
                      <a:pt x="305" y="640"/>
                      <a:pt x="307" y="640"/>
                    </a:cubicBezTo>
                    <a:cubicBezTo>
                      <a:pt x="309" y="640"/>
                      <a:pt x="311" y="640"/>
                      <a:pt x="311" y="640"/>
                    </a:cubicBezTo>
                    <a:cubicBezTo>
                      <a:pt x="314" y="641"/>
                      <a:pt x="317" y="643"/>
                      <a:pt x="318" y="646"/>
                    </a:cubicBezTo>
                    <a:cubicBezTo>
                      <a:pt x="318" y="646"/>
                      <a:pt x="321" y="653"/>
                      <a:pt x="325" y="660"/>
                    </a:cubicBezTo>
                    <a:cubicBezTo>
                      <a:pt x="328" y="668"/>
                      <a:pt x="332" y="675"/>
                      <a:pt x="332" y="675"/>
                    </a:cubicBezTo>
                    <a:cubicBezTo>
                      <a:pt x="334" y="678"/>
                      <a:pt x="337" y="680"/>
                      <a:pt x="341" y="680"/>
                    </a:cubicBezTo>
                    <a:cubicBezTo>
                      <a:pt x="341" y="680"/>
                      <a:pt x="347" y="680"/>
                      <a:pt x="354" y="680"/>
                    </a:cubicBezTo>
                    <a:close/>
                    <a:moveTo>
                      <a:pt x="314" y="591"/>
                    </a:moveTo>
                    <a:cubicBezTo>
                      <a:pt x="309" y="590"/>
                      <a:pt x="305" y="590"/>
                      <a:pt x="302" y="589"/>
                    </a:cubicBezTo>
                    <a:cubicBezTo>
                      <a:pt x="299" y="589"/>
                      <a:pt x="298" y="589"/>
                      <a:pt x="298" y="589"/>
                    </a:cubicBezTo>
                    <a:cubicBezTo>
                      <a:pt x="298" y="589"/>
                      <a:pt x="296" y="588"/>
                      <a:pt x="293" y="588"/>
                    </a:cubicBezTo>
                    <a:cubicBezTo>
                      <a:pt x="290" y="587"/>
                      <a:pt x="286" y="586"/>
                      <a:pt x="282" y="585"/>
                    </a:cubicBezTo>
                    <a:cubicBezTo>
                      <a:pt x="272" y="583"/>
                      <a:pt x="259" y="579"/>
                      <a:pt x="247" y="574"/>
                    </a:cubicBezTo>
                    <a:cubicBezTo>
                      <a:pt x="234" y="569"/>
                      <a:pt x="222" y="563"/>
                      <a:pt x="214" y="558"/>
                    </a:cubicBezTo>
                    <a:cubicBezTo>
                      <a:pt x="212" y="557"/>
                      <a:pt x="210" y="556"/>
                      <a:pt x="208" y="555"/>
                    </a:cubicBezTo>
                    <a:cubicBezTo>
                      <a:pt x="206" y="554"/>
                      <a:pt x="205" y="553"/>
                      <a:pt x="204" y="552"/>
                    </a:cubicBezTo>
                    <a:cubicBezTo>
                      <a:pt x="202" y="551"/>
                      <a:pt x="201" y="551"/>
                      <a:pt x="201" y="550"/>
                    </a:cubicBezTo>
                    <a:cubicBezTo>
                      <a:pt x="200" y="550"/>
                      <a:pt x="200" y="549"/>
                      <a:pt x="200" y="549"/>
                    </a:cubicBezTo>
                    <a:cubicBezTo>
                      <a:pt x="200" y="549"/>
                      <a:pt x="198" y="549"/>
                      <a:pt x="196" y="547"/>
                    </a:cubicBezTo>
                    <a:cubicBezTo>
                      <a:pt x="194" y="545"/>
                      <a:pt x="190" y="543"/>
                      <a:pt x="186" y="540"/>
                    </a:cubicBezTo>
                    <a:cubicBezTo>
                      <a:pt x="178" y="534"/>
                      <a:pt x="168" y="525"/>
                      <a:pt x="159" y="515"/>
                    </a:cubicBezTo>
                    <a:cubicBezTo>
                      <a:pt x="154" y="511"/>
                      <a:pt x="150" y="506"/>
                      <a:pt x="146" y="501"/>
                    </a:cubicBezTo>
                    <a:cubicBezTo>
                      <a:pt x="142" y="496"/>
                      <a:pt x="138" y="492"/>
                      <a:pt x="135" y="488"/>
                    </a:cubicBezTo>
                    <a:cubicBezTo>
                      <a:pt x="134" y="486"/>
                      <a:pt x="133" y="484"/>
                      <a:pt x="131" y="482"/>
                    </a:cubicBezTo>
                    <a:cubicBezTo>
                      <a:pt x="130" y="480"/>
                      <a:pt x="129" y="479"/>
                      <a:pt x="129" y="478"/>
                    </a:cubicBezTo>
                    <a:cubicBezTo>
                      <a:pt x="127" y="475"/>
                      <a:pt x="126" y="474"/>
                      <a:pt x="126" y="474"/>
                    </a:cubicBezTo>
                    <a:cubicBezTo>
                      <a:pt x="126" y="474"/>
                      <a:pt x="126" y="474"/>
                      <a:pt x="125" y="473"/>
                    </a:cubicBezTo>
                    <a:cubicBezTo>
                      <a:pt x="125" y="472"/>
                      <a:pt x="124" y="471"/>
                      <a:pt x="124" y="470"/>
                    </a:cubicBezTo>
                    <a:cubicBezTo>
                      <a:pt x="122" y="467"/>
                      <a:pt x="120" y="464"/>
                      <a:pt x="118" y="460"/>
                    </a:cubicBezTo>
                    <a:cubicBezTo>
                      <a:pt x="113" y="451"/>
                      <a:pt x="107" y="439"/>
                      <a:pt x="103" y="426"/>
                    </a:cubicBezTo>
                    <a:cubicBezTo>
                      <a:pt x="98" y="414"/>
                      <a:pt x="95" y="401"/>
                      <a:pt x="93" y="391"/>
                    </a:cubicBezTo>
                    <a:cubicBezTo>
                      <a:pt x="92" y="389"/>
                      <a:pt x="92" y="386"/>
                      <a:pt x="91" y="384"/>
                    </a:cubicBezTo>
                    <a:cubicBezTo>
                      <a:pt x="91" y="382"/>
                      <a:pt x="91" y="381"/>
                      <a:pt x="90" y="379"/>
                    </a:cubicBezTo>
                    <a:cubicBezTo>
                      <a:pt x="90" y="378"/>
                      <a:pt x="90" y="377"/>
                      <a:pt x="90" y="376"/>
                    </a:cubicBezTo>
                    <a:cubicBezTo>
                      <a:pt x="90" y="375"/>
                      <a:pt x="90" y="375"/>
                      <a:pt x="90" y="375"/>
                    </a:cubicBezTo>
                    <a:cubicBezTo>
                      <a:pt x="90" y="375"/>
                      <a:pt x="89" y="373"/>
                      <a:pt x="89" y="370"/>
                    </a:cubicBezTo>
                    <a:cubicBezTo>
                      <a:pt x="89" y="367"/>
                      <a:pt x="88" y="363"/>
                      <a:pt x="88" y="358"/>
                    </a:cubicBezTo>
                    <a:cubicBezTo>
                      <a:pt x="88" y="356"/>
                      <a:pt x="87" y="353"/>
                      <a:pt x="87" y="350"/>
                    </a:cubicBezTo>
                    <a:cubicBezTo>
                      <a:pt x="87" y="347"/>
                      <a:pt x="87" y="344"/>
                      <a:pt x="87" y="341"/>
                    </a:cubicBezTo>
                    <a:cubicBezTo>
                      <a:pt x="87" y="338"/>
                      <a:pt x="87" y="335"/>
                      <a:pt x="87" y="332"/>
                    </a:cubicBezTo>
                    <a:cubicBezTo>
                      <a:pt x="87" y="328"/>
                      <a:pt x="87" y="325"/>
                      <a:pt x="88" y="322"/>
                    </a:cubicBezTo>
                    <a:cubicBezTo>
                      <a:pt x="88" y="308"/>
                      <a:pt x="91" y="295"/>
                      <a:pt x="93" y="286"/>
                    </a:cubicBezTo>
                    <a:cubicBezTo>
                      <a:pt x="95" y="276"/>
                      <a:pt x="97" y="270"/>
                      <a:pt x="97" y="270"/>
                    </a:cubicBezTo>
                    <a:cubicBezTo>
                      <a:pt x="97" y="270"/>
                      <a:pt x="97" y="268"/>
                      <a:pt x="98" y="265"/>
                    </a:cubicBezTo>
                    <a:cubicBezTo>
                      <a:pt x="99" y="262"/>
                      <a:pt x="100" y="258"/>
                      <a:pt x="102" y="254"/>
                    </a:cubicBezTo>
                    <a:cubicBezTo>
                      <a:pt x="105" y="244"/>
                      <a:pt x="110" y="232"/>
                      <a:pt x="116" y="220"/>
                    </a:cubicBezTo>
                    <a:cubicBezTo>
                      <a:pt x="123" y="208"/>
                      <a:pt x="130" y="197"/>
                      <a:pt x="136" y="189"/>
                    </a:cubicBezTo>
                    <a:cubicBezTo>
                      <a:pt x="139" y="185"/>
                      <a:pt x="141" y="182"/>
                      <a:pt x="143" y="180"/>
                    </a:cubicBezTo>
                    <a:cubicBezTo>
                      <a:pt x="144" y="178"/>
                      <a:pt x="145" y="178"/>
                      <a:pt x="145" y="177"/>
                    </a:cubicBezTo>
                    <a:cubicBezTo>
                      <a:pt x="146" y="176"/>
                      <a:pt x="146" y="176"/>
                      <a:pt x="146" y="176"/>
                    </a:cubicBezTo>
                    <a:cubicBezTo>
                      <a:pt x="146" y="176"/>
                      <a:pt x="147" y="175"/>
                      <a:pt x="149" y="173"/>
                    </a:cubicBezTo>
                    <a:cubicBezTo>
                      <a:pt x="150" y="171"/>
                      <a:pt x="151" y="170"/>
                      <a:pt x="152" y="169"/>
                    </a:cubicBezTo>
                    <a:cubicBezTo>
                      <a:pt x="154" y="167"/>
                      <a:pt x="155" y="165"/>
                      <a:pt x="157" y="164"/>
                    </a:cubicBezTo>
                    <a:cubicBezTo>
                      <a:pt x="160" y="160"/>
                      <a:pt x="165" y="156"/>
                      <a:pt x="169" y="152"/>
                    </a:cubicBezTo>
                    <a:cubicBezTo>
                      <a:pt x="174" y="148"/>
                      <a:pt x="179" y="143"/>
                      <a:pt x="184" y="139"/>
                    </a:cubicBezTo>
                    <a:cubicBezTo>
                      <a:pt x="194" y="131"/>
                      <a:pt x="205" y="123"/>
                      <a:pt x="214" y="119"/>
                    </a:cubicBezTo>
                    <a:cubicBezTo>
                      <a:pt x="218" y="116"/>
                      <a:pt x="222" y="114"/>
                      <a:pt x="225" y="113"/>
                    </a:cubicBezTo>
                    <a:cubicBezTo>
                      <a:pt x="227" y="112"/>
                      <a:pt x="229" y="111"/>
                      <a:pt x="229" y="111"/>
                    </a:cubicBezTo>
                    <a:cubicBezTo>
                      <a:pt x="229" y="111"/>
                      <a:pt x="230" y="110"/>
                      <a:pt x="233" y="109"/>
                    </a:cubicBezTo>
                    <a:cubicBezTo>
                      <a:pt x="236" y="108"/>
                      <a:pt x="239" y="106"/>
                      <a:pt x="244" y="104"/>
                    </a:cubicBezTo>
                    <a:cubicBezTo>
                      <a:pt x="253" y="100"/>
                      <a:pt x="266" y="96"/>
                      <a:pt x="279" y="92"/>
                    </a:cubicBezTo>
                    <a:cubicBezTo>
                      <a:pt x="292" y="89"/>
                      <a:pt x="305" y="87"/>
                      <a:pt x="315" y="86"/>
                    </a:cubicBezTo>
                    <a:cubicBezTo>
                      <a:pt x="320" y="85"/>
                      <a:pt x="324" y="85"/>
                      <a:pt x="327" y="85"/>
                    </a:cubicBezTo>
                    <a:cubicBezTo>
                      <a:pt x="329" y="85"/>
                      <a:pt x="331" y="85"/>
                      <a:pt x="331" y="85"/>
                    </a:cubicBezTo>
                    <a:cubicBezTo>
                      <a:pt x="331" y="85"/>
                      <a:pt x="333" y="85"/>
                      <a:pt x="336" y="85"/>
                    </a:cubicBezTo>
                    <a:cubicBezTo>
                      <a:pt x="339" y="85"/>
                      <a:pt x="343" y="85"/>
                      <a:pt x="348" y="85"/>
                    </a:cubicBezTo>
                    <a:cubicBezTo>
                      <a:pt x="358" y="85"/>
                      <a:pt x="371" y="86"/>
                      <a:pt x="384" y="88"/>
                    </a:cubicBezTo>
                    <a:cubicBezTo>
                      <a:pt x="391" y="89"/>
                      <a:pt x="397" y="91"/>
                      <a:pt x="403" y="92"/>
                    </a:cubicBezTo>
                    <a:cubicBezTo>
                      <a:pt x="409" y="94"/>
                      <a:pt x="415" y="95"/>
                      <a:pt x="419" y="97"/>
                    </a:cubicBezTo>
                    <a:cubicBezTo>
                      <a:pt x="422" y="98"/>
                      <a:pt x="424" y="99"/>
                      <a:pt x="426" y="99"/>
                    </a:cubicBezTo>
                    <a:cubicBezTo>
                      <a:pt x="428" y="100"/>
                      <a:pt x="429" y="101"/>
                      <a:pt x="431" y="101"/>
                    </a:cubicBezTo>
                    <a:cubicBezTo>
                      <a:pt x="433" y="102"/>
                      <a:pt x="435" y="103"/>
                      <a:pt x="435" y="103"/>
                    </a:cubicBezTo>
                    <a:cubicBezTo>
                      <a:pt x="435" y="103"/>
                      <a:pt x="435" y="103"/>
                      <a:pt x="436" y="103"/>
                    </a:cubicBezTo>
                    <a:cubicBezTo>
                      <a:pt x="437" y="104"/>
                      <a:pt x="438" y="104"/>
                      <a:pt x="439" y="105"/>
                    </a:cubicBezTo>
                    <a:cubicBezTo>
                      <a:pt x="442" y="106"/>
                      <a:pt x="446" y="107"/>
                      <a:pt x="450" y="109"/>
                    </a:cubicBezTo>
                    <a:cubicBezTo>
                      <a:pt x="459" y="114"/>
                      <a:pt x="471" y="120"/>
                      <a:pt x="482" y="128"/>
                    </a:cubicBezTo>
                    <a:cubicBezTo>
                      <a:pt x="493" y="135"/>
                      <a:pt x="503" y="143"/>
                      <a:pt x="511" y="150"/>
                    </a:cubicBezTo>
                    <a:cubicBezTo>
                      <a:pt x="515" y="153"/>
                      <a:pt x="518" y="156"/>
                      <a:pt x="520" y="158"/>
                    </a:cubicBezTo>
                    <a:cubicBezTo>
                      <a:pt x="522" y="160"/>
                      <a:pt x="523" y="162"/>
                      <a:pt x="523" y="162"/>
                    </a:cubicBezTo>
                    <a:cubicBezTo>
                      <a:pt x="523" y="162"/>
                      <a:pt x="528" y="166"/>
                      <a:pt x="534" y="174"/>
                    </a:cubicBezTo>
                    <a:cubicBezTo>
                      <a:pt x="540" y="181"/>
                      <a:pt x="549" y="192"/>
                      <a:pt x="556" y="203"/>
                    </a:cubicBezTo>
                    <a:cubicBezTo>
                      <a:pt x="558" y="206"/>
                      <a:pt x="559" y="209"/>
                      <a:pt x="561" y="212"/>
                    </a:cubicBezTo>
                    <a:cubicBezTo>
                      <a:pt x="562" y="214"/>
                      <a:pt x="564" y="217"/>
                      <a:pt x="565" y="220"/>
                    </a:cubicBezTo>
                    <a:cubicBezTo>
                      <a:pt x="567" y="223"/>
                      <a:pt x="568" y="225"/>
                      <a:pt x="569" y="228"/>
                    </a:cubicBezTo>
                    <a:cubicBezTo>
                      <a:pt x="571" y="231"/>
                      <a:pt x="572" y="233"/>
                      <a:pt x="573" y="235"/>
                    </a:cubicBezTo>
                    <a:cubicBezTo>
                      <a:pt x="575" y="240"/>
                      <a:pt x="576" y="244"/>
                      <a:pt x="577" y="246"/>
                    </a:cubicBezTo>
                    <a:cubicBezTo>
                      <a:pt x="578" y="249"/>
                      <a:pt x="579" y="251"/>
                      <a:pt x="579" y="251"/>
                    </a:cubicBezTo>
                    <a:cubicBezTo>
                      <a:pt x="579" y="251"/>
                      <a:pt x="579" y="251"/>
                      <a:pt x="580" y="252"/>
                    </a:cubicBezTo>
                    <a:cubicBezTo>
                      <a:pt x="580" y="253"/>
                      <a:pt x="580" y="254"/>
                      <a:pt x="581" y="255"/>
                    </a:cubicBezTo>
                    <a:cubicBezTo>
                      <a:pt x="581" y="256"/>
                      <a:pt x="582" y="258"/>
                      <a:pt x="582" y="260"/>
                    </a:cubicBezTo>
                    <a:cubicBezTo>
                      <a:pt x="583" y="262"/>
                      <a:pt x="584" y="264"/>
                      <a:pt x="584" y="267"/>
                    </a:cubicBezTo>
                    <a:cubicBezTo>
                      <a:pt x="587" y="276"/>
                      <a:pt x="590" y="289"/>
                      <a:pt x="592" y="302"/>
                    </a:cubicBezTo>
                    <a:cubicBezTo>
                      <a:pt x="594" y="315"/>
                      <a:pt x="595" y="329"/>
                      <a:pt x="595" y="339"/>
                    </a:cubicBezTo>
                    <a:cubicBezTo>
                      <a:pt x="595" y="344"/>
                      <a:pt x="595" y="348"/>
                      <a:pt x="594" y="351"/>
                    </a:cubicBezTo>
                    <a:cubicBezTo>
                      <a:pt x="594" y="352"/>
                      <a:pt x="594" y="353"/>
                      <a:pt x="594" y="354"/>
                    </a:cubicBezTo>
                    <a:cubicBezTo>
                      <a:pt x="594" y="355"/>
                      <a:pt x="594" y="355"/>
                      <a:pt x="594" y="355"/>
                    </a:cubicBezTo>
                    <a:cubicBezTo>
                      <a:pt x="594" y="355"/>
                      <a:pt x="594" y="357"/>
                      <a:pt x="594" y="360"/>
                    </a:cubicBezTo>
                    <a:cubicBezTo>
                      <a:pt x="594" y="361"/>
                      <a:pt x="594" y="363"/>
                      <a:pt x="593" y="365"/>
                    </a:cubicBezTo>
                    <a:cubicBezTo>
                      <a:pt x="593" y="367"/>
                      <a:pt x="593" y="369"/>
                      <a:pt x="593" y="372"/>
                    </a:cubicBezTo>
                    <a:cubicBezTo>
                      <a:pt x="592" y="377"/>
                      <a:pt x="591" y="382"/>
                      <a:pt x="590" y="389"/>
                    </a:cubicBezTo>
                    <a:cubicBezTo>
                      <a:pt x="588" y="395"/>
                      <a:pt x="587" y="401"/>
                      <a:pt x="585" y="408"/>
                    </a:cubicBezTo>
                    <a:cubicBezTo>
                      <a:pt x="582" y="420"/>
                      <a:pt x="577" y="433"/>
                      <a:pt x="573" y="442"/>
                    </a:cubicBezTo>
                    <a:cubicBezTo>
                      <a:pt x="571" y="446"/>
                      <a:pt x="569" y="450"/>
                      <a:pt x="568" y="453"/>
                    </a:cubicBezTo>
                    <a:cubicBezTo>
                      <a:pt x="566" y="455"/>
                      <a:pt x="565" y="457"/>
                      <a:pt x="565" y="457"/>
                    </a:cubicBezTo>
                    <a:cubicBezTo>
                      <a:pt x="565" y="457"/>
                      <a:pt x="565" y="457"/>
                      <a:pt x="565" y="458"/>
                    </a:cubicBezTo>
                    <a:cubicBezTo>
                      <a:pt x="565" y="459"/>
                      <a:pt x="564" y="460"/>
                      <a:pt x="563" y="461"/>
                    </a:cubicBezTo>
                    <a:cubicBezTo>
                      <a:pt x="563" y="462"/>
                      <a:pt x="562" y="464"/>
                      <a:pt x="561" y="465"/>
                    </a:cubicBezTo>
                    <a:cubicBezTo>
                      <a:pt x="560" y="467"/>
                      <a:pt x="559" y="469"/>
                      <a:pt x="557" y="471"/>
                    </a:cubicBezTo>
                    <a:cubicBezTo>
                      <a:pt x="552" y="480"/>
                      <a:pt x="544" y="491"/>
                      <a:pt x="536" y="501"/>
                    </a:cubicBezTo>
                    <a:cubicBezTo>
                      <a:pt x="528" y="511"/>
                      <a:pt x="518" y="521"/>
                      <a:pt x="511" y="527"/>
                    </a:cubicBezTo>
                    <a:cubicBezTo>
                      <a:pt x="507" y="531"/>
                      <a:pt x="504" y="533"/>
                      <a:pt x="501" y="535"/>
                    </a:cubicBezTo>
                    <a:cubicBezTo>
                      <a:pt x="499" y="537"/>
                      <a:pt x="498" y="538"/>
                      <a:pt x="498" y="538"/>
                    </a:cubicBezTo>
                    <a:cubicBezTo>
                      <a:pt x="498" y="538"/>
                      <a:pt x="497" y="539"/>
                      <a:pt x="494" y="541"/>
                    </a:cubicBezTo>
                    <a:cubicBezTo>
                      <a:pt x="492" y="543"/>
                      <a:pt x="489" y="545"/>
                      <a:pt x="485" y="548"/>
                    </a:cubicBezTo>
                    <a:cubicBezTo>
                      <a:pt x="476" y="553"/>
                      <a:pt x="465" y="560"/>
                      <a:pt x="453" y="566"/>
                    </a:cubicBezTo>
                    <a:cubicBezTo>
                      <a:pt x="441" y="572"/>
                      <a:pt x="429" y="577"/>
                      <a:pt x="419" y="580"/>
                    </a:cubicBezTo>
                    <a:cubicBezTo>
                      <a:pt x="418" y="580"/>
                      <a:pt x="417" y="581"/>
                      <a:pt x="416" y="581"/>
                    </a:cubicBezTo>
                    <a:cubicBezTo>
                      <a:pt x="415" y="581"/>
                      <a:pt x="414" y="582"/>
                      <a:pt x="413" y="582"/>
                    </a:cubicBezTo>
                    <a:cubicBezTo>
                      <a:pt x="411" y="582"/>
                      <a:pt x="409" y="583"/>
                      <a:pt x="408" y="583"/>
                    </a:cubicBezTo>
                    <a:cubicBezTo>
                      <a:pt x="405" y="584"/>
                      <a:pt x="403" y="585"/>
                      <a:pt x="403" y="585"/>
                    </a:cubicBezTo>
                    <a:cubicBezTo>
                      <a:pt x="403" y="585"/>
                      <a:pt x="402" y="585"/>
                      <a:pt x="399" y="586"/>
                    </a:cubicBezTo>
                    <a:cubicBezTo>
                      <a:pt x="397" y="586"/>
                      <a:pt x="396" y="586"/>
                      <a:pt x="394" y="587"/>
                    </a:cubicBezTo>
                    <a:cubicBezTo>
                      <a:pt x="393" y="587"/>
                      <a:pt x="392" y="587"/>
                      <a:pt x="390" y="587"/>
                    </a:cubicBezTo>
                    <a:cubicBezTo>
                      <a:pt x="389" y="588"/>
                      <a:pt x="388" y="588"/>
                      <a:pt x="387" y="588"/>
                    </a:cubicBezTo>
                    <a:cubicBezTo>
                      <a:pt x="377" y="590"/>
                      <a:pt x="364" y="592"/>
                      <a:pt x="351" y="592"/>
                    </a:cubicBezTo>
                    <a:cubicBezTo>
                      <a:pt x="337" y="593"/>
                      <a:pt x="324" y="592"/>
                      <a:pt x="314" y="5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Freeform: Shape 8"/>
              <p:cNvSpPr>
                <a:spLocks/>
              </p:cNvSpPr>
              <p:nvPr/>
            </p:nvSpPr>
            <p:spPr bwMode="auto">
              <a:xfrm>
                <a:off x="4063796" y="4008744"/>
                <a:ext cx="607645" cy="634988"/>
              </a:xfrm>
              <a:custGeom>
                <a:avLst/>
                <a:gdLst>
                  <a:gd name="T0" fmla="*/ 190 w 303"/>
                  <a:gd name="T1" fmla="*/ 295 h 302"/>
                  <a:gd name="T2" fmla="*/ 198 w 303"/>
                  <a:gd name="T3" fmla="*/ 270 h 302"/>
                  <a:gd name="T4" fmla="*/ 220 w 303"/>
                  <a:gd name="T5" fmla="*/ 259 h 302"/>
                  <a:gd name="T6" fmla="*/ 244 w 303"/>
                  <a:gd name="T7" fmla="*/ 264 h 302"/>
                  <a:gd name="T8" fmla="*/ 264 w 303"/>
                  <a:gd name="T9" fmla="*/ 254 h 302"/>
                  <a:gd name="T10" fmla="*/ 258 w 303"/>
                  <a:gd name="T11" fmla="*/ 220 h 302"/>
                  <a:gd name="T12" fmla="*/ 268 w 303"/>
                  <a:gd name="T13" fmla="*/ 202 h 302"/>
                  <a:gd name="T14" fmla="*/ 285 w 303"/>
                  <a:gd name="T15" fmla="*/ 190 h 302"/>
                  <a:gd name="T16" fmla="*/ 301 w 303"/>
                  <a:gd name="T17" fmla="*/ 174 h 302"/>
                  <a:gd name="T18" fmla="*/ 282 w 303"/>
                  <a:gd name="T19" fmla="*/ 149 h 302"/>
                  <a:gd name="T20" fmla="*/ 277 w 303"/>
                  <a:gd name="T21" fmla="*/ 131 h 302"/>
                  <a:gd name="T22" fmla="*/ 276 w 303"/>
                  <a:gd name="T23" fmla="*/ 112 h 302"/>
                  <a:gd name="T24" fmla="*/ 289 w 303"/>
                  <a:gd name="T25" fmla="*/ 87 h 302"/>
                  <a:gd name="T26" fmla="*/ 273 w 303"/>
                  <a:gd name="T27" fmla="*/ 71 h 302"/>
                  <a:gd name="T28" fmla="*/ 246 w 303"/>
                  <a:gd name="T29" fmla="*/ 66 h 302"/>
                  <a:gd name="T30" fmla="*/ 233 w 303"/>
                  <a:gd name="T31" fmla="*/ 53 h 302"/>
                  <a:gd name="T32" fmla="*/ 227 w 303"/>
                  <a:gd name="T33" fmla="*/ 20 h 302"/>
                  <a:gd name="T34" fmla="*/ 205 w 303"/>
                  <a:gd name="T35" fmla="*/ 13 h 302"/>
                  <a:gd name="T36" fmla="*/ 184 w 303"/>
                  <a:gd name="T37" fmla="*/ 28 h 302"/>
                  <a:gd name="T38" fmla="*/ 169 w 303"/>
                  <a:gd name="T39" fmla="*/ 25 h 302"/>
                  <a:gd name="T40" fmla="*/ 142 w 303"/>
                  <a:gd name="T41" fmla="*/ 3 h 302"/>
                  <a:gd name="T42" fmla="*/ 118 w 303"/>
                  <a:gd name="T43" fmla="*/ 3 h 302"/>
                  <a:gd name="T44" fmla="*/ 109 w 303"/>
                  <a:gd name="T45" fmla="*/ 28 h 302"/>
                  <a:gd name="T46" fmla="*/ 87 w 303"/>
                  <a:gd name="T47" fmla="*/ 42 h 302"/>
                  <a:gd name="T48" fmla="*/ 66 w 303"/>
                  <a:gd name="T49" fmla="*/ 41 h 302"/>
                  <a:gd name="T50" fmla="*/ 44 w 303"/>
                  <a:gd name="T51" fmla="*/ 45 h 302"/>
                  <a:gd name="T52" fmla="*/ 45 w 303"/>
                  <a:gd name="T53" fmla="*/ 77 h 302"/>
                  <a:gd name="T54" fmla="*/ 37 w 303"/>
                  <a:gd name="T55" fmla="*/ 96 h 302"/>
                  <a:gd name="T56" fmla="*/ 25 w 303"/>
                  <a:gd name="T57" fmla="*/ 111 h 302"/>
                  <a:gd name="T58" fmla="*/ 3 w 303"/>
                  <a:gd name="T59" fmla="*/ 122 h 302"/>
                  <a:gd name="T60" fmla="*/ 12 w 303"/>
                  <a:gd name="T61" fmla="*/ 149 h 302"/>
                  <a:gd name="T62" fmla="*/ 26 w 303"/>
                  <a:gd name="T63" fmla="*/ 170 h 302"/>
                  <a:gd name="T64" fmla="*/ 29 w 303"/>
                  <a:gd name="T65" fmla="*/ 185 h 302"/>
                  <a:gd name="T66" fmla="*/ 13 w 303"/>
                  <a:gd name="T67" fmla="*/ 213 h 302"/>
                  <a:gd name="T68" fmla="*/ 27 w 303"/>
                  <a:gd name="T69" fmla="*/ 232 h 302"/>
                  <a:gd name="T70" fmla="*/ 54 w 303"/>
                  <a:gd name="T71" fmla="*/ 233 h 302"/>
                  <a:gd name="T72" fmla="*/ 67 w 303"/>
                  <a:gd name="T73" fmla="*/ 246 h 302"/>
                  <a:gd name="T74" fmla="*/ 72 w 303"/>
                  <a:gd name="T75" fmla="*/ 277 h 302"/>
                  <a:gd name="T76" fmla="*/ 92 w 303"/>
                  <a:gd name="T77" fmla="*/ 291 h 302"/>
                  <a:gd name="T78" fmla="*/ 114 w 303"/>
                  <a:gd name="T79" fmla="*/ 276 h 302"/>
                  <a:gd name="T80" fmla="*/ 132 w 303"/>
                  <a:gd name="T81" fmla="*/ 277 h 302"/>
                  <a:gd name="T82" fmla="*/ 156 w 303"/>
                  <a:gd name="T83" fmla="*/ 291 h 302"/>
                  <a:gd name="T84" fmla="*/ 143 w 303"/>
                  <a:gd name="T85" fmla="*/ 246 h 302"/>
                  <a:gd name="T86" fmla="*/ 128 w 303"/>
                  <a:gd name="T87" fmla="*/ 244 h 302"/>
                  <a:gd name="T88" fmla="*/ 85 w 303"/>
                  <a:gd name="T89" fmla="*/ 219 h 302"/>
                  <a:gd name="T90" fmla="*/ 59 w 303"/>
                  <a:gd name="T91" fmla="*/ 176 h 302"/>
                  <a:gd name="T92" fmla="*/ 57 w 303"/>
                  <a:gd name="T93" fmla="*/ 161 h 302"/>
                  <a:gd name="T94" fmla="*/ 65 w 303"/>
                  <a:gd name="T95" fmla="*/ 111 h 302"/>
                  <a:gd name="T96" fmla="*/ 84 w 303"/>
                  <a:gd name="T97" fmla="*/ 84 h 302"/>
                  <a:gd name="T98" fmla="*/ 116 w 303"/>
                  <a:gd name="T99" fmla="*/ 63 h 302"/>
                  <a:gd name="T100" fmla="*/ 166 w 303"/>
                  <a:gd name="T101" fmla="*/ 57 h 302"/>
                  <a:gd name="T102" fmla="*/ 212 w 303"/>
                  <a:gd name="T103" fmla="*/ 77 h 302"/>
                  <a:gd name="T104" fmla="*/ 222 w 303"/>
                  <a:gd name="T105" fmla="*/ 87 h 302"/>
                  <a:gd name="T106" fmla="*/ 245 w 303"/>
                  <a:gd name="T107" fmla="*/ 133 h 302"/>
                  <a:gd name="T108" fmla="*/ 246 w 303"/>
                  <a:gd name="T109" fmla="*/ 166 h 302"/>
                  <a:gd name="T110" fmla="*/ 236 w 303"/>
                  <a:gd name="T111" fmla="*/ 196 h 302"/>
                  <a:gd name="T112" fmla="*/ 198 w 303"/>
                  <a:gd name="T113" fmla="*/ 235 h 302"/>
                  <a:gd name="T114" fmla="*/ 147 w 303"/>
                  <a:gd name="T115" fmla="*/ 247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03" h="302">
                    <a:moveTo>
                      <a:pt x="170" y="302"/>
                    </a:moveTo>
                    <a:cubicBezTo>
                      <a:pt x="172" y="302"/>
                      <a:pt x="174" y="301"/>
                      <a:pt x="176" y="301"/>
                    </a:cubicBezTo>
                    <a:cubicBezTo>
                      <a:pt x="178" y="301"/>
                      <a:pt x="181" y="300"/>
                      <a:pt x="182" y="300"/>
                    </a:cubicBezTo>
                    <a:cubicBezTo>
                      <a:pt x="184" y="300"/>
                      <a:pt x="185" y="299"/>
                      <a:pt x="185" y="299"/>
                    </a:cubicBezTo>
                    <a:cubicBezTo>
                      <a:pt x="187" y="299"/>
                      <a:pt x="189" y="297"/>
                      <a:pt x="190" y="295"/>
                    </a:cubicBezTo>
                    <a:cubicBezTo>
                      <a:pt x="190" y="295"/>
                      <a:pt x="190" y="294"/>
                      <a:pt x="191" y="292"/>
                    </a:cubicBezTo>
                    <a:cubicBezTo>
                      <a:pt x="191" y="290"/>
                      <a:pt x="192" y="287"/>
                      <a:pt x="192" y="285"/>
                    </a:cubicBezTo>
                    <a:cubicBezTo>
                      <a:pt x="193" y="282"/>
                      <a:pt x="193" y="279"/>
                      <a:pt x="194" y="278"/>
                    </a:cubicBezTo>
                    <a:cubicBezTo>
                      <a:pt x="194" y="276"/>
                      <a:pt x="194" y="274"/>
                      <a:pt x="194" y="274"/>
                    </a:cubicBezTo>
                    <a:cubicBezTo>
                      <a:pt x="194" y="272"/>
                      <a:pt x="196" y="271"/>
                      <a:pt x="198" y="270"/>
                    </a:cubicBezTo>
                    <a:cubicBezTo>
                      <a:pt x="198" y="270"/>
                      <a:pt x="198" y="270"/>
                      <a:pt x="200" y="269"/>
                    </a:cubicBezTo>
                    <a:cubicBezTo>
                      <a:pt x="201" y="269"/>
                      <a:pt x="202" y="268"/>
                      <a:pt x="204" y="267"/>
                    </a:cubicBezTo>
                    <a:cubicBezTo>
                      <a:pt x="207" y="266"/>
                      <a:pt x="210" y="264"/>
                      <a:pt x="210" y="264"/>
                    </a:cubicBezTo>
                    <a:cubicBezTo>
                      <a:pt x="210" y="264"/>
                      <a:pt x="213" y="263"/>
                      <a:pt x="216" y="261"/>
                    </a:cubicBezTo>
                    <a:cubicBezTo>
                      <a:pt x="217" y="260"/>
                      <a:pt x="219" y="259"/>
                      <a:pt x="220" y="259"/>
                    </a:cubicBezTo>
                    <a:cubicBezTo>
                      <a:pt x="221" y="258"/>
                      <a:pt x="222" y="257"/>
                      <a:pt x="222" y="257"/>
                    </a:cubicBezTo>
                    <a:cubicBezTo>
                      <a:pt x="223" y="256"/>
                      <a:pt x="226" y="256"/>
                      <a:pt x="227" y="257"/>
                    </a:cubicBezTo>
                    <a:cubicBezTo>
                      <a:pt x="227" y="257"/>
                      <a:pt x="228" y="258"/>
                      <a:pt x="230" y="259"/>
                    </a:cubicBezTo>
                    <a:cubicBezTo>
                      <a:pt x="232" y="259"/>
                      <a:pt x="234" y="261"/>
                      <a:pt x="237" y="262"/>
                    </a:cubicBezTo>
                    <a:cubicBezTo>
                      <a:pt x="239" y="263"/>
                      <a:pt x="242" y="264"/>
                      <a:pt x="244" y="264"/>
                    </a:cubicBezTo>
                    <a:cubicBezTo>
                      <a:pt x="245" y="265"/>
                      <a:pt x="247" y="266"/>
                      <a:pt x="247" y="266"/>
                    </a:cubicBezTo>
                    <a:cubicBezTo>
                      <a:pt x="249" y="266"/>
                      <a:pt x="251" y="266"/>
                      <a:pt x="253" y="264"/>
                    </a:cubicBezTo>
                    <a:cubicBezTo>
                      <a:pt x="253" y="264"/>
                      <a:pt x="254" y="263"/>
                      <a:pt x="255" y="262"/>
                    </a:cubicBezTo>
                    <a:cubicBezTo>
                      <a:pt x="256" y="261"/>
                      <a:pt x="258" y="260"/>
                      <a:pt x="259" y="258"/>
                    </a:cubicBezTo>
                    <a:cubicBezTo>
                      <a:pt x="261" y="256"/>
                      <a:pt x="263" y="255"/>
                      <a:pt x="264" y="254"/>
                    </a:cubicBezTo>
                    <a:cubicBezTo>
                      <a:pt x="265" y="252"/>
                      <a:pt x="266" y="251"/>
                      <a:pt x="266" y="251"/>
                    </a:cubicBezTo>
                    <a:cubicBezTo>
                      <a:pt x="267" y="250"/>
                      <a:pt x="268" y="247"/>
                      <a:pt x="267" y="245"/>
                    </a:cubicBezTo>
                    <a:cubicBezTo>
                      <a:pt x="267" y="245"/>
                      <a:pt x="265" y="240"/>
                      <a:pt x="263" y="235"/>
                    </a:cubicBezTo>
                    <a:cubicBezTo>
                      <a:pt x="261" y="230"/>
                      <a:pt x="258" y="226"/>
                      <a:pt x="258" y="226"/>
                    </a:cubicBezTo>
                    <a:cubicBezTo>
                      <a:pt x="257" y="224"/>
                      <a:pt x="257" y="222"/>
                      <a:pt x="258" y="220"/>
                    </a:cubicBezTo>
                    <a:cubicBezTo>
                      <a:pt x="258" y="220"/>
                      <a:pt x="260" y="217"/>
                      <a:pt x="262" y="214"/>
                    </a:cubicBezTo>
                    <a:cubicBezTo>
                      <a:pt x="263" y="213"/>
                      <a:pt x="264" y="211"/>
                      <a:pt x="264" y="210"/>
                    </a:cubicBezTo>
                    <a:cubicBezTo>
                      <a:pt x="265" y="209"/>
                      <a:pt x="265" y="208"/>
                      <a:pt x="265" y="208"/>
                    </a:cubicBezTo>
                    <a:cubicBezTo>
                      <a:pt x="265" y="208"/>
                      <a:pt x="266" y="208"/>
                      <a:pt x="266" y="207"/>
                    </a:cubicBezTo>
                    <a:cubicBezTo>
                      <a:pt x="267" y="205"/>
                      <a:pt x="267" y="204"/>
                      <a:pt x="268" y="202"/>
                    </a:cubicBezTo>
                    <a:cubicBezTo>
                      <a:pt x="269" y="201"/>
                      <a:pt x="269" y="199"/>
                      <a:pt x="270" y="198"/>
                    </a:cubicBezTo>
                    <a:cubicBezTo>
                      <a:pt x="270" y="197"/>
                      <a:pt x="271" y="196"/>
                      <a:pt x="271" y="196"/>
                    </a:cubicBezTo>
                    <a:cubicBezTo>
                      <a:pt x="271" y="194"/>
                      <a:pt x="273" y="193"/>
                      <a:pt x="275" y="192"/>
                    </a:cubicBezTo>
                    <a:cubicBezTo>
                      <a:pt x="275" y="192"/>
                      <a:pt x="276" y="192"/>
                      <a:pt x="278" y="192"/>
                    </a:cubicBezTo>
                    <a:cubicBezTo>
                      <a:pt x="280" y="192"/>
                      <a:pt x="283" y="191"/>
                      <a:pt x="285" y="190"/>
                    </a:cubicBezTo>
                    <a:cubicBezTo>
                      <a:pt x="288" y="190"/>
                      <a:pt x="291" y="189"/>
                      <a:pt x="293" y="189"/>
                    </a:cubicBezTo>
                    <a:cubicBezTo>
                      <a:pt x="294" y="188"/>
                      <a:pt x="296" y="188"/>
                      <a:pt x="296" y="188"/>
                    </a:cubicBezTo>
                    <a:cubicBezTo>
                      <a:pt x="298" y="187"/>
                      <a:pt x="299" y="185"/>
                      <a:pt x="300" y="183"/>
                    </a:cubicBezTo>
                    <a:cubicBezTo>
                      <a:pt x="300" y="183"/>
                      <a:pt x="300" y="182"/>
                      <a:pt x="300" y="180"/>
                    </a:cubicBezTo>
                    <a:cubicBezTo>
                      <a:pt x="301" y="179"/>
                      <a:pt x="301" y="176"/>
                      <a:pt x="301" y="174"/>
                    </a:cubicBezTo>
                    <a:cubicBezTo>
                      <a:pt x="302" y="172"/>
                      <a:pt x="302" y="170"/>
                      <a:pt x="302" y="168"/>
                    </a:cubicBezTo>
                    <a:cubicBezTo>
                      <a:pt x="302" y="166"/>
                      <a:pt x="303" y="165"/>
                      <a:pt x="303" y="165"/>
                    </a:cubicBezTo>
                    <a:cubicBezTo>
                      <a:pt x="303" y="163"/>
                      <a:pt x="302" y="161"/>
                      <a:pt x="300" y="159"/>
                    </a:cubicBezTo>
                    <a:cubicBezTo>
                      <a:pt x="300" y="159"/>
                      <a:pt x="296" y="156"/>
                      <a:pt x="291" y="154"/>
                    </a:cubicBezTo>
                    <a:cubicBezTo>
                      <a:pt x="286" y="151"/>
                      <a:pt x="282" y="149"/>
                      <a:pt x="282" y="149"/>
                    </a:cubicBezTo>
                    <a:cubicBezTo>
                      <a:pt x="280" y="148"/>
                      <a:pt x="279" y="146"/>
                      <a:pt x="279" y="144"/>
                    </a:cubicBezTo>
                    <a:cubicBezTo>
                      <a:pt x="279" y="144"/>
                      <a:pt x="279" y="143"/>
                      <a:pt x="278" y="142"/>
                    </a:cubicBezTo>
                    <a:cubicBezTo>
                      <a:pt x="278" y="141"/>
                      <a:pt x="278" y="139"/>
                      <a:pt x="278" y="137"/>
                    </a:cubicBezTo>
                    <a:cubicBezTo>
                      <a:pt x="278" y="136"/>
                      <a:pt x="278" y="134"/>
                      <a:pt x="277" y="133"/>
                    </a:cubicBezTo>
                    <a:cubicBezTo>
                      <a:pt x="277" y="132"/>
                      <a:pt x="277" y="131"/>
                      <a:pt x="277" y="131"/>
                    </a:cubicBezTo>
                    <a:cubicBezTo>
                      <a:pt x="277" y="131"/>
                      <a:pt x="277" y="130"/>
                      <a:pt x="277" y="129"/>
                    </a:cubicBezTo>
                    <a:cubicBezTo>
                      <a:pt x="276" y="127"/>
                      <a:pt x="276" y="126"/>
                      <a:pt x="276" y="124"/>
                    </a:cubicBezTo>
                    <a:cubicBezTo>
                      <a:pt x="275" y="122"/>
                      <a:pt x="275" y="121"/>
                      <a:pt x="275" y="119"/>
                    </a:cubicBezTo>
                    <a:cubicBezTo>
                      <a:pt x="274" y="118"/>
                      <a:pt x="274" y="117"/>
                      <a:pt x="274" y="117"/>
                    </a:cubicBezTo>
                    <a:cubicBezTo>
                      <a:pt x="274" y="115"/>
                      <a:pt x="274" y="113"/>
                      <a:pt x="276" y="112"/>
                    </a:cubicBezTo>
                    <a:cubicBezTo>
                      <a:pt x="276" y="112"/>
                      <a:pt x="279" y="108"/>
                      <a:pt x="283" y="104"/>
                    </a:cubicBezTo>
                    <a:cubicBezTo>
                      <a:pt x="285" y="102"/>
                      <a:pt x="286" y="100"/>
                      <a:pt x="288" y="99"/>
                    </a:cubicBezTo>
                    <a:cubicBezTo>
                      <a:pt x="289" y="97"/>
                      <a:pt x="290" y="96"/>
                      <a:pt x="290" y="96"/>
                    </a:cubicBezTo>
                    <a:cubicBezTo>
                      <a:pt x="291" y="94"/>
                      <a:pt x="291" y="92"/>
                      <a:pt x="290" y="90"/>
                    </a:cubicBezTo>
                    <a:cubicBezTo>
                      <a:pt x="290" y="90"/>
                      <a:pt x="290" y="89"/>
                      <a:pt x="289" y="87"/>
                    </a:cubicBezTo>
                    <a:cubicBezTo>
                      <a:pt x="288" y="86"/>
                      <a:pt x="287" y="84"/>
                      <a:pt x="286" y="82"/>
                    </a:cubicBezTo>
                    <a:cubicBezTo>
                      <a:pt x="285" y="80"/>
                      <a:pt x="284" y="78"/>
                      <a:pt x="283" y="76"/>
                    </a:cubicBezTo>
                    <a:cubicBezTo>
                      <a:pt x="283" y="75"/>
                      <a:pt x="282" y="74"/>
                      <a:pt x="282" y="74"/>
                    </a:cubicBezTo>
                    <a:cubicBezTo>
                      <a:pt x="281" y="72"/>
                      <a:pt x="279" y="71"/>
                      <a:pt x="277" y="71"/>
                    </a:cubicBezTo>
                    <a:cubicBezTo>
                      <a:pt x="277" y="71"/>
                      <a:pt x="275" y="71"/>
                      <a:pt x="273" y="71"/>
                    </a:cubicBezTo>
                    <a:cubicBezTo>
                      <a:pt x="271" y="71"/>
                      <a:pt x="268" y="71"/>
                      <a:pt x="266" y="71"/>
                    </a:cubicBezTo>
                    <a:cubicBezTo>
                      <a:pt x="261" y="72"/>
                      <a:pt x="255" y="73"/>
                      <a:pt x="255" y="73"/>
                    </a:cubicBezTo>
                    <a:cubicBezTo>
                      <a:pt x="253" y="73"/>
                      <a:pt x="251" y="72"/>
                      <a:pt x="250" y="71"/>
                    </a:cubicBezTo>
                    <a:cubicBezTo>
                      <a:pt x="250" y="71"/>
                      <a:pt x="250" y="70"/>
                      <a:pt x="249" y="69"/>
                    </a:cubicBezTo>
                    <a:cubicBezTo>
                      <a:pt x="248" y="68"/>
                      <a:pt x="247" y="67"/>
                      <a:pt x="246" y="66"/>
                    </a:cubicBezTo>
                    <a:cubicBezTo>
                      <a:pt x="245" y="65"/>
                      <a:pt x="243" y="63"/>
                      <a:pt x="243" y="62"/>
                    </a:cubicBezTo>
                    <a:cubicBezTo>
                      <a:pt x="242" y="61"/>
                      <a:pt x="241" y="61"/>
                      <a:pt x="241" y="61"/>
                    </a:cubicBezTo>
                    <a:cubicBezTo>
                      <a:pt x="241" y="61"/>
                      <a:pt x="240" y="60"/>
                      <a:pt x="239" y="59"/>
                    </a:cubicBezTo>
                    <a:cubicBezTo>
                      <a:pt x="239" y="58"/>
                      <a:pt x="237" y="57"/>
                      <a:pt x="236" y="56"/>
                    </a:cubicBezTo>
                    <a:cubicBezTo>
                      <a:pt x="235" y="55"/>
                      <a:pt x="234" y="54"/>
                      <a:pt x="233" y="53"/>
                    </a:cubicBezTo>
                    <a:cubicBezTo>
                      <a:pt x="232" y="52"/>
                      <a:pt x="231" y="52"/>
                      <a:pt x="231" y="52"/>
                    </a:cubicBezTo>
                    <a:cubicBezTo>
                      <a:pt x="229" y="51"/>
                      <a:pt x="228" y="49"/>
                      <a:pt x="229" y="47"/>
                    </a:cubicBezTo>
                    <a:cubicBezTo>
                      <a:pt x="229" y="47"/>
                      <a:pt x="230" y="41"/>
                      <a:pt x="230" y="36"/>
                    </a:cubicBezTo>
                    <a:cubicBezTo>
                      <a:pt x="231" y="31"/>
                      <a:pt x="231" y="25"/>
                      <a:pt x="231" y="25"/>
                    </a:cubicBezTo>
                    <a:cubicBezTo>
                      <a:pt x="231" y="23"/>
                      <a:pt x="230" y="21"/>
                      <a:pt x="227" y="20"/>
                    </a:cubicBezTo>
                    <a:cubicBezTo>
                      <a:pt x="227" y="20"/>
                      <a:pt x="227" y="19"/>
                      <a:pt x="225" y="19"/>
                    </a:cubicBezTo>
                    <a:cubicBezTo>
                      <a:pt x="224" y="18"/>
                      <a:pt x="222" y="17"/>
                      <a:pt x="220" y="16"/>
                    </a:cubicBezTo>
                    <a:cubicBezTo>
                      <a:pt x="218" y="15"/>
                      <a:pt x="216" y="14"/>
                      <a:pt x="214" y="13"/>
                    </a:cubicBezTo>
                    <a:cubicBezTo>
                      <a:pt x="213" y="12"/>
                      <a:pt x="212" y="12"/>
                      <a:pt x="212" y="12"/>
                    </a:cubicBezTo>
                    <a:cubicBezTo>
                      <a:pt x="209" y="11"/>
                      <a:pt x="207" y="11"/>
                      <a:pt x="205" y="13"/>
                    </a:cubicBezTo>
                    <a:cubicBezTo>
                      <a:pt x="205" y="13"/>
                      <a:pt x="204" y="13"/>
                      <a:pt x="203" y="15"/>
                    </a:cubicBezTo>
                    <a:cubicBezTo>
                      <a:pt x="201" y="16"/>
                      <a:pt x="199" y="18"/>
                      <a:pt x="197" y="20"/>
                    </a:cubicBezTo>
                    <a:cubicBezTo>
                      <a:pt x="195" y="21"/>
                      <a:pt x="193" y="23"/>
                      <a:pt x="192" y="24"/>
                    </a:cubicBezTo>
                    <a:cubicBezTo>
                      <a:pt x="190" y="26"/>
                      <a:pt x="190" y="27"/>
                      <a:pt x="190" y="27"/>
                    </a:cubicBezTo>
                    <a:cubicBezTo>
                      <a:pt x="188" y="28"/>
                      <a:pt x="186" y="29"/>
                      <a:pt x="184" y="28"/>
                    </a:cubicBezTo>
                    <a:cubicBezTo>
                      <a:pt x="184" y="28"/>
                      <a:pt x="183" y="28"/>
                      <a:pt x="182" y="28"/>
                    </a:cubicBezTo>
                    <a:cubicBezTo>
                      <a:pt x="181" y="28"/>
                      <a:pt x="179" y="27"/>
                      <a:pt x="177" y="27"/>
                    </a:cubicBezTo>
                    <a:cubicBezTo>
                      <a:pt x="176" y="26"/>
                      <a:pt x="174" y="26"/>
                      <a:pt x="173" y="26"/>
                    </a:cubicBezTo>
                    <a:cubicBezTo>
                      <a:pt x="172" y="26"/>
                      <a:pt x="171" y="26"/>
                      <a:pt x="171" y="26"/>
                    </a:cubicBezTo>
                    <a:cubicBezTo>
                      <a:pt x="171" y="26"/>
                      <a:pt x="170" y="25"/>
                      <a:pt x="169" y="25"/>
                    </a:cubicBezTo>
                    <a:cubicBezTo>
                      <a:pt x="167" y="25"/>
                      <a:pt x="166" y="25"/>
                      <a:pt x="164" y="25"/>
                    </a:cubicBezTo>
                    <a:cubicBezTo>
                      <a:pt x="161" y="24"/>
                      <a:pt x="157" y="24"/>
                      <a:pt x="157" y="24"/>
                    </a:cubicBezTo>
                    <a:cubicBezTo>
                      <a:pt x="155" y="24"/>
                      <a:pt x="153" y="23"/>
                      <a:pt x="152" y="21"/>
                    </a:cubicBezTo>
                    <a:cubicBezTo>
                      <a:pt x="152" y="21"/>
                      <a:pt x="150" y="17"/>
                      <a:pt x="147" y="12"/>
                    </a:cubicBezTo>
                    <a:cubicBezTo>
                      <a:pt x="145" y="7"/>
                      <a:pt x="142" y="3"/>
                      <a:pt x="142" y="3"/>
                    </a:cubicBezTo>
                    <a:cubicBezTo>
                      <a:pt x="141" y="1"/>
                      <a:pt x="138" y="0"/>
                      <a:pt x="136" y="0"/>
                    </a:cubicBezTo>
                    <a:cubicBezTo>
                      <a:pt x="136" y="0"/>
                      <a:pt x="135" y="1"/>
                      <a:pt x="133" y="1"/>
                    </a:cubicBezTo>
                    <a:cubicBezTo>
                      <a:pt x="131" y="1"/>
                      <a:pt x="129" y="1"/>
                      <a:pt x="127" y="2"/>
                    </a:cubicBezTo>
                    <a:cubicBezTo>
                      <a:pt x="125" y="2"/>
                      <a:pt x="123" y="2"/>
                      <a:pt x="121" y="3"/>
                    </a:cubicBezTo>
                    <a:cubicBezTo>
                      <a:pt x="119" y="3"/>
                      <a:pt x="118" y="3"/>
                      <a:pt x="118" y="3"/>
                    </a:cubicBezTo>
                    <a:cubicBezTo>
                      <a:pt x="116" y="4"/>
                      <a:pt x="114" y="6"/>
                      <a:pt x="113" y="8"/>
                    </a:cubicBezTo>
                    <a:cubicBezTo>
                      <a:pt x="113" y="8"/>
                      <a:pt x="113" y="9"/>
                      <a:pt x="113" y="11"/>
                    </a:cubicBezTo>
                    <a:cubicBezTo>
                      <a:pt x="112" y="13"/>
                      <a:pt x="111" y="15"/>
                      <a:pt x="111" y="18"/>
                    </a:cubicBezTo>
                    <a:cubicBezTo>
                      <a:pt x="110" y="21"/>
                      <a:pt x="110" y="23"/>
                      <a:pt x="110" y="25"/>
                    </a:cubicBezTo>
                    <a:cubicBezTo>
                      <a:pt x="109" y="27"/>
                      <a:pt x="109" y="28"/>
                      <a:pt x="109" y="28"/>
                    </a:cubicBezTo>
                    <a:cubicBezTo>
                      <a:pt x="109" y="30"/>
                      <a:pt x="107" y="32"/>
                      <a:pt x="106" y="33"/>
                    </a:cubicBezTo>
                    <a:cubicBezTo>
                      <a:pt x="106" y="33"/>
                      <a:pt x="105" y="33"/>
                      <a:pt x="104" y="34"/>
                    </a:cubicBezTo>
                    <a:cubicBezTo>
                      <a:pt x="102" y="34"/>
                      <a:pt x="101" y="35"/>
                      <a:pt x="99" y="35"/>
                    </a:cubicBezTo>
                    <a:cubicBezTo>
                      <a:pt x="96" y="37"/>
                      <a:pt x="93" y="38"/>
                      <a:pt x="93" y="38"/>
                    </a:cubicBezTo>
                    <a:cubicBezTo>
                      <a:pt x="93" y="38"/>
                      <a:pt x="90" y="40"/>
                      <a:pt x="87" y="42"/>
                    </a:cubicBezTo>
                    <a:cubicBezTo>
                      <a:pt x="86" y="42"/>
                      <a:pt x="84" y="43"/>
                      <a:pt x="83" y="44"/>
                    </a:cubicBezTo>
                    <a:cubicBezTo>
                      <a:pt x="82" y="45"/>
                      <a:pt x="81" y="45"/>
                      <a:pt x="81" y="45"/>
                    </a:cubicBezTo>
                    <a:cubicBezTo>
                      <a:pt x="80" y="46"/>
                      <a:pt x="78" y="46"/>
                      <a:pt x="76" y="45"/>
                    </a:cubicBezTo>
                    <a:cubicBezTo>
                      <a:pt x="76" y="45"/>
                      <a:pt x="75" y="45"/>
                      <a:pt x="73" y="44"/>
                    </a:cubicBezTo>
                    <a:cubicBezTo>
                      <a:pt x="71" y="43"/>
                      <a:pt x="69" y="42"/>
                      <a:pt x="66" y="41"/>
                    </a:cubicBezTo>
                    <a:cubicBezTo>
                      <a:pt x="64" y="40"/>
                      <a:pt x="61" y="39"/>
                      <a:pt x="60" y="38"/>
                    </a:cubicBezTo>
                    <a:cubicBezTo>
                      <a:pt x="58" y="37"/>
                      <a:pt x="56" y="37"/>
                      <a:pt x="56" y="37"/>
                    </a:cubicBezTo>
                    <a:cubicBezTo>
                      <a:pt x="54" y="36"/>
                      <a:pt x="52" y="37"/>
                      <a:pt x="50" y="38"/>
                    </a:cubicBezTo>
                    <a:cubicBezTo>
                      <a:pt x="50" y="38"/>
                      <a:pt x="49" y="39"/>
                      <a:pt x="48" y="40"/>
                    </a:cubicBezTo>
                    <a:cubicBezTo>
                      <a:pt x="47" y="42"/>
                      <a:pt x="45" y="43"/>
                      <a:pt x="44" y="45"/>
                    </a:cubicBezTo>
                    <a:cubicBezTo>
                      <a:pt x="42" y="46"/>
                      <a:pt x="41" y="48"/>
                      <a:pt x="39" y="49"/>
                    </a:cubicBezTo>
                    <a:cubicBezTo>
                      <a:pt x="38" y="50"/>
                      <a:pt x="38" y="51"/>
                      <a:pt x="38" y="51"/>
                    </a:cubicBezTo>
                    <a:cubicBezTo>
                      <a:pt x="36" y="53"/>
                      <a:pt x="35" y="55"/>
                      <a:pt x="36" y="57"/>
                    </a:cubicBezTo>
                    <a:cubicBezTo>
                      <a:pt x="36" y="57"/>
                      <a:pt x="38" y="62"/>
                      <a:pt x="40" y="67"/>
                    </a:cubicBezTo>
                    <a:cubicBezTo>
                      <a:pt x="42" y="72"/>
                      <a:pt x="45" y="77"/>
                      <a:pt x="45" y="77"/>
                    </a:cubicBezTo>
                    <a:cubicBezTo>
                      <a:pt x="46" y="78"/>
                      <a:pt x="46" y="81"/>
                      <a:pt x="45" y="82"/>
                    </a:cubicBezTo>
                    <a:cubicBezTo>
                      <a:pt x="45" y="82"/>
                      <a:pt x="43" y="85"/>
                      <a:pt x="41" y="88"/>
                    </a:cubicBezTo>
                    <a:cubicBezTo>
                      <a:pt x="40" y="90"/>
                      <a:pt x="39" y="91"/>
                      <a:pt x="39" y="92"/>
                    </a:cubicBezTo>
                    <a:cubicBezTo>
                      <a:pt x="38" y="93"/>
                      <a:pt x="38" y="94"/>
                      <a:pt x="38" y="94"/>
                    </a:cubicBezTo>
                    <a:cubicBezTo>
                      <a:pt x="38" y="94"/>
                      <a:pt x="38" y="95"/>
                      <a:pt x="37" y="96"/>
                    </a:cubicBezTo>
                    <a:cubicBezTo>
                      <a:pt x="36" y="97"/>
                      <a:pt x="36" y="99"/>
                      <a:pt x="35" y="100"/>
                    </a:cubicBezTo>
                    <a:cubicBezTo>
                      <a:pt x="34" y="102"/>
                      <a:pt x="34" y="103"/>
                      <a:pt x="33" y="105"/>
                    </a:cubicBezTo>
                    <a:cubicBezTo>
                      <a:pt x="33" y="106"/>
                      <a:pt x="32" y="107"/>
                      <a:pt x="32" y="107"/>
                    </a:cubicBezTo>
                    <a:cubicBezTo>
                      <a:pt x="32" y="109"/>
                      <a:pt x="30" y="110"/>
                      <a:pt x="28" y="110"/>
                    </a:cubicBezTo>
                    <a:cubicBezTo>
                      <a:pt x="28" y="110"/>
                      <a:pt x="27" y="110"/>
                      <a:pt x="25" y="111"/>
                    </a:cubicBezTo>
                    <a:cubicBezTo>
                      <a:pt x="23" y="111"/>
                      <a:pt x="20" y="112"/>
                      <a:pt x="18" y="112"/>
                    </a:cubicBezTo>
                    <a:cubicBezTo>
                      <a:pt x="15" y="113"/>
                      <a:pt x="13" y="113"/>
                      <a:pt x="11" y="114"/>
                    </a:cubicBezTo>
                    <a:cubicBezTo>
                      <a:pt x="9" y="114"/>
                      <a:pt x="7" y="115"/>
                      <a:pt x="7" y="115"/>
                    </a:cubicBezTo>
                    <a:cubicBezTo>
                      <a:pt x="5" y="115"/>
                      <a:pt x="4" y="117"/>
                      <a:pt x="3" y="120"/>
                    </a:cubicBezTo>
                    <a:cubicBezTo>
                      <a:pt x="3" y="120"/>
                      <a:pt x="3" y="121"/>
                      <a:pt x="3" y="122"/>
                    </a:cubicBezTo>
                    <a:cubicBezTo>
                      <a:pt x="2" y="124"/>
                      <a:pt x="2" y="126"/>
                      <a:pt x="2" y="128"/>
                    </a:cubicBezTo>
                    <a:cubicBezTo>
                      <a:pt x="1" y="131"/>
                      <a:pt x="1" y="133"/>
                      <a:pt x="1" y="134"/>
                    </a:cubicBezTo>
                    <a:cubicBezTo>
                      <a:pt x="1" y="136"/>
                      <a:pt x="1" y="137"/>
                      <a:pt x="1" y="137"/>
                    </a:cubicBezTo>
                    <a:cubicBezTo>
                      <a:pt x="0" y="140"/>
                      <a:pt x="1" y="142"/>
                      <a:pt x="3" y="143"/>
                    </a:cubicBezTo>
                    <a:cubicBezTo>
                      <a:pt x="3" y="143"/>
                      <a:pt x="8" y="146"/>
                      <a:pt x="12" y="149"/>
                    </a:cubicBezTo>
                    <a:cubicBezTo>
                      <a:pt x="17" y="151"/>
                      <a:pt x="21" y="154"/>
                      <a:pt x="21" y="154"/>
                    </a:cubicBezTo>
                    <a:cubicBezTo>
                      <a:pt x="23" y="155"/>
                      <a:pt x="24" y="156"/>
                      <a:pt x="25" y="158"/>
                    </a:cubicBezTo>
                    <a:cubicBezTo>
                      <a:pt x="25" y="158"/>
                      <a:pt x="25" y="159"/>
                      <a:pt x="25" y="161"/>
                    </a:cubicBezTo>
                    <a:cubicBezTo>
                      <a:pt x="25" y="162"/>
                      <a:pt x="25" y="163"/>
                      <a:pt x="25" y="165"/>
                    </a:cubicBezTo>
                    <a:cubicBezTo>
                      <a:pt x="25" y="167"/>
                      <a:pt x="26" y="169"/>
                      <a:pt x="26" y="170"/>
                    </a:cubicBezTo>
                    <a:cubicBezTo>
                      <a:pt x="26" y="171"/>
                      <a:pt x="26" y="172"/>
                      <a:pt x="26" y="172"/>
                    </a:cubicBezTo>
                    <a:cubicBezTo>
                      <a:pt x="26" y="172"/>
                      <a:pt x="26" y="173"/>
                      <a:pt x="26" y="174"/>
                    </a:cubicBezTo>
                    <a:cubicBezTo>
                      <a:pt x="27" y="175"/>
                      <a:pt x="27" y="177"/>
                      <a:pt x="27" y="179"/>
                    </a:cubicBezTo>
                    <a:cubicBezTo>
                      <a:pt x="28" y="180"/>
                      <a:pt x="28" y="182"/>
                      <a:pt x="28" y="183"/>
                    </a:cubicBezTo>
                    <a:cubicBezTo>
                      <a:pt x="29" y="184"/>
                      <a:pt x="29" y="185"/>
                      <a:pt x="29" y="185"/>
                    </a:cubicBezTo>
                    <a:cubicBezTo>
                      <a:pt x="29" y="187"/>
                      <a:pt x="29" y="189"/>
                      <a:pt x="28" y="191"/>
                    </a:cubicBezTo>
                    <a:cubicBezTo>
                      <a:pt x="28" y="191"/>
                      <a:pt x="24" y="194"/>
                      <a:pt x="20" y="198"/>
                    </a:cubicBezTo>
                    <a:cubicBezTo>
                      <a:pt x="19" y="200"/>
                      <a:pt x="17" y="202"/>
                      <a:pt x="16" y="204"/>
                    </a:cubicBezTo>
                    <a:cubicBezTo>
                      <a:pt x="14" y="205"/>
                      <a:pt x="13" y="207"/>
                      <a:pt x="13" y="207"/>
                    </a:cubicBezTo>
                    <a:cubicBezTo>
                      <a:pt x="12" y="208"/>
                      <a:pt x="12" y="211"/>
                      <a:pt x="13" y="213"/>
                    </a:cubicBezTo>
                    <a:cubicBezTo>
                      <a:pt x="13" y="213"/>
                      <a:pt x="13" y="214"/>
                      <a:pt x="14" y="215"/>
                    </a:cubicBezTo>
                    <a:cubicBezTo>
                      <a:pt x="15" y="217"/>
                      <a:pt x="16" y="219"/>
                      <a:pt x="17" y="221"/>
                    </a:cubicBezTo>
                    <a:cubicBezTo>
                      <a:pt x="18" y="223"/>
                      <a:pt x="19" y="225"/>
                      <a:pt x="20" y="226"/>
                    </a:cubicBezTo>
                    <a:cubicBezTo>
                      <a:pt x="21" y="228"/>
                      <a:pt x="21" y="229"/>
                      <a:pt x="21" y="229"/>
                    </a:cubicBezTo>
                    <a:cubicBezTo>
                      <a:pt x="22" y="231"/>
                      <a:pt x="25" y="232"/>
                      <a:pt x="27" y="232"/>
                    </a:cubicBezTo>
                    <a:cubicBezTo>
                      <a:pt x="27" y="232"/>
                      <a:pt x="28" y="232"/>
                      <a:pt x="30" y="232"/>
                    </a:cubicBezTo>
                    <a:cubicBezTo>
                      <a:pt x="32" y="232"/>
                      <a:pt x="35" y="231"/>
                      <a:pt x="37" y="231"/>
                    </a:cubicBezTo>
                    <a:cubicBezTo>
                      <a:pt x="43" y="231"/>
                      <a:pt x="48" y="230"/>
                      <a:pt x="48" y="230"/>
                    </a:cubicBezTo>
                    <a:cubicBezTo>
                      <a:pt x="50" y="229"/>
                      <a:pt x="52" y="230"/>
                      <a:pt x="53" y="232"/>
                    </a:cubicBezTo>
                    <a:cubicBezTo>
                      <a:pt x="53" y="232"/>
                      <a:pt x="54" y="232"/>
                      <a:pt x="54" y="233"/>
                    </a:cubicBezTo>
                    <a:cubicBezTo>
                      <a:pt x="55" y="234"/>
                      <a:pt x="56" y="236"/>
                      <a:pt x="57" y="237"/>
                    </a:cubicBezTo>
                    <a:cubicBezTo>
                      <a:pt x="59" y="238"/>
                      <a:pt x="60" y="239"/>
                      <a:pt x="61" y="240"/>
                    </a:cubicBezTo>
                    <a:cubicBezTo>
                      <a:pt x="61" y="241"/>
                      <a:pt x="62" y="242"/>
                      <a:pt x="62" y="242"/>
                    </a:cubicBezTo>
                    <a:cubicBezTo>
                      <a:pt x="62" y="242"/>
                      <a:pt x="63" y="242"/>
                      <a:pt x="64" y="243"/>
                    </a:cubicBezTo>
                    <a:cubicBezTo>
                      <a:pt x="65" y="244"/>
                      <a:pt x="66" y="245"/>
                      <a:pt x="67" y="246"/>
                    </a:cubicBezTo>
                    <a:cubicBezTo>
                      <a:pt x="68" y="247"/>
                      <a:pt x="70" y="249"/>
                      <a:pt x="71" y="249"/>
                    </a:cubicBezTo>
                    <a:cubicBezTo>
                      <a:pt x="72" y="250"/>
                      <a:pt x="72" y="251"/>
                      <a:pt x="72" y="251"/>
                    </a:cubicBezTo>
                    <a:cubicBezTo>
                      <a:pt x="74" y="252"/>
                      <a:pt x="75" y="254"/>
                      <a:pt x="74" y="256"/>
                    </a:cubicBezTo>
                    <a:cubicBezTo>
                      <a:pt x="74" y="256"/>
                      <a:pt x="74" y="261"/>
                      <a:pt x="73" y="267"/>
                    </a:cubicBezTo>
                    <a:cubicBezTo>
                      <a:pt x="72" y="272"/>
                      <a:pt x="72" y="277"/>
                      <a:pt x="72" y="277"/>
                    </a:cubicBezTo>
                    <a:cubicBezTo>
                      <a:pt x="72" y="279"/>
                      <a:pt x="74" y="281"/>
                      <a:pt x="76" y="283"/>
                    </a:cubicBezTo>
                    <a:cubicBezTo>
                      <a:pt x="76" y="283"/>
                      <a:pt x="77" y="283"/>
                      <a:pt x="78" y="284"/>
                    </a:cubicBezTo>
                    <a:cubicBezTo>
                      <a:pt x="80" y="285"/>
                      <a:pt x="82" y="286"/>
                      <a:pt x="83" y="287"/>
                    </a:cubicBezTo>
                    <a:cubicBezTo>
                      <a:pt x="85" y="288"/>
                      <a:pt x="87" y="289"/>
                      <a:pt x="89" y="289"/>
                    </a:cubicBezTo>
                    <a:cubicBezTo>
                      <a:pt x="91" y="290"/>
                      <a:pt x="92" y="291"/>
                      <a:pt x="92" y="291"/>
                    </a:cubicBezTo>
                    <a:cubicBezTo>
                      <a:pt x="94" y="292"/>
                      <a:pt x="96" y="291"/>
                      <a:pt x="98" y="290"/>
                    </a:cubicBezTo>
                    <a:cubicBezTo>
                      <a:pt x="98" y="290"/>
                      <a:pt x="99" y="289"/>
                      <a:pt x="101" y="288"/>
                    </a:cubicBezTo>
                    <a:cubicBezTo>
                      <a:pt x="102" y="287"/>
                      <a:pt x="104" y="285"/>
                      <a:pt x="106" y="283"/>
                    </a:cubicBezTo>
                    <a:cubicBezTo>
                      <a:pt x="108" y="281"/>
                      <a:pt x="110" y="279"/>
                      <a:pt x="111" y="278"/>
                    </a:cubicBezTo>
                    <a:cubicBezTo>
                      <a:pt x="113" y="277"/>
                      <a:pt x="114" y="276"/>
                      <a:pt x="114" y="276"/>
                    </a:cubicBezTo>
                    <a:cubicBezTo>
                      <a:pt x="115" y="274"/>
                      <a:pt x="117" y="274"/>
                      <a:pt x="119" y="274"/>
                    </a:cubicBezTo>
                    <a:cubicBezTo>
                      <a:pt x="119" y="274"/>
                      <a:pt x="120" y="274"/>
                      <a:pt x="121" y="275"/>
                    </a:cubicBezTo>
                    <a:cubicBezTo>
                      <a:pt x="122" y="275"/>
                      <a:pt x="124" y="276"/>
                      <a:pt x="126" y="276"/>
                    </a:cubicBezTo>
                    <a:cubicBezTo>
                      <a:pt x="127" y="276"/>
                      <a:pt x="129" y="276"/>
                      <a:pt x="130" y="277"/>
                    </a:cubicBezTo>
                    <a:cubicBezTo>
                      <a:pt x="132" y="277"/>
                      <a:pt x="132" y="277"/>
                      <a:pt x="132" y="277"/>
                    </a:cubicBezTo>
                    <a:cubicBezTo>
                      <a:pt x="132" y="277"/>
                      <a:pt x="133" y="277"/>
                      <a:pt x="134" y="277"/>
                    </a:cubicBezTo>
                    <a:cubicBezTo>
                      <a:pt x="136" y="278"/>
                      <a:pt x="137" y="278"/>
                      <a:pt x="139" y="278"/>
                    </a:cubicBezTo>
                    <a:cubicBezTo>
                      <a:pt x="142" y="278"/>
                      <a:pt x="146" y="278"/>
                      <a:pt x="146" y="278"/>
                    </a:cubicBezTo>
                    <a:cubicBezTo>
                      <a:pt x="148" y="278"/>
                      <a:pt x="150" y="280"/>
                      <a:pt x="151" y="281"/>
                    </a:cubicBezTo>
                    <a:cubicBezTo>
                      <a:pt x="151" y="281"/>
                      <a:pt x="153" y="286"/>
                      <a:pt x="156" y="291"/>
                    </a:cubicBezTo>
                    <a:cubicBezTo>
                      <a:pt x="158" y="295"/>
                      <a:pt x="161" y="300"/>
                      <a:pt x="161" y="300"/>
                    </a:cubicBezTo>
                    <a:cubicBezTo>
                      <a:pt x="163" y="301"/>
                      <a:pt x="165" y="302"/>
                      <a:pt x="167" y="302"/>
                    </a:cubicBezTo>
                    <a:cubicBezTo>
                      <a:pt x="167" y="302"/>
                      <a:pt x="168" y="302"/>
                      <a:pt x="170" y="302"/>
                    </a:cubicBezTo>
                    <a:close/>
                    <a:moveTo>
                      <a:pt x="147" y="247"/>
                    </a:moveTo>
                    <a:cubicBezTo>
                      <a:pt x="145" y="246"/>
                      <a:pt x="144" y="246"/>
                      <a:pt x="143" y="246"/>
                    </a:cubicBezTo>
                    <a:cubicBezTo>
                      <a:pt x="142" y="246"/>
                      <a:pt x="141" y="246"/>
                      <a:pt x="140" y="246"/>
                    </a:cubicBezTo>
                    <a:cubicBezTo>
                      <a:pt x="138" y="246"/>
                      <a:pt x="137" y="246"/>
                      <a:pt x="137" y="246"/>
                    </a:cubicBezTo>
                    <a:cubicBezTo>
                      <a:pt x="137" y="246"/>
                      <a:pt x="136" y="245"/>
                      <a:pt x="135" y="245"/>
                    </a:cubicBezTo>
                    <a:cubicBezTo>
                      <a:pt x="134" y="245"/>
                      <a:pt x="133" y="245"/>
                      <a:pt x="132" y="245"/>
                    </a:cubicBezTo>
                    <a:cubicBezTo>
                      <a:pt x="131" y="244"/>
                      <a:pt x="129" y="244"/>
                      <a:pt x="128" y="244"/>
                    </a:cubicBezTo>
                    <a:cubicBezTo>
                      <a:pt x="123" y="242"/>
                      <a:pt x="115" y="240"/>
                      <a:pt x="109" y="236"/>
                    </a:cubicBezTo>
                    <a:cubicBezTo>
                      <a:pt x="102" y="233"/>
                      <a:pt x="96" y="229"/>
                      <a:pt x="91" y="225"/>
                    </a:cubicBezTo>
                    <a:cubicBezTo>
                      <a:pt x="90" y="225"/>
                      <a:pt x="89" y="224"/>
                      <a:pt x="89" y="223"/>
                    </a:cubicBezTo>
                    <a:cubicBezTo>
                      <a:pt x="88" y="222"/>
                      <a:pt x="87" y="221"/>
                      <a:pt x="86" y="221"/>
                    </a:cubicBezTo>
                    <a:cubicBezTo>
                      <a:pt x="85" y="220"/>
                      <a:pt x="85" y="219"/>
                      <a:pt x="85" y="219"/>
                    </a:cubicBezTo>
                    <a:cubicBezTo>
                      <a:pt x="85" y="219"/>
                      <a:pt x="84" y="219"/>
                      <a:pt x="83" y="217"/>
                    </a:cubicBezTo>
                    <a:cubicBezTo>
                      <a:pt x="82" y="217"/>
                      <a:pt x="81" y="216"/>
                      <a:pt x="81" y="215"/>
                    </a:cubicBezTo>
                    <a:cubicBezTo>
                      <a:pt x="80" y="214"/>
                      <a:pt x="79" y="213"/>
                      <a:pt x="78" y="212"/>
                    </a:cubicBezTo>
                    <a:cubicBezTo>
                      <a:pt x="75" y="208"/>
                      <a:pt x="70" y="202"/>
                      <a:pt x="67" y="195"/>
                    </a:cubicBezTo>
                    <a:cubicBezTo>
                      <a:pt x="63" y="188"/>
                      <a:pt x="61" y="181"/>
                      <a:pt x="59" y="176"/>
                    </a:cubicBezTo>
                    <a:cubicBezTo>
                      <a:pt x="59" y="175"/>
                      <a:pt x="59" y="173"/>
                      <a:pt x="58" y="172"/>
                    </a:cubicBezTo>
                    <a:cubicBezTo>
                      <a:pt x="58" y="171"/>
                      <a:pt x="58" y="170"/>
                      <a:pt x="58" y="169"/>
                    </a:cubicBezTo>
                    <a:cubicBezTo>
                      <a:pt x="58" y="168"/>
                      <a:pt x="57" y="167"/>
                      <a:pt x="57" y="167"/>
                    </a:cubicBezTo>
                    <a:cubicBezTo>
                      <a:pt x="57" y="167"/>
                      <a:pt x="57" y="166"/>
                      <a:pt x="57" y="164"/>
                    </a:cubicBezTo>
                    <a:cubicBezTo>
                      <a:pt x="57" y="163"/>
                      <a:pt x="57" y="162"/>
                      <a:pt x="57" y="161"/>
                    </a:cubicBezTo>
                    <a:cubicBezTo>
                      <a:pt x="57" y="160"/>
                      <a:pt x="56" y="159"/>
                      <a:pt x="56" y="157"/>
                    </a:cubicBezTo>
                    <a:cubicBezTo>
                      <a:pt x="56" y="152"/>
                      <a:pt x="56" y="144"/>
                      <a:pt x="57" y="137"/>
                    </a:cubicBezTo>
                    <a:cubicBezTo>
                      <a:pt x="58" y="129"/>
                      <a:pt x="61" y="122"/>
                      <a:pt x="63" y="117"/>
                    </a:cubicBezTo>
                    <a:cubicBezTo>
                      <a:pt x="63" y="116"/>
                      <a:pt x="64" y="115"/>
                      <a:pt x="64" y="113"/>
                    </a:cubicBezTo>
                    <a:cubicBezTo>
                      <a:pt x="64" y="112"/>
                      <a:pt x="65" y="112"/>
                      <a:pt x="65" y="111"/>
                    </a:cubicBezTo>
                    <a:cubicBezTo>
                      <a:pt x="66" y="109"/>
                      <a:pt x="66" y="108"/>
                      <a:pt x="66" y="108"/>
                    </a:cubicBezTo>
                    <a:cubicBezTo>
                      <a:pt x="66" y="108"/>
                      <a:pt x="67" y="108"/>
                      <a:pt x="68" y="106"/>
                    </a:cubicBezTo>
                    <a:cubicBezTo>
                      <a:pt x="68" y="105"/>
                      <a:pt x="68" y="105"/>
                      <a:pt x="69" y="104"/>
                    </a:cubicBezTo>
                    <a:cubicBezTo>
                      <a:pt x="70" y="103"/>
                      <a:pt x="70" y="101"/>
                      <a:pt x="71" y="100"/>
                    </a:cubicBezTo>
                    <a:cubicBezTo>
                      <a:pt x="74" y="96"/>
                      <a:pt x="78" y="90"/>
                      <a:pt x="84" y="84"/>
                    </a:cubicBezTo>
                    <a:cubicBezTo>
                      <a:pt x="89" y="79"/>
                      <a:pt x="95" y="74"/>
                      <a:pt x="100" y="71"/>
                    </a:cubicBezTo>
                    <a:cubicBezTo>
                      <a:pt x="102" y="70"/>
                      <a:pt x="104" y="69"/>
                      <a:pt x="106" y="68"/>
                    </a:cubicBezTo>
                    <a:cubicBezTo>
                      <a:pt x="107" y="67"/>
                      <a:pt x="108" y="67"/>
                      <a:pt x="108" y="67"/>
                    </a:cubicBezTo>
                    <a:cubicBezTo>
                      <a:pt x="108" y="67"/>
                      <a:pt x="109" y="66"/>
                      <a:pt x="110" y="65"/>
                    </a:cubicBezTo>
                    <a:cubicBezTo>
                      <a:pt x="112" y="65"/>
                      <a:pt x="114" y="64"/>
                      <a:pt x="116" y="63"/>
                    </a:cubicBezTo>
                    <a:cubicBezTo>
                      <a:pt x="122" y="61"/>
                      <a:pt x="129" y="58"/>
                      <a:pt x="136" y="57"/>
                    </a:cubicBezTo>
                    <a:cubicBezTo>
                      <a:pt x="143" y="56"/>
                      <a:pt x="151" y="56"/>
                      <a:pt x="157" y="56"/>
                    </a:cubicBezTo>
                    <a:cubicBezTo>
                      <a:pt x="158" y="56"/>
                      <a:pt x="159" y="56"/>
                      <a:pt x="160" y="56"/>
                    </a:cubicBezTo>
                    <a:cubicBezTo>
                      <a:pt x="162" y="56"/>
                      <a:pt x="163" y="57"/>
                      <a:pt x="163" y="57"/>
                    </a:cubicBezTo>
                    <a:cubicBezTo>
                      <a:pt x="165" y="57"/>
                      <a:pt x="166" y="57"/>
                      <a:pt x="166" y="57"/>
                    </a:cubicBezTo>
                    <a:cubicBezTo>
                      <a:pt x="166" y="57"/>
                      <a:pt x="167" y="57"/>
                      <a:pt x="168" y="57"/>
                    </a:cubicBezTo>
                    <a:cubicBezTo>
                      <a:pt x="169" y="58"/>
                      <a:pt x="170" y="58"/>
                      <a:pt x="171" y="58"/>
                    </a:cubicBezTo>
                    <a:cubicBezTo>
                      <a:pt x="172" y="58"/>
                      <a:pt x="174" y="59"/>
                      <a:pt x="175" y="59"/>
                    </a:cubicBezTo>
                    <a:cubicBezTo>
                      <a:pt x="181" y="60"/>
                      <a:pt x="188" y="63"/>
                      <a:pt x="194" y="66"/>
                    </a:cubicBezTo>
                    <a:cubicBezTo>
                      <a:pt x="201" y="69"/>
                      <a:pt x="207" y="74"/>
                      <a:pt x="212" y="77"/>
                    </a:cubicBezTo>
                    <a:cubicBezTo>
                      <a:pt x="213" y="78"/>
                      <a:pt x="214" y="79"/>
                      <a:pt x="215" y="80"/>
                    </a:cubicBezTo>
                    <a:cubicBezTo>
                      <a:pt x="215" y="80"/>
                      <a:pt x="216" y="81"/>
                      <a:pt x="217" y="82"/>
                    </a:cubicBezTo>
                    <a:cubicBezTo>
                      <a:pt x="218" y="83"/>
                      <a:pt x="219" y="83"/>
                      <a:pt x="219" y="83"/>
                    </a:cubicBezTo>
                    <a:cubicBezTo>
                      <a:pt x="219" y="83"/>
                      <a:pt x="219" y="84"/>
                      <a:pt x="220" y="85"/>
                    </a:cubicBezTo>
                    <a:cubicBezTo>
                      <a:pt x="221" y="86"/>
                      <a:pt x="222" y="87"/>
                      <a:pt x="222" y="87"/>
                    </a:cubicBezTo>
                    <a:cubicBezTo>
                      <a:pt x="223" y="88"/>
                      <a:pt x="224" y="89"/>
                      <a:pt x="225" y="90"/>
                    </a:cubicBezTo>
                    <a:cubicBezTo>
                      <a:pt x="229" y="95"/>
                      <a:pt x="233" y="101"/>
                      <a:pt x="236" y="108"/>
                    </a:cubicBezTo>
                    <a:cubicBezTo>
                      <a:pt x="240" y="114"/>
                      <a:pt x="242" y="121"/>
                      <a:pt x="244" y="127"/>
                    </a:cubicBezTo>
                    <a:cubicBezTo>
                      <a:pt x="244" y="128"/>
                      <a:pt x="244" y="129"/>
                      <a:pt x="245" y="130"/>
                    </a:cubicBezTo>
                    <a:cubicBezTo>
                      <a:pt x="245" y="132"/>
                      <a:pt x="245" y="133"/>
                      <a:pt x="245" y="133"/>
                    </a:cubicBezTo>
                    <a:cubicBezTo>
                      <a:pt x="246" y="135"/>
                      <a:pt x="246" y="136"/>
                      <a:pt x="246" y="136"/>
                    </a:cubicBezTo>
                    <a:cubicBezTo>
                      <a:pt x="246" y="136"/>
                      <a:pt x="246" y="137"/>
                      <a:pt x="246" y="138"/>
                    </a:cubicBezTo>
                    <a:cubicBezTo>
                      <a:pt x="246" y="139"/>
                      <a:pt x="246" y="140"/>
                      <a:pt x="246" y="141"/>
                    </a:cubicBezTo>
                    <a:cubicBezTo>
                      <a:pt x="247" y="142"/>
                      <a:pt x="247" y="144"/>
                      <a:pt x="247" y="145"/>
                    </a:cubicBezTo>
                    <a:cubicBezTo>
                      <a:pt x="247" y="151"/>
                      <a:pt x="247" y="158"/>
                      <a:pt x="246" y="166"/>
                    </a:cubicBezTo>
                    <a:cubicBezTo>
                      <a:pt x="245" y="173"/>
                      <a:pt x="243" y="180"/>
                      <a:pt x="241" y="186"/>
                    </a:cubicBezTo>
                    <a:cubicBezTo>
                      <a:pt x="240" y="187"/>
                      <a:pt x="240" y="188"/>
                      <a:pt x="239" y="189"/>
                    </a:cubicBezTo>
                    <a:cubicBezTo>
                      <a:pt x="239" y="190"/>
                      <a:pt x="238" y="191"/>
                      <a:pt x="238" y="192"/>
                    </a:cubicBezTo>
                    <a:cubicBezTo>
                      <a:pt x="237" y="193"/>
                      <a:pt x="237" y="194"/>
                      <a:pt x="237" y="194"/>
                    </a:cubicBezTo>
                    <a:cubicBezTo>
                      <a:pt x="237" y="194"/>
                      <a:pt x="236" y="195"/>
                      <a:pt x="236" y="196"/>
                    </a:cubicBezTo>
                    <a:cubicBezTo>
                      <a:pt x="235" y="197"/>
                      <a:pt x="235" y="198"/>
                      <a:pt x="234" y="199"/>
                    </a:cubicBezTo>
                    <a:cubicBezTo>
                      <a:pt x="234" y="200"/>
                      <a:pt x="233" y="201"/>
                      <a:pt x="232" y="202"/>
                    </a:cubicBezTo>
                    <a:cubicBezTo>
                      <a:pt x="229" y="207"/>
                      <a:pt x="225" y="213"/>
                      <a:pt x="219" y="218"/>
                    </a:cubicBezTo>
                    <a:cubicBezTo>
                      <a:pt x="214" y="224"/>
                      <a:pt x="208" y="228"/>
                      <a:pt x="203" y="231"/>
                    </a:cubicBezTo>
                    <a:cubicBezTo>
                      <a:pt x="201" y="233"/>
                      <a:pt x="199" y="234"/>
                      <a:pt x="198" y="235"/>
                    </a:cubicBezTo>
                    <a:cubicBezTo>
                      <a:pt x="196" y="236"/>
                      <a:pt x="195" y="236"/>
                      <a:pt x="195" y="236"/>
                    </a:cubicBezTo>
                    <a:cubicBezTo>
                      <a:pt x="195" y="236"/>
                      <a:pt x="194" y="236"/>
                      <a:pt x="193" y="237"/>
                    </a:cubicBezTo>
                    <a:cubicBezTo>
                      <a:pt x="192" y="238"/>
                      <a:pt x="189" y="239"/>
                      <a:pt x="187" y="240"/>
                    </a:cubicBezTo>
                    <a:cubicBezTo>
                      <a:pt x="182" y="242"/>
                      <a:pt x="174" y="244"/>
                      <a:pt x="167" y="245"/>
                    </a:cubicBezTo>
                    <a:cubicBezTo>
                      <a:pt x="160" y="247"/>
                      <a:pt x="152" y="247"/>
                      <a:pt x="147" y="2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Freeform: Shape 10"/>
              <p:cNvSpPr>
                <a:spLocks/>
              </p:cNvSpPr>
              <p:nvPr/>
            </p:nvSpPr>
            <p:spPr bwMode="auto">
              <a:xfrm>
                <a:off x="4986551" y="4214819"/>
                <a:ext cx="1430693" cy="1500702"/>
              </a:xfrm>
              <a:custGeom>
                <a:avLst/>
                <a:gdLst>
                  <a:gd name="T0" fmla="*/ 413 w 714"/>
                  <a:gd name="T1" fmla="*/ 709 h 714"/>
                  <a:gd name="T2" fmla="*/ 455 w 714"/>
                  <a:gd name="T3" fmla="*/ 706 h 714"/>
                  <a:gd name="T4" fmla="*/ 482 w 714"/>
                  <a:gd name="T5" fmla="*/ 644 h 714"/>
                  <a:gd name="T6" fmla="*/ 528 w 714"/>
                  <a:gd name="T7" fmla="*/ 619 h 714"/>
                  <a:gd name="T8" fmla="*/ 594 w 714"/>
                  <a:gd name="T9" fmla="*/ 631 h 714"/>
                  <a:gd name="T10" fmla="*/ 620 w 714"/>
                  <a:gd name="T11" fmla="*/ 606 h 714"/>
                  <a:gd name="T12" fmla="*/ 608 w 714"/>
                  <a:gd name="T13" fmla="*/ 554 h 714"/>
                  <a:gd name="T14" fmla="*/ 625 w 714"/>
                  <a:gd name="T15" fmla="*/ 519 h 714"/>
                  <a:gd name="T16" fmla="*/ 690 w 714"/>
                  <a:gd name="T17" fmla="*/ 484 h 714"/>
                  <a:gd name="T18" fmla="*/ 690 w 714"/>
                  <a:gd name="T19" fmla="*/ 415 h 714"/>
                  <a:gd name="T20" fmla="*/ 670 w 714"/>
                  <a:gd name="T21" fmla="*/ 360 h 714"/>
                  <a:gd name="T22" fmla="*/ 680 w 714"/>
                  <a:gd name="T23" fmla="*/ 322 h 714"/>
                  <a:gd name="T24" fmla="*/ 713 w 714"/>
                  <a:gd name="T25" fmla="*/ 287 h 714"/>
                  <a:gd name="T26" fmla="*/ 696 w 714"/>
                  <a:gd name="T27" fmla="*/ 245 h 714"/>
                  <a:gd name="T28" fmla="*/ 638 w 714"/>
                  <a:gd name="T29" fmla="*/ 219 h 714"/>
                  <a:gd name="T30" fmla="*/ 617 w 714"/>
                  <a:gd name="T31" fmla="*/ 171 h 714"/>
                  <a:gd name="T32" fmla="*/ 619 w 714"/>
                  <a:gd name="T33" fmla="*/ 106 h 714"/>
                  <a:gd name="T34" fmla="*/ 588 w 714"/>
                  <a:gd name="T35" fmla="*/ 92 h 714"/>
                  <a:gd name="T36" fmla="*/ 540 w 714"/>
                  <a:gd name="T37" fmla="*/ 102 h 714"/>
                  <a:gd name="T38" fmla="*/ 495 w 714"/>
                  <a:gd name="T39" fmla="*/ 76 h 714"/>
                  <a:gd name="T40" fmla="*/ 459 w 714"/>
                  <a:gd name="T41" fmla="*/ 9 h 714"/>
                  <a:gd name="T42" fmla="*/ 392 w 714"/>
                  <a:gd name="T43" fmla="*/ 45 h 714"/>
                  <a:gd name="T44" fmla="*/ 341 w 714"/>
                  <a:gd name="T45" fmla="*/ 44 h 714"/>
                  <a:gd name="T46" fmla="*/ 305 w 714"/>
                  <a:gd name="T47" fmla="*/ 10 h 714"/>
                  <a:gd name="T48" fmla="*/ 271 w 714"/>
                  <a:gd name="T49" fmla="*/ 4 h 714"/>
                  <a:gd name="T50" fmla="*/ 239 w 714"/>
                  <a:gd name="T51" fmla="*/ 60 h 714"/>
                  <a:gd name="T52" fmla="*/ 195 w 714"/>
                  <a:gd name="T53" fmla="*/ 89 h 714"/>
                  <a:gd name="T54" fmla="*/ 132 w 714"/>
                  <a:gd name="T55" fmla="*/ 80 h 714"/>
                  <a:gd name="T56" fmla="*/ 95 w 714"/>
                  <a:gd name="T57" fmla="*/ 106 h 714"/>
                  <a:gd name="T58" fmla="*/ 104 w 714"/>
                  <a:gd name="T59" fmla="*/ 153 h 714"/>
                  <a:gd name="T60" fmla="*/ 92 w 714"/>
                  <a:gd name="T61" fmla="*/ 190 h 714"/>
                  <a:gd name="T62" fmla="*/ 45 w 714"/>
                  <a:gd name="T63" fmla="*/ 226 h 714"/>
                  <a:gd name="T64" fmla="*/ 8 w 714"/>
                  <a:gd name="T65" fmla="*/ 284 h 714"/>
                  <a:gd name="T66" fmla="*/ 44 w 714"/>
                  <a:gd name="T67" fmla="*/ 349 h 714"/>
                  <a:gd name="T68" fmla="*/ 39 w 714"/>
                  <a:gd name="T69" fmla="*/ 388 h 714"/>
                  <a:gd name="T70" fmla="*/ 1 w 714"/>
                  <a:gd name="T71" fmla="*/ 425 h 714"/>
                  <a:gd name="T72" fmla="*/ 9 w 714"/>
                  <a:gd name="T73" fmla="*/ 460 h 714"/>
                  <a:gd name="T74" fmla="*/ 72 w 714"/>
                  <a:gd name="T75" fmla="*/ 486 h 714"/>
                  <a:gd name="T76" fmla="*/ 97 w 714"/>
                  <a:gd name="T77" fmla="*/ 531 h 714"/>
                  <a:gd name="T78" fmla="*/ 86 w 714"/>
                  <a:gd name="T79" fmla="*/ 598 h 714"/>
                  <a:gd name="T80" fmla="*/ 120 w 714"/>
                  <a:gd name="T81" fmla="*/ 623 h 714"/>
                  <a:gd name="T82" fmla="*/ 171 w 714"/>
                  <a:gd name="T83" fmla="*/ 609 h 714"/>
                  <a:gd name="T84" fmla="*/ 206 w 714"/>
                  <a:gd name="T85" fmla="*/ 631 h 714"/>
                  <a:gd name="T86" fmla="*/ 238 w 714"/>
                  <a:gd name="T87" fmla="*/ 699 h 714"/>
                  <a:gd name="T88" fmla="*/ 311 w 714"/>
                  <a:gd name="T89" fmla="*/ 673 h 714"/>
                  <a:gd name="T90" fmla="*/ 364 w 714"/>
                  <a:gd name="T91" fmla="*/ 670 h 714"/>
                  <a:gd name="T92" fmla="*/ 346 w 714"/>
                  <a:gd name="T93" fmla="*/ 606 h 714"/>
                  <a:gd name="T94" fmla="*/ 227 w 714"/>
                  <a:gd name="T95" fmla="*/ 569 h 714"/>
                  <a:gd name="T96" fmla="*/ 144 w 714"/>
                  <a:gd name="T97" fmla="*/ 487 h 714"/>
                  <a:gd name="T98" fmla="*/ 129 w 714"/>
                  <a:gd name="T99" fmla="*/ 458 h 714"/>
                  <a:gd name="T100" fmla="*/ 108 w 714"/>
                  <a:gd name="T101" fmla="*/ 345 h 714"/>
                  <a:gd name="T102" fmla="*/ 144 w 714"/>
                  <a:gd name="T103" fmla="*/ 227 h 714"/>
                  <a:gd name="T104" fmla="*/ 227 w 714"/>
                  <a:gd name="T105" fmla="*/ 144 h 714"/>
                  <a:gd name="T106" fmla="*/ 256 w 714"/>
                  <a:gd name="T107" fmla="*/ 129 h 714"/>
                  <a:gd name="T108" fmla="*/ 368 w 714"/>
                  <a:gd name="T109" fmla="*/ 108 h 714"/>
                  <a:gd name="T110" fmla="*/ 487 w 714"/>
                  <a:gd name="T111" fmla="*/ 144 h 714"/>
                  <a:gd name="T112" fmla="*/ 570 w 714"/>
                  <a:gd name="T113" fmla="*/ 227 h 714"/>
                  <a:gd name="T114" fmla="*/ 585 w 714"/>
                  <a:gd name="T115" fmla="*/ 255 h 714"/>
                  <a:gd name="T116" fmla="*/ 606 w 714"/>
                  <a:gd name="T117" fmla="*/ 368 h 714"/>
                  <a:gd name="T118" fmla="*/ 570 w 714"/>
                  <a:gd name="T119" fmla="*/ 486 h 714"/>
                  <a:gd name="T120" fmla="*/ 487 w 714"/>
                  <a:gd name="T121" fmla="*/ 569 h 714"/>
                  <a:gd name="T122" fmla="*/ 458 w 714"/>
                  <a:gd name="T123" fmla="*/ 584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4" h="714">
                    <a:moveTo>
                      <a:pt x="388" y="674"/>
                    </a:moveTo>
                    <a:cubicBezTo>
                      <a:pt x="388" y="674"/>
                      <a:pt x="390" y="677"/>
                      <a:pt x="392" y="680"/>
                    </a:cubicBezTo>
                    <a:cubicBezTo>
                      <a:pt x="394" y="683"/>
                      <a:pt x="397" y="687"/>
                      <a:pt x="400" y="692"/>
                    </a:cubicBezTo>
                    <a:cubicBezTo>
                      <a:pt x="403" y="696"/>
                      <a:pt x="407" y="700"/>
                      <a:pt x="409" y="704"/>
                    </a:cubicBezTo>
                    <a:cubicBezTo>
                      <a:pt x="412" y="707"/>
                      <a:pt x="413" y="709"/>
                      <a:pt x="413" y="709"/>
                    </a:cubicBezTo>
                    <a:cubicBezTo>
                      <a:pt x="416" y="712"/>
                      <a:pt x="421" y="714"/>
                      <a:pt x="425" y="713"/>
                    </a:cubicBezTo>
                    <a:cubicBezTo>
                      <a:pt x="425" y="713"/>
                      <a:pt x="426" y="713"/>
                      <a:pt x="427" y="712"/>
                    </a:cubicBezTo>
                    <a:cubicBezTo>
                      <a:pt x="428" y="712"/>
                      <a:pt x="429" y="712"/>
                      <a:pt x="431" y="712"/>
                    </a:cubicBezTo>
                    <a:cubicBezTo>
                      <a:pt x="434" y="711"/>
                      <a:pt x="438" y="710"/>
                      <a:pt x="443" y="709"/>
                    </a:cubicBezTo>
                    <a:cubicBezTo>
                      <a:pt x="447" y="708"/>
                      <a:pt x="451" y="707"/>
                      <a:pt x="455" y="706"/>
                    </a:cubicBezTo>
                    <a:cubicBezTo>
                      <a:pt x="458" y="705"/>
                      <a:pt x="460" y="704"/>
                      <a:pt x="460" y="704"/>
                    </a:cubicBezTo>
                    <a:cubicBezTo>
                      <a:pt x="465" y="703"/>
                      <a:pt x="468" y="699"/>
                      <a:pt x="469" y="695"/>
                    </a:cubicBezTo>
                    <a:cubicBezTo>
                      <a:pt x="469" y="695"/>
                      <a:pt x="471" y="685"/>
                      <a:pt x="473" y="674"/>
                    </a:cubicBezTo>
                    <a:cubicBezTo>
                      <a:pt x="474" y="663"/>
                      <a:pt x="475" y="653"/>
                      <a:pt x="475" y="653"/>
                    </a:cubicBezTo>
                    <a:cubicBezTo>
                      <a:pt x="476" y="649"/>
                      <a:pt x="479" y="646"/>
                      <a:pt x="482" y="644"/>
                    </a:cubicBezTo>
                    <a:cubicBezTo>
                      <a:pt x="482" y="644"/>
                      <a:pt x="484" y="643"/>
                      <a:pt x="486" y="642"/>
                    </a:cubicBezTo>
                    <a:cubicBezTo>
                      <a:pt x="489" y="641"/>
                      <a:pt x="492" y="640"/>
                      <a:pt x="495" y="638"/>
                    </a:cubicBezTo>
                    <a:cubicBezTo>
                      <a:pt x="501" y="635"/>
                      <a:pt x="507" y="632"/>
                      <a:pt x="507" y="632"/>
                    </a:cubicBezTo>
                    <a:cubicBezTo>
                      <a:pt x="507" y="632"/>
                      <a:pt x="513" y="628"/>
                      <a:pt x="519" y="625"/>
                    </a:cubicBezTo>
                    <a:cubicBezTo>
                      <a:pt x="522" y="623"/>
                      <a:pt x="525" y="621"/>
                      <a:pt x="528" y="619"/>
                    </a:cubicBezTo>
                    <a:cubicBezTo>
                      <a:pt x="530" y="618"/>
                      <a:pt x="531" y="617"/>
                      <a:pt x="531" y="617"/>
                    </a:cubicBezTo>
                    <a:cubicBezTo>
                      <a:pt x="535" y="615"/>
                      <a:pt x="539" y="614"/>
                      <a:pt x="543" y="616"/>
                    </a:cubicBezTo>
                    <a:cubicBezTo>
                      <a:pt x="543" y="616"/>
                      <a:pt x="552" y="621"/>
                      <a:pt x="562" y="625"/>
                    </a:cubicBezTo>
                    <a:cubicBezTo>
                      <a:pt x="572" y="630"/>
                      <a:pt x="582" y="634"/>
                      <a:pt x="582" y="634"/>
                    </a:cubicBezTo>
                    <a:cubicBezTo>
                      <a:pt x="586" y="635"/>
                      <a:pt x="591" y="634"/>
                      <a:pt x="594" y="631"/>
                    </a:cubicBezTo>
                    <a:cubicBezTo>
                      <a:pt x="594" y="631"/>
                      <a:pt x="596" y="629"/>
                      <a:pt x="598" y="627"/>
                    </a:cubicBezTo>
                    <a:cubicBezTo>
                      <a:pt x="601" y="625"/>
                      <a:pt x="604" y="622"/>
                      <a:pt x="607" y="619"/>
                    </a:cubicBezTo>
                    <a:cubicBezTo>
                      <a:pt x="611" y="616"/>
                      <a:pt x="614" y="613"/>
                      <a:pt x="616" y="610"/>
                    </a:cubicBezTo>
                    <a:cubicBezTo>
                      <a:pt x="617" y="609"/>
                      <a:pt x="618" y="608"/>
                      <a:pt x="619" y="607"/>
                    </a:cubicBezTo>
                    <a:cubicBezTo>
                      <a:pt x="620" y="607"/>
                      <a:pt x="620" y="606"/>
                      <a:pt x="620" y="606"/>
                    </a:cubicBezTo>
                    <a:cubicBezTo>
                      <a:pt x="623" y="603"/>
                      <a:pt x="625" y="598"/>
                      <a:pt x="623" y="594"/>
                    </a:cubicBezTo>
                    <a:cubicBezTo>
                      <a:pt x="623" y="594"/>
                      <a:pt x="623" y="591"/>
                      <a:pt x="621" y="588"/>
                    </a:cubicBezTo>
                    <a:cubicBezTo>
                      <a:pt x="620" y="584"/>
                      <a:pt x="618" y="579"/>
                      <a:pt x="616" y="574"/>
                    </a:cubicBezTo>
                    <a:cubicBezTo>
                      <a:pt x="614" y="569"/>
                      <a:pt x="612" y="564"/>
                      <a:pt x="611" y="560"/>
                    </a:cubicBezTo>
                    <a:cubicBezTo>
                      <a:pt x="609" y="557"/>
                      <a:pt x="608" y="554"/>
                      <a:pt x="608" y="554"/>
                    </a:cubicBezTo>
                    <a:cubicBezTo>
                      <a:pt x="606" y="550"/>
                      <a:pt x="607" y="546"/>
                      <a:pt x="609" y="543"/>
                    </a:cubicBezTo>
                    <a:cubicBezTo>
                      <a:pt x="609" y="543"/>
                      <a:pt x="610" y="541"/>
                      <a:pt x="612" y="539"/>
                    </a:cubicBezTo>
                    <a:cubicBezTo>
                      <a:pt x="613" y="537"/>
                      <a:pt x="615" y="534"/>
                      <a:pt x="617" y="531"/>
                    </a:cubicBezTo>
                    <a:cubicBezTo>
                      <a:pt x="619" y="528"/>
                      <a:pt x="621" y="525"/>
                      <a:pt x="622" y="523"/>
                    </a:cubicBezTo>
                    <a:cubicBezTo>
                      <a:pt x="624" y="521"/>
                      <a:pt x="625" y="519"/>
                      <a:pt x="625" y="519"/>
                    </a:cubicBezTo>
                    <a:cubicBezTo>
                      <a:pt x="625" y="519"/>
                      <a:pt x="628" y="514"/>
                      <a:pt x="632" y="507"/>
                    </a:cubicBezTo>
                    <a:cubicBezTo>
                      <a:pt x="635" y="501"/>
                      <a:pt x="638" y="495"/>
                      <a:pt x="638" y="495"/>
                    </a:cubicBezTo>
                    <a:cubicBezTo>
                      <a:pt x="640" y="491"/>
                      <a:pt x="644" y="489"/>
                      <a:pt x="648" y="489"/>
                    </a:cubicBezTo>
                    <a:cubicBezTo>
                      <a:pt x="648" y="489"/>
                      <a:pt x="658" y="488"/>
                      <a:pt x="669" y="487"/>
                    </a:cubicBezTo>
                    <a:cubicBezTo>
                      <a:pt x="680" y="486"/>
                      <a:pt x="690" y="484"/>
                      <a:pt x="690" y="484"/>
                    </a:cubicBezTo>
                    <a:cubicBezTo>
                      <a:pt x="694" y="483"/>
                      <a:pt x="698" y="480"/>
                      <a:pt x="700" y="475"/>
                    </a:cubicBezTo>
                    <a:cubicBezTo>
                      <a:pt x="700" y="475"/>
                      <a:pt x="702" y="467"/>
                      <a:pt x="705" y="459"/>
                    </a:cubicBezTo>
                    <a:cubicBezTo>
                      <a:pt x="707" y="450"/>
                      <a:pt x="710" y="441"/>
                      <a:pt x="710" y="441"/>
                    </a:cubicBezTo>
                    <a:cubicBezTo>
                      <a:pt x="711" y="437"/>
                      <a:pt x="709" y="432"/>
                      <a:pt x="706" y="429"/>
                    </a:cubicBezTo>
                    <a:cubicBezTo>
                      <a:pt x="706" y="429"/>
                      <a:pt x="698" y="422"/>
                      <a:pt x="690" y="415"/>
                    </a:cubicBezTo>
                    <a:cubicBezTo>
                      <a:pt x="681" y="408"/>
                      <a:pt x="673" y="402"/>
                      <a:pt x="673" y="402"/>
                    </a:cubicBezTo>
                    <a:cubicBezTo>
                      <a:pt x="670" y="400"/>
                      <a:pt x="668" y="396"/>
                      <a:pt x="668" y="392"/>
                    </a:cubicBezTo>
                    <a:cubicBezTo>
                      <a:pt x="668" y="392"/>
                      <a:pt x="669" y="385"/>
                      <a:pt x="670" y="378"/>
                    </a:cubicBezTo>
                    <a:cubicBezTo>
                      <a:pt x="670" y="371"/>
                      <a:pt x="670" y="364"/>
                      <a:pt x="670" y="364"/>
                    </a:cubicBezTo>
                    <a:cubicBezTo>
                      <a:pt x="670" y="364"/>
                      <a:pt x="670" y="362"/>
                      <a:pt x="670" y="360"/>
                    </a:cubicBezTo>
                    <a:cubicBezTo>
                      <a:pt x="670" y="357"/>
                      <a:pt x="670" y="353"/>
                      <a:pt x="670" y="350"/>
                    </a:cubicBezTo>
                    <a:cubicBezTo>
                      <a:pt x="670" y="346"/>
                      <a:pt x="670" y="343"/>
                      <a:pt x="670" y="340"/>
                    </a:cubicBezTo>
                    <a:cubicBezTo>
                      <a:pt x="670" y="338"/>
                      <a:pt x="670" y="336"/>
                      <a:pt x="670" y="336"/>
                    </a:cubicBezTo>
                    <a:cubicBezTo>
                      <a:pt x="669" y="332"/>
                      <a:pt x="671" y="328"/>
                      <a:pt x="675" y="326"/>
                    </a:cubicBezTo>
                    <a:cubicBezTo>
                      <a:pt x="675" y="326"/>
                      <a:pt x="677" y="324"/>
                      <a:pt x="680" y="322"/>
                    </a:cubicBezTo>
                    <a:cubicBezTo>
                      <a:pt x="684" y="320"/>
                      <a:pt x="688" y="317"/>
                      <a:pt x="692" y="314"/>
                    </a:cubicBezTo>
                    <a:cubicBezTo>
                      <a:pt x="697" y="310"/>
                      <a:pt x="701" y="307"/>
                      <a:pt x="704" y="305"/>
                    </a:cubicBezTo>
                    <a:cubicBezTo>
                      <a:pt x="707" y="302"/>
                      <a:pt x="709" y="300"/>
                      <a:pt x="709" y="300"/>
                    </a:cubicBezTo>
                    <a:cubicBezTo>
                      <a:pt x="713" y="298"/>
                      <a:pt x="714" y="293"/>
                      <a:pt x="713" y="288"/>
                    </a:cubicBezTo>
                    <a:cubicBezTo>
                      <a:pt x="713" y="288"/>
                      <a:pt x="713" y="288"/>
                      <a:pt x="713" y="287"/>
                    </a:cubicBezTo>
                    <a:cubicBezTo>
                      <a:pt x="713" y="286"/>
                      <a:pt x="712" y="284"/>
                      <a:pt x="712" y="283"/>
                    </a:cubicBezTo>
                    <a:cubicBezTo>
                      <a:pt x="711" y="280"/>
                      <a:pt x="710" y="275"/>
                      <a:pt x="709" y="271"/>
                    </a:cubicBezTo>
                    <a:cubicBezTo>
                      <a:pt x="708" y="266"/>
                      <a:pt x="707" y="262"/>
                      <a:pt x="706" y="259"/>
                    </a:cubicBezTo>
                    <a:cubicBezTo>
                      <a:pt x="705" y="256"/>
                      <a:pt x="705" y="254"/>
                      <a:pt x="705" y="254"/>
                    </a:cubicBezTo>
                    <a:cubicBezTo>
                      <a:pt x="704" y="249"/>
                      <a:pt x="700" y="246"/>
                      <a:pt x="696" y="245"/>
                    </a:cubicBezTo>
                    <a:cubicBezTo>
                      <a:pt x="696" y="245"/>
                      <a:pt x="685" y="242"/>
                      <a:pt x="675" y="241"/>
                    </a:cubicBezTo>
                    <a:cubicBezTo>
                      <a:pt x="664" y="239"/>
                      <a:pt x="653" y="238"/>
                      <a:pt x="653" y="238"/>
                    </a:cubicBezTo>
                    <a:cubicBezTo>
                      <a:pt x="649" y="238"/>
                      <a:pt x="646" y="235"/>
                      <a:pt x="644" y="231"/>
                    </a:cubicBezTo>
                    <a:cubicBezTo>
                      <a:pt x="644" y="231"/>
                      <a:pt x="643" y="230"/>
                      <a:pt x="642" y="227"/>
                    </a:cubicBezTo>
                    <a:cubicBezTo>
                      <a:pt x="641" y="225"/>
                      <a:pt x="640" y="222"/>
                      <a:pt x="638" y="219"/>
                    </a:cubicBezTo>
                    <a:cubicBezTo>
                      <a:pt x="635" y="212"/>
                      <a:pt x="632" y="206"/>
                      <a:pt x="632" y="206"/>
                    </a:cubicBezTo>
                    <a:cubicBezTo>
                      <a:pt x="632" y="206"/>
                      <a:pt x="628" y="200"/>
                      <a:pt x="625" y="194"/>
                    </a:cubicBezTo>
                    <a:cubicBezTo>
                      <a:pt x="623" y="191"/>
                      <a:pt x="621" y="188"/>
                      <a:pt x="620" y="186"/>
                    </a:cubicBezTo>
                    <a:cubicBezTo>
                      <a:pt x="618" y="184"/>
                      <a:pt x="617" y="182"/>
                      <a:pt x="617" y="182"/>
                    </a:cubicBezTo>
                    <a:cubicBezTo>
                      <a:pt x="615" y="179"/>
                      <a:pt x="615" y="175"/>
                      <a:pt x="617" y="171"/>
                    </a:cubicBezTo>
                    <a:cubicBezTo>
                      <a:pt x="617" y="171"/>
                      <a:pt x="621" y="162"/>
                      <a:pt x="626" y="152"/>
                    </a:cubicBezTo>
                    <a:cubicBezTo>
                      <a:pt x="630" y="142"/>
                      <a:pt x="634" y="132"/>
                      <a:pt x="634" y="132"/>
                    </a:cubicBezTo>
                    <a:cubicBezTo>
                      <a:pt x="635" y="128"/>
                      <a:pt x="635" y="123"/>
                      <a:pt x="631" y="119"/>
                    </a:cubicBezTo>
                    <a:cubicBezTo>
                      <a:pt x="631" y="119"/>
                      <a:pt x="630" y="118"/>
                      <a:pt x="628" y="115"/>
                    </a:cubicBezTo>
                    <a:cubicBezTo>
                      <a:pt x="625" y="113"/>
                      <a:pt x="623" y="109"/>
                      <a:pt x="619" y="106"/>
                    </a:cubicBezTo>
                    <a:cubicBezTo>
                      <a:pt x="616" y="103"/>
                      <a:pt x="613" y="100"/>
                      <a:pt x="611" y="97"/>
                    </a:cubicBezTo>
                    <a:cubicBezTo>
                      <a:pt x="610" y="96"/>
                      <a:pt x="609" y="95"/>
                      <a:pt x="608" y="95"/>
                    </a:cubicBezTo>
                    <a:cubicBezTo>
                      <a:pt x="607" y="94"/>
                      <a:pt x="607" y="94"/>
                      <a:pt x="607" y="94"/>
                    </a:cubicBezTo>
                    <a:cubicBezTo>
                      <a:pt x="603" y="90"/>
                      <a:pt x="598" y="89"/>
                      <a:pt x="594" y="90"/>
                    </a:cubicBezTo>
                    <a:cubicBezTo>
                      <a:pt x="594" y="90"/>
                      <a:pt x="592" y="91"/>
                      <a:pt x="588" y="92"/>
                    </a:cubicBezTo>
                    <a:cubicBezTo>
                      <a:pt x="584" y="94"/>
                      <a:pt x="579" y="96"/>
                      <a:pt x="574" y="98"/>
                    </a:cubicBezTo>
                    <a:cubicBezTo>
                      <a:pt x="569" y="100"/>
                      <a:pt x="564" y="102"/>
                      <a:pt x="561" y="103"/>
                    </a:cubicBezTo>
                    <a:cubicBezTo>
                      <a:pt x="557" y="105"/>
                      <a:pt x="555" y="106"/>
                      <a:pt x="555" y="106"/>
                    </a:cubicBezTo>
                    <a:cubicBezTo>
                      <a:pt x="551" y="108"/>
                      <a:pt x="546" y="107"/>
                      <a:pt x="543" y="105"/>
                    </a:cubicBezTo>
                    <a:cubicBezTo>
                      <a:pt x="543" y="105"/>
                      <a:pt x="542" y="103"/>
                      <a:pt x="540" y="102"/>
                    </a:cubicBezTo>
                    <a:cubicBezTo>
                      <a:pt x="537" y="100"/>
                      <a:pt x="535" y="98"/>
                      <a:pt x="532" y="96"/>
                    </a:cubicBezTo>
                    <a:cubicBezTo>
                      <a:pt x="529" y="95"/>
                      <a:pt x="526" y="93"/>
                      <a:pt x="524" y="91"/>
                    </a:cubicBezTo>
                    <a:cubicBezTo>
                      <a:pt x="521" y="90"/>
                      <a:pt x="520" y="89"/>
                      <a:pt x="520" y="89"/>
                    </a:cubicBezTo>
                    <a:cubicBezTo>
                      <a:pt x="520" y="89"/>
                      <a:pt x="514" y="85"/>
                      <a:pt x="508" y="82"/>
                    </a:cubicBezTo>
                    <a:cubicBezTo>
                      <a:pt x="502" y="79"/>
                      <a:pt x="495" y="76"/>
                      <a:pt x="495" y="76"/>
                    </a:cubicBezTo>
                    <a:cubicBezTo>
                      <a:pt x="492" y="74"/>
                      <a:pt x="489" y="70"/>
                      <a:pt x="489" y="66"/>
                    </a:cubicBezTo>
                    <a:cubicBezTo>
                      <a:pt x="489" y="66"/>
                      <a:pt x="488" y="56"/>
                      <a:pt x="487" y="45"/>
                    </a:cubicBezTo>
                    <a:cubicBezTo>
                      <a:pt x="486" y="34"/>
                      <a:pt x="484" y="24"/>
                      <a:pt x="484" y="24"/>
                    </a:cubicBezTo>
                    <a:cubicBezTo>
                      <a:pt x="484" y="19"/>
                      <a:pt x="480" y="16"/>
                      <a:pt x="476" y="14"/>
                    </a:cubicBezTo>
                    <a:cubicBezTo>
                      <a:pt x="476" y="14"/>
                      <a:pt x="467" y="11"/>
                      <a:pt x="459" y="9"/>
                    </a:cubicBezTo>
                    <a:cubicBezTo>
                      <a:pt x="450" y="6"/>
                      <a:pt x="442" y="4"/>
                      <a:pt x="442" y="4"/>
                    </a:cubicBezTo>
                    <a:cubicBezTo>
                      <a:pt x="437" y="3"/>
                      <a:pt x="432" y="4"/>
                      <a:pt x="429" y="7"/>
                    </a:cubicBezTo>
                    <a:cubicBezTo>
                      <a:pt x="429" y="7"/>
                      <a:pt x="422" y="15"/>
                      <a:pt x="416" y="24"/>
                    </a:cubicBezTo>
                    <a:cubicBezTo>
                      <a:pt x="409" y="32"/>
                      <a:pt x="403" y="41"/>
                      <a:pt x="403" y="41"/>
                    </a:cubicBezTo>
                    <a:cubicBezTo>
                      <a:pt x="400" y="44"/>
                      <a:pt x="396" y="46"/>
                      <a:pt x="392" y="45"/>
                    </a:cubicBezTo>
                    <a:cubicBezTo>
                      <a:pt x="392" y="45"/>
                      <a:pt x="385" y="44"/>
                      <a:pt x="378" y="44"/>
                    </a:cubicBezTo>
                    <a:cubicBezTo>
                      <a:pt x="371" y="43"/>
                      <a:pt x="364" y="43"/>
                      <a:pt x="364" y="43"/>
                    </a:cubicBezTo>
                    <a:cubicBezTo>
                      <a:pt x="364" y="43"/>
                      <a:pt x="363" y="43"/>
                      <a:pt x="360" y="43"/>
                    </a:cubicBezTo>
                    <a:cubicBezTo>
                      <a:pt x="357" y="43"/>
                      <a:pt x="354" y="43"/>
                      <a:pt x="350" y="43"/>
                    </a:cubicBezTo>
                    <a:cubicBezTo>
                      <a:pt x="347" y="43"/>
                      <a:pt x="343" y="44"/>
                      <a:pt x="341" y="44"/>
                    </a:cubicBezTo>
                    <a:cubicBezTo>
                      <a:pt x="338" y="44"/>
                      <a:pt x="336" y="44"/>
                      <a:pt x="336" y="44"/>
                    </a:cubicBezTo>
                    <a:cubicBezTo>
                      <a:pt x="332" y="44"/>
                      <a:pt x="328" y="42"/>
                      <a:pt x="326" y="39"/>
                    </a:cubicBezTo>
                    <a:cubicBezTo>
                      <a:pt x="326" y="39"/>
                      <a:pt x="325" y="37"/>
                      <a:pt x="322" y="33"/>
                    </a:cubicBezTo>
                    <a:cubicBezTo>
                      <a:pt x="320" y="30"/>
                      <a:pt x="317" y="26"/>
                      <a:pt x="314" y="21"/>
                    </a:cubicBezTo>
                    <a:cubicBezTo>
                      <a:pt x="311" y="17"/>
                      <a:pt x="308" y="13"/>
                      <a:pt x="305" y="10"/>
                    </a:cubicBezTo>
                    <a:cubicBezTo>
                      <a:pt x="303" y="6"/>
                      <a:pt x="301" y="4"/>
                      <a:pt x="301" y="4"/>
                    </a:cubicBezTo>
                    <a:cubicBezTo>
                      <a:pt x="298" y="1"/>
                      <a:pt x="293" y="0"/>
                      <a:pt x="289" y="0"/>
                    </a:cubicBezTo>
                    <a:cubicBezTo>
                      <a:pt x="289" y="0"/>
                      <a:pt x="288" y="1"/>
                      <a:pt x="287" y="1"/>
                    </a:cubicBezTo>
                    <a:cubicBezTo>
                      <a:pt x="286" y="1"/>
                      <a:pt x="285" y="1"/>
                      <a:pt x="283" y="2"/>
                    </a:cubicBezTo>
                    <a:cubicBezTo>
                      <a:pt x="280" y="2"/>
                      <a:pt x="276" y="3"/>
                      <a:pt x="271" y="4"/>
                    </a:cubicBezTo>
                    <a:cubicBezTo>
                      <a:pt x="267" y="5"/>
                      <a:pt x="263" y="7"/>
                      <a:pt x="259" y="7"/>
                    </a:cubicBezTo>
                    <a:cubicBezTo>
                      <a:pt x="256" y="8"/>
                      <a:pt x="254" y="9"/>
                      <a:pt x="254" y="9"/>
                    </a:cubicBezTo>
                    <a:cubicBezTo>
                      <a:pt x="249" y="10"/>
                      <a:pt x="246" y="14"/>
                      <a:pt x="245" y="18"/>
                    </a:cubicBezTo>
                    <a:cubicBezTo>
                      <a:pt x="245" y="18"/>
                      <a:pt x="243" y="29"/>
                      <a:pt x="241" y="39"/>
                    </a:cubicBezTo>
                    <a:cubicBezTo>
                      <a:pt x="240" y="50"/>
                      <a:pt x="239" y="60"/>
                      <a:pt x="239" y="60"/>
                    </a:cubicBezTo>
                    <a:cubicBezTo>
                      <a:pt x="238" y="64"/>
                      <a:pt x="236" y="68"/>
                      <a:pt x="232" y="70"/>
                    </a:cubicBezTo>
                    <a:cubicBezTo>
                      <a:pt x="232" y="70"/>
                      <a:pt x="230" y="70"/>
                      <a:pt x="228" y="71"/>
                    </a:cubicBezTo>
                    <a:cubicBezTo>
                      <a:pt x="225" y="72"/>
                      <a:pt x="222" y="74"/>
                      <a:pt x="219" y="75"/>
                    </a:cubicBezTo>
                    <a:cubicBezTo>
                      <a:pt x="213" y="79"/>
                      <a:pt x="207" y="82"/>
                      <a:pt x="207" y="82"/>
                    </a:cubicBezTo>
                    <a:cubicBezTo>
                      <a:pt x="207" y="82"/>
                      <a:pt x="201" y="85"/>
                      <a:pt x="195" y="89"/>
                    </a:cubicBezTo>
                    <a:cubicBezTo>
                      <a:pt x="192" y="90"/>
                      <a:pt x="189" y="92"/>
                      <a:pt x="187" y="94"/>
                    </a:cubicBezTo>
                    <a:cubicBezTo>
                      <a:pt x="184" y="95"/>
                      <a:pt x="183" y="96"/>
                      <a:pt x="183" y="96"/>
                    </a:cubicBezTo>
                    <a:cubicBezTo>
                      <a:pt x="179" y="98"/>
                      <a:pt x="175" y="99"/>
                      <a:pt x="171" y="97"/>
                    </a:cubicBezTo>
                    <a:cubicBezTo>
                      <a:pt x="171" y="97"/>
                      <a:pt x="162" y="92"/>
                      <a:pt x="152" y="88"/>
                    </a:cubicBezTo>
                    <a:cubicBezTo>
                      <a:pt x="142" y="83"/>
                      <a:pt x="132" y="80"/>
                      <a:pt x="132" y="80"/>
                    </a:cubicBezTo>
                    <a:cubicBezTo>
                      <a:pt x="128" y="78"/>
                      <a:pt x="123" y="79"/>
                      <a:pt x="120" y="82"/>
                    </a:cubicBezTo>
                    <a:cubicBezTo>
                      <a:pt x="120" y="82"/>
                      <a:pt x="118" y="84"/>
                      <a:pt x="116" y="86"/>
                    </a:cubicBezTo>
                    <a:cubicBezTo>
                      <a:pt x="113" y="88"/>
                      <a:pt x="110" y="91"/>
                      <a:pt x="107" y="94"/>
                    </a:cubicBezTo>
                    <a:cubicBezTo>
                      <a:pt x="103" y="97"/>
                      <a:pt x="100" y="101"/>
                      <a:pt x="98" y="103"/>
                    </a:cubicBezTo>
                    <a:cubicBezTo>
                      <a:pt x="97" y="104"/>
                      <a:pt x="96" y="105"/>
                      <a:pt x="95" y="106"/>
                    </a:cubicBezTo>
                    <a:cubicBezTo>
                      <a:pt x="94" y="106"/>
                      <a:pt x="94" y="107"/>
                      <a:pt x="94" y="107"/>
                    </a:cubicBezTo>
                    <a:cubicBezTo>
                      <a:pt x="91" y="110"/>
                      <a:pt x="89" y="115"/>
                      <a:pt x="91" y="119"/>
                    </a:cubicBezTo>
                    <a:cubicBezTo>
                      <a:pt x="91" y="119"/>
                      <a:pt x="92" y="122"/>
                      <a:pt x="93" y="126"/>
                    </a:cubicBezTo>
                    <a:cubicBezTo>
                      <a:pt x="94" y="129"/>
                      <a:pt x="96" y="135"/>
                      <a:pt x="98" y="140"/>
                    </a:cubicBezTo>
                    <a:cubicBezTo>
                      <a:pt x="100" y="145"/>
                      <a:pt x="102" y="149"/>
                      <a:pt x="104" y="153"/>
                    </a:cubicBezTo>
                    <a:cubicBezTo>
                      <a:pt x="105" y="157"/>
                      <a:pt x="106" y="159"/>
                      <a:pt x="106" y="159"/>
                    </a:cubicBezTo>
                    <a:cubicBezTo>
                      <a:pt x="108" y="163"/>
                      <a:pt x="107" y="167"/>
                      <a:pt x="105" y="171"/>
                    </a:cubicBezTo>
                    <a:cubicBezTo>
                      <a:pt x="105" y="171"/>
                      <a:pt x="104" y="172"/>
                      <a:pt x="102" y="174"/>
                    </a:cubicBezTo>
                    <a:cubicBezTo>
                      <a:pt x="101" y="176"/>
                      <a:pt x="99" y="179"/>
                      <a:pt x="97" y="182"/>
                    </a:cubicBezTo>
                    <a:cubicBezTo>
                      <a:pt x="95" y="185"/>
                      <a:pt x="93" y="188"/>
                      <a:pt x="92" y="190"/>
                    </a:cubicBezTo>
                    <a:cubicBezTo>
                      <a:pt x="90" y="192"/>
                      <a:pt x="89" y="194"/>
                      <a:pt x="89" y="194"/>
                    </a:cubicBezTo>
                    <a:cubicBezTo>
                      <a:pt x="89" y="194"/>
                      <a:pt x="86" y="200"/>
                      <a:pt x="82" y="206"/>
                    </a:cubicBezTo>
                    <a:cubicBezTo>
                      <a:pt x="79" y="212"/>
                      <a:pt x="76" y="218"/>
                      <a:pt x="76" y="218"/>
                    </a:cubicBezTo>
                    <a:cubicBezTo>
                      <a:pt x="74" y="222"/>
                      <a:pt x="70" y="224"/>
                      <a:pt x="66" y="225"/>
                    </a:cubicBezTo>
                    <a:cubicBezTo>
                      <a:pt x="66" y="225"/>
                      <a:pt x="56" y="225"/>
                      <a:pt x="45" y="226"/>
                    </a:cubicBezTo>
                    <a:cubicBezTo>
                      <a:pt x="35" y="227"/>
                      <a:pt x="24" y="229"/>
                      <a:pt x="24" y="229"/>
                    </a:cubicBezTo>
                    <a:cubicBezTo>
                      <a:pt x="20" y="230"/>
                      <a:pt x="16" y="233"/>
                      <a:pt x="14" y="238"/>
                    </a:cubicBezTo>
                    <a:cubicBezTo>
                      <a:pt x="14" y="238"/>
                      <a:pt x="12" y="246"/>
                      <a:pt x="9" y="255"/>
                    </a:cubicBezTo>
                    <a:cubicBezTo>
                      <a:pt x="7" y="263"/>
                      <a:pt x="4" y="272"/>
                      <a:pt x="4" y="272"/>
                    </a:cubicBezTo>
                    <a:cubicBezTo>
                      <a:pt x="3" y="277"/>
                      <a:pt x="5" y="281"/>
                      <a:pt x="8" y="284"/>
                    </a:cubicBezTo>
                    <a:cubicBezTo>
                      <a:pt x="8" y="284"/>
                      <a:pt x="16" y="291"/>
                      <a:pt x="24" y="298"/>
                    </a:cubicBezTo>
                    <a:cubicBezTo>
                      <a:pt x="33" y="305"/>
                      <a:pt x="41" y="311"/>
                      <a:pt x="41" y="311"/>
                    </a:cubicBezTo>
                    <a:cubicBezTo>
                      <a:pt x="44" y="313"/>
                      <a:pt x="46" y="317"/>
                      <a:pt x="46" y="322"/>
                    </a:cubicBezTo>
                    <a:cubicBezTo>
                      <a:pt x="46" y="322"/>
                      <a:pt x="45" y="328"/>
                      <a:pt x="44" y="335"/>
                    </a:cubicBezTo>
                    <a:cubicBezTo>
                      <a:pt x="44" y="342"/>
                      <a:pt x="44" y="349"/>
                      <a:pt x="44" y="349"/>
                    </a:cubicBezTo>
                    <a:cubicBezTo>
                      <a:pt x="44" y="349"/>
                      <a:pt x="44" y="351"/>
                      <a:pt x="44" y="354"/>
                    </a:cubicBezTo>
                    <a:cubicBezTo>
                      <a:pt x="44" y="356"/>
                      <a:pt x="44" y="360"/>
                      <a:pt x="44" y="363"/>
                    </a:cubicBezTo>
                    <a:cubicBezTo>
                      <a:pt x="44" y="367"/>
                      <a:pt x="44" y="370"/>
                      <a:pt x="44" y="373"/>
                    </a:cubicBezTo>
                    <a:cubicBezTo>
                      <a:pt x="44" y="375"/>
                      <a:pt x="44" y="377"/>
                      <a:pt x="44" y="377"/>
                    </a:cubicBezTo>
                    <a:cubicBezTo>
                      <a:pt x="45" y="381"/>
                      <a:pt x="43" y="385"/>
                      <a:pt x="39" y="388"/>
                    </a:cubicBezTo>
                    <a:cubicBezTo>
                      <a:pt x="39" y="388"/>
                      <a:pt x="37" y="389"/>
                      <a:pt x="34" y="391"/>
                    </a:cubicBezTo>
                    <a:cubicBezTo>
                      <a:pt x="31" y="394"/>
                      <a:pt x="26" y="397"/>
                      <a:pt x="22" y="400"/>
                    </a:cubicBezTo>
                    <a:cubicBezTo>
                      <a:pt x="18" y="403"/>
                      <a:pt x="13" y="406"/>
                      <a:pt x="10" y="409"/>
                    </a:cubicBezTo>
                    <a:cubicBezTo>
                      <a:pt x="7" y="411"/>
                      <a:pt x="5" y="413"/>
                      <a:pt x="5" y="413"/>
                    </a:cubicBezTo>
                    <a:cubicBezTo>
                      <a:pt x="2" y="415"/>
                      <a:pt x="0" y="420"/>
                      <a:pt x="1" y="425"/>
                    </a:cubicBezTo>
                    <a:cubicBezTo>
                      <a:pt x="1" y="425"/>
                      <a:pt x="1" y="426"/>
                      <a:pt x="1" y="427"/>
                    </a:cubicBezTo>
                    <a:cubicBezTo>
                      <a:pt x="1" y="427"/>
                      <a:pt x="2" y="429"/>
                      <a:pt x="2" y="430"/>
                    </a:cubicBezTo>
                    <a:cubicBezTo>
                      <a:pt x="3" y="434"/>
                      <a:pt x="4" y="438"/>
                      <a:pt x="5" y="442"/>
                    </a:cubicBezTo>
                    <a:cubicBezTo>
                      <a:pt x="6" y="447"/>
                      <a:pt x="7" y="451"/>
                      <a:pt x="8" y="454"/>
                    </a:cubicBezTo>
                    <a:cubicBezTo>
                      <a:pt x="9" y="457"/>
                      <a:pt x="9" y="460"/>
                      <a:pt x="9" y="460"/>
                    </a:cubicBezTo>
                    <a:cubicBezTo>
                      <a:pt x="11" y="464"/>
                      <a:pt x="14" y="468"/>
                      <a:pt x="18" y="469"/>
                    </a:cubicBezTo>
                    <a:cubicBezTo>
                      <a:pt x="18" y="469"/>
                      <a:pt x="29" y="471"/>
                      <a:pt x="40" y="472"/>
                    </a:cubicBezTo>
                    <a:cubicBezTo>
                      <a:pt x="50" y="474"/>
                      <a:pt x="61" y="475"/>
                      <a:pt x="61" y="475"/>
                    </a:cubicBezTo>
                    <a:cubicBezTo>
                      <a:pt x="65" y="475"/>
                      <a:pt x="68" y="478"/>
                      <a:pt x="70" y="482"/>
                    </a:cubicBezTo>
                    <a:cubicBezTo>
                      <a:pt x="70" y="482"/>
                      <a:pt x="71" y="484"/>
                      <a:pt x="72" y="486"/>
                    </a:cubicBezTo>
                    <a:cubicBezTo>
                      <a:pt x="73" y="488"/>
                      <a:pt x="74" y="491"/>
                      <a:pt x="76" y="495"/>
                    </a:cubicBezTo>
                    <a:cubicBezTo>
                      <a:pt x="79" y="501"/>
                      <a:pt x="82" y="507"/>
                      <a:pt x="82" y="507"/>
                    </a:cubicBezTo>
                    <a:cubicBezTo>
                      <a:pt x="82" y="507"/>
                      <a:pt x="86" y="513"/>
                      <a:pt x="89" y="519"/>
                    </a:cubicBezTo>
                    <a:cubicBezTo>
                      <a:pt x="91" y="522"/>
                      <a:pt x="93" y="525"/>
                      <a:pt x="94" y="527"/>
                    </a:cubicBezTo>
                    <a:cubicBezTo>
                      <a:pt x="96" y="529"/>
                      <a:pt x="97" y="531"/>
                      <a:pt x="97" y="531"/>
                    </a:cubicBezTo>
                    <a:cubicBezTo>
                      <a:pt x="99" y="534"/>
                      <a:pt x="99" y="539"/>
                      <a:pt x="97" y="542"/>
                    </a:cubicBezTo>
                    <a:cubicBezTo>
                      <a:pt x="97" y="542"/>
                      <a:pt x="93" y="552"/>
                      <a:pt x="88" y="562"/>
                    </a:cubicBezTo>
                    <a:cubicBezTo>
                      <a:pt x="84" y="571"/>
                      <a:pt x="80" y="581"/>
                      <a:pt x="80" y="581"/>
                    </a:cubicBezTo>
                    <a:cubicBezTo>
                      <a:pt x="79" y="585"/>
                      <a:pt x="79" y="590"/>
                      <a:pt x="83" y="594"/>
                    </a:cubicBezTo>
                    <a:cubicBezTo>
                      <a:pt x="83" y="594"/>
                      <a:pt x="84" y="596"/>
                      <a:pt x="86" y="598"/>
                    </a:cubicBezTo>
                    <a:cubicBezTo>
                      <a:pt x="89" y="600"/>
                      <a:pt x="92" y="604"/>
                      <a:pt x="95" y="607"/>
                    </a:cubicBezTo>
                    <a:cubicBezTo>
                      <a:pt x="98" y="610"/>
                      <a:pt x="101" y="613"/>
                      <a:pt x="103" y="616"/>
                    </a:cubicBezTo>
                    <a:cubicBezTo>
                      <a:pt x="104" y="617"/>
                      <a:pt x="105" y="618"/>
                      <a:pt x="106" y="619"/>
                    </a:cubicBezTo>
                    <a:cubicBezTo>
                      <a:pt x="107" y="619"/>
                      <a:pt x="107" y="620"/>
                      <a:pt x="107" y="620"/>
                    </a:cubicBezTo>
                    <a:cubicBezTo>
                      <a:pt x="111" y="623"/>
                      <a:pt x="116" y="624"/>
                      <a:pt x="120" y="623"/>
                    </a:cubicBezTo>
                    <a:cubicBezTo>
                      <a:pt x="120" y="623"/>
                      <a:pt x="122" y="622"/>
                      <a:pt x="126" y="621"/>
                    </a:cubicBezTo>
                    <a:cubicBezTo>
                      <a:pt x="130" y="619"/>
                      <a:pt x="135" y="618"/>
                      <a:pt x="140" y="616"/>
                    </a:cubicBezTo>
                    <a:cubicBezTo>
                      <a:pt x="145" y="614"/>
                      <a:pt x="150" y="612"/>
                      <a:pt x="153" y="610"/>
                    </a:cubicBezTo>
                    <a:cubicBezTo>
                      <a:pt x="157" y="609"/>
                      <a:pt x="159" y="607"/>
                      <a:pt x="159" y="607"/>
                    </a:cubicBezTo>
                    <a:cubicBezTo>
                      <a:pt x="163" y="606"/>
                      <a:pt x="168" y="606"/>
                      <a:pt x="171" y="609"/>
                    </a:cubicBezTo>
                    <a:cubicBezTo>
                      <a:pt x="171" y="609"/>
                      <a:pt x="172" y="610"/>
                      <a:pt x="175" y="611"/>
                    </a:cubicBezTo>
                    <a:cubicBezTo>
                      <a:pt x="177" y="613"/>
                      <a:pt x="180" y="615"/>
                      <a:pt x="182" y="617"/>
                    </a:cubicBezTo>
                    <a:cubicBezTo>
                      <a:pt x="185" y="619"/>
                      <a:pt x="188" y="621"/>
                      <a:pt x="190" y="622"/>
                    </a:cubicBezTo>
                    <a:cubicBezTo>
                      <a:pt x="193" y="623"/>
                      <a:pt x="194" y="624"/>
                      <a:pt x="194" y="624"/>
                    </a:cubicBezTo>
                    <a:cubicBezTo>
                      <a:pt x="194" y="624"/>
                      <a:pt x="200" y="628"/>
                      <a:pt x="206" y="631"/>
                    </a:cubicBezTo>
                    <a:cubicBezTo>
                      <a:pt x="212" y="635"/>
                      <a:pt x="219" y="638"/>
                      <a:pt x="219" y="638"/>
                    </a:cubicBezTo>
                    <a:cubicBezTo>
                      <a:pt x="222" y="639"/>
                      <a:pt x="225" y="643"/>
                      <a:pt x="225" y="647"/>
                    </a:cubicBezTo>
                    <a:cubicBezTo>
                      <a:pt x="225" y="647"/>
                      <a:pt x="226" y="658"/>
                      <a:pt x="227" y="668"/>
                    </a:cubicBezTo>
                    <a:cubicBezTo>
                      <a:pt x="228" y="679"/>
                      <a:pt x="230" y="690"/>
                      <a:pt x="230" y="690"/>
                    </a:cubicBezTo>
                    <a:cubicBezTo>
                      <a:pt x="230" y="694"/>
                      <a:pt x="234" y="698"/>
                      <a:pt x="238" y="699"/>
                    </a:cubicBezTo>
                    <a:cubicBezTo>
                      <a:pt x="238" y="699"/>
                      <a:pt x="247" y="702"/>
                      <a:pt x="255" y="705"/>
                    </a:cubicBezTo>
                    <a:cubicBezTo>
                      <a:pt x="264" y="707"/>
                      <a:pt x="272" y="709"/>
                      <a:pt x="272" y="709"/>
                    </a:cubicBezTo>
                    <a:cubicBezTo>
                      <a:pt x="277" y="710"/>
                      <a:pt x="282" y="709"/>
                      <a:pt x="285" y="706"/>
                    </a:cubicBezTo>
                    <a:cubicBezTo>
                      <a:pt x="285" y="706"/>
                      <a:pt x="292" y="698"/>
                      <a:pt x="299" y="689"/>
                    </a:cubicBezTo>
                    <a:cubicBezTo>
                      <a:pt x="305" y="681"/>
                      <a:pt x="311" y="673"/>
                      <a:pt x="311" y="673"/>
                    </a:cubicBezTo>
                    <a:cubicBezTo>
                      <a:pt x="314" y="669"/>
                      <a:pt x="318" y="667"/>
                      <a:pt x="322" y="668"/>
                    </a:cubicBezTo>
                    <a:cubicBezTo>
                      <a:pt x="322" y="668"/>
                      <a:pt x="329" y="669"/>
                      <a:pt x="336" y="669"/>
                    </a:cubicBezTo>
                    <a:cubicBezTo>
                      <a:pt x="343" y="670"/>
                      <a:pt x="350" y="670"/>
                      <a:pt x="350" y="670"/>
                    </a:cubicBezTo>
                    <a:cubicBezTo>
                      <a:pt x="350" y="670"/>
                      <a:pt x="352" y="670"/>
                      <a:pt x="354" y="670"/>
                    </a:cubicBezTo>
                    <a:cubicBezTo>
                      <a:pt x="357" y="670"/>
                      <a:pt x="360" y="670"/>
                      <a:pt x="364" y="670"/>
                    </a:cubicBezTo>
                    <a:cubicBezTo>
                      <a:pt x="367" y="670"/>
                      <a:pt x="371" y="670"/>
                      <a:pt x="373" y="670"/>
                    </a:cubicBezTo>
                    <a:cubicBezTo>
                      <a:pt x="376" y="669"/>
                      <a:pt x="378" y="669"/>
                      <a:pt x="378" y="669"/>
                    </a:cubicBezTo>
                    <a:cubicBezTo>
                      <a:pt x="382" y="669"/>
                      <a:pt x="386" y="671"/>
                      <a:pt x="388" y="674"/>
                    </a:cubicBezTo>
                    <a:close/>
                    <a:moveTo>
                      <a:pt x="351" y="606"/>
                    </a:moveTo>
                    <a:cubicBezTo>
                      <a:pt x="351" y="606"/>
                      <a:pt x="349" y="606"/>
                      <a:pt x="346" y="606"/>
                    </a:cubicBezTo>
                    <a:cubicBezTo>
                      <a:pt x="342" y="605"/>
                      <a:pt x="337" y="605"/>
                      <a:pt x="331" y="604"/>
                    </a:cubicBezTo>
                    <a:cubicBezTo>
                      <a:pt x="319" y="603"/>
                      <a:pt x="303" y="600"/>
                      <a:pt x="287" y="596"/>
                    </a:cubicBezTo>
                    <a:cubicBezTo>
                      <a:pt x="271" y="591"/>
                      <a:pt x="256" y="585"/>
                      <a:pt x="245" y="579"/>
                    </a:cubicBezTo>
                    <a:cubicBezTo>
                      <a:pt x="240" y="577"/>
                      <a:pt x="235" y="574"/>
                      <a:pt x="232" y="572"/>
                    </a:cubicBezTo>
                    <a:cubicBezTo>
                      <a:pt x="229" y="571"/>
                      <a:pt x="227" y="569"/>
                      <a:pt x="227" y="569"/>
                    </a:cubicBezTo>
                    <a:cubicBezTo>
                      <a:pt x="227" y="569"/>
                      <a:pt x="226" y="568"/>
                      <a:pt x="223" y="567"/>
                    </a:cubicBezTo>
                    <a:cubicBezTo>
                      <a:pt x="220" y="565"/>
                      <a:pt x="215" y="562"/>
                      <a:pt x="210" y="558"/>
                    </a:cubicBezTo>
                    <a:cubicBezTo>
                      <a:pt x="200" y="551"/>
                      <a:pt x="188" y="541"/>
                      <a:pt x="177" y="529"/>
                    </a:cubicBezTo>
                    <a:cubicBezTo>
                      <a:pt x="165" y="517"/>
                      <a:pt x="156" y="504"/>
                      <a:pt x="149" y="494"/>
                    </a:cubicBezTo>
                    <a:cubicBezTo>
                      <a:pt x="147" y="491"/>
                      <a:pt x="146" y="489"/>
                      <a:pt x="144" y="487"/>
                    </a:cubicBezTo>
                    <a:cubicBezTo>
                      <a:pt x="143" y="485"/>
                      <a:pt x="142" y="483"/>
                      <a:pt x="141" y="481"/>
                    </a:cubicBezTo>
                    <a:cubicBezTo>
                      <a:pt x="139" y="478"/>
                      <a:pt x="138" y="476"/>
                      <a:pt x="138" y="476"/>
                    </a:cubicBezTo>
                    <a:cubicBezTo>
                      <a:pt x="138" y="476"/>
                      <a:pt x="137" y="474"/>
                      <a:pt x="136" y="471"/>
                    </a:cubicBezTo>
                    <a:cubicBezTo>
                      <a:pt x="135" y="470"/>
                      <a:pt x="134" y="468"/>
                      <a:pt x="133" y="465"/>
                    </a:cubicBezTo>
                    <a:cubicBezTo>
                      <a:pt x="132" y="463"/>
                      <a:pt x="131" y="461"/>
                      <a:pt x="129" y="458"/>
                    </a:cubicBezTo>
                    <a:cubicBezTo>
                      <a:pt x="124" y="447"/>
                      <a:pt x="119" y="431"/>
                      <a:pt x="115" y="416"/>
                    </a:cubicBezTo>
                    <a:cubicBezTo>
                      <a:pt x="111" y="400"/>
                      <a:pt x="109" y="383"/>
                      <a:pt x="108" y="371"/>
                    </a:cubicBezTo>
                    <a:cubicBezTo>
                      <a:pt x="108" y="365"/>
                      <a:pt x="108" y="360"/>
                      <a:pt x="108" y="357"/>
                    </a:cubicBezTo>
                    <a:cubicBezTo>
                      <a:pt x="108" y="353"/>
                      <a:pt x="108" y="351"/>
                      <a:pt x="108" y="351"/>
                    </a:cubicBezTo>
                    <a:cubicBezTo>
                      <a:pt x="108" y="351"/>
                      <a:pt x="108" y="349"/>
                      <a:pt x="108" y="345"/>
                    </a:cubicBezTo>
                    <a:cubicBezTo>
                      <a:pt x="108" y="342"/>
                      <a:pt x="108" y="337"/>
                      <a:pt x="109" y="331"/>
                    </a:cubicBezTo>
                    <a:cubicBezTo>
                      <a:pt x="110" y="318"/>
                      <a:pt x="113" y="302"/>
                      <a:pt x="118" y="287"/>
                    </a:cubicBezTo>
                    <a:cubicBezTo>
                      <a:pt x="122" y="271"/>
                      <a:pt x="129" y="256"/>
                      <a:pt x="134" y="245"/>
                    </a:cubicBezTo>
                    <a:cubicBezTo>
                      <a:pt x="137" y="239"/>
                      <a:pt x="140" y="235"/>
                      <a:pt x="141" y="232"/>
                    </a:cubicBezTo>
                    <a:cubicBezTo>
                      <a:pt x="143" y="229"/>
                      <a:pt x="144" y="227"/>
                      <a:pt x="144" y="227"/>
                    </a:cubicBezTo>
                    <a:cubicBezTo>
                      <a:pt x="144" y="227"/>
                      <a:pt x="145" y="225"/>
                      <a:pt x="147" y="222"/>
                    </a:cubicBezTo>
                    <a:cubicBezTo>
                      <a:pt x="149" y="219"/>
                      <a:pt x="152" y="215"/>
                      <a:pt x="155" y="210"/>
                    </a:cubicBezTo>
                    <a:cubicBezTo>
                      <a:pt x="163" y="200"/>
                      <a:pt x="173" y="188"/>
                      <a:pt x="185" y="176"/>
                    </a:cubicBezTo>
                    <a:cubicBezTo>
                      <a:pt x="197" y="165"/>
                      <a:pt x="210" y="155"/>
                      <a:pt x="220" y="149"/>
                    </a:cubicBezTo>
                    <a:cubicBezTo>
                      <a:pt x="223" y="147"/>
                      <a:pt x="225" y="145"/>
                      <a:pt x="227" y="144"/>
                    </a:cubicBezTo>
                    <a:cubicBezTo>
                      <a:pt x="229" y="143"/>
                      <a:pt x="231" y="142"/>
                      <a:pt x="233" y="141"/>
                    </a:cubicBezTo>
                    <a:cubicBezTo>
                      <a:pt x="236" y="139"/>
                      <a:pt x="237" y="138"/>
                      <a:pt x="237" y="138"/>
                    </a:cubicBezTo>
                    <a:cubicBezTo>
                      <a:pt x="237" y="138"/>
                      <a:pt x="239" y="137"/>
                      <a:pt x="242" y="135"/>
                    </a:cubicBezTo>
                    <a:cubicBezTo>
                      <a:pt x="244" y="135"/>
                      <a:pt x="246" y="134"/>
                      <a:pt x="248" y="132"/>
                    </a:cubicBezTo>
                    <a:cubicBezTo>
                      <a:pt x="250" y="131"/>
                      <a:pt x="253" y="130"/>
                      <a:pt x="256" y="129"/>
                    </a:cubicBezTo>
                    <a:cubicBezTo>
                      <a:pt x="267" y="124"/>
                      <a:pt x="282" y="118"/>
                      <a:pt x="298" y="114"/>
                    </a:cubicBezTo>
                    <a:cubicBezTo>
                      <a:pt x="314" y="111"/>
                      <a:pt x="330" y="108"/>
                      <a:pt x="342" y="108"/>
                    </a:cubicBezTo>
                    <a:cubicBezTo>
                      <a:pt x="348" y="107"/>
                      <a:pt x="354" y="107"/>
                      <a:pt x="357" y="107"/>
                    </a:cubicBezTo>
                    <a:cubicBezTo>
                      <a:pt x="361" y="107"/>
                      <a:pt x="363" y="107"/>
                      <a:pt x="363" y="107"/>
                    </a:cubicBezTo>
                    <a:cubicBezTo>
                      <a:pt x="363" y="107"/>
                      <a:pt x="365" y="108"/>
                      <a:pt x="368" y="108"/>
                    </a:cubicBezTo>
                    <a:cubicBezTo>
                      <a:pt x="372" y="108"/>
                      <a:pt x="377" y="108"/>
                      <a:pt x="383" y="109"/>
                    </a:cubicBezTo>
                    <a:cubicBezTo>
                      <a:pt x="395" y="110"/>
                      <a:pt x="411" y="113"/>
                      <a:pt x="427" y="117"/>
                    </a:cubicBezTo>
                    <a:cubicBezTo>
                      <a:pt x="443" y="122"/>
                      <a:pt x="458" y="128"/>
                      <a:pt x="469" y="134"/>
                    </a:cubicBezTo>
                    <a:cubicBezTo>
                      <a:pt x="474" y="137"/>
                      <a:pt x="479" y="139"/>
                      <a:pt x="482" y="141"/>
                    </a:cubicBezTo>
                    <a:cubicBezTo>
                      <a:pt x="485" y="143"/>
                      <a:pt x="487" y="144"/>
                      <a:pt x="487" y="144"/>
                    </a:cubicBezTo>
                    <a:cubicBezTo>
                      <a:pt x="487" y="144"/>
                      <a:pt x="488" y="145"/>
                      <a:pt x="491" y="147"/>
                    </a:cubicBezTo>
                    <a:cubicBezTo>
                      <a:pt x="494" y="149"/>
                      <a:pt x="499" y="151"/>
                      <a:pt x="504" y="155"/>
                    </a:cubicBezTo>
                    <a:cubicBezTo>
                      <a:pt x="514" y="162"/>
                      <a:pt x="526" y="173"/>
                      <a:pt x="537" y="184"/>
                    </a:cubicBezTo>
                    <a:cubicBezTo>
                      <a:pt x="549" y="196"/>
                      <a:pt x="558" y="209"/>
                      <a:pt x="565" y="220"/>
                    </a:cubicBezTo>
                    <a:cubicBezTo>
                      <a:pt x="567" y="222"/>
                      <a:pt x="568" y="224"/>
                      <a:pt x="570" y="227"/>
                    </a:cubicBezTo>
                    <a:cubicBezTo>
                      <a:pt x="571" y="229"/>
                      <a:pt x="572" y="231"/>
                      <a:pt x="573" y="232"/>
                    </a:cubicBezTo>
                    <a:cubicBezTo>
                      <a:pt x="575" y="235"/>
                      <a:pt x="576" y="237"/>
                      <a:pt x="576" y="237"/>
                    </a:cubicBezTo>
                    <a:cubicBezTo>
                      <a:pt x="576" y="237"/>
                      <a:pt x="577" y="239"/>
                      <a:pt x="578" y="242"/>
                    </a:cubicBezTo>
                    <a:cubicBezTo>
                      <a:pt x="579" y="244"/>
                      <a:pt x="580" y="246"/>
                      <a:pt x="581" y="248"/>
                    </a:cubicBezTo>
                    <a:cubicBezTo>
                      <a:pt x="582" y="250"/>
                      <a:pt x="583" y="253"/>
                      <a:pt x="585" y="255"/>
                    </a:cubicBezTo>
                    <a:cubicBezTo>
                      <a:pt x="590" y="267"/>
                      <a:pt x="595" y="282"/>
                      <a:pt x="599" y="298"/>
                    </a:cubicBezTo>
                    <a:cubicBezTo>
                      <a:pt x="603" y="314"/>
                      <a:pt x="605" y="330"/>
                      <a:pt x="606" y="342"/>
                    </a:cubicBezTo>
                    <a:cubicBezTo>
                      <a:pt x="606" y="348"/>
                      <a:pt x="606" y="353"/>
                      <a:pt x="606" y="357"/>
                    </a:cubicBezTo>
                    <a:cubicBezTo>
                      <a:pt x="606" y="360"/>
                      <a:pt x="606" y="362"/>
                      <a:pt x="606" y="362"/>
                    </a:cubicBezTo>
                    <a:cubicBezTo>
                      <a:pt x="606" y="362"/>
                      <a:pt x="606" y="364"/>
                      <a:pt x="606" y="368"/>
                    </a:cubicBezTo>
                    <a:cubicBezTo>
                      <a:pt x="606" y="371"/>
                      <a:pt x="606" y="377"/>
                      <a:pt x="605" y="383"/>
                    </a:cubicBezTo>
                    <a:cubicBezTo>
                      <a:pt x="604" y="395"/>
                      <a:pt x="601" y="411"/>
                      <a:pt x="596" y="427"/>
                    </a:cubicBezTo>
                    <a:cubicBezTo>
                      <a:pt x="592" y="442"/>
                      <a:pt x="585" y="458"/>
                      <a:pt x="580" y="468"/>
                    </a:cubicBezTo>
                    <a:cubicBezTo>
                      <a:pt x="577" y="474"/>
                      <a:pt x="574" y="478"/>
                      <a:pt x="573" y="481"/>
                    </a:cubicBezTo>
                    <a:cubicBezTo>
                      <a:pt x="571" y="484"/>
                      <a:pt x="570" y="486"/>
                      <a:pt x="570" y="486"/>
                    </a:cubicBezTo>
                    <a:cubicBezTo>
                      <a:pt x="570" y="486"/>
                      <a:pt x="569" y="488"/>
                      <a:pt x="567" y="491"/>
                    </a:cubicBezTo>
                    <a:cubicBezTo>
                      <a:pt x="565" y="494"/>
                      <a:pt x="562" y="498"/>
                      <a:pt x="559" y="503"/>
                    </a:cubicBezTo>
                    <a:cubicBezTo>
                      <a:pt x="552" y="513"/>
                      <a:pt x="541" y="526"/>
                      <a:pt x="529" y="537"/>
                    </a:cubicBezTo>
                    <a:cubicBezTo>
                      <a:pt x="517" y="548"/>
                      <a:pt x="504" y="558"/>
                      <a:pt x="494" y="565"/>
                    </a:cubicBezTo>
                    <a:cubicBezTo>
                      <a:pt x="492" y="566"/>
                      <a:pt x="489" y="568"/>
                      <a:pt x="487" y="569"/>
                    </a:cubicBezTo>
                    <a:cubicBezTo>
                      <a:pt x="485" y="570"/>
                      <a:pt x="483" y="572"/>
                      <a:pt x="482" y="572"/>
                    </a:cubicBezTo>
                    <a:cubicBezTo>
                      <a:pt x="478" y="574"/>
                      <a:pt x="477" y="575"/>
                      <a:pt x="477" y="575"/>
                    </a:cubicBezTo>
                    <a:cubicBezTo>
                      <a:pt x="477" y="575"/>
                      <a:pt x="475" y="576"/>
                      <a:pt x="472" y="578"/>
                    </a:cubicBezTo>
                    <a:cubicBezTo>
                      <a:pt x="470" y="579"/>
                      <a:pt x="468" y="580"/>
                      <a:pt x="466" y="581"/>
                    </a:cubicBezTo>
                    <a:cubicBezTo>
                      <a:pt x="464" y="582"/>
                      <a:pt x="461" y="583"/>
                      <a:pt x="458" y="584"/>
                    </a:cubicBezTo>
                    <a:cubicBezTo>
                      <a:pt x="447" y="589"/>
                      <a:pt x="432" y="595"/>
                      <a:pt x="416" y="599"/>
                    </a:cubicBezTo>
                    <a:cubicBezTo>
                      <a:pt x="400" y="603"/>
                      <a:pt x="384" y="605"/>
                      <a:pt x="372" y="605"/>
                    </a:cubicBezTo>
                    <a:cubicBezTo>
                      <a:pt x="366" y="606"/>
                      <a:pt x="361" y="606"/>
                      <a:pt x="357" y="606"/>
                    </a:cubicBezTo>
                    <a:cubicBezTo>
                      <a:pt x="353" y="606"/>
                      <a:pt x="351" y="606"/>
                      <a:pt x="351" y="6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13"/>
              <p:cNvSpPr>
                <a:spLocks/>
              </p:cNvSpPr>
              <p:nvPr/>
            </p:nvSpPr>
            <p:spPr bwMode="auto">
              <a:xfrm>
                <a:off x="4783375" y="3199233"/>
                <a:ext cx="1056324" cy="1106299"/>
              </a:xfrm>
              <a:custGeom>
                <a:avLst/>
                <a:gdLst>
                  <a:gd name="T0" fmla="*/ 316 w 527"/>
                  <a:gd name="T1" fmla="*/ 522 h 526"/>
                  <a:gd name="T2" fmla="*/ 330 w 527"/>
                  <a:gd name="T3" fmla="*/ 489 h 526"/>
                  <a:gd name="T4" fmla="*/ 352 w 527"/>
                  <a:gd name="T5" fmla="*/ 471 h 526"/>
                  <a:gd name="T6" fmla="*/ 396 w 527"/>
                  <a:gd name="T7" fmla="*/ 470 h 526"/>
                  <a:gd name="T8" fmla="*/ 442 w 527"/>
                  <a:gd name="T9" fmla="*/ 451 h 526"/>
                  <a:gd name="T10" fmla="*/ 447 w 527"/>
                  <a:gd name="T11" fmla="*/ 396 h 526"/>
                  <a:gd name="T12" fmla="*/ 465 w 527"/>
                  <a:gd name="T13" fmla="*/ 376 h 526"/>
                  <a:gd name="T14" fmla="*/ 505 w 527"/>
                  <a:gd name="T15" fmla="*/ 370 h 526"/>
                  <a:gd name="T16" fmla="*/ 514 w 527"/>
                  <a:gd name="T17" fmla="*/ 346 h 526"/>
                  <a:gd name="T18" fmla="*/ 486 w 527"/>
                  <a:gd name="T19" fmla="*/ 304 h 526"/>
                  <a:gd name="T20" fmla="*/ 490 w 527"/>
                  <a:gd name="T21" fmla="*/ 267 h 526"/>
                  <a:gd name="T22" fmla="*/ 526 w 527"/>
                  <a:gd name="T23" fmla="*/ 231 h 526"/>
                  <a:gd name="T24" fmla="*/ 516 w 527"/>
                  <a:gd name="T25" fmla="*/ 202 h 526"/>
                  <a:gd name="T26" fmla="*/ 478 w 527"/>
                  <a:gd name="T27" fmla="*/ 190 h 526"/>
                  <a:gd name="T28" fmla="*/ 466 w 527"/>
                  <a:gd name="T29" fmla="*/ 162 h 526"/>
                  <a:gd name="T30" fmla="*/ 477 w 527"/>
                  <a:gd name="T31" fmla="*/ 107 h 526"/>
                  <a:gd name="T32" fmla="*/ 421 w 527"/>
                  <a:gd name="T33" fmla="*/ 94 h 526"/>
                  <a:gd name="T34" fmla="*/ 389 w 527"/>
                  <a:gd name="T35" fmla="*/ 74 h 526"/>
                  <a:gd name="T36" fmla="*/ 376 w 527"/>
                  <a:gd name="T37" fmla="*/ 45 h 526"/>
                  <a:gd name="T38" fmla="*/ 367 w 527"/>
                  <a:gd name="T39" fmla="*/ 20 h 526"/>
                  <a:gd name="T40" fmla="*/ 326 w 527"/>
                  <a:gd name="T41" fmla="*/ 26 h 526"/>
                  <a:gd name="T42" fmla="*/ 287 w 527"/>
                  <a:gd name="T43" fmla="*/ 38 h 526"/>
                  <a:gd name="T44" fmla="*/ 252 w 527"/>
                  <a:gd name="T45" fmla="*/ 18 h 526"/>
                  <a:gd name="T46" fmla="*/ 214 w 527"/>
                  <a:gd name="T47" fmla="*/ 4 h 526"/>
                  <a:gd name="T48" fmla="*/ 199 w 527"/>
                  <a:gd name="T49" fmla="*/ 26 h 526"/>
                  <a:gd name="T50" fmla="*/ 181 w 527"/>
                  <a:gd name="T51" fmla="*/ 52 h 526"/>
                  <a:gd name="T52" fmla="*/ 145 w 527"/>
                  <a:gd name="T53" fmla="*/ 65 h 526"/>
                  <a:gd name="T54" fmla="*/ 88 w 527"/>
                  <a:gd name="T55" fmla="*/ 66 h 526"/>
                  <a:gd name="T56" fmla="*/ 86 w 527"/>
                  <a:gd name="T57" fmla="*/ 122 h 526"/>
                  <a:gd name="T58" fmla="*/ 69 w 527"/>
                  <a:gd name="T59" fmla="*/ 146 h 526"/>
                  <a:gd name="T60" fmla="*/ 29 w 527"/>
                  <a:gd name="T61" fmla="*/ 150 h 526"/>
                  <a:gd name="T62" fmla="*/ 14 w 527"/>
                  <a:gd name="T63" fmla="*/ 176 h 526"/>
                  <a:gd name="T64" fmla="*/ 41 w 527"/>
                  <a:gd name="T65" fmla="*/ 219 h 526"/>
                  <a:gd name="T66" fmla="*/ 37 w 527"/>
                  <a:gd name="T67" fmla="*/ 256 h 526"/>
                  <a:gd name="T68" fmla="*/ 1 w 527"/>
                  <a:gd name="T69" fmla="*/ 291 h 526"/>
                  <a:gd name="T70" fmla="*/ 5 w 527"/>
                  <a:gd name="T71" fmla="*/ 317 h 526"/>
                  <a:gd name="T72" fmla="*/ 42 w 527"/>
                  <a:gd name="T73" fmla="*/ 331 h 526"/>
                  <a:gd name="T74" fmla="*/ 56 w 527"/>
                  <a:gd name="T75" fmla="*/ 355 h 526"/>
                  <a:gd name="T76" fmla="*/ 49 w 527"/>
                  <a:gd name="T77" fmla="*/ 409 h 526"/>
                  <a:gd name="T78" fmla="*/ 91 w 527"/>
                  <a:gd name="T79" fmla="*/ 437 h 526"/>
                  <a:gd name="T80" fmla="*/ 133 w 527"/>
                  <a:gd name="T81" fmla="*/ 448 h 526"/>
                  <a:gd name="T82" fmla="*/ 151 w 527"/>
                  <a:gd name="T83" fmla="*/ 470 h 526"/>
                  <a:gd name="T84" fmla="*/ 158 w 527"/>
                  <a:gd name="T85" fmla="*/ 505 h 526"/>
                  <a:gd name="T86" fmla="*/ 190 w 527"/>
                  <a:gd name="T87" fmla="*/ 512 h 526"/>
                  <a:gd name="T88" fmla="*/ 229 w 527"/>
                  <a:gd name="T89" fmla="*/ 487 h 526"/>
                  <a:gd name="T90" fmla="*/ 267 w 527"/>
                  <a:gd name="T91" fmla="*/ 494 h 526"/>
                  <a:gd name="T92" fmla="*/ 253 w 527"/>
                  <a:gd name="T93" fmla="*/ 441 h 526"/>
                  <a:gd name="T94" fmla="*/ 230 w 527"/>
                  <a:gd name="T95" fmla="*/ 438 h 526"/>
                  <a:gd name="T96" fmla="*/ 155 w 527"/>
                  <a:gd name="T97" fmla="*/ 405 h 526"/>
                  <a:gd name="T98" fmla="*/ 101 w 527"/>
                  <a:gd name="T99" fmla="*/ 335 h 526"/>
                  <a:gd name="T100" fmla="*/ 86 w 527"/>
                  <a:gd name="T101" fmla="*/ 253 h 526"/>
                  <a:gd name="T102" fmla="*/ 89 w 527"/>
                  <a:gd name="T103" fmla="*/ 230 h 526"/>
                  <a:gd name="T104" fmla="*/ 122 w 527"/>
                  <a:gd name="T105" fmla="*/ 155 h 526"/>
                  <a:gd name="T106" fmla="*/ 191 w 527"/>
                  <a:gd name="T107" fmla="*/ 100 h 526"/>
                  <a:gd name="T108" fmla="*/ 274 w 527"/>
                  <a:gd name="T109" fmla="*/ 85 h 526"/>
                  <a:gd name="T110" fmla="*/ 297 w 527"/>
                  <a:gd name="T111" fmla="*/ 88 h 526"/>
                  <a:gd name="T112" fmla="*/ 371 w 527"/>
                  <a:gd name="T113" fmla="*/ 122 h 526"/>
                  <a:gd name="T114" fmla="*/ 426 w 527"/>
                  <a:gd name="T115" fmla="*/ 191 h 526"/>
                  <a:gd name="T116" fmla="*/ 441 w 527"/>
                  <a:gd name="T117" fmla="*/ 273 h 526"/>
                  <a:gd name="T118" fmla="*/ 438 w 527"/>
                  <a:gd name="T119" fmla="*/ 296 h 526"/>
                  <a:gd name="T120" fmla="*/ 405 w 527"/>
                  <a:gd name="T121" fmla="*/ 371 h 526"/>
                  <a:gd name="T122" fmla="*/ 336 w 527"/>
                  <a:gd name="T123" fmla="*/ 4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27" h="526">
                    <a:moveTo>
                      <a:pt x="292" y="526"/>
                    </a:moveTo>
                    <a:cubicBezTo>
                      <a:pt x="292" y="526"/>
                      <a:pt x="293" y="525"/>
                      <a:pt x="296" y="525"/>
                    </a:cubicBezTo>
                    <a:cubicBezTo>
                      <a:pt x="298" y="525"/>
                      <a:pt x="301" y="525"/>
                      <a:pt x="304" y="524"/>
                    </a:cubicBezTo>
                    <a:cubicBezTo>
                      <a:pt x="308" y="523"/>
                      <a:pt x="311" y="523"/>
                      <a:pt x="313" y="522"/>
                    </a:cubicBezTo>
                    <a:cubicBezTo>
                      <a:pt x="314" y="522"/>
                      <a:pt x="315" y="522"/>
                      <a:pt x="316" y="522"/>
                    </a:cubicBezTo>
                    <a:cubicBezTo>
                      <a:pt x="317" y="522"/>
                      <a:pt x="317" y="522"/>
                      <a:pt x="317" y="522"/>
                    </a:cubicBezTo>
                    <a:cubicBezTo>
                      <a:pt x="321" y="521"/>
                      <a:pt x="323" y="518"/>
                      <a:pt x="324" y="515"/>
                    </a:cubicBezTo>
                    <a:cubicBezTo>
                      <a:pt x="324" y="515"/>
                      <a:pt x="325" y="514"/>
                      <a:pt x="326" y="511"/>
                    </a:cubicBezTo>
                    <a:cubicBezTo>
                      <a:pt x="326" y="508"/>
                      <a:pt x="327" y="504"/>
                      <a:pt x="328" y="500"/>
                    </a:cubicBezTo>
                    <a:cubicBezTo>
                      <a:pt x="329" y="496"/>
                      <a:pt x="330" y="492"/>
                      <a:pt x="330" y="489"/>
                    </a:cubicBezTo>
                    <a:cubicBezTo>
                      <a:pt x="331" y="486"/>
                      <a:pt x="331" y="484"/>
                      <a:pt x="331" y="484"/>
                    </a:cubicBezTo>
                    <a:cubicBezTo>
                      <a:pt x="332" y="481"/>
                      <a:pt x="334" y="478"/>
                      <a:pt x="337" y="478"/>
                    </a:cubicBezTo>
                    <a:cubicBezTo>
                      <a:pt x="337" y="478"/>
                      <a:pt x="338" y="477"/>
                      <a:pt x="340" y="477"/>
                    </a:cubicBezTo>
                    <a:cubicBezTo>
                      <a:pt x="341" y="476"/>
                      <a:pt x="344" y="475"/>
                      <a:pt x="346" y="474"/>
                    </a:cubicBezTo>
                    <a:cubicBezTo>
                      <a:pt x="348" y="473"/>
                      <a:pt x="351" y="472"/>
                      <a:pt x="352" y="471"/>
                    </a:cubicBezTo>
                    <a:cubicBezTo>
                      <a:pt x="354" y="471"/>
                      <a:pt x="355" y="470"/>
                      <a:pt x="355" y="470"/>
                    </a:cubicBezTo>
                    <a:cubicBezTo>
                      <a:pt x="355" y="470"/>
                      <a:pt x="360" y="468"/>
                      <a:pt x="364" y="466"/>
                    </a:cubicBezTo>
                    <a:cubicBezTo>
                      <a:pt x="369" y="464"/>
                      <a:pt x="373" y="461"/>
                      <a:pt x="373" y="461"/>
                    </a:cubicBezTo>
                    <a:cubicBezTo>
                      <a:pt x="376" y="460"/>
                      <a:pt x="379" y="460"/>
                      <a:pt x="382" y="461"/>
                    </a:cubicBezTo>
                    <a:cubicBezTo>
                      <a:pt x="382" y="461"/>
                      <a:pt x="389" y="466"/>
                      <a:pt x="396" y="470"/>
                    </a:cubicBezTo>
                    <a:cubicBezTo>
                      <a:pt x="403" y="474"/>
                      <a:pt x="410" y="477"/>
                      <a:pt x="410" y="477"/>
                    </a:cubicBezTo>
                    <a:cubicBezTo>
                      <a:pt x="413" y="479"/>
                      <a:pt x="416" y="478"/>
                      <a:pt x="419" y="476"/>
                    </a:cubicBezTo>
                    <a:cubicBezTo>
                      <a:pt x="419" y="476"/>
                      <a:pt x="424" y="472"/>
                      <a:pt x="429" y="469"/>
                    </a:cubicBezTo>
                    <a:cubicBezTo>
                      <a:pt x="434" y="464"/>
                      <a:pt x="439" y="460"/>
                      <a:pt x="439" y="460"/>
                    </a:cubicBezTo>
                    <a:cubicBezTo>
                      <a:pt x="442" y="458"/>
                      <a:pt x="443" y="454"/>
                      <a:pt x="442" y="451"/>
                    </a:cubicBezTo>
                    <a:cubicBezTo>
                      <a:pt x="442" y="451"/>
                      <a:pt x="440" y="443"/>
                      <a:pt x="438" y="436"/>
                    </a:cubicBezTo>
                    <a:cubicBezTo>
                      <a:pt x="435" y="428"/>
                      <a:pt x="433" y="421"/>
                      <a:pt x="433" y="421"/>
                    </a:cubicBezTo>
                    <a:cubicBezTo>
                      <a:pt x="432" y="418"/>
                      <a:pt x="432" y="414"/>
                      <a:pt x="434" y="412"/>
                    </a:cubicBezTo>
                    <a:cubicBezTo>
                      <a:pt x="434" y="412"/>
                      <a:pt x="437" y="408"/>
                      <a:pt x="441" y="404"/>
                    </a:cubicBezTo>
                    <a:cubicBezTo>
                      <a:pt x="444" y="401"/>
                      <a:pt x="447" y="396"/>
                      <a:pt x="447" y="396"/>
                    </a:cubicBezTo>
                    <a:cubicBezTo>
                      <a:pt x="447" y="396"/>
                      <a:pt x="447" y="395"/>
                      <a:pt x="448" y="394"/>
                    </a:cubicBezTo>
                    <a:cubicBezTo>
                      <a:pt x="450" y="392"/>
                      <a:pt x="451" y="390"/>
                      <a:pt x="452" y="388"/>
                    </a:cubicBezTo>
                    <a:cubicBezTo>
                      <a:pt x="454" y="386"/>
                      <a:pt x="455" y="384"/>
                      <a:pt x="456" y="382"/>
                    </a:cubicBezTo>
                    <a:cubicBezTo>
                      <a:pt x="457" y="381"/>
                      <a:pt x="458" y="380"/>
                      <a:pt x="458" y="380"/>
                    </a:cubicBezTo>
                    <a:cubicBezTo>
                      <a:pt x="459" y="377"/>
                      <a:pt x="462" y="376"/>
                      <a:pt x="465" y="376"/>
                    </a:cubicBezTo>
                    <a:cubicBezTo>
                      <a:pt x="465" y="376"/>
                      <a:pt x="467" y="376"/>
                      <a:pt x="470" y="376"/>
                    </a:cubicBezTo>
                    <a:cubicBezTo>
                      <a:pt x="473" y="376"/>
                      <a:pt x="477" y="376"/>
                      <a:pt x="481" y="376"/>
                    </a:cubicBezTo>
                    <a:cubicBezTo>
                      <a:pt x="485" y="376"/>
                      <a:pt x="489" y="376"/>
                      <a:pt x="492" y="376"/>
                    </a:cubicBezTo>
                    <a:cubicBezTo>
                      <a:pt x="495" y="376"/>
                      <a:pt x="497" y="376"/>
                      <a:pt x="497" y="376"/>
                    </a:cubicBezTo>
                    <a:cubicBezTo>
                      <a:pt x="501" y="375"/>
                      <a:pt x="504" y="373"/>
                      <a:pt x="505" y="370"/>
                    </a:cubicBezTo>
                    <a:cubicBezTo>
                      <a:pt x="505" y="370"/>
                      <a:pt x="505" y="370"/>
                      <a:pt x="505" y="369"/>
                    </a:cubicBezTo>
                    <a:cubicBezTo>
                      <a:pt x="506" y="368"/>
                      <a:pt x="506" y="367"/>
                      <a:pt x="507" y="366"/>
                    </a:cubicBezTo>
                    <a:cubicBezTo>
                      <a:pt x="508" y="364"/>
                      <a:pt x="509" y="361"/>
                      <a:pt x="510" y="358"/>
                    </a:cubicBezTo>
                    <a:cubicBezTo>
                      <a:pt x="511" y="355"/>
                      <a:pt x="512" y="352"/>
                      <a:pt x="513" y="350"/>
                    </a:cubicBezTo>
                    <a:cubicBezTo>
                      <a:pt x="514" y="347"/>
                      <a:pt x="514" y="346"/>
                      <a:pt x="514" y="346"/>
                    </a:cubicBezTo>
                    <a:cubicBezTo>
                      <a:pt x="516" y="342"/>
                      <a:pt x="515" y="339"/>
                      <a:pt x="512" y="337"/>
                    </a:cubicBezTo>
                    <a:cubicBezTo>
                      <a:pt x="512" y="337"/>
                      <a:pt x="507" y="331"/>
                      <a:pt x="501" y="325"/>
                    </a:cubicBezTo>
                    <a:cubicBezTo>
                      <a:pt x="495" y="320"/>
                      <a:pt x="489" y="315"/>
                      <a:pt x="489" y="315"/>
                    </a:cubicBezTo>
                    <a:cubicBezTo>
                      <a:pt x="486" y="313"/>
                      <a:pt x="485" y="310"/>
                      <a:pt x="486" y="307"/>
                    </a:cubicBezTo>
                    <a:cubicBezTo>
                      <a:pt x="486" y="307"/>
                      <a:pt x="486" y="306"/>
                      <a:pt x="486" y="304"/>
                    </a:cubicBezTo>
                    <a:cubicBezTo>
                      <a:pt x="487" y="302"/>
                      <a:pt x="487" y="299"/>
                      <a:pt x="487" y="297"/>
                    </a:cubicBezTo>
                    <a:cubicBezTo>
                      <a:pt x="488" y="292"/>
                      <a:pt x="489" y="287"/>
                      <a:pt x="489" y="287"/>
                    </a:cubicBezTo>
                    <a:cubicBezTo>
                      <a:pt x="489" y="287"/>
                      <a:pt x="489" y="282"/>
                      <a:pt x="490" y="277"/>
                    </a:cubicBezTo>
                    <a:cubicBezTo>
                      <a:pt x="490" y="274"/>
                      <a:pt x="490" y="272"/>
                      <a:pt x="490" y="270"/>
                    </a:cubicBezTo>
                    <a:cubicBezTo>
                      <a:pt x="490" y="268"/>
                      <a:pt x="490" y="267"/>
                      <a:pt x="490" y="267"/>
                    </a:cubicBezTo>
                    <a:cubicBezTo>
                      <a:pt x="490" y="264"/>
                      <a:pt x="492" y="261"/>
                      <a:pt x="495" y="260"/>
                    </a:cubicBezTo>
                    <a:cubicBezTo>
                      <a:pt x="495" y="260"/>
                      <a:pt x="502" y="256"/>
                      <a:pt x="509" y="252"/>
                    </a:cubicBezTo>
                    <a:cubicBezTo>
                      <a:pt x="516" y="248"/>
                      <a:pt x="522" y="243"/>
                      <a:pt x="522" y="243"/>
                    </a:cubicBezTo>
                    <a:cubicBezTo>
                      <a:pt x="525" y="242"/>
                      <a:pt x="527" y="238"/>
                      <a:pt x="526" y="235"/>
                    </a:cubicBezTo>
                    <a:cubicBezTo>
                      <a:pt x="526" y="235"/>
                      <a:pt x="526" y="233"/>
                      <a:pt x="526" y="231"/>
                    </a:cubicBezTo>
                    <a:cubicBezTo>
                      <a:pt x="525" y="228"/>
                      <a:pt x="525" y="225"/>
                      <a:pt x="524" y="222"/>
                    </a:cubicBezTo>
                    <a:cubicBezTo>
                      <a:pt x="524" y="219"/>
                      <a:pt x="523" y="216"/>
                      <a:pt x="523" y="213"/>
                    </a:cubicBezTo>
                    <a:cubicBezTo>
                      <a:pt x="523" y="212"/>
                      <a:pt x="522" y="211"/>
                      <a:pt x="522" y="210"/>
                    </a:cubicBezTo>
                    <a:cubicBezTo>
                      <a:pt x="522" y="210"/>
                      <a:pt x="522" y="209"/>
                      <a:pt x="522" y="209"/>
                    </a:cubicBezTo>
                    <a:cubicBezTo>
                      <a:pt x="521" y="206"/>
                      <a:pt x="519" y="203"/>
                      <a:pt x="516" y="202"/>
                    </a:cubicBezTo>
                    <a:cubicBezTo>
                      <a:pt x="516" y="202"/>
                      <a:pt x="514" y="202"/>
                      <a:pt x="511" y="201"/>
                    </a:cubicBezTo>
                    <a:cubicBezTo>
                      <a:pt x="508" y="200"/>
                      <a:pt x="504" y="199"/>
                      <a:pt x="500" y="198"/>
                    </a:cubicBezTo>
                    <a:cubicBezTo>
                      <a:pt x="496" y="197"/>
                      <a:pt x="492" y="197"/>
                      <a:pt x="489" y="196"/>
                    </a:cubicBezTo>
                    <a:cubicBezTo>
                      <a:pt x="486" y="196"/>
                      <a:pt x="484" y="195"/>
                      <a:pt x="484" y="195"/>
                    </a:cubicBezTo>
                    <a:cubicBezTo>
                      <a:pt x="481" y="195"/>
                      <a:pt x="479" y="193"/>
                      <a:pt x="478" y="190"/>
                    </a:cubicBezTo>
                    <a:cubicBezTo>
                      <a:pt x="478" y="190"/>
                      <a:pt x="478" y="189"/>
                      <a:pt x="477" y="187"/>
                    </a:cubicBezTo>
                    <a:cubicBezTo>
                      <a:pt x="476" y="185"/>
                      <a:pt x="475" y="183"/>
                      <a:pt x="474" y="180"/>
                    </a:cubicBezTo>
                    <a:cubicBezTo>
                      <a:pt x="474" y="178"/>
                      <a:pt x="473" y="176"/>
                      <a:pt x="472" y="174"/>
                    </a:cubicBezTo>
                    <a:cubicBezTo>
                      <a:pt x="471" y="172"/>
                      <a:pt x="471" y="171"/>
                      <a:pt x="471" y="171"/>
                    </a:cubicBezTo>
                    <a:cubicBezTo>
                      <a:pt x="471" y="171"/>
                      <a:pt x="469" y="166"/>
                      <a:pt x="466" y="162"/>
                    </a:cubicBezTo>
                    <a:cubicBezTo>
                      <a:pt x="464" y="157"/>
                      <a:pt x="462" y="153"/>
                      <a:pt x="462" y="153"/>
                    </a:cubicBezTo>
                    <a:cubicBezTo>
                      <a:pt x="460" y="150"/>
                      <a:pt x="460" y="147"/>
                      <a:pt x="462" y="145"/>
                    </a:cubicBezTo>
                    <a:cubicBezTo>
                      <a:pt x="462" y="145"/>
                      <a:pt x="466" y="138"/>
                      <a:pt x="470" y="131"/>
                    </a:cubicBezTo>
                    <a:cubicBezTo>
                      <a:pt x="474" y="124"/>
                      <a:pt x="478" y="117"/>
                      <a:pt x="478" y="117"/>
                    </a:cubicBezTo>
                    <a:cubicBezTo>
                      <a:pt x="479" y="114"/>
                      <a:pt x="479" y="110"/>
                      <a:pt x="477" y="107"/>
                    </a:cubicBezTo>
                    <a:cubicBezTo>
                      <a:pt x="477" y="107"/>
                      <a:pt x="473" y="102"/>
                      <a:pt x="469" y="97"/>
                    </a:cubicBezTo>
                    <a:cubicBezTo>
                      <a:pt x="465" y="92"/>
                      <a:pt x="461" y="87"/>
                      <a:pt x="461" y="87"/>
                    </a:cubicBezTo>
                    <a:cubicBezTo>
                      <a:pt x="458" y="85"/>
                      <a:pt x="455" y="83"/>
                      <a:pt x="452" y="84"/>
                    </a:cubicBezTo>
                    <a:cubicBezTo>
                      <a:pt x="452" y="84"/>
                      <a:pt x="444" y="86"/>
                      <a:pt x="436" y="89"/>
                    </a:cubicBezTo>
                    <a:cubicBezTo>
                      <a:pt x="428" y="91"/>
                      <a:pt x="421" y="94"/>
                      <a:pt x="421" y="94"/>
                    </a:cubicBezTo>
                    <a:cubicBezTo>
                      <a:pt x="418" y="95"/>
                      <a:pt x="415" y="94"/>
                      <a:pt x="413" y="92"/>
                    </a:cubicBezTo>
                    <a:cubicBezTo>
                      <a:pt x="413" y="92"/>
                      <a:pt x="409" y="89"/>
                      <a:pt x="405" y="86"/>
                    </a:cubicBezTo>
                    <a:cubicBezTo>
                      <a:pt x="401" y="83"/>
                      <a:pt x="397" y="80"/>
                      <a:pt x="397" y="80"/>
                    </a:cubicBezTo>
                    <a:cubicBezTo>
                      <a:pt x="397" y="80"/>
                      <a:pt x="396" y="79"/>
                      <a:pt x="394" y="78"/>
                    </a:cubicBezTo>
                    <a:cubicBezTo>
                      <a:pt x="393" y="77"/>
                      <a:pt x="391" y="75"/>
                      <a:pt x="389" y="74"/>
                    </a:cubicBezTo>
                    <a:cubicBezTo>
                      <a:pt x="386" y="73"/>
                      <a:pt x="384" y="71"/>
                      <a:pt x="383" y="70"/>
                    </a:cubicBezTo>
                    <a:cubicBezTo>
                      <a:pt x="381" y="69"/>
                      <a:pt x="380" y="69"/>
                      <a:pt x="380" y="69"/>
                    </a:cubicBezTo>
                    <a:cubicBezTo>
                      <a:pt x="377" y="67"/>
                      <a:pt x="376" y="64"/>
                      <a:pt x="376" y="61"/>
                    </a:cubicBezTo>
                    <a:cubicBezTo>
                      <a:pt x="376" y="61"/>
                      <a:pt x="376" y="59"/>
                      <a:pt x="376" y="56"/>
                    </a:cubicBezTo>
                    <a:cubicBezTo>
                      <a:pt x="376" y="53"/>
                      <a:pt x="376" y="49"/>
                      <a:pt x="376" y="45"/>
                    </a:cubicBezTo>
                    <a:cubicBezTo>
                      <a:pt x="376" y="41"/>
                      <a:pt x="376" y="37"/>
                      <a:pt x="376" y="34"/>
                    </a:cubicBezTo>
                    <a:cubicBezTo>
                      <a:pt x="376" y="31"/>
                      <a:pt x="376" y="29"/>
                      <a:pt x="376" y="29"/>
                    </a:cubicBezTo>
                    <a:cubicBezTo>
                      <a:pt x="376" y="26"/>
                      <a:pt x="374" y="23"/>
                      <a:pt x="370" y="21"/>
                    </a:cubicBezTo>
                    <a:cubicBezTo>
                      <a:pt x="370" y="21"/>
                      <a:pt x="370" y="21"/>
                      <a:pt x="369" y="21"/>
                    </a:cubicBezTo>
                    <a:cubicBezTo>
                      <a:pt x="369" y="21"/>
                      <a:pt x="368" y="20"/>
                      <a:pt x="367" y="20"/>
                    </a:cubicBezTo>
                    <a:cubicBezTo>
                      <a:pt x="364" y="19"/>
                      <a:pt x="361" y="18"/>
                      <a:pt x="358" y="16"/>
                    </a:cubicBezTo>
                    <a:cubicBezTo>
                      <a:pt x="355" y="15"/>
                      <a:pt x="352" y="14"/>
                      <a:pt x="350" y="13"/>
                    </a:cubicBezTo>
                    <a:cubicBezTo>
                      <a:pt x="348" y="13"/>
                      <a:pt x="346" y="12"/>
                      <a:pt x="346" y="12"/>
                    </a:cubicBezTo>
                    <a:cubicBezTo>
                      <a:pt x="343" y="11"/>
                      <a:pt x="339" y="12"/>
                      <a:pt x="337" y="14"/>
                    </a:cubicBezTo>
                    <a:cubicBezTo>
                      <a:pt x="337" y="14"/>
                      <a:pt x="331" y="20"/>
                      <a:pt x="326" y="26"/>
                    </a:cubicBezTo>
                    <a:cubicBezTo>
                      <a:pt x="320" y="32"/>
                      <a:pt x="315" y="38"/>
                      <a:pt x="315" y="38"/>
                    </a:cubicBezTo>
                    <a:cubicBezTo>
                      <a:pt x="313" y="40"/>
                      <a:pt x="310" y="41"/>
                      <a:pt x="307" y="41"/>
                    </a:cubicBezTo>
                    <a:cubicBezTo>
                      <a:pt x="307" y="41"/>
                      <a:pt x="306" y="40"/>
                      <a:pt x="304" y="40"/>
                    </a:cubicBezTo>
                    <a:cubicBezTo>
                      <a:pt x="302" y="40"/>
                      <a:pt x="300" y="39"/>
                      <a:pt x="297" y="39"/>
                    </a:cubicBezTo>
                    <a:cubicBezTo>
                      <a:pt x="292" y="38"/>
                      <a:pt x="287" y="38"/>
                      <a:pt x="287" y="38"/>
                    </a:cubicBezTo>
                    <a:cubicBezTo>
                      <a:pt x="287" y="38"/>
                      <a:pt x="282" y="37"/>
                      <a:pt x="277" y="37"/>
                    </a:cubicBezTo>
                    <a:cubicBezTo>
                      <a:pt x="275" y="37"/>
                      <a:pt x="272" y="37"/>
                      <a:pt x="270" y="37"/>
                    </a:cubicBezTo>
                    <a:cubicBezTo>
                      <a:pt x="269" y="36"/>
                      <a:pt x="267" y="36"/>
                      <a:pt x="267" y="36"/>
                    </a:cubicBezTo>
                    <a:cubicBezTo>
                      <a:pt x="264" y="36"/>
                      <a:pt x="261" y="35"/>
                      <a:pt x="260" y="32"/>
                    </a:cubicBezTo>
                    <a:cubicBezTo>
                      <a:pt x="260" y="32"/>
                      <a:pt x="256" y="25"/>
                      <a:pt x="252" y="18"/>
                    </a:cubicBezTo>
                    <a:cubicBezTo>
                      <a:pt x="248" y="11"/>
                      <a:pt x="244" y="4"/>
                      <a:pt x="244" y="4"/>
                    </a:cubicBezTo>
                    <a:cubicBezTo>
                      <a:pt x="242" y="2"/>
                      <a:pt x="239" y="0"/>
                      <a:pt x="235" y="0"/>
                    </a:cubicBezTo>
                    <a:cubicBezTo>
                      <a:pt x="235" y="0"/>
                      <a:pt x="234" y="1"/>
                      <a:pt x="231" y="1"/>
                    </a:cubicBezTo>
                    <a:cubicBezTo>
                      <a:pt x="229" y="1"/>
                      <a:pt x="226" y="1"/>
                      <a:pt x="222" y="2"/>
                    </a:cubicBezTo>
                    <a:cubicBezTo>
                      <a:pt x="219" y="3"/>
                      <a:pt x="216" y="3"/>
                      <a:pt x="214" y="4"/>
                    </a:cubicBezTo>
                    <a:cubicBezTo>
                      <a:pt x="212" y="4"/>
                      <a:pt x="211" y="4"/>
                      <a:pt x="211" y="4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06" y="5"/>
                      <a:pt x="203" y="8"/>
                      <a:pt x="203" y="11"/>
                    </a:cubicBezTo>
                    <a:cubicBezTo>
                      <a:pt x="203" y="11"/>
                      <a:pt x="202" y="13"/>
                      <a:pt x="201" y="15"/>
                    </a:cubicBezTo>
                    <a:cubicBezTo>
                      <a:pt x="201" y="18"/>
                      <a:pt x="200" y="22"/>
                      <a:pt x="199" y="26"/>
                    </a:cubicBezTo>
                    <a:cubicBezTo>
                      <a:pt x="198" y="30"/>
                      <a:pt x="197" y="34"/>
                      <a:pt x="197" y="37"/>
                    </a:cubicBezTo>
                    <a:cubicBezTo>
                      <a:pt x="196" y="40"/>
                      <a:pt x="196" y="42"/>
                      <a:pt x="196" y="42"/>
                    </a:cubicBezTo>
                    <a:cubicBezTo>
                      <a:pt x="195" y="45"/>
                      <a:pt x="193" y="48"/>
                      <a:pt x="190" y="49"/>
                    </a:cubicBezTo>
                    <a:cubicBezTo>
                      <a:pt x="190" y="49"/>
                      <a:pt x="189" y="49"/>
                      <a:pt x="187" y="49"/>
                    </a:cubicBezTo>
                    <a:cubicBezTo>
                      <a:pt x="185" y="50"/>
                      <a:pt x="183" y="51"/>
                      <a:pt x="181" y="52"/>
                    </a:cubicBezTo>
                    <a:cubicBezTo>
                      <a:pt x="178" y="53"/>
                      <a:pt x="176" y="54"/>
                      <a:pt x="174" y="55"/>
                    </a:cubicBezTo>
                    <a:cubicBezTo>
                      <a:pt x="173" y="55"/>
                      <a:pt x="171" y="56"/>
                      <a:pt x="171" y="56"/>
                    </a:cubicBezTo>
                    <a:cubicBezTo>
                      <a:pt x="171" y="56"/>
                      <a:pt x="167" y="58"/>
                      <a:pt x="162" y="60"/>
                    </a:cubicBezTo>
                    <a:cubicBezTo>
                      <a:pt x="158" y="62"/>
                      <a:pt x="153" y="65"/>
                      <a:pt x="153" y="65"/>
                    </a:cubicBezTo>
                    <a:cubicBezTo>
                      <a:pt x="151" y="66"/>
                      <a:pt x="148" y="66"/>
                      <a:pt x="145" y="65"/>
                    </a:cubicBezTo>
                    <a:cubicBezTo>
                      <a:pt x="145" y="65"/>
                      <a:pt x="138" y="60"/>
                      <a:pt x="131" y="56"/>
                    </a:cubicBezTo>
                    <a:cubicBezTo>
                      <a:pt x="124" y="52"/>
                      <a:pt x="117" y="49"/>
                      <a:pt x="117" y="49"/>
                    </a:cubicBezTo>
                    <a:cubicBezTo>
                      <a:pt x="114" y="47"/>
                      <a:pt x="111" y="48"/>
                      <a:pt x="108" y="50"/>
                    </a:cubicBezTo>
                    <a:cubicBezTo>
                      <a:pt x="108" y="50"/>
                      <a:pt x="103" y="54"/>
                      <a:pt x="97" y="58"/>
                    </a:cubicBezTo>
                    <a:cubicBezTo>
                      <a:pt x="93" y="62"/>
                      <a:pt x="88" y="66"/>
                      <a:pt x="88" y="66"/>
                    </a:cubicBezTo>
                    <a:cubicBezTo>
                      <a:pt x="85" y="68"/>
                      <a:pt x="84" y="72"/>
                      <a:pt x="85" y="75"/>
                    </a:cubicBezTo>
                    <a:cubicBezTo>
                      <a:pt x="85" y="75"/>
                      <a:pt x="87" y="83"/>
                      <a:pt x="89" y="90"/>
                    </a:cubicBezTo>
                    <a:cubicBezTo>
                      <a:pt x="92" y="98"/>
                      <a:pt x="94" y="105"/>
                      <a:pt x="94" y="105"/>
                    </a:cubicBezTo>
                    <a:cubicBezTo>
                      <a:pt x="95" y="108"/>
                      <a:pt x="95" y="112"/>
                      <a:pt x="93" y="114"/>
                    </a:cubicBezTo>
                    <a:cubicBezTo>
                      <a:pt x="93" y="114"/>
                      <a:pt x="89" y="118"/>
                      <a:pt x="86" y="122"/>
                    </a:cubicBezTo>
                    <a:cubicBezTo>
                      <a:pt x="83" y="125"/>
                      <a:pt x="80" y="130"/>
                      <a:pt x="80" y="130"/>
                    </a:cubicBezTo>
                    <a:cubicBezTo>
                      <a:pt x="80" y="130"/>
                      <a:pt x="80" y="131"/>
                      <a:pt x="78" y="132"/>
                    </a:cubicBezTo>
                    <a:cubicBezTo>
                      <a:pt x="77" y="134"/>
                      <a:pt x="76" y="136"/>
                      <a:pt x="74" y="138"/>
                    </a:cubicBezTo>
                    <a:cubicBezTo>
                      <a:pt x="73" y="140"/>
                      <a:pt x="72" y="142"/>
                      <a:pt x="71" y="144"/>
                    </a:cubicBezTo>
                    <a:cubicBezTo>
                      <a:pt x="70" y="145"/>
                      <a:pt x="69" y="146"/>
                      <a:pt x="69" y="146"/>
                    </a:cubicBezTo>
                    <a:cubicBezTo>
                      <a:pt x="68" y="149"/>
                      <a:pt x="65" y="151"/>
                      <a:pt x="62" y="150"/>
                    </a:cubicBezTo>
                    <a:cubicBezTo>
                      <a:pt x="62" y="150"/>
                      <a:pt x="60" y="150"/>
                      <a:pt x="57" y="150"/>
                    </a:cubicBezTo>
                    <a:cubicBezTo>
                      <a:pt x="54" y="150"/>
                      <a:pt x="50" y="150"/>
                      <a:pt x="46" y="150"/>
                    </a:cubicBezTo>
                    <a:cubicBezTo>
                      <a:pt x="42" y="150"/>
                      <a:pt x="38" y="150"/>
                      <a:pt x="34" y="150"/>
                    </a:cubicBezTo>
                    <a:cubicBezTo>
                      <a:pt x="31" y="150"/>
                      <a:pt x="29" y="150"/>
                      <a:pt x="29" y="150"/>
                    </a:cubicBezTo>
                    <a:cubicBezTo>
                      <a:pt x="26" y="151"/>
                      <a:pt x="23" y="153"/>
                      <a:pt x="22" y="156"/>
                    </a:cubicBezTo>
                    <a:cubicBezTo>
                      <a:pt x="22" y="156"/>
                      <a:pt x="22" y="156"/>
                      <a:pt x="21" y="157"/>
                    </a:cubicBezTo>
                    <a:cubicBezTo>
                      <a:pt x="21" y="158"/>
                      <a:pt x="21" y="159"/>
                      <a:pt x="20" y="160"/>
                    </a:cubicBezTo>
                    <a:cubicBezTo>
                      <a:pt x="19" y="162"/>
                      <a:pt x="18" y="165"/>
                      <a:pt x="17" y="168"/>
                    </a:cubicBezTo>
                    <a:cubicBezTo>
                      <a:pt x="16" y="171"/>
                      <a:pt x="15" y="174"/>
                      <a:pt x="14" y="176"/>
                    </a:cubicBezTo>
                    <a:cubicBezTo>
                      <a:pt x="13" y="179"/>
                      <a:pt x="13" y="180"/>
                      <a:pt x="13" y="180"/>
                    </a:cubicBezTo>
                    <a:cubicBezTo>
                      <a:pt x="11" y="184"/>
                      <a:pt x="12" y="187"/>
                      <a:pt x="14" y="190"/>
                    </a:cubicBezTo>
                    <a:cubicBezTo>
                      <a:pt x="14" y="190"/>
                      <a:pt x="20" y="195"/>
                      <a:pt x="26" y="201"/>
                    </a:cubicBezTo>
                    <a:cubicBezTo>
                      <a:pt x="32" y="206"/>
                      <a:pt x="38" y="211"/>
                      <a:pt x="38" y="211"/>
                    </a:cubicBezTo>
                    <a:cubicBezTo>
                      <a:pt x="41" y="213"/>
                      <a:pt x="42" y="216"/>
                      <a:pt x="41" y="219"/>
                    </a:cubicBezTo>
                    <a:cubicBezTo>
                      <a:pt x="41" y="219"/>
                      <a:pt x="41" y="220"/>
                      <a:pt x="41" y="222"/>
                    </a:cubicBezTo>
                    <a:cubicBezTo>
                      <a:pt x="40" y="224"/>
                      <a:pt x="40" y="227"/>
                      <a:pt x="39" y="229"/>
                    </a:cubicBezTo>
                    <a:cubicBezTo>
                      <a:pt x="39" y="234"/>
                      <a:pt x="38" y="239"/>
                      <a:pt x="38" y="239"/>
                    </a:cubicBezTo>
                    <a:cubicBezTo>
                      <a:pt x="38" y="239"/>
                      <a:pt x="38" y="244"/>
                      <a:pt x="37" y="249"/>
                    </a:cubicBezTo>
                    <a:cubicBezTo>
                      <a:pt x="37" y="252"/>
                      <a:pt x="37" y="254"/>
                      <a:pt x="37" y="256"/>
                    </a:cubicBezTo>
                    <a:cubicBezTo>
                      <a:pt x="37" y="258"/>
                      <a:pt x="37" y="259"/>
                      <a:pt x="37" y="259"/>
                    </a:cubicBezTo>
                    <a:cubicBezTo>
                      <a:pt x="37" y="262"/>
                      <a:pt x="35" y="265"/>
                      <a:pt x="32" y="266"/>
                    </a:cubicBezTo>
                    <a:cubicBezTo>
                      <a:pt x="32" y="266"/>
                      <a:pt x="25" y="270"/>
                      <a:pt x="18" y="274"/>
                    </a:cubicBezTo>
                    <a:cubicBezTo>
                      <a:pt x="11" y="278"/>
                      <a:pt x="5" y="283"/>
                      <a:pt x="5" y="283"/>
                    </a:cubicBezTo>
                    <a:cubicBezTo>
                      <a:pt x="2" y="284"/>
                      <a:pt x="0" y="288"/>
                      <a:pt x="1" y="291"/>
                    </a:cubicBezTo>
                    <a:cubicBezTo>
                      <a:pt x="1" y="291"/>
                      <a:pt x="1" y="293"/>
                      <a:pt x="1" y="295"/>
                    </a:cubicBezTo>
                    <a:cubicBezTo>
                      <a:pt x="2" y="298"/>
                      <a:pt x="2" y="301"/>
                      <a:pt x="2" y="304"/>
                    </a:cubicBezTo>
                    <a:cubicBezTo>
                      <a:pt x="3" y="307"/>
                      <a:pt x="4" y="310"/>
                      <a:pt x="4" y="313"/>
                    </a:cubicBezTo>
                    <a:cubicBezTo>
                      <a:pt x="4" y="314"/>
                      <a:pt x="4" y="315"/>
                      <a:pt x="5" y="316"/>
                    </a:cubicBezTo>
                    <a:cubicBezTo>
                      <a:pt x="5" y="316"/>
                      <a:pt x="5" y="317"/>
                      <a:pt x="5" y="317"/>
                    </a:cubicBezTo>
                    <a:cubicBezTo>
                      <a:pt x="6" y="320"/>
                      <a:pt x="8" y="323"/>
                      <a:pt x="11" y="324"/>
                    </a:cubicBezTo>
                    <a:cubicBezTo>
                      <a:pt x="11" y="324"/>
                      <a:pt x="13" y="324"/>
                      <a:pt x="16" y="325"/>
                    </a:cubicBezTo>
                    <a:cubicBezTo>
                      <a:pt x="19" y="326"/>
                      <a:pt x="23" y="327"/>
                      <a:pt x="27" y="328"/>
                    </a:cubicBezTo>
                    <a:cubicBezTo>
                      <a:pt x="31" y="329"/>
                      <a:pt x="35" y="329"/>
                      <a:pt x="37" y="330"/>
                    </a:cubicBezTo>
                    <a:cubicBezTo>
                      <a:pt x="40" y="330"/>
                      <a:pt x="42" y="331"/>
                      <a:pt x="42" y="331"/>
                    </a:cubicBezTo>
                    <a:cubicBezTo>
                      <a:pt x="45" y="331"/>
                      <a:pt x="48" y="333"/>
                      <a:pt x="49" y="336"/>
                    </a:cubicBezTo>
                    <a:cubicBezTo>
                      <a:pt x="49" y="336"/>
                      <a:pt x="49" y="337"/>
                      <a:pt x="50" y="339"/>
                    </a:cubicBezTo>
                    <a:cubicBezTo>
                      <a:pt x="51" y="341"/>
                      <a:pt x="51" y="343"/>
                      <a:pt x="52" y="346"/>
                    </a:cubicBezTo>
                    <a:cubicBezTo>
                      <a:pt x="53" y="348"/>
                      <a:pt x="54" y="350"/>
                      <a:pt x="55" y="352"/>
                    </a:cubicBezTo>
                    <a:cubicBezTo>
                      <a:pt x="56" y="354"/>
                      <a:pt x="56" y="355"/>
                      <a:pt x="56" y="355"/>
                    </a:cubicBezTo>
                    <a:cubicBezTo>
                      <a:pt x="56" y="355"/>
                      <a:pt x="58" y="360"/>
                      <a:pt x="61" y="364"/>
                    </a:cubicBezTo>
                    <a:cubicBezTo>
                      <a:pt x="63" y="369"/>
                      <a:pt x="65" y="373"/>
                      <a:pt x="65" y="373"/>
                    </a:cubicBezTo>
                    <a:cubicBezTo>
                      <a:pt x="67" y="376"/>
                      <a:pt x="67" y="379"/>
                      <a:pt x="65" y="382"/>
                    </a:cubicBezTo>
                    <a:cubicBezTo>
                      <a:pt x="65" y="382"/>
                      <a:pt x="61" y="388"/>
                      <a:pt x="57" y="395"/>
                    </a:cubicBezTo>
                    <a:cubicBezTo>
                      <a:pt x="53" y="402"/>
                      <a:pt x="49" y="409"/>
                      <a:pt x="49" y="409"/>
                    </a:cubicBezTo>
                    <a:cubicBezTo>
                      <a:pt x="48" y="412"/>
                      <a:pt x="48" y="416"/>
                      <a:pt x="50" y="419"/>
                    </a:cubicBezTo>
                    <a:cubicBezTo>
                      <a:pt x="50" y="419"/>
                      <a:pt x="54" y="424"/>
                      <a:pt x="58" y="429"/>
                    </a:cubicBezTo>
                    <a:cubicBezTo>
                      <a:pt x="62" y="434"/>
                      <a:pt x="66" y="439"/>
                      <a:pt x="66" y="439"/>
                    </a:cubicBezTo>
                    <a:cubicBezTo>
                      <a:pt x="69" y="441"/>
                      <a:pt x="72" y="443"/>
                      <a:pt x="75" y="442"/>
                    </a:cubicBezTo>
                    <a:cubicBezTo>
                      <a:pt x="75" y="442"/>
                      <a:pt x="83" y="440"/>
                      <a:pt x="91" y="437"/>
                    </a:cubicBezTo>
                    <a:cubicBezTo>
                      <a:pt x="99" y="435"/>
                      <a:pt x="106" y="432"/>
                      <a:pt x="106" y="432"/>
                    </a:cubicBezTo>
                    <a:cubicBezTo>
                      <a:pt x="109" y="431"/>
                      <a:pt x="112" y="432"/>
                      <a:pt x="114" y="434"/>
                    </a:cubicBezTo>
                    <a:cubicBezTo>
                      <a:pt x="114" y="434"/>
                      <a:pt x="118" y="437"/>
                      <a:pt x="122" y="440"/>
                    </a:cubicBezTo>
                    <a:cubicBezTo>
                      <a:pt x="126" y="443"/>
                      <a:pt x="130" y="446"/>
                      <a:pt x="130" y="446"/>
                    </a:cubicBezTo>
                    <a:cubicBezTo>
                      <a:pt x="130" y="446"/>
                      <a:pt x="131" y="447"/>
                      <a:pt x="133" y="448"/>
                    </a:cubicBezTo>
                    <a:cubicBezTo>
                      <a:pt x="134" y="449"/>
                      <a:pt x="136" y="451"/>
                      <a:pt x="138" y="452"/>
                    </a:cubicBezTo>
                    <a:cubicBezTo>
                      <a:pt x="140" y="453"/>
                      <a:pt x="143" y="455"/>
                      <a:pt x="144" y="456"/>
                    </a:cubicBezTo>
                    <a:cubicBezTo>
                      <a:pt x="146" y="457"/>
                      <a:pt x="147" y="457"/>
                      <a:pt x="147" y="457"/>
                    </a:cubicBezTo>
                    <a:cubicBezTo>
                      <a:pt x="149" y="459"/>
                      <a:pt x="151" y="462"/>
                      <a:pt x="151" y="465"/>
                    </a:cubicBezTo>
                    <a:cubicBezTo>
                      <a:pt x="151" y="465"/>
                      <a:pt x="151" y="467"/>
                      <a:pt x="151" y="470"/>
                    </a:cubicBezTo>
                    <a:cubicBezTo>
                      <a:pt x="150" y="473"/>
                      <a:pt x="150" y="477"/>
                      <a:pt x="150" y="481"/>
                    </a:cubicBezTo>
                    <a:cubicBezTo>
                      <a:pt x="150" y="485"/>
                      <a:pt x="151" y="489"/>
                      <a:pt x="151" y="492"/>
                    </a:cubicBezTo>
                    <a:cubicBezTo>
                      <a:pt x="151" y="495"/>
                      <a:pt x="151" y="497"/>
                      <a:pt x="151" y="497"/>
                    </a:cubicBezTo>
                    <a:cubicBezTo>
                      <a:pt x="151" y="500"/>
                      <a:pt x="153" y="503"/>
                      <a:pt x="157" y="505"/>
                    </a:cubicBezTo>
                    <a:cubicBezTo>
                      <a:pt x="157" y="505"/>
                      <a:pt x="157" y="505"/>
                      <a:pt x="158" y="505"/>
                    </a:cubicBezTo>
                    <a:cubicBezTo>
                      <a:pt x="158" y="505"/>
                      <a:pt x="159" y="506"/>
                      <a:pt x="160" y="506"/>
                    </a:cubicBezTo>
                    <a:cubicBezTo>
                      <a:pt x="162" y="507"/>
                      <a:pt x="165" y="508"/>
                      <a:pt x="169" y="510"/>
                    </a:cubicBezTo>
                    <a:cubicBezTo>
                      <a:pt x="171" y="511"/>
                      <a:pt x="175" y="512"/>
                      <a:pt x="177" y="513"/>
                    </a:cubicBezTo>
                    <a:cubicBezTo>
                      <a:pt x="179" y="513"/>
                      <a:pt x="181" y="514"/>
                      <a:pt x="181" y="514"/>
                    </a:cubicBezTo>
                    <a:cubicBezTo>
                      <a:pt x="184" y="515"/>
                      <a:pt x="188" y="514"/>
                      <a:pt x="190" y="512"/>
                    </a:cubicBezTo>
                    <a:cubicBezTo>
                      <a:pt x="190" y="512"/>
                      <a:pt x="196" y="506"/>
                      <a:pt x="201" y="500"/>
                    </a:cubicBezTo>
                    <a:cubicBezTo>
                      <a:pt x="207" y="494"/>
                      <a:pt x="212" y="488"/>
                      <a:pt x="212" y="488"/>
                    </a:cubicBezTo>
                    <a:cubicBezTo>
                      <a:pt x="214" y="486"/>
                      <a:pt x="217" y="485"/>
                      <a:pt x="220" y="485"/>
                    </a:cubicBezTo>
                    <a:cubicBezTo>
                      <a:pt x="220" y="485"/>
                      <a:pt x="221" y="486"/>
                      <a:pt x="223" y="486"/>
                    </a:cubicBezTo>
                    <a:cubicBezTo>
                      <a:pt x="225" y="486"/>
                      <a:pt x="227" y="487"/>
                      <a:pt x="229" y="487"/>
                    </a:cubicBezTo>
                    <a:cubicBezTo>
                      <a:pt x="234" y="488"/>
                      <a:pt x="239" y="488"/>
                      <a:pt x="239" y="488"/>
                    </a:cubicBezTo>
                    <a:cubicBezTo>
                      <a:pt x="239" y="488"/>
                      <a:pt x="245" y="489"/>
                      <a:pt x="250" y="489"/>
                    </a:cubicBezTo>
                    <a:cubicBezTo>
                      <a:pt x="252" y="489"/>
                      <a:pt x="255" y="489"/>
                      <a:pt x="256" y="490"/>
                    </a:cubicBezTo>
                    <a:cubicBezTo>
                      <a:pt x="258" y="490"/>
                      <a:pt x="260" y="490"/>
                      <a:pt x="260" y="490"/>
                    </a:cubicBezTo>
                    <a:cubicBezTo>
                      <a:pt x="263" y="490"/>
                      <a:pt x="265" y="491"/>
                      <a:pt x="267" y="494"/>
                    </a:cubicBezTo>
                    <a:cubicBezTo>
                      <a:pt x="267" y="494"/>
                      <a:pt x="270" y="501"/>
                      <a:pt x="274" y="508"/>
                    </a:cubicBezTo>
                    <a:cubicBezTo>
                      <a:pt x="278" y="515"/>
                      <a:pt x="283" y="522"/>
                      <a:pt x="283" y="522"/>
                    </a:cubicBezTo>
                    <a:cubicBezTo>
                      <a:pt x="285" y="525"/>
                      <a:pt x="288" y="526"/>
                      <a:pt x="292" y="526"/>
                    </a:cubicBezTo>
                    <a:close/>
                    <a:moveTo>
                      <a:pt x="259" y="441"/>
                    </a:moveTo>
                    <a:cubicBezTo>
                      <a:pt x="257" y="441"/>
                      <a:pt x="255" y="441"/>
                      <a:pt x="253" y="441"/>
                    </a:cubicBezTo>
                    <a:cubicBezTo>
                      <a:pt x="251" y="441"/>
                      <a:pt x="250" y="440"/>
                      <a:pt x="249" y="440"/>
                    </a:cubicBezTo>
                    <a:cubicBezTo>
                      <a:pt x="246" y="440"/>
                      <a:pt x="245" y="440"/>
                      <a:pt x="245" y="440"/>
                    </a:cubicBezTo>
                    <a:cubicBezTo>
                      <a:pt x="245" y="440"/>
                      <a:pt x="243" y="440"/>
                      <a:pt x="241" y="439"/>
                    </a:cubicBezTo>
                    <a:cubicBezTo>
                      <a:pt x="239" y="439"/>
                      <a:pt x="238" y="439"/>
                      <a:pt x="236" y="439"/>
                    </a:cubicBezTo>
                    <a:cubicBezTo>
                      <a:pt x="234" y="439"/>
                      <a:pt x="232" y="438"/>
                      <a:pt x="230" y="438"/>
                    </a:cubicBezTo>
                    <a:cubicBezTo>
                      <a:pt x="222" y="436"/>
                      <a:pt x="210" y="433"/>
                      <a:pt x="199" y="429"/>
                    </a:cubicBezTo>
                    <a:cubicBezTo>
                      <a:pt x="189" y="425"/>
                      <a:pt x="178" y="420"/>
                      <a:pt x="171" y="415"/>
                    </a:cubicBezTo>
                    <a:cubicBezTo>
                      <a:pt x="167" y="413"/>
                      <a:pt x="164" y="411"/>
                      <a:pt x="162" y="409"/>
                    </a:cubicBezTo>
                    <a:cubicBezTo>
                      <a:pt x="160" y="408"/>
                      <a:pt x="159" y="407"/>
                      <a:pt x="159" y="407"/>
                    </a:cubicBezTo>
                    <a:cubicBezTo>
                      <a:pt x="159" y="407"/>
                      <a:pt x="158" y="406"/>
                      <a:pt x="155" y="405"/>
                    </a:cubicBezTo>
                    <a:cubicBezTo>
                      <a:pt x="154" y="403"/>
                      <a:pt x="151" y="401"/>
                      <a:pt x="147" y="398"/>
                    </a:cubicBezTo>
                    <a:cubicBezTo>
                      <a:pt x="141" y="392"/>
                      <a:pt x="132" y="384"/>
                      <a:pt x="125" y="375"/>
                    </a:cubicBezTo>
                    <a:cubicBezTo>
                      <a:pt x="118" y="366"/>
                      <a:pt x="111" y="356"/>
                      <a:pt x="107" y="348"/>
                    </a:cubicBezTo>
                    <a:cubicBezTo>
                      <a:pt x="105" y="344"/>
                      <a:pt x="104" y="341"/>
                      <a:pt x="102" y="339"/>
                    </a:cubicBezTo>
                    <a:cubicBezTo>
                      <a:pt x="101" y="336"/>
                      <a:pt x="101" y="335"/>
                      <a:pt x="101" y="335"/>
                    </a:cubicBezTo>
                    <a:cubicBezTo>
                      <a:pt x="101" y="335"/>
                      <a:pt x="100" y="334"/>
                      <a:pt x="99" y="331"/>
                    </a:cubicBezTo>
                    <a:cubicBezTo>
                      <a:pt x="98" y="329"/>
                      <a:pt x="97" y="326"/>
                      <a:pt x="95" y="322"/>
                    </a:cubicBezTo>
                    <a:cubicBezTo>
                      <a:pt x="92" y="313"/>
                      <a:pt x="89" y="302"/>
                      <a:pt x="88" y="291"/>
                    </a:cubicBezTo>
                    <a:cubicBezTo>
                      <a:pt x="86" y="279"/>
                      <a:pt x="85" y="268"/>
                      <a:pt x="86" y="259"/>
                    </a:cubicBezTo>
                    <a:cubicBezTo>
                      <a:pt x="86" y="257"/>
                      <a:pt x="86" y="255"/>
                      <a:pt x="86" y="253"/>
                    </a:cubicBezTo>
                    <a:cubicBezTo>
                      <a:pt x="86" y="251"/>
                      <a:pt x="86" y="250"/>
                      <a:pt x="86" y="248"/>
                    </a:cubicBezTo>
                    <a:cubicBezTo>
                      <a:pt x="86" y="246"/>
                      <a:pt x="86" y="244"/>
                      <a:pt x="86" y="244"/>
                    </a:cubicBezTo>
                    <a:cubicBezTo>
                      <a:pt x="86" y="244"/>
                      <a:pt x="87" y="243"/>
                      <a:pt x="87" y="240"/>
                    </a:cubicBezTo>
                    <a:cubicBezTo>
                      <a:pt x="87" y="239"/>
                      <a:pt x="87" y="237"/>
                      <a:pt x="88" y="236"/>
                    </a:cubicBezTo>
                    <a:cubicBezTo>
                      <a:pt x="88" y="234"/>
                      <a:pt x="88" y="232"/>
                      <a:pt x="89" y="230"/>
                    </a:cubicBezTo>
                    <a:cubicBezTo>
                      <a:pt x="90" y="221"/>
                      <a:pt x="93" y="210"/>
                      <a:pt x="97" y="199"/>
                    </a:cubicBezTo>
                    <a:cubicBezTo>
                      <a:pt x="102" y="188"/>
                      <a:pt x="107" y="178"/>
                      <a:pt x="111" y="170"/>
                    </a:cubicBezTo>
                    <a:cubicBezTo>
                      <a:pt x="114" y="167"/>
                      <a:pt x="116" y="164"/>
                      <a:pt x="117" y="162"/>
                    </a:cubicBezTo>
                    <a:cubicBezTo>
                      <a:pt x="119" y="159"/>
                      <a:pt x="120" y="158"/>
                      <a:pt x="120" y="158"/>
                    </a:cubicBezTo>
                    <a:cubicBezTo>
                      <a:pt x="120" y="158"/>
                      <a:pt x="120" y="157"/>
                      <a:pt x="122" y="155"/>
                    </a:cubicBezTo>
                    <a:cubicBezTo>
                      <a:pt x="124" y="153"/>
                      <a:pt x="126" y="150"/>
                      <a:pt x="129" y="147"/>
                    </a:cubicBezTo>
                    <a:cubicBezTo>
                      <a:pt x="134" y="140"/>
                      <a:pt x="143" y="132"/>
                      <a:pt x="152" y="125"/>
                    </a:cubicBezTo>
                    <a:cubicBezTo>
                      <a:pt x="161" y="117"/>
                      <a:pt x="171" y="111"/>
                      <a:pt x="178" y="107"/>
                    </a:cubicBezTo>
                    <a:cubicBezTo>
                      <a:pt x="182" y="105"/>
                      <a:pt x="185" y="103"/>
                      <a:pt x="188" y="102"/>
                    </a:cubicBezTo>
                    <a:cubicBezTo>
                      <a:pt x="190" y="101"/>
                      <a:pt x="191" y="100"/>
                      <a:pt x="191" y="100"/>
                    </a:cubicBezTo>
                    <a:cubicBezTo>
                      <a:pt x="191" y="100"/>
                      <a:pt x="193" y="100"/>
                      <a:pt x="195" y="99"/>
                    </a:cubicBezTo>
                    <a:cubicBezTo>
                      <a:pt x="197" y="98"/>
                      <a:pt x="201" y="96"/>
                      <a:pt x="205" y="95"/>
                    </a:cubicBezTo>
                    <a:cubicBezTo>
                      <a:pt x="213" y="92"/>
                      <a:pt x="224" y="89"/>
                      <a:pt x="236" y="87"/>
                    </a:cubicBezTo>
                    <a:cubicBezTo>
                      <a:pt x="247" y="85"/>
                      <a:pt x="259" y="85"/>
                      <a:pt x="268" y="85"/>
                    </a:cubicBezTo>
                    <a:cubicBezTo>
                      <a:pt x="270" y="85"/>
                      <a:pt x="272" y="85"/>
                      <a:pt x="274" y="85"/>
                    </a:cubicBezTo>
                    <a:cubicBezTo>
                      <a:pt x="275" y="86"/>
                      <a:pt x="277" y="86"/>
                      <a:pt x="278" y="86"/>
                    </a:cubicBezTo>
                    <a:cubicBezTo>
                      <a:pt x="281" y="86"/>
                      <a:pt x="282" y="86"/>
                      <a:pt x="282" y="86"/>
                    </a:cubicBezTo>
                    <a:cubicBezTo>
                      <a:pt x="282" y="86"/>
                      <a:pt x="284" y="86"/>
                      <a:pt x="286" y="87"/>
                    </a:cubicBezTo>
                    <a:cubicBezTo>
                      <a:pt x="287" y="87"/>
                      <a:pt x="289" y="87"/>
                      <a:pt x="291" y="87"/>
                    </a:cubicBezTo>
                    <a:cubicBezTo>
                      <a:pt x="293" y="87"/>
                      <a:pt x="295" y="88"/>
                      <a:pt x="297" y="88"/>
                    </a:cubicBezTo>
                    <a:cubicBezTo>
                      <a:pt x="305" y="90"/>
                      <a:pt x="317" y="93"/>
                      <a:pt x="327" y="97"/>
                    </a:cubicBezTo>
                    <a:cubicBezTo>
                      <a:pt x="338" y="101"/>
                      <a:pt x="349" y="106"/>
                      <a:pt x="356" y="111"/>
                    </a:cubicBezTo>
                    <a:cubicBezTo>
                      <a:pt x="360" y="113"/>
                      <a:pt x="363" y="115"/>
                      <a:pt x="365" y="117"/>
                    </a:cubicBezTo>
                    <a:cubicBezTo>
                      <a:pt x="367" y="118"/>
                      <a:pt x="368" y="119"/>
                      <a:pt x="368" y="119"/>
                    </a:cubicBezTo>
                    <a:cubicBezTo>
                      <a:pt x="368" y="119"/>
                      <a:pt x="369" y="120"/>
                      <a:pt x="371" y="122"/>
                    </a:cubicBezTo>
                    <a:cubicBezTo>
                      <a:pt x="373" y="123"/>
                      <a:pt x="376" y="125"/>
                      <a:pt x="380" y="128"/>
                    </a:cubicBezTo>
                    <a:cubicBezTo>
                      <a:pt x="386" y="134"/>
                      <a:pt x="395" y="142"/>
                      <a:pt x="402" y="151"/>
                    </a:cubicBezTo>
                    <a:cubicBezTo>
                      <a:pt x="409" y="160"/>
                      <a:pt x="416" y="170"/>
                      <a:pt x="420" y="178"/>
                    </a:cubicBezTo>
                    <a:cubicBezTo>
                      <a:pt x="422" y="182"/>
                      <a:pt x="423" y="185"/>
                      <a:pt x="424" y="187"/>
                    </a:cubicBezTo>
                    <a:cubicBezTo>
                      <a:pt x="425" y="190"/>
                      <a:pt x="426" y="191"/>
                      <a:pt x="426" y="191"/>
                    </a:cubicBezTo>
                    <a:cubicBezTo>
                      <a:pt x="426" y="191"/>
                      <a:pt x="427" y="192"/>
                      <a:pt x="428" y="195"/>
                    </a:cubicBezTo>
                    <a:cubicBezTo>
                      <a:pt x="429" y="197"/>
                      <a:pt x="430" y="200"/>
                      <a:pt x="431" y="204"/>
                    </a:cubicBezTo>
                    <a:cubicBezTo>
                      <a:pt x="434" y="213"/>
                      <a:pt x="437" y="224"/>
                      <a:pt x="439" y="235"/>
                    </a:cubicBezTo>
                    <a:cubicBezTo>
                      <a:pt x="441" y="247"/>
                      <a:pt x="442" y="259"/>
                      <a:pt x="441" y="267"/>
                    </a:cubicBezTo>
                    <a:cubicBezTo>
                      <a:pt x="441" y="269"/>
                      <a:pt x="441" y="271"/>
                      <a:pt x="441" y="273"/>
                    </a:cubicBezTo>
                    <a:cubicBezTo>
                      <a:pt x="441" y="275"/>
                      <a:pt x="441" y="277"/>
                      <a:pt x="441" y="278"/>
                    </a:cubicBezTo>
                    <a:cubicBezTo>
                      <a:pt x="440" y="280"/>
                      <a:pt x="440" y="282"/>
                      <a:pt x="440" y="282"/>
                    </a:cubicBezTo>
                    <a:cubicBezTo>
                      <a:pt x="440" y="282"/>
                      <a:pt x="440" y="283"/>
                      <a:pt x="440" y="286"/>
                    </a:cubicBezTo>
                    <a:cubicBezTo>
                      <a:pt x="440" y="287"/>
                      <a:pt x="439" y="289"/>
                      <a:pt x="439" y="290"/>
                    </a:cubicBezTo>
                    <a:cubicBezTo>
                      <a:pt x="439" y="292"/>
                      <a:pt x="439" y="294"/>
                      <a:pt x="438" y="296"/>
                    </a:cubicBezTo>
                    <a:cubicBezTo>
                      <a:pt x="437" y="305"/>
                      <a:pt x="434" y="316"/>
                      <a:pt x="429" y="327"/>
                    </a:cubicBezTo>
                    <a:cubicBezTo>
                      <a:pt x="425" y="338"/>
                      <a:pt x="420" y="348"/>
                      <a:pt x="415" y="356"/>
                    </a:cubicBezTo>
                    <a:cubicBezTo>
                      <a:pt x="413" y="359"/>
                      <a:pt x="411" y="362"/>
                      <a:pt x="410" y="364"/>
                    </a:cubicBezTo>
                    <a:cubicBezTo>
                      <a:pt x="408" y="367"/>
                      <a:pt x="407" y="368"/>
                      <a:pt x="407" y="368"/>
                    </a:cubicBezTo>
                    <a:cubicBezTo>
                      <a:pt x="407" y="368"/>
                      <a:pt x="406" y="369"/>
                      <a:pt x="405" y="371"/>
                    </a:cubicBezTo>
                    <a:cubicBezTo>
                      <a:pt x="403" y="373"/>
                      <a:pt x="401" y="376"/>
                      <a:pt x="398" y="379"/>
                    </a:cubicBezTo>
                    <a:cubicBezTo>
                      <a:pt x="393" y="386"/>
                      <a:pt x="384" y="394"/>
                      <a:pt x="375" y="401"/>
                    </a:cubicBezTo>
                    <a:cubicBezTo>
                      <a:pt x="366" y="409"/>
                      <a:pt x="356" y="415"/>
                      <a:pt x="349" y="419"/>
                    </a:cubicBezTo>
                    <a:cubicBezTo>
                      <a:pt x="345" y="421"/>
                      <a:pt x="341" y="423"/>
                      <a:pt x="339" y="424"/>
                    </a:cubicBezTo>
                    <a:cubicBezTo>
                      <a:pt x="337" y="425"/>
                      <a:pt x="336" y="426"/>
                      <a:pt x="336" y="426"/>
                    </a:cubicBezTo>
                    <a:cubicBezTo>
                      <a:pt x="336" y="426"/>
                      <a:pt x="334" y="426"/>
                      <a:pt x="332" y="427"/>
                    </a:cubicBezTo>
                    <a:cubicBezTo>
                      <a:pt x="330" y="428"/>
                      <a:pt x="326" y="430"/>
                      <a:pt x="322" y="431"/>
                    </a:cubicBezTo>
                    <a:cubicBezTo>
                      <a:pt x="314" y="434"/>
                      <a:pt x="303" y="437"/>
                      <a:pt x="291" y="439"/>
                    </a:cubicBezTo>
                    <a:cubicBezTo>
                      <a:pt x="280" y="441"/>
                      <a:pt x="268" y="441"/>
                      <a:pt x="259" y="4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Freeform: Shape 14"/>
              <p:cNvSpPr>
                <a:spLocks/>
              </p:cNvSpPr>
              <p:nvPr/>
            </p:nvSpPr>
            <p:spPr bwMode="auto">
              <a:xfrm>
                <a:off x="5809598" y="3208107"/>
                <a:ext cx="1194595" cy="1259130"/>
              </a:xfrm>
              <a:custGeom>
                <a:avLst/>
                <a:gdLst>
                  <a:gd name="T0" fmla="*/ 320 w 596"/>
                  <a:gd name="T1" fmla="*/ 561 h 599"/>
                  <a:gd name="T2" fmla="*/ 361 w 596"/>
                  <a:gd name="T3" fmla="*/ 559 h 599"/>
                  <a:gd name="T4" fmla="*/ 406 w 596"/>
                  <a:gd name="T5" fmla="*/ 581 h 599"/>
                  <a:gd name="T6" fmla="*/ 430 w 596"/>
                  <a:gd name="T7" fmla="*/ 527 h 599"/>
                  <a:gd name="T8" fmla="*/ 466 w 596"/>
                  <a:gd name="T9" fmla="*/ 503 h 599"/>
                  <a:gd name="T10" fmla="*/ 524 w 596"/>
                  <a:gd name="T11" fmla="*/ 500 h 599"/>
                  <a:gd name="T12" fmla="*/ 521 w 596"/>
                  <a:gd name="T13" fmla="*/ 450 h 599"/>
                  <a:gd name="T14" fmla="*/ 537 w 596"/>
                  <a:gd name="T15" fmla="*/ 413 h 599"/>
                  <a:gd name="T16" fmla="*/ 588 w 596"/>
                  <a:gd name="T17" fmla="*/ 385 h 599"/>
                  <a:gd name="T18" fmla="*/ 579 w 596"/>
                  <a:gd name="T19" fmla="*/ 340 h 599"/>
                  <a:gd name="T20" fmla="*/ 562 w 596"/>
                  <a:gd name="T21" fmla="*/ 297 h 599"/>
                  <a:gd name="T22" fmla="*/ 592 w 596"/>
                  <a:gd name="T23" fmla="*/ 251 h 599"/>
                  <a:gd name="T24" fmla="*/ 588 w 596"/>
                  <a:gd name="T25" fmla="*/ 216 h 599"/>
                  <a:gd name="T26" fmla="*/ 537 w 596"/>
                  <a:gd name="T27" fmla="*/ 188 h 599"/>
                  <a:gd name="T28" fmla="*/ 522 w 596"/>
                  <a:gd name="T29" fmla="*/ 151 h 599"/>
                  <a:gd name="T30" fmla="*/ 526 w 596"/>
                  <a:gd name="T31" fmla="*/ 101 h 599"/>
                  <a:gd name="T32" fmla="*/ 476 w 596"/>
                  <a:gd name="T33" fmla="*/ 99 h 599"/>
                  <a:gd name="T34" fmla="*/ 432 w 596"/>
                  <a:gd name="T35" fmla="*/ 73 h 599"/>
                  <a:gd name="T36" fmla="*/ 416 w 596"/>
                  <a:gd name="T37" fmla="*/ 23 h 599"/>
                  <a:gd name="T38" fmla="*/ 381 w 596"/>
                  <a:gd name="T39" fmla="*/ 20 h 599"/>
                  <a:gd name="T40" fmla="*/ 336 w 596"/>
                  <a:gd name="T41" fmla="*/ 40 h 599"/>
                  <a:gd name="T42" fmla="*/ 301 w 596"/>
                  <a:gd name="T43" fmla="*/ 28 h 599"/>
                  <a:gd name="T44" fmla="*/ 256 w 596"/>
                  <a:gd name="T45" fmla="*/ 3 h 599"/>
                  <a:gd name="T46" fmla="*/ 228 w 596"/>
                  <a:gd name="T47" fmla="*/ 47 h 599"/>
                  <a:gd name="T48" fmla="*/ 188 w 596"/>
                  <a:gd name="T49" fmla="*/ 63 h 599"/>
                  <a:gd name="T50" fmla="*/ 119 w 596"/>
                  <a:gd name="T51" fmla="*/ 60 h 599"/>
                  <a:gd name="T52" fmla="*/ 104 w 596"/>
                  <a:gd name="T53" fmla="*/ 125 h 599"/>
                  <a:gd name="T54" fmla="*/ 66 w 596"/>
                  <a:gd name="T55" fmla="*/ 144 h 599"/>
                  <a:gd name="T56" fmla="*/ 30 w 596"/>
                  <a:gd name="T57" fmla="*/ 168 h 599"/>
                  <a:gd name="T58" fmla="*/ 52 w 596"/>
                  <a:gd name="T59" fmla="*/ 215 h 599"/>
                  <a:gd name="T60" fmla="*/ 42 w 596"/>
                  <a:gd name="T61" fmla="*/ 254 h 599"/>
                  <a:gd name="T62" fmla="*/ 0 w 596"/>
                  <a:gd name="T63" fmla="*/ 285 h 599"/>
                  <a:gd name="T64" fmla="*/ 5 w 596"/>
                  <a:gd name="T65" fmla="*/ 321 h 599"/>
                  <a:gd name="T66" fmla="*/ 45 w 596"/>
                  <a:gd name="T67" fmla="*/ 362 h 599"/>
                  <a:gd name="T68" fmla="*/ 32 w 596"/>
                  <a:gd name="T69" fmla="*/ 412 h 599"/>
                  <a:gd name="T70" fmla="*/ 40 w 596"/>
                  <a:gd name="T71" fmla="*/ 450 h 599"/>
                  <a:gd name="T72" fmla="*/ 92 w 596"/>
                  <a:gd name="T73" fmla="*/ 459 h 599"/>
                  <a:gd name="T74" fmla="*/ 121 w 596"/>
                  <a:gd name="T75" fmla="*/ 497 h 599"/>
                  <a:gd name="T76" fmla="*/ 129 w 596"/>
                  <a:gd name="T77" fmla="*/ 546 h 599"/>
                  <a:gd name="T78" fmla="*/ 178 w 596"/>
                  <a:gd name="T79" fmla="*/ 537 h 599"/>
                  <a:gd name="T80" fmla="*/ 217 w 596"/>
                  <a:gd name="T81" fmla="*/ 548 h 599"/>
                  <a:gd name="T82" fmla="*/ 250 w 596"/>
                  <a:gd name="T83" fmla="*/ 596 h 599"/>
                  <a:gd name="T84" fmla="*/ 274 w 596"/>
                  <a:gd name="T85" fmla="*/ 511 h 599"/>
                  <a:gd name="T86" fmla="*/ 215 w 596"/>
                  <a:gd name="T87" fmla="*/ 495 h 599"/>
                  <a:gd name="T88" fmla="*/ 141 w 596"/>
                  <a:gd name="T89" fmla="*/ 440 h 599"/>
                  <a:gd name="T90" fmla="*/ 94 w 596"/>
                  <a:gd name="T91" fmla="*/ 354 h 599"/>
                  <a:gd name="T92" fmla="*/ 90 w 596"/>
                  <a:gd name="T93" fmla="*/ 264 h 599"/>
                  <a:gd name="T94" fmla="*/ 98 w 596"/>
                  <a:gd name="T95" fmla="*/ 233 h 599"/>
                  <a:gd name="T96" fmla="*/ 141 w 596"/>
                  <a:gd name="T97" fmla="*/ 158 h 599"/>
                  <a:gd name="T98" fmla="*/ 225 w 596"/>
                  <a:gd name="T99" fmla="*/ 100 h 599"/>
                  <a:gd name="T100" fmla="*/ 310 w 596"/>
                  <a:gd name="T101" fmla="*/ 87 h 599"/>
                  <a:gd name="T102" fmla="*/ 342 w 596"/>
                  <a:gd name="T103" fmla="*/ 91 h 599"/>
                  <a:gd name="T104" fmla="*/ 425 w 596"/>
                  <a:gd name="T105" fmla="*/ 127 h 599"/>
                  <a:gd name="T106" fmla="*/ 489 w 596"/>
                  <a:gd name="T107" fmla="*/ 201 h 599"/>
                  <a:gd name="T108" fmla="*/ 513 w 596"/>
                  <a:gd name="T109" fmla="*/ 291 h 599"/>
                  <a:gd name="T110" fmla="*/ 507 w 596"/>
                  <a:gd name="T111" fmla="*/ 351 h 599"/>
                  <a:gd name="T112" fmla="*/ 480 w 596"/>
                  <a:gd name="T113" fmla="*/ 413 h 599"/>
                  <a:gd name="T114" fmla="*/ 420 w 596"/>
                  <a:gd name="T115" fmla="*/ 475 h 599"/>
                  <a:gd name="T116" fmla="*/ 341 w 596"/>
                  <a:gd name="T117" fmla="*/ 509 h 599"/>
                  <a:gd name="T118" fmla="*/ 274 w 596"/>
                  <a:gd name="T119" fmla="*/ 511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96" h="599">
                    <a:moveTo>
                      <a:pt x="285" y="595"/>
                    </a:moveTo>
                    <a:cubicBezTo>
                      <a:pt x="285" y="595"/>
                      <a:pt x="287" y="593"/>
                      <a:pt x="288" y="591"/>
                    </a:cubicBezTo>
                    <a:cubicBezTo>
                      <a:pt x="290" y="588"/>
                      <a:pt x="292" y="584"/>
                      <a:pt x="294" y="581"/>
                    </a:cubicBezTo>
                    <a:cubicBezTo>
                      <a:pt x="298" y="574"/>
                      <a:pt x="302" y="566"/>
                      <a:pt x="302" y="566"/>
                    </a:cubicBezTo>
                    <a:cubicBezTo>
                      <a:pt x="303" y="564"/>
                      <a:pt x="306" y="562"/>
                      <a:pt x="310" y="562"/>
                    </a:cubicBezTo>
                    <a:cubicBezTo>
                      <a:pt x="310" y="562"/>
                      <a:pt x="315" y="562"/>
                      <a:pt x="320" y="561"/>
                    </a:cubicBezTo>
                    <a:cubicBezTo>
                      <a:pt x="323" y="561"/>
                      <a:pt x="326" y="561"/>
                      <a:pt x="328" y="561"/>
                    </a:cubicBezTo>
                    <a:cubicBezTo>
                      <a:pt x="330" y="560"/>
                      <a:pt x="331" y="560"/>
                      <a:pt x="331" y="560"/>
                    </a:cubicBezTo>
                    <a:cubicBezTo>
                      <a:pt x="331" y="560"/>
                      <a:pt x="332" y="560"/>
                      <a:pt x="334" y="560"/>
                    </a:cubicBezTo>
                    <a:cubicBezTo>
                      <a:pt x="336" y="559"/>
                      <a:pt x="339" y="559"/>
                      <a:pt x="342" y="559"/>
                    </a:cubicBezTo>
                    <a:cubicBezTo>
                      <a:pt x="347" y="558"/>
                      <a:pt x="352" y="557"/>
                      <a:pt x="352" y="557"/>
                    </a:cubicBezTo>
                    <a:cubicBezTo>
                      <a:pt x="355" y="556"/>
                      <a:pt x="359" y="557"/>
                      <a:pt x="361" y="559"/>
                    </a:cubicBezTo>
                    <a:cubicBezTo>
                      <a:pt x="361" y="559"/>
                      <a:pt x="362" y="561"/>
                      <a:pt x="364" y="563"/>
                    </a:cubicBezTo>
                    <a:cubicBezTo>
                      <a:pt x="366" y="566"/>
                      <a:pt x="369" y="569"/>
                      <a:pt x="372" y="572"/>
                    </a:cubicBezTo>
                    <a:cubicBezTo>
                      <a:pt x="377" y="578"/>
                      <a:pt x="383" y="583"/>
                      <a:pt x="383" y="583"/>
                    </a:cubicBezTo>
                    <a:cubicBezTo>
                      <a:pt x="386" y="586"/>
                      <a:pt x="389" y="587"/>
                      <a:pt x="393" y="585"/>
                    </a:cubicBezTo>
                    <a:cubicBezTo>
                      <a:pt x="393" y="585"/>
                      <a:pt x="395" y="585"/>
                      <a:pt x="397" y="584"/>
                    </a:cubicBezTo>
                    <a:cubicBezTo>
                      <a:pt x="399" y="583"/>
                      <a:pt x="403" y="582"/>
                      <a:pt x="406" y="581"/>
                    </a:cubicBezTo>
                    <a:cubicBezTo>
                      <a:pt x="409" y="580"/>
                      <a:pt x="412" y="578"/>
                      <a:pt x="415" y="577"/>
                    </a:cubicBezTo>
                    <a:cubicBezTo>
                      <a:pt x="417" y="576"/>
                      <a:pt x="418" y="576"/>
                      <a:pt x="418" y="576"/>
                    </a:cubicBezTo>
                    <a:cubicBezTo>
                      <a:pt x="422" y="574"/>
                      <a:pt x="424" y="571"/>
                      <a:pt x="424" y="568"/>
                    </a:cubicBezTo>
                    <a:cubicBezTo>
                      <a:pt x="424" y="568"/>
                      <a:pt x="425" y="560"/>
                      <a:pt x="425" y="551"/>
                    </a:cubicBezTo>
                    <a:cubicBezTo>
                      <a:pt x="426" y="543"/>
                      <a:pt x="426" y="535"/>
                      <a:pt x="426" y="535"/>
                    </a:cubicBezTo>
                    <a:cubicBezTo>
                      <a:pt x="426" y="532"/>
                      <a:pt x="427" y="529"/>
                      <a:pt x="430" y="527"/>
                    </a:cubicBezTo>
                    <a:cubicBezTo>
                      <a:pt x="430" y="527"/>
                      <a:pt x="431" y="527"/>
                      <a:pt x="433" y="526"/>
                    </a:cubicBezTo>
                    <a:cubicBezTo>
                      <a:pt x="435" y="525"/>
                      <a:pt x="437" y="523"/>
                      <a:pt x="439" y="522"/>
                    </a:cubicBezTo>
                    <a:cubicBezTo>
                      <a:pt x="444" y="519"/>
                      <a:pt x="448" y="516"/>
                      <a:pt x="448" y="516"/>
                    </a:cubicBezTo>
                    <a:cubicBezTo>
                      <a:pt x="448" y="516"/>
                      <a:pt x="453" y="513"/>
                      <a:pt x="457" y="510"/>
                    </a:cubicBezTo>
                    <a:cubicBezTo>
                      <a:pt x="459" y="508"/>
                      <a:pt x="461" y="506"/>
                      <a:pt x="463" y="505"/>
                    </a:cubicBezTo>
                    <a:cubicBezTo>
                      <a:pt x="465" y="504"/>
                      <a:pt x="466" y="503"/>
                      <a:pt x="466" y="503"/>
                    </a:cubicBezTo>
                    <a:cubicBezTo>
                      <a:pt x="468" y="501"/>
                      <a:pt x="472" y="500"/>
                      <a:pt x="475" y="502"/>
                    </a:cubicBezTo>
                    <a:cubicBezTo>
                      <a:pt x="475" y="502"/>
                      <a:pt x="482" y="505"/>
                      <a:pt x="490" y="507"/>
                    </a:cubicBezTo>
                    <a:cubicBezTo>
                      <a:pt x="498" y="510"/>
                      <a:pt x="506" y="512"/>
                      <a:pt x="506" y="512"/>
                    </a:cubicBezTo>
                    <a:cubicBezTo>
                      <a:pt x="509" y="513"/>
                      <a:pt x="512" y="512"/>
                      <a:pt x="515" y="509"/>
                    </a:cubicBezTo>
                    <a:cubicBezTo>
                      <a:pt x="515" y="509"/>
                      <a:pt x="516" y="508"/>
                      <a:pt x="518" y="506"/>
                    </a:cubicBezTo>
                    <a:cubicBezTo>
                      <a:pt x="520" y="505"/>
                      <a:pt x="522" y="502"/>
                      <a:pt x="524" y="500"/>
                    </a:cubicBezTo>
                    <a:cubicBezTo>
                      <a:pt x="527" y="497"/>
                      <a:pt x="529" y="494"/>
                      <a:pt x="530" y="492"/>
                    </a:cubicBezTo>
                    <a:cubicBezTo>
                      <a:pt x="532" y="490"/>
                      <a:pt x="533" y="489"/>
                      <a:pt x="533" y="489"/>
                    </a:cubicBezTo>
                    <a:cubicBezTo>
                      <a:pt x="536" y="486"/>
                      <a:pt x="536" y="483"/>
                      <a:pt x="535" y="480"/>
                    </a:cubicBezTo>
                    <a:cubicBezTo>
                      <a:pt x="535" y="480"/>
                      <a:pt x="532" y="472"/>
                      <a:pt x="528" y="464"/>
                    </a:cubicBezTo>
                    <a:cubicBezTo>
                      <a:pt x="526" y="461"/>
                      <a:pt x="525" y="457"/>
                      <a:pt x="523" y="454"/>
                    </a:cubicBezTo>
                    <a:cubicBezTo>
                      <a:pt x="522" y="452"/>
                      <a:pt x="521" y="450"/>
                      <a:pt x="521" y="450"/>
                    </a:cubicBezTo>
                    <a:cubicBezTo>
                      <a:pt x="519" y="447"/>
                      <a:pt x="519" y="444"/>
                      <a:pt x="521" y="441"/>
                    </a:cubicBezTo>
                    <a:cubicBezTo>
                      <a:pt x="521" y="441"/>
                      <a:pt x="524" y="436"/>
                      <a:pt x="527" y="432"/>
                    </a:cubicBezTo>
                    <a:cubicBezTo>
                      <a:pt x="528" y="429"/>
                      <a:pt x="529" y="427"/>
                      <a:pt x="530" y="425"/>
                    </a:cubicBezTo>
                    <a:cubicBezTo>
                      <a:pt x="531" y="423"/>
                      <a:pt x="532" y="422"/>
                      <a:pt x="532" y="422"/>
                    </a:cubicBezTo>
                    <a:cubicBezTo>
                      <a:pt x="532" y="422"/>
                      <a:pt x="533" y="421"/>
                      <a:pt x="534" y="419"/>
                    </a:cubicBezTo>
                    <a:cubicBezTo>
                      <a:pt x="534" y="417"/>
                      <a:pt x="536" y="415"/>
                      <a:pt x="537" y="413"/>
                    </a:cubicBezTo>
                    <a:cubicBezTo>
                      <a:pt x="539" y="408"/>
                      <a:pt x="541" y="403"/>
                      <a:pt x="541" y="403"/>
                    </a:cubicBezTo>
                    <a:cubicBezTo>
                      <a:pt x="542" y="400"/>
                      <a:pt x="545" y="398"/>
                      <a:pt x="548" y="397"/>
                    </a:cubicBezTo>
                    <a:cubicBezTo>
                      <a:pt x="548" y="397"/>
                      <a:pt x="556" y="397"/>
                      <a:pt x="565" y="395"/>
                    </a:cubicBezTo>
                    <a:cubicBezTo>
                      <a:pt x="569" y="395"/>
                      <a:pt x="573" y="394"/>
                      <a:pt x="576" y="393"/>
                    </a:cubicBezTo>
                    <a:cubicBezTo>
                      <a:pt x="579" y="393"/>
                      <a:pt x="581" y="392"/>
                      <a:pt x="581" y="392"/>
                    </a:cubicBezTo>
                    <a:cubicBezTo>
                      <a:pt x="584" y="392"/>
                      <a:pt x="587" y="389"/>
                      <a:pt x="588" y="385"/>
                    </a:cubicBezTo>
                    <a:cubicBezTo>
                      <a:pt x="588" y="385"/>
                      <a:pt x="588" y="384"/>
                      <a:pt x="589" y="381"/>
                    </a:cubicBezTo>
                    <a:cubicBezTo>
                      <a:pt x="590" y="379"/>
                      <a:pt x="591" y="376"/>
                      <a:pt x="591" y="372"/>
                    </a:cubicBezTo>
                    <a:cubicBezTo>
                      <a:pt x="592" y="369"/>
                      <a:pt x="593" y="366"/>
                      <a:pt x="594" y="363"/>
                    </a:cubicBezTo>
                    <a:cubicBezTo>
                      <a:pt x="594" y="361"/>
                      <a:pt x="594" y="359"/>
                      <a:pt x="594" y="359"/>
                    </a:cubicBezTo>
                    <a:cubicBezTo>
                      <a:pt x="595" y="356"/>
                      <a:pt x="594" y="352"/>
                      <a:pt x="592" y="350"/>
                    </a:cubicBezTo>
                    <a:cubicBezTo>
                      <a:pt x="592" y="350"/>
                      <a:pt x="585" y="344"/>
                      <a:pt x="579" y="340"/>
                    </a:cubicBezTo>
                    <a:cubicBezTo>
                      <a:pt x="575" y="337"/>
                      <a:pt x="572" y="335"/>
                      <a:pt x="569" y="333"/>
                    </a:cubicBezTo>
                    <a:cubicBezTo>
                      <a:pt x="567" y="331"/>
                      <a:pt x="565" y="330"/>
                      <a:pt x="565" y="330"/>
                    </a:cubicBezTo>
                    <a:cubicBezTo>
                      <a:pt x="563" y="328"/>
                      <a:pt x="561" y="325"/>
                      <a:pt x="561" y="322"/>
                    </a:cubicBezTo>
                    <a:cubicBezTo>
                      <a:pt x="561" y="322"/>
                      <a:pt x="562" y="317"/>
                      <a:pt x="562" y="311"/>
                    </a:cubicBezTo>
                    <a:cubicBezTo>
                      <a:pt x="562" y="306"/>
                      <a:pt x="562" y="300"/>
                      <a:pt x="562" y="300"/>
                    </a:cubicBezTo>
                    <a:cubicBezTo>
                      <a:pt x="562" y="300"/>
                      <a:pt x="562" y="299"/>
                      <a:pt x="562" y="297"/>
                    </a:cubicBezTo>
                    <a:cubicBezTo>
                      <a:pt x="562" y="295"/>
                      <a:pt x="562" y="292"/>
                      <a:pt x="562" y="290"/>
                    </a:cubicBezTo>
                    <a:cubicBezTo>
                      <a:pt x="562" y="287"/>
                      <a:pt x="562" y="284"/>
                      <a:pt x="562" y="282"/>
                    </a:cubicBezTo>
                    <a:cubicBezTo>
                      <a:pt x="562" y="280"/>
                      <a:pt x="562" y="279"/>
                      <a:pt x="562" y="279"/>
                    </a:cubicBezTo>
                    <a:cubicBezTo>
                      <a:pt x="561" y="276"/>
                      <a:pt x="563" y="273"/>
                      <a:pt x="565" y="271"/>
                    </a:cubicBezTo>
                    <a:cubicBezTo>
                      <a:pt x="565" y="271"/>
                      <a:pt x="572" y="266"/>
                      <a:pt x="579" y="261"/>
                    </a:cubicBezTo>
                    <a:cubicBezTo>
                      <a:pt x="586" y="257"/>
                      <a:pt x="592" y="251"/>
                      <a:pt x="592" y="251"/>
                    </a:cubicBezTo>
                    <a:cubicBezTo>
                      <a:pt x="594" y="249"/>
                      <a:pt x="596" y="246"/>
                      <a:pt x="595" y="242"/>
                    </a:cubicBezTo>
                    <a:cubicBezTo>
                      <a:pt x="595" y="242"/>
                      <a:pt x="595" y="242"/>
                      <a:pt x="595" y="241"/>
                    </a:cubicBezTo>
                    <a:cubicBezTo>
                      <a:pt x="595" y="240"/>
                      <a:pt x="594" y="239"/>
                      <a:pt x="594" y="238"/>
                    </a:cubicBezTo>
                    <a:cubicBezTo>
                      <a:pt x="593" y="235"/>
                      <a:pt x="593" y="232"/>
                      <a:pt x="592" y="229"/>
                    </a:cubicBezTo>
                    <a:cubicBezTo>
                      <a:pt x="591" y="225"/>
                      <a:pt x="590" y="222"/>
                      <a:pt x="590" y="220"/>
                    </a:cubicBezTo>
                    <a:cubicBezTo>
                      <a:pt x="589" y="217"/>
                      <a:pt x="588" y="216"/>
                      <a:pt x="588" y="216"/>
                    </a:cubicBezTo>
                    <a:cubicBezTo>
                      <a:pt x="587" y="212"/>
                      <a:pt x="585" y="209"/>
                      <a:pt x="582" y="209"/>
                    </a:cubicBezTo>
                    <a:cubicBezTo>
                      <a:pt x="582" y="209"/>
                      <a:pt x="573" y="207"/>
                      <a:pt x="565" y="206"/>
                    </a:cubicBezTo>
                    <a:cubicBezTo>
                      <a:pt x="561" y="205"/>
                      <a:pt x="557" y="204"/>
                      <a:pt x="554" y="204"/>
                    </a:cubicBezTo>
                    <a:cubicBezTo>
                      <a:pt x="551" y="204"/>
                      <a:pt x="549" y="203"/>
                      <a:pt x="549" y="203"/>
                    </a:cubicBezTo>
                    <a:cubicBezTo>
                      <a:pt x="546" y="203"/>
                      <a:pt x="543" y="201"/>
                      <a:pt x="542" y="198"/>
                    </a:cubicBezTo>
                    <a:cubicBezTo>
                      <a:pt x="542" y="198"/>
                      <a:pt x="540" y="193"/>
                      <a:pt x="537" y="188"/>
                    </a:cubicBezTo>
                    <a:cubicBezTo>
                      <a:pt x="536" y="186"/>
                      <a:pt x="535" y="183"/>
                      <a:pt x="534" y="182"/>
                    </a:cubicBezTo>
                    <a:cubicBezTo>
                      <a:pt x="533" y="180"/>
                      <a:pt x="533" y="179"/>
                      <a:pt x="533" y="179"/>
                    </a:cubicBezTo>
                    <a:cubicBezTo>
                      <a:pt x="533" y="179"/>
                      <a:pt x="530" y="174"/>
                      <a:pt x="527" y="169"/>
                    </a:cubicBezTo>
                    <a:cubicBezTo>
                      <a:pt x="526" y="167"/>
                      <a:pt x="525" y="164"/>
                      <a:pt x="524" y="163"/>
                    </a:cubicBezTo>
                    <a:cubicBezTo>
                      <a:pt x="523" y="161"/>
                      <a:pt x="522" y="160"/>
                      <a:pt x="522" y="160"/>
                    </a:cubicBezTo>
                    <a:cubicBezTo>
                      <a:pt x="520" y="157"/>
                      <a:pt x="520" y="154"/>
                      <a:pt x="522" y="151"/>
                    </a:cubicBezTo>
                    <a:cubicBezTo>
                      <a:pt x="522" y="151"/>
                      <a:pt x="523" y="149"/>
                      <a:pt x="524" y="146"/>
                    </a:cubicBezTo>
                    <a:cubicBezTo>
                      <a:pt x="525" y="144"/>
                      <a:pt x="527" y="140"/>
                      <a:pt x="529" y="136"/>
                    </a:cubicBezTo>
                    <a:cubicBezTo>
                      <a:pt x="533" y="129"/>
                      <a:pt x="536" y="121"/>
                      <a:pt x="536" y="121"/>
                    </a:cubicBezTo>
                    <a:cubicBezTo>
                      <a:pt x="537" y="118"/>
                      <a:pt x="537" y="115"/>
                      <a:pt x="534" y="112"/>
                    </a:cubicBezTo>
                    <a:cubicBezTo>
                      <a:pt x="534" y="112"/>
                      <a:pt x="533" y="110"/>
                      <a:pt x="532" y="108"/>
                    </a:cubicBezTo>
                    <a:cubicBezTo>
                      <a:pt x="530" y="106"/>
                      <a:pt x="528" y="104"/>
                      <a:pt x="526" y="101"/>
                    </a:cubicBezTo>
                    <a:cubicBezTo>
                      <a:pt x="523" y="99"/>
                      <a:pt x="521" y="96"/>
                      <a:pt x="519" y="94"/>
                    </a:cubicBezTo>
                    <a:cubicBezTo>
                      <a:pt x="518" y="92"/>
                      <a:pt x="516" y="91"/>
                      <a:pt x="516" y="91"/>
                    </a:cubicBezTo>
                    <a:cubicBezTo>
                      <a:pt x="514" y="89"/>
                      <a:pt x="510" y="87"/>
                      <a:pt x="507" y="88"/>
                    </a:cubicBezTo>
                    <a:cubicBezTo>
                      <a:pt x="507" y="88"/>
                      <a:pt x="505" y="89"/>
                      <a:pt x="502" y="90"/>
                    </a:cubicBezTo>
                    <a:cubicBezTo>
                      <a:pt x="499" y="91"/>
                      <a:pt x="495" y="92"/>
                      <a:pt x="491" y="93"/>
                    </a:cubicBezTo>
                    <a:cubicBezTo>
                      <a:pt x="483" y="96"/>
                      <a:pt x="476" y="99"/>
                      <a:pt x="476" y="99"/>
                    </a:cubicBezTo>
                    <a:cubicBezTo>
                      <a:pt x="473" y="100"/>
                      <a:pt x="469" y="99"/>
                      <a:pt x="467" y="97"/>
                    </a:cubicBezTo>
                    <a:cubicBezTo>
                      <a:pt x="467" y="97"/>
                      <a:pt x="463" y="94"/>
                      <a:pt x="458" y="91"/>
                    </a:cubicBezTo>
                    <a:cubicBezTo>
                      <a:pt x="456" y="89"/>
                      <a:pt x="454" y="87"/>
                      <a:pt x="453" y="86"/>
                    </a:cubicBezTo>
                    <a:cubicBezTo>
                      <a:pt x="451" y="85"/>
                      <a:pt x="450" y="84"/>
                      <a:pt x="450" y="84"/>
                    </a:cubicBezTo>
                    <a:cubicBezTo>
                      <a:pt x="450" y="84"/>
                      <a:pt x="445" y="81"/>
                      <a:pt x="441" y="78"/>
                    </a:cubicBezTo>
                    <a:cubicBezTo>
                      <a:pt x="436" y="76"/>
                      <a:pt x="432" y="73"/>
                      <a:pt x="432" y="73"/>
                    </a:cubicBezTo>
                    <a:cubicBezTo>
                      <a:pt x="429" y="71"/>
                      <a:pt x="427" y="68"/>
                      <a:pt x="427" y="65"/>
                    </a:cubicBezTo>
                    <a:cubicBezTo>
                      <a:pt x="427" y="65"/>
                      <a:pt x="427" y="63"/>
                      <a:pt x="427" y="60"/>
                    </a:cubicBezTo>
                    <a:cubicBezTo>
                      <a:pt x="427" y="57"/>
                      <a:pt x="427" y="53"/>
                      <a:pt x="427" y="49"/>
                    </a:cubicBezTo>
                    <a:cubicBezTo>
                      <a:pt x="427" y="40"/>
                      <a:pt x="426" y="32"/>
                      <a:pt x="426" y="32"/>
                    </a:cubicBezTo>
                    <a:cubicBezTo>
                      <a:pt x="426" y="29"/>
                      <a:pt x="423" y="26"/>
                      <a:pt x="420" y="24"/>
                    </a:cubicBezTo>
                    <a:cubicBezTo>
                      <a:pt x="420" y="24"/>
                      <a:pt x="418" y="24"/>
                      <a:pt x="416" y="23"/>
                    </a:cubicBezTo>
                    <a:cubicBezTo>
                      <a:pt x="414" y="22"/>
                      <a:pt x="411" y="20"/>
                      <a:pt x="407" y="19"/>
                    </a:cubicBezTo>
                    <a:cubicBezTo>
                      <a:pt x="404" y="18"/>
                      <a:pt x="401" y="17"/>
                      <a:pt x="399" y="16"/>
                    </a:cubicBezTo>
                    <a:cubicBezTo>
                      <a:pt x="397" y="16"/>
                      <a:pt x="396" y="15"/>
                      <a:pt x="396" y="15"/>
                    </a:cubicBezTo>
                    <a:cubicBezTo>
                      <a:pt x="395" y="15"/>
                      <a:pt x="395" y="15"/>
                      <a:pt x="395" y="15"/>
                    </a:cubicBezTo>
                    <a:cubicBezTo>
                      <a:pt x="391" y="14"/>
                      <a:pt x="387" y="14"/>
                      <a:pt x="385" y="16"/>
                    </a:cubicBezTo>
                    <a:cubicBezTo>
                      <a:pt x="385" y="16"/>
                      <a:pt x="384" y="18"/>
                      <a:pt x="381" y="20"/>
                    </a:cubicBezTo>
                    <a:cubicBezTo>
                      <a:pt x="379" y="22"/>
                      <a:pt x="376" y="25"/>
                      <a:pt x="373" y="28"/>
                    </a:cubicBezTo>
                    <a:cubicBezTo>
                      <a:pt x="368" y="34"/>
                      <a:pt x="362" y="40"/>
                      <a:pt x="362" y="40"/>
                    </a:cubicBezTo>
                    <a:cubicBezTo>
                      <a:pt x="360" y="43"/>
                      <a:pt x="357" y="44"/>
                      <a:pt x="354" y="43"/>
                    </a:cubicBezTo>
                    <a:cubicBezTo>
                      <a:pt x="354" y="43"/>
                      <a:pt x="352" y="43"/>
                      <a:pt x="350" y="42"/>
                    </a:cubicBezTo>
                    <a:cubicBezTo>
                      <a:pt x="349" y="42"/>
                      <a:pt x="346" y="42"/>
                      <a:pt x="343" y="41"/>
                    </a:cubicBezTo>
                    <a:cubicBezTo>
                      <a:pt x="341" y="41"/>
                      <a:pt x="338" y="40"/>
                      <a:pt x="336" y="40"/>
                    </a:cubicBezTo>
                    <a:cubicBezTo>
                      <a:pt x="334" y="40"/>
                      <a:pt x="333" y="40"/>
                      <a:pt x="333" y="40"/>
                    </a:cubicBezTo>
                    <a:cubicBezTo>
                      <a:pt x="333" y="40"/>
                      <a:pt x="331" y="39"/>
                      <a:pt x="329" y="39"/>
                    </a:cubicBezTo>
                    <a:cubicBezTo>
                      <a:pt x="327" y="39"/>
                      <a:pt x="325" y="39"/>
                      <a:pt x="322" y="38"/>
                    </a:cubicBezTo>
                    <a:cubicBezTo>
                      <a:pt x="316" y="38"/>
                      <a:pt x="311" y="38"/>
                      <a:pt x="311" y="38"/>
                    </a:cubicBezTo>
                    <a:cubicBezTo>
                      <a:pt x="308" y="38"/>
                      <a:pt x="305" y="36"/>
                      <a:pt x="304" y="33"/>
                    </a:cubicBezTo>
                    <a:cubicBezTo>
                      <a:pt x="304" y="33"/>
                      <a:pt x="303" y="31"/>
                      <a:pt x="301" y="28"/>
                    </a:cubicBezTo>
                    <a:cubicBezTo>
                      <a:pt x="300" y="26"/>
                      <a:pt x="298" y="22"/>
                      <a:pt x="296" y="18"/>
                    </a:cubicBezTo>
                    <a:cubicBezTo>
                      <a:pt x="292" y="11"/>
                      <a:pt x="287" y="4"/>
                      <a:pt x="287" y="4"/>
                    </a:cubicBezTo>
                    <a:cubicBezTo>
                      <a:pt x="286" y="1"/>
                      <a:pt x="282" y="0"/>
                      <a:pt x="278" y="0"/>
                    </a:cubicBezTo>
                    <a:cubicBezTo>
                      <a:pt x="278" y="0"/>
                      <a:pt x="277" y="0"/>
                      <a:pt x="274" y="1"/>
                    </a:cubicBezTo>
                    <a:cubicBezTo>
                      <a:pt x="272" y="1"/>
                      <a:pt x="268" y="1"/>
                      <a:pt x="265" y="1"/>
                    </a:cubicBezTo>
                    <a:cubicBezTo>
                      <a:pt x="262" y="2"/>
                      <a:pt x="258" y="2"/>
                      <a:pt x="256" y="3"/>
                    </a:cubicBezTo>
                    <a:cubicBezTo>
                      <a:pt x="253" y="3"/>
                      <a:pt x="251" y="3"/>
                      <a:pt x="251" y="3"/>
                    </a:cubicBezTo>
                    <a:cubicBezTo>
                      <a:pt x="248" y="4"/>
                      <a:pt x="245" y="6"/>
                      <a:pt x="244" y="9"/>
                    </a:cubicBezTo>
                    <a:cubicBezTo>
                      <a:pt x="244" y="9"/>
                      <a:pt x="243" y="11"/>
                      <a:pt x="242" y="14"/>
                    </a:cubicBezTo>
                    <a:cubicBezTo>
                      <a:pt x="241" y="17"/>
                      <a:pt x="240" y="21"/>
                      <a:pt x="239" y="25"/>
                    </a:cubicBezTo>
                    <a:cubicBezTo>
                      <a:pt x="236" y="33"/>
                      <a:pt x="235" y="41"/>
                      <a:pt x="235" y="41"/>
                    </a:cubicBezTo>
                    <a:cubicBezTo>
                      <a:pt x="234" y="44"/>
                      <a:pt x="231" y="47"/>
                      <a:pt x="228" y="47"/>
                    </a:cubicBezTo>
                    <a:cubicBezTo>
                      <a:pt x="228" y="47"/>
                      <a:pt x="227" y="48"/>
                      <a:pt x="225" y="48"/>
                    </a:cubicBezTo>
                    <a:cubicBezTo>
                      <a:pt x="223" y="49"/>
                      <a:pt x="221" y="50"/>
                      <a:pt x="218" y="51"/>
                    </a:cubicBezTo>
                    <a:cubicBezTo>
                      <a:pt x="216" y="51"/>
                      <a:pt x="213" y="52"/>
                      <a:pt x="211" y="53"/>
                    </a:cubicBezTo>
                    <a:cubicBezTo>
                      <a:pt x="209" y="54"/>
                      <a:pt x="208" y="54"/>
                      <a:pt x="208" y="54"/>
                    </a:cubicBezTo>
                    <a:cubicBezTo>
                      <a:pt x="208" y="54"/>
                      <a:pt x="203" y="56"/>
                      <a:pt x="198" y="58"/>
                    </a:cubicBezTo>
                    <a:cubicBezTo>
                      <a:pt x="193" y="60"/>
                      <a:pt x="188" y="63"/>
                      <a:pt x="188" y="63"/>
                    </a:cubicBezTo>
                    <a:cubicBezTo>
                      <a:pt x="185" y="64"/>
                      <a:pt x="182" y="64"/>
                      <a:pt x="179" y="62"/>
                    </a:cubicBezTo>
                    <a:cubicBezTo>
                      <a:pt x="179" y="62"/>
                      <a:pt x="173" y="57"/>
                      <a:pt x="166" y="53"/>
                    </a:cubicBezTo>
                    <a:cubicBezTo>
                      <a:pt x="159" y="48"/>
                      <a:pt x="151" y="44"/>
                      <a:pt x="151" y="44"/>
                    </a:cubicBezTo>
                    <a:cubicBezTo>
                      <a:pt x="149" y="43"/>
                      <a:pt x="145" y="43"/>
                      <a:pt x="142" y="45"/>
                    </a:cubicBezTo>
                    <a:cubicBezTo>
                      <a:pt x="142" y="45"/>
                      <a:pt x="136" y="48"/>
                      <a:pt x="130" y="52"/>
                    </a:cubicBezTo>
                    <a:cubicBezTo>
                      <a:pt x="125" y="56"/>
                      <a:pt x="119" y="60"/>
                      <a:pt x="119" y="60"/>
                    </a:cubicBezTo>
                    <a:cubicBezTo>
                      <a:pt x="116" y="62"/>
                      <a:pt x="115" y="66"/>
                      <a:pt x="115" y="69"/>
                    </a:cubicBezTo>
                    <a:cubicBezTo>
                      <a:pt x="115" y="69"/>
                      <a:pt x="117" y="77"/>
                      <a:pt x="118" y="85"/>
                    </a:cubicBezTo>
                    <a:cubicBezTo>
                      <a:pt x="120" y="93"/>
                      <a:pt x="122" y="101"/>
                      <a:pt x="122" y="101"/>
                    </a:cubicBezTo>
                    <a:cubicBezTo>
                      <a:pt x="123" y="104"/>
                      <a:pt x="122" y="107"/>
                      <a:pt x="119" y="110"/>
                    </a:cubicBezTo>
                    <a:cubicBezTo>
                      <a:pt x="119" y="110"/>
                      <a:pt x="116" y="114"/>
                      <a:pt x="112" y="117"/>
                    </a:cubicBezTo>
                    <a:cubicBezTo>
                      <a:pt x="108" y="121"/>
                      <a:pt x="104" y="125"/>
                      <a:pt x="104" y="125"/>
                    </a:cubicBezTo>
                    <a:cubicBezTo>
                      <a:pt x="104" y="125"/>
                      <a:pt x="103" y="126"/>
                      <a:pt x="102" y="128"/>
                    </a:cubicBezTo>
                    <a:cubicBezTo>
                      <a:pt x="101" y="129"/>
                      <a:pt x="99" y="131"/>
                      <a:pt x="97" y="133"/>
                    </a:cubicBezTo>
                    <a:cubicBezTo>
                      <a:pt x="96" y="135"/>
                      <a:pt x="94" y="138"/>
                      <a:pt x="93" y="139"/>
                    </a:cubicBezTo>
                    <a:cubicBezTo>
                      <a:pt x="92" y="141"/>
                      <a:pt x="91" y="142"/>
                      <a:pt x="91" y="142"/>
                    </a:cubicBezTo>
                    <a:cubicBezTo>
                      <a:pt x="89" y="144"/>
                      <a:pt x="86" y="146"/>
                      <a:pt x="82" y="145"/>
                    </a:cubicBezTo>
                    <a:cubicBezTo>
                      <a:pt x="82" y="145"/>
                      <a:pt x="74" y="144"/>
                      <a:pt x="66" y="144"/>
                    </a:cubicBezTo>
                    <a:cubicBezTo>
                      <a:pt x="62" y="143"/>
                      <a:pt x="58" y="143"/>
                      <a:pt x="55" y="143"/>
                    </a:cubicBezTo>
                    <a:cubicBezTo>
                      <a:pt x="52" y="143"/>
                      <a:pt x="50" y="142"/>
                      <a:pt x="50" y="142"/>
                    </a:cubicBezTo>
                    <a:cubicBezTo>
                      <a:pt x="46" y="142"/>
                      <a:pt x="43" y="144"/>
                      <a:pt x="41" y="147"/>
                    </a:cubicBezTo>
                    <a:cubicBezTo>
                      <a:pt x="41" y="147"/>
                      <a:pt x="40" y="149"/>
                      <a:pt x="39" y="151"/>
                    </a:cubicBezTo>
                    <a:cubicBezTo>
                      <a:pt x="38" y="153"/>
                      <a:pt x="36" y="156"/>
                      <a:pt x="35" y="159"/>
                    </a:cubicBezTo>
                    <a:cubicBezTo>
                      <a:pt x="33" y="162"/>
                      <a:pt x="32" y="165"/>
                      <a:pt x="30" y="168"/>
                    </a:cubicBezTo>
                    <a:cubicBezTo>
                      <a:pt x="29" y="170"/>
                      <a:pt x="29" y="172"/>
                      <a:pt x="29" y="172"/>
                    </a:cubicBezTo>
                    <a:cubicBezTo>
                      <a:pt x="27" y="175"/>
                      <a:pt x="27" y="179"/>
                      <a:pt x="29" y="181"/>
                    </a:cubicBezTo>
                    <a:cubicBezTo>
                      <a:pt x="29" y="181"/>
                      <a:pt x="34" y="188"/>
                      <a:pt x="39" y="194"/>
                    </a:cubicBezTo>
                    <a:cubicBezTo>
                      <a:pt x="42" y="198"/>
                      <a:pt x="45" y="201"/>
                      <a:pt x="47" y="203"/>
                    </a:cubicBezTo>
                    <a:cubicBezTo>
                      <a:pt x="49" y="205"/>
                      <a:pt x="50" y="207"/>
                      <a:pt x="50" y="207"/>
                    </a:cubicBezTo>
                    <a:cubicBezTo>
                      <a:pt x="52" y="209"/>
                      <a:pt x="53" y="212"/>
                      <a:pt x="52" y="215"/>
                    </a:cubicBezTo>
                    <a:cubicBezTo>
                      <a:pt x="52" y="215"/>
                      <a:pt x="50" y="221"/>
                      <a:pt x="49" y="226"/>
                    </a:cubicBezTo>
                    <a:cubicBezTo>
                      <a:pt x="48" y="228"/>
                      <a:pt x="47" y="231"/>
                      <a:pt x="47" y="233"/>
                    </a:cubicBezTo>
                    <a:cubicBezTo>
                      <a:pt x="46" y="235"/>
                      <a:pt x="46" y="236"/>
                      <a:pt x="46" y="236"/>
                    </a:cubicBezTo>
                    <a:cubicBezTo>
                      <a:pt x="46" y="236"/>
                      <a:pt x="45" y="237"/>
                      <a:pt x="45" y="239"/>
                    </a:cubicBezTo>
                    <a:cubicBezTo>
                      <a:pt x="45" y="241"/>
                      <a:pt x="44" y="244"/>
                      <a:pt x="43" y="247"/>
                    </a:cubicBezTo>
                    <a:cubicBezTo>
                      <a:pt x="43" y="249"/>
                      <a:pt x="42" y="252"/>
                      <a:pt x="42" y="254"/>
                    </a:cubicBezTo>
                    <a:cubicBezTo>
                      <a:pt x="42" y="256"/>
                      <a:pt x="41" y="257"/>
                      <a:pt x="41" y="257"/>
                    </a:cubicBezTo>
                    <a:cubicBezTo>
                      <a:pt x="41" y="260"/>
                      <a:pt x="39" y="263"/>
                      <a:pt x="36" y="264"/>
                    </a:cubicBezTo>
                    <a:cubicBezTo>
                      <a:pt x="36" y="264"/>
                      <a:pt x="28" y="267"/>
                      <a:pt x="21" y="270"/>
                    </a:cubicBezTo>
                    <a:cubicBezTo>
                      <a:pt x="17" y="272"/>
                      <a:pt x="13" y="273"/>
                      <a:pt x="10" y="275"/>
                    </a:cubicBezTo>
                    <a:cubicBezTo>
                      <a:pt x="7" y="276"/>
                      <a:pt x="5" y="277"/>
                      <a:pt x="5" y="277"/>
                    </a:cubicBezTo>
                    <a:cubicBezTo>
                      <a:pt x="2" y="278"/>
                      <a:pt x="0" y="281"/>
                      <a:pt x="0" y="285"/>
                    </a:cubicBezTo>
                    <a:cubicBezTo>
                      <a:pt x="0" y="285"/>
                      <a:pt x="0" y="286"/>
                      <a:pt x="0" y="286"/>
                    </a:cubicBezTo>
                    <a:cubicBezTo>
                      <a:pt x="0" y="287"/>
                      <a:pt x="0" y="288"/>
                      <a:pt x="0" y="289"/>
                    </a:cubicBezTo>
                    <a:cubicBezTo>
                      <a:pt x="0" y="292"/>
                      <a:pt x="0" y="295"/>
                      <a:pt x="0" y="299"/>
                    </a:cubicBezTo>
                    <a:cubicBezTo>
                      <a:pt x="0" y="302"/>
                      <a:pt x="0" y="306"/>
                      <a:pt x="0" y="308"/>
                    </a:cubicBezTo>
                    <a:cubicBezTo>
                      <a:pt x="0" y="311"/>
                      <a:pt x="0" y="312"/>
                      <a:pt x="0" y="312"/>
                    </a:cubicBezTo>
                    <a:cubicBezTo>
                      <a:pt x="0" y="316"/>
                      <a:pt x="2" y="319"/>
                      <a:pt x="5" y="321"/>
                    </a:cubicBezTo>
                    <a:cubicBezTo>
                      <a:pt x="5" y="321"/>
                      <a:pt x="13" y="324"/>
                      <a:pt x="20" y="328"/>
                    </a:cubicBezTo>
                    <a:cubicBezTo>
                      <a:pt x="24" y="329"/>
                      <a:pt x="28" y="331"/>
                      <a:pt x="31" y="332"/>
                    </a:cubicBezTo>
                    <a:cubicBezTo>
                      <a:pt x="34" y="333"/>
                      <a:pt x="36" y="334"/>
                      <a:pt x="36" y="334"/>
                    </a:cubicBezTo>
                    <a:cubicBezTo>
                      <a:pt x="39" y="335"/>
                      <a:pt x="41" y="337"/>
                      <a:pt x="41" y="341"/>
                    </a:cubicBezTo>
                    <a:cubicBezTo>
                      <a:pt x="41" y="341"/>
                      <a:pt x="42" y="346"/>
                      <a:pt x="43" y="351"/>
                    </a:cubicBezTo>
                    <a:cubicBezTo>
                      <a:pt x="44" y="356"/>
                      <a:pt x="45" y="362"/>
                      <a:pt x="45" y="362"/>
                    </a:cubicBezTo>
                    <a:cubicBezTo>
                      <a:pt x="45" y="362"/>
                      <a:pt x="46" y="363"/>
                      <a:pt x="46" y="365"/>
                    </a:cubicBezTo>
                    <a:cubicBezTo>
                      <a:pt x="47" y="367"/>
                      <a:pt x="47" y="369"/>
                      <a:pt x="48" y="372"/>
                    </a:cubicBezTo>
                    <a:cubicBezTo>
                      <a:pt x="49" y="377"/>
                      <a:pt x="51" y="382"/>
                      <a:pt x="51" y="382"/>
                    </a:cubicBezTo>
                    <a:cubicBezTo>
                      <a:pt x="52" y="385"/>
                      <a:pt x="52" y="389"/>
                      <a:pt x="49" y="391"/>
                    </a:cubicBezTo>
                    <a:cubicBezTo>
                      <a:pt x="49" y="391"/>
                      <a:pt x="44" y="397"/>
                      <a:pt x="39" y="403"/>
                    </a:cubicBezTo>
                    <a:cubicBezTo>
                      <a:pt x="36" y="407"/>
                      <a:pt x="34" y="410"/>
                      <a:pt x="32" y="412"/>
                    </a:cubicBezTo>
                    <a:cubicBezTo>
                      <a:pt x="30" y="415"/>
                      <a:pt x="28" y="417"/>
                      <a:pt x="28" y="417"/>
                    </a:cubicBezTo>
                    <a:cubicBezTo>
                      <a:pt x="27" y="419"/>
                      <a:pt x="26" y="423"/>
                      <a:pt x="28" y="426"/>
                    </a:cubicBezTo>
                    <a:cubicBezTo>
                      <a:pt x="28" y="426"/>
                      <a:pt x="29" y="428"/>
                      <a:pt x="30" y="430"/>
                    </a:cubicBezTo>
                    <a:cubicBezTo>
                      <a:pt x="31" y="432"/>
                      <a:pt x="32" y="435"/>
                      <a:pt x="34" y="438"/>
                    </a:cubicBezTo>
                    <a:cubicBezTo>
                      <a:pt x="35" y="441"/>
                      <a:pt x="37" y="444"/>
                      <a:pt x="38" y="447"/>
                    </a:cubicBezTo>
                    <a:cubicBezTo>
                      <a:pt x="40" y="449"/>
                      <a:pt x="40" y="450"/>
                      <a:pt x="40" y="450"/>
                    </a:cubicBezTo>
                    <a:cubicBezTo>
                      <a:pt x="42" y="454"/>
                      <a:pt x="45" y="456"/>
                      <a:pt x="49" y="455"/>
                    </a:cubicBezTo>
                    <a:cubicBezTo>
                      <a:pt x="49" y="455"/>
                      <a:pt x="57" y="455"/>
                      <a:pt x="65" y="454"/>
                    </a:cubicBezTo>
                    <a:cubicBezTo>
                      <a:pt x="69" y="454"/>
                      <a:pt x="74" y="454"/>
                      <a:pt x="77" y="453"/>
                    </a:cubicBezTo>
                    <a:cubicBezTo>
                      <a:pt x="80" y="453"/>
                      <a:pt x="82" y="453"/>
                      <a:pt x="82" y="453"/>
                    </a:cubicBezTo>
                    <a:cubicBezTo>
                      <a:pt x="85" y="452"/>
                      <a:pt x="88" y="454"/>
                      <a:pt x="90" y="456"/>
                    </a:cubicBezTo>
                    <a:cubicBezTo>
                      <a:pt x="90" y="456"/>
                      <a:pt x="91" y="457"/>
                      <a:pt x="92" y="459"/>
                    </a:cubicBezTo>
                    <a:cubicBezTo>
                      <a:pt x="93" y="461"/>
                      <a:pt x="95" y="463"/>
                      <a:pt x="96" y="465"/>
                    </a:cubicBezTo>
                    <a:cubicBezTo>
                      <a:pt x="100" y="469"/>
                      <a:pt x="103" y="473"/>
                      <a:pt x="103" y="473"/>
                    </a:cubicBezTo>
                    <a:cubicBezTo>
                      <a:pt x="103" y="473"/>
                      <a:pt x="104" y="474"/>
                      <a:pt x="106" y="475"/>
                    </a:cubicBezTo>
                    <a:cubicBezTo>
                      <a:pt x="107" y="477"/>
                      <a:pt x="109" y="479"/>
                      <a:pt x="111" y="481"/>
                    </a:cubicBezTo>
                    <a:cubicBezTo>
                      <a:pt x="114" y="485"/>
                      <a:pt x="118" y="489"/>
                      <a:pt x="118" y="489"/>
                    </a:cubicBezTo>
                    <a:cubicBezTo>
                      <a:pt x="121" y="491"/>
                      <a:pt x="122" y="494"/>
                      <a:pt x="121" y="497"/>
                    </a:cubicBezTo>
                    <a:cubicBezTo>
                      <a:pt x="121" y="497"/>
                      <a:pt x="120" y="499"/>
                      <a:pt x="119" y="502"/>
                    </a:cubicBezTo>
                    <a:cubicBezTo>
                      <a:pt x="119" y="505"/>
                      <a:pt x="118" y="509"/>
                      <a:pt x="117" y="513"/>
                    </a:cubicBezTo>
                    <a:cubicBezTo>
                      <a:pt x="115" y="521"/>
                      <a:pt x="114" y="529"/>
                      <a:pt x="114" y="529"/>
                    </a:cubicBezTo>
                    <a:cubicBezTo>
                      <a:pt x="113" y="533"/>
                      <a:pt x="115" y="536"/>
                      <a:pt x="118" y="538"/>
                    </a:cubicBezTo>
                    <a:cubicBezTo>
                      <a:pt x="118" y="538"/>
                      <a:pt x="119" y="539"/>
                      <a:pt x="121" y="541"/>
                    </a:cubicBezTo>
                    <a:cubicBezTo>
                      <a:pt x="123" y="542"/>
                      <a:pt x="126" y="544"/>
                      <a:pt x="129" y="546"/>
                    </a:cubicBezTo>
                    <a:cubicBezTo>
                      <a:pt x="132" y="548"/>
                      <a:pt x="134" y="550"/>
                      <a:pt x="137" y="552"/>
                    </a:cubicBezTo>
                    <a:cubicBezTo>
                      <a:pt x="138" y="552"/>
                      <a:pt x="139" y="553"/>
                      <a:pt x="139" y="553"/>
                    </a:cubicBezTo>
                    <a:cubicBezTo>
                      <a:pt x="140" y="554"/>
                      <a:pt x="140" y="554"/>
                      <a:pt x="140" y="554"/>
                    </a:cubicBezTo>
                    <a:cubicBezTo>
                      <a:pt x="143" y="556"/>
                      <a:pt x="147" y="556"/>
                      <a:pt x="150" y="554"/>
                    </a:cubicBezTo>
                    <a:cubicBezTo>
                      <a:pt x="150" y="554"/>
                      <a:pt x="157" y="550"/>
                      <a:pt x="164" y="546"/>
                    </a:cubicBezTo>
                    <a:cubicBezTo>
                      <a:pt x="171" y="541"/>
                      <a:pt x="178" y="537"/>
                      <a:pt x="178" y="537"/>
                    </a:cubicBezTo>
                    <a:cubicBezTo>
                      <a:pt x="180" y="535"/>
                      <a:pt x="184" y="535"/>
                      <a:pt x="187" y="536"/>
                    </a:cubicBezTo>
                    <a:cubicBezTo>
                      <a:pt x="187" y="536"/>
                      <a:pt x="188" y="537"/>
                      <a:pt x="190" y="537"/>
                    </a:cubicBezTo>
                    <a:cubicBezTo>
                      <a:pt x="192" y="538"/>
                      <a:pt x="194" y="539"/>
                      <a:pt x="196" y="540"/>
                    </a:cubicBezTo>
                    <a:cubicBezTo>
                      <a:pt x="199" y="542"/>
                      <a:pt x="201" y="543"/>
                      <a:pt x="203" y="543"/>
                    </a:cubicBezTo>
                    <a:cubicBezTo>
                      <a:pt x="205" y="544"/>
                      <a:pt x="206" y="545"/>
                      <a:pt x="206" y="545"/>
                    </a:cubicBezTo>
                    <a:cubicBezTo>
                      <a:pt x="206" y="545"/>
                      <a:pt x="211" y="546"/>
                      <a:pt x="217" y="548"/>
                    </a:cubicBezTo>
                    <a:cubicBezTo>
                      <a:pt x="222" y="550"/>
                      <a:pt x="227" y="551"/>
                      <a:pt x="227" y="551"/>
                    </a:cubicBezTo>
                    <a:cubicBezTo>
                      <a:pt x="230" y="552"/>
                      <a:pt x="232" y="555"/>
                      <a:pt x="233" y="558"/>
                    </a:cubicBezTo>
                    <a:cubicBezTo>
                      <a:pt x="233" y="558"/>
                      <a:pt x="234" y="560"/>
                      <a:pt x="234" y="563"/>
                    </a:cubicBezTo>
                    <a:cubicBezTo>
                      <a:pt x="235" y="566"/>
                      <a:pt x="236" y="570"/>
                      <a:pt x="237" y="574"/>
                    </a:cubicBezTo>
                    <a:cubicBezTo>
                      <a:pt x="239" y="582"/>
                      <a:pt x="242" y="590"/>
                      <a:pt x="242" y="590"/>
                    </a:cubicBezTo>
                    <a:cubicBezTo>
                      <a:pt x="243" y="593"/>
                      <a:pt x="246" y="595"/>
                      <a:pt x="250" y="596"/>
                    </a:cubicBezTo>
                    <a:cubicBezTo>
                      <a:pt x="250" y="596"/>
                      <a:pt x="251" y="596"/>
                      <a:pt x="254" y="596"/>
                    </a:cubicBezTo>
                    <a:cubicBezTo>
                      <a:pt x="256" y="597"/>
                      <a:pt x="260" y="597"/>
                      <a:pt x="263" y="598"/>
                    </a:cubicBezTo>
                    <a:cubicBezTo>
                      <a:pt x="266" y="598"/>
                      <a:pt x="270" y="598"/>
                      <a:pt x="272" y="599"/>
                    </a:cubicBezTo>
                    <a:cubicBezTo>
                      <a:pt x="275" y="599"/>
                      <a:pt x="277" y="599"/>
                      <a:pt x="277" y="599"/>
                    </a:cubicBezTo>
                    <a:cubicBezTo>
                      <a:pt x="280" y="599"/>
                      <a:pt x="284" y="598"/>
                      <a:pt x="285" y="595"/>
                    </a:cubicBezTo>
                    <a:close/>
                    <a:moveTo>
                      <a:pt x="274" y="511"/>
                    </a:moveTo>
                    <a:cubicBezTo>
                      <a:pt x="261" y="509"/>
                      <a:pt x="249" y="506"/>
                      <a:pt x="239" y="504"/>
                    </a:cubicBezTo>
                    <a:cubicBezTo>
                      <a:pt x="235" y="502"/>
                      <a:pt x="231" y="501"/>
                      <a:pt x="228" y="500"/>
                    </a:cubicBezTo>
                    <a:cubicBezTo>
                      <a:pt x="226" y="499"/>
                      <a:pt x="224" y="498"/>
                      <a:pt x="224" y="498"/>
                    </a:cubicBezTo>
                    <a:cubicBezTo>
                      <a:pt x="224" y="498"/>
                      <a:pt x="224" y="498"/>
                      <a:pt x="223" y="498"/>
                    </a:cubicBezTo>
                    <a:cubicBezTo>
                      <a:pt x="222" y="498"/>
                      <a:pt x="221" y="497"/>
                      <a:pt x="220" y="497"/>
                    </a:cubicBezTo>
                    <a:cubicBezTo>
                      <a:pt x="219" y="496"/>
                      <a:pt x="217" y="496"/>
                      <a:pt x="215" y="495"/>
                    </a:cubicBezTo>
                    <a:cubicBezTo>
                      <a:pt x="214" y="494"/>
                      <a:pt x="213" y="494"/>
                      <a:pt x="212" y="494"/>
                    </a:cubicBezTo>
                    <a:cubicBezTo>
                      <a:pt x="211" y="493"/>
                      <a:pt x="210" y="493"/>
                      <a:pt x="209" y="492"/>
                    </a:cubicBezTo>
                    <a:cubicBezTo>
                      <a:pt x="201" y="488"/>
                      <a:pt x="189" y="482"/>
                      <a:pt x="179" y="474"/>
                    </a:cubicBezTo>
                    <a:cubicBezTo>
                      <a:pt x="168" y="467"/>
                      <a:pt x="158" y="459"/>
                      <a:pt x="152" y="452"/>
                    </a:cubicBezTo>
                    <a:cubicBezTo>
                      <a:pt x="148" y="448"/>
                      <a:pt x="145" y="446"/>
                      <a:pt x="143" y="444"/>
                    </a:cubicBezTo>
                    <a:cubicBezTo>
                      <a:pt x="142" y="442"/>
                      <a:pt x="141" y="440"/>
                      <a:pt x="141" y="440"/>
                    </a:cubicBezTo>
                    <a:cubicBezTo>
                      <a:pt x="141" y="440"/>
                      <a:pt x="139" y="439"/>
                      <a:pt x="138" y="437"/>
                    </a:cubicBezTo>
                    <a:cubicBezTo>
                      <a:pt x="136" y="435"/>
                      <a:pt x="133" y="432"/>
                      <a:pt x="130" y="428"/>
                    </a:cubicBezTo>
                    <a:cubicBezTo>
                      <a:pt x="125" y="420"/>
                      <a:pt x="117" y="409"/>
                      <a:pt x="111" y="398"/>
                    </a:cubicBezTo>
                    <a:cubicBezTo>
                      <a:pt x="106" y="387"/>
                      <a:pt x="101" y="375"/>
                      <a:pt x="98" y="365"/>
                    </a:cubicBezTo>
                    <a:cubicBezTo>
                      <a:pt x="97" y="363"/>
                      <a:pt x="96" y="361"/>
                      <a:pt x="96" y="359"/>
                    </a:cubicBezTo>
                    <a:cubicBezTo>
                      <a:pt x="95" y="357"/>
                      <a:pt x="95" y="356"/>
                      <a:pt x="94" y="354"/>
                    </a:cubicBezTo>
                    <a:cubicBezTo>
                      <a:pt x="94" y="353"/>
                      <a:pt x="94" y="352"/>
                      <a:pt x="94" y="351"/>
                    </a:cubicBezTo>
                    <a:cubicBezTo>
                      <a:pt x="93" y="350"/>
                      <a:pt x="93" y="350"/>
                      <a:pt x="93" y="350"/>
                    </a:cubicBezTo>
                    <a:cubicBezTo>
                      <a:pt x="93" y="350"/>
                      <a:pt x="93" y="348"/>
                      <a:pt x="92" y="346"/>
                    </a:cubicBezTo>
                    <a:cubicBezTo>
                      <a:pt x="92" y="343"/>
                      <a:pt x="91" y="339"/>
                      <a:pt x="90" y="334"/>
                    </a:cubicBezTo>
                    <a:cubicBezTo>
                      <a:pt x="89" y="325"/>
                      <a:pt x="87" y="312"/>
                      <a:pt x="87" y="299"/>
                    </a:cubicBezTo>
                    <a:cubicBezTo>
                      <a:pt x="87" y="286"/>
                      <a:pt x="89" y="273"/>
                      <a:pt x="90" y="264"/>
                    </a:cubicBezTo>
                    <a:cubicBezTo>
                      <a:pt x="91" y="261"/>
                      <a:pt x="91" y="259"/>
                      <a:pt x="92" y="257"/>
                    </a:cubicBezTo>
                    <a:cubicBezTo>
                      <a:pt x="92" y="255"/>
                      <a:pt x="92" y="254"/>
                      <a:pt x="93" y="252"/>
                    </a:cubicBezTo>
                    <a:cubicBezTo>
                      <a:pt x="93" y="251"/>
                      <a:pt x="93" y="250"/>
                      <a:pt x="93" y="249"/>
                    </a:cubicBezTo>
                    <a:cubicBezTo>
                      <a:pt x="94" y="249"/>
                      <a:pt x="94" y="248"/>
                      <a:pt x="94" y="248"/>
                    </a:cubicBezTo>
                    <a:cubicBezTo>
                      <a:pt x="94" y="248"/>
                      <a:pt x="94" y="247"/>
                      <a:pt x="95" y="244"/>
                    </a:cubicBezTo>
                    <a:cubicBezTo>
                      <a:pt x="96" y="241"/>
                      <a:pt x="97" y="237"/>
                      <a:pt x="98" y="233"/>
                    </a:cubicBezTo>
                    <a:cubicBezTo>
                      <a:pt x="101" y="224"/>
                      <a:pt x="106" y="212"/>
                      <a:pt x="112" y="200"/>
                    </a:cubicBezTo>
                    <a:cubicBezTo>
                      <a:pt x="118" y="189"/>
                      <a:pt x="125" y="178"/>
                      <a:pt x="131" y="170"/>
                    </a:cubicBezTo>
                    <a:cubicBezTo>
                      <a:pt x="132" y="169"/>
                      <a:pt x="134" y="167"/>
                      <a:pt x="135" y="165"/>
                    </a:cubicBezTo>
                    <a:cubicBezTo>
                      <a:pt x="136" y="164"/>
                      <a:pt x="137" y="163"/>
                      <a:pt x="138" y="161"/>
                    </a:cubicBezTo>
                    <a:cubicBezTo>
                      <a:pt x="139" y="160"/>
                      <a:pt x="140" y="160"/>
                      <a:pt x="141" y="159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41" y="158"/>
                      <a:pt x="142" y="157"/>
                      <a:pt x="144" y="155"/>
                    </a:cubicBezTo>
                    <a:cubicBezTo>
                      <a:pt x="146" y="153"/>
                      <a:pt x="149" y="150"/>
                      <a:pt x="152" y="147"/>
                    </a:cubicBezTo>
                    <a:cubicBezTo>
                      <a:pt x="159" y="140"/>
                      <a:pt x="169" y="132"/>
                      <a:pt x="180" y="124"/>
                    </a:cubicBezTo>
                    <a:cubicBezTo>
                      <a:pt x="190" y="117"/>
                      <a:pt x="202" y="111"/>
                      <a:pt x="211" y="107"/>
                    </a:cubicBezTo>
                    <a:cubicBezTo>
                      <a:pt x="215" y="105"/>
                      <a:pt x="219" y="103"/>
                      <a:pt x="221" y="102"/>
                    </a:cubicBezTo>
                    <a:cubicBezTo>
                      <a:pt x="224" y="101"/>
                      <a:pt x="225" y="100"/>
                      <a:pt x="225" y="100"/>
                    </a:cubicBezTo>
                    <a:cubicBezTo>
                      <a:pt x="225" y="100"/>
                      <a:pt x="226" y="100"/>
                      <a:pt x="226" y="100"/>
                    </a:cubicBezTo>
                    <a:cubicBezTo>
                      <a:pt x="227" y="100"/>
                      <a:pt x="228" y="99"/>
                      <a:pt x="229" y="99"/>
                    </a:cubicBezTo>
                    <a:cubicBezTo>
                      <a:pt x="231" y="99"/>
                      <a:pt x="232" y="98"/>
                      <a:pt x="234" y="97"/>
                    </a:cubicBezTo>
                    <a:cubicBezTo>
                      <a:pt x="236" y="97"/>
                      <a:pt x="238" y="96"/>
                      <a:pt x="241" y="95"/>
                    </a:cubicBezTo>
                    <a:cubicBezTo>
                      <a:pt x="250" y="93"/>
                      <a:pt x="262" y="90"/>
                      <a:pt x="275" y="88"/>
                    </a:cubicBezTo>
                    <a:cubicBezTo>
                      <a:pt x="288" y="87"/>
                      <a:pt x="301" y="87"/>
                      <a:pt x="310" y="87"/>
                    </a:cubicBezTo>
                    <a:cubicBezTo>
                      <a:pt x="315" y="88"/>
                      <a:pt x="319" y="88"/>
                      <a:pt x="322" y="88"/>
                    </a:cubicBezTo>
                    <a:cubicBezTo>
                      <a:pt x="325" y="88"/>
                      <a:pt x="326" y="89"/>
                      <a:pt x="326" y="89"/>
                    </a:cubicBezTo>
                    <a:cubicBezTo>
                      <a:pt x="326" y="89"/>
                      <a:pt x="327" y="89"/>
                      <a:pt x="328" y="89"/>
                    </a:cubicBezTo>
                    <a:cubicBezTo>
                      <a:pt x="328" y="89"/>
                      <a:pt x="329" y="89"/>
                      <a:pt x="331" y="89"/>
                    </a:cubicBezTo>
                    <a:cubicBezTo>
                      <a:pt x="332" y="89"/>
                      <a:pt x="334" y="90"/>
                      <a:pt x="336" y="90"/>
                    </a:cubicBezTo>
                    <a:cubicBezTo>
                      <a:pt x="338" y="90"/>
                      <a:pt x="340" y="91"/>
                      <a:pt x="342" y="91"/>
                    </a:cubicBezTo>
                    <a:cubicBezTo>
                      <a:pt x="352" y="93"/>
                      <a:pt x="364" y="96"/>
                      <a:pt x="376" y="101"/>
                    </a:cubicBezTo>
                    <a:cubicBezTo>
                      <a:pt x="388" y="106"/>
                      <a:pt x="400" y="111"/>
                      <a:pt x="408" y="116"/>
                    </a:cubicBezTo>
                    <a:cubicBezTo>
                      <a:pt x="412" y="119"/>
                      <a:pt x="416" y="121"/>
                      <a:pt x="418" y="122"/>
                    </a:cubicBezTo>
                    <a:cubicBezTo>
                      <a:pt x="420" y="124"/>
                      <a:pt x="422" y="125"/>
                      <a:pt x="422" y="125"/>
                    </a:cubicBezTo>
                    <a:cubicBezTo>
                      <a:pt x="422" y="125"/>
                      <a:pt x="422" y="125"/>
                      <a:pt x="423" y="126"/>
                    </a:cubicBezTo>
                    <a:cubicBezTo>
                      <a:pt x="423" y="126"/>
                      <a:pt x="424" y="127"/>
                      <a:pt x="425" y="127"/>
                    </a:cubicBezTo>
                    <a:cubicBezTo>
                      <a:pt x="426" y="128"/>
                      <a:pt x="428" y="129"/>
                      <a:pt x="429" y="131"/>
                    </a:cubicBezTo>
                    <a:cubicBezTo>
                      <a:pt x="431" y="132"/>
                      <a:pt x="433" y="133"/>
                      <a:pt x="434" y="135"/>
                    </a:cubicBezTo>
                    <a:cubicBezTo>
                      <a:pt x="442" y="141"/>
                      <a:pt x="451" y="149"/>
                      <a:pt x="460" y="159"/>
                    </a:cubicBezTo>
                    <a:cubicBezTo>
                      <a:pt x="468" y="169"/>
                      <a:pt x="476" y="179"/>
                      <a:pt x="481" y="187"/>
                    </a:cubicBezTo>
                    <a:cubicBezTo>
                      <a:pt x="483" y="192"/>
                      <a:pt x="485" y="195"/>
                      <a:pt x="487" y="198"/>
                    </a:cubicBezTo>
                    <a:cubicBezTo>
                      <a:pt x="488" y="200"/>
                      <a:pt x="489" y="201"/>
                      <a:pt x="489" y="201"/>
                    </a:cubicBezTo>
                    <a:cubicBezTo>
                      <a:pt x="489" y="201"/>
                      <a:pt x="490" y="203"/>
                      <a:pt x="491" y="205"/>
                    </a:cubicBezTo>
                    <a:cubicBezTo>
                      <a:pt x="492" y="208"/>
                      <a:pt x="494" y="212"/>
                      <a:pt x="496" y="216"/>
                    </a:cubicBezTo>
                    <a:cubicBezTo>
                      <a:pt x="500" y="225"/>
                      <a:pt x="504" y="237"/>
                      <a:pt x="507" y="249"/>
                    </a:cubicBezTo>
                    <a:cubicBezTo>
                      <a:pt x="510" y="262"/>
                      <a:pt x="512" y="275"/>
                      <a:pt x="512" y="284"/>
                    </a:cubicBezTo>
                    <a:cubicBezTo>
                      <a:pt x="512" y="285"/>
                      <a:pt x="513" y="287"/>
                      <a:pt x="513" y="288"/>
                    </a:cubicBezTo>
                    <a:cubicBezTo>
                      <a:pt x="513" y="289"/>
                      <a:pt x="513" y="290"/>
                      <a:pt x="513" y="291"/>
                    </a:cubicBezTo>
                    <a:cubicBezTo>
                      <a:pt x="513" y="293"/>
                      <a:pt x="513" y="294"/>
                      <a:pt x="513" y="296"/>
                    </a:cubicBezTo>
                    <a:cubicBezTo>
                      <a:pt x="513" y="297"/>
                      <a:pt x="513" y="298"/>
                      <a:pt x="513" y="299"/>
                    </a:cubicBezTo>
                    <a:cubicBezTo>
                      <a:pt x="513" y="300"/>
                      <a:pt x="513" y="300"/>
                      <a:pt x="513" y="300"/>
                    </a:cubicBezTo>
                    <a:cubicBezTo>
                      <a:pt x="513" y="300"/>
                      <a:pt x="513" y="302"/>
                      <a:pt x="513" y="305"/>
                    </a:cubicBezTo>
                    <a:cubicBezTo>
                      <a:pt x="513" y="308"/>
                      <a:pt x="513" y="312"/>
                      <a:pt x="512" y="316"/>
                    </a:cubicBezTo>
                    <a:cubicBezTo>
                      <a:pt x="511" y="326"/>
                      <a:pt x="510" y="339"/>
                      <a:pt x="507" y="351"/>
                    </a:cubicBezTo>
                    <a:cubicBezTo>
                      <a:pt x="503" y="364"/>
                      <a:pt x="499" y="376"/>
                      <a:pt x="495" y="385"/>
                    </a:cubicBezTo>
                    <a:cubicBezTo>
                      <a:pt x="493" y="389"/>
                      <a:pt x="491" y="393"/>
                      <a:pt x="490" y="395"/>
                    </a:cubicBezTo>
                    <a:cubicBezTo>
                      <a:pt x="490" y="397"/>
                      <a:pt x="489" y="397"/>
                      <a:pt x="489" y="398"/>
                    </a:cubicBezTo>
                    <a:cubicBezTo>
                      <a:pt x="488" y="399"/>
                      <a:pt x="488" y="399"/>
                      <a:pt x="488" y="399"/>
                    </a:cubicBezTo>
                    <a:cubicBezTo>
                      <a:pt x="488" y="399"/>
                      <a:pt x="487" y="401"/>
                      <a:pt x="486" y="403"/>
                    </a:cubicBezTo>
                    <a:cubicBezTo>
                      <a:pt x="485" y="406"/>
                      <a:pt x="483" y="409"/>
                      <a:pt x="480" y="413"/>
                    </a:cubicBezTo>
                    <a:cubicBezTo>
                      <a:pt x="475" y="421"/>
                      <a:pt x="468" y="432"/>
                      <a:pt x="459" y="441"/>
                    </a:cubicBezTo>
                    <a:cubicBezTo>
                      <a:pt x="457" y="444"/>
                      <a:pt x="455" y="446"/>
                      <a:pt x="452" y="448"/>
                    </a:cubicBezTo>
                    <a:cubicBezTo>
                      <a:pt x="450" y="450"/>
                      <a:pt x="448" y="453"/>
                      <a:pt x="446" y="455"/>
                    </a:cubicBezTo>
                    <a:cubicBezTo>
                      <a:pt x="441" y="459"/>
                      <a:pt x="437" y="463"/>
                      <a:pt x="433" y="465"/>
                    </a:cubicBezTo>
                    <a:cubicBezTo>
                      <a:pt x="430" y="469"/>
                      <a:pt x="426" y="471"/>
                      <a:pt x="424" y="473"/>
                    </a:cubicBezTo>
                    <a:cubicBezTo>
                      <a:pt x="422" y="474"/>
                      <a:pt x="420" y="475"/>
                      <a:pt x="420" y="475"/>
                    </a:cubicBezTo>
                    <a:cubicBezTo>
                      <a:pt x="420" y="475"/>
                      <a:pt x="419" y="476"/>
                      <a:pt x="417" y="478"/>
                    </a:cubicBezTo>
                    <a:cubicBezTo>
                      <a:pt x="414" y="479"/>
                      <a:pt x="411" y="481"/>
                      <a:pt x="407" y="484"/>
                    </a:cubicBezTo>
                    <a:cubicBezTo>
                      <a:pt x="403" y="486"/>
                      <a:pt x="398" y="489"/>
                      <a:pt x="392" y="491"/>
                    </a:cubicBezTo>
                    <a:cubicBezTo>
                      <a:pt x="390" y="493"/>
                      <a:pt x="387" y="494"/>
                      <a:pt x="384" y="495"/>
                    </a:cubicBezTo>
                    <a:cubicBezTo>
                      <a:pt x="381" y="497"/>
                      <a:pt x="378" y="498"/>
                      <a:pt x="375" y="499"/>
                    </a:cubicBezTo>
                    <a:cubicBezTo>
                      <a:pt x="363" y="503"/>
                      <a:pt x="351" y="507"/>
                      <a:pt x="341" y="509"/>
                    </a:cubicBezTo>
                    <a:cubicBezTo>
                      <a:pt x="336" y="509"/>
                      <a:pt x="332" y="510"/>
                      <a:pt x="330" y="510"/>
                    </a:cubicBezTo>
                    <a:cubicBezTo>
                      <a:pt x="327" y="511"/>
                      <a:pt x="325" y="511"/>
                      <a:pt x="325" y="511"/>
                    </a:cubicBezTo>
                    <a:cubicBezTo>
                      <a:pt x="325" y="511"/>
                      <a:pt x="325" y="511"/>
                      <a:pt x="324" y="511"/>
                    </a:cubicBezTo>
                    <a:cubicBezTo>
                      <a:pt x="323" y="511"/>
                      <a:pt x="322" y="511"/>
                      <a:pt x="321" y="511"/>
                    </a:cubicBezTo>
                    <a:cubicBezTo>
                      <a:pt x="318" y="512"/>
                      <a:pt x="314" y="512"/>
                      <a:pt x="309" y="512"/>
                    </a:cubicBezTo>
                    <a:cubicBezTo>
                      <a:pt x="300" y="513"/>
                      <a:pt x="287" y="512"/>
                      <a:pt x="274" y="5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16"/>
              <p:cNvSpPr>
                <a:spLocks/>
              </p:cNvSpPr>
              <p:nvPr/>
            </p:nvSpPr>
            <p:spPr bwMode="auto">
              <a:xfrm>
                <a:off x="5931880" y="2436064"/>
                <a:ext cx="742154" cy="781903"/>
              </a:xfrm>
              <a:custGeom>
                <a:avLst/>
                <a:gdLst>
                  <a:gd name="T0" fmla="*/ 188 w 370"/>
                  <a:gd name="T1" fmla="*/ 344 h 372"/>
                  <a:gd name="T2" fmla="*/ 216 w 370"/>
                  <a:gd name="T3" fmla="*/ 341 h 372"/>
                  <a:gd name="T4" fmla="*/ 246 w 370"/>
                  <a:gd name="T5" fmla="*/ 362 h 372"/>
                  <a:gd name="T6" fmla="*/ 269 w 370"/>
                  <a:gd name="T7" fmla="*/ 348 h 372"/>
                  <a:gd name="T8" fmla="*/ 277 w 370"/>
                  <a:gd name="T9" fmla="*/ 313 h 372"/>
                  <a:gd name="T10" fmla="*/ 304 w 370"/>
                  <a:gd name="T11" fmla="*/ 298 h 372"/>
                  <a:gd name="T12" fmla="*/ 337 w 370"/>
                  <a:gd name="T13" fmla="*/ 292 h 372"/>
                  <a:gd name="T14" fmla="*/ 336 w 370"/>
                  <a:gd name="T15" fmla="*/ 266 h 372"/>
                  <a:gd name="T16" fmla="*/ 333 w 370"/>
                  <a:gd name="T17" fmla="*/ 235 h 372"/>
                  <a:gd name="T18" fmla="*/ 353 w 370"/>
                  <a:gd name="T19" fmla="*/ 212 h 372"/>
                  <a:gd name="T20" fmla="*/ 370 w 370"/>
                  <a:gd name="T21" fmla="*/ 185 h 372"/>
                  <a:gd name="T22" fmla="*/ 339 w 370"/>
                  <a:gd name="T23" fmla="*/ 161 h 372"/>
                  <a:gd name="T24" fmla="*/ 335 w 370"/>
                  <a:gd name="T25" fmla="*/ 144 h 372"/>
                  <a:gd name="T26" fmla="*/ 340 w 370"/>
                  <a:gd name="T27" fmla="*/ 116 h 372"/>
                  <a:gd name="T28" fmla="*/ 343 w 370"/>
                  <a:gd name="T29" fmla="*/ 90 h 372"/>
                  <a:gd name="T30" fmla="*/ 319 w 370"/>
                  <a:gd name="T31" fmla="*/ 80 h 372"/>
                  <a:gd name="T32" fmla="*/ 295 w 370"/>
                  <a:gd name="T33" fmla="*/ 75 h 372"/>
                  <a:gd name="T34" fmla="*/ 280 w 370"/>
                  <a:gd name="T35" fmla="*/ 62 h 372"/>
                  <a:gd name="T36" fmla="*/ 278 w 370"/>
                  <a:gd name="T37" fmla="*/ 30 h 372"/>
                  <a:gd name="T38" fmla="*/ 249 w 370"/>
                  <a:gd name="T39" fmla="*/ 15 h 372"/>
                  <a:gd name="T40" fmla="*/ 210 w 370"/>
                  <a:gd name="T41" fmla="*/ 31 h 372"/>
                  <a:gd name="T42" fmla="*/ 178 w 370"/>
                  <a:gd name="T43" fmla="*/ 3 h 372"/>
                  <a:gd name="T44" fmla="*/ 147 w 370"/>
                  <a:gd name="T45" fmla="*/ 7 h 372"/>
                  <a:gd name="T46" fmla="*/ 129 w 370"/>
                  <a:gd name="T47" fmla="*/ 38 h 372"/>
                  <a:gd name="T48" fmla="*/ 110 w 370"/>
                  <a:gd name="T49" fmla="*/ 46 h 372"/>
                  <a:gd name="T50" fmla="*/ 73 w 370"/>
                  <a:gd name="T51" fmla="*/ 36 h 372"/>
                  <a:gd name="T52" fmla="*/ 55 w 370"/>
                  <a:gd name="T53" fmla="*/ 55 h 372"/>
                  <a:gd name="T54" fmla="*/ 57 w 370"/>
                  <a:gd name="T55" fmla="*/ 91 h 372"/>
                  <a:gd name="T56" fmla="*/ 46 w 370"/>
                  <a:gd name="T57" fmla="*/ 108 h 372"/>
                  <a:gd name="T58" fmla="*/ 9 w 370"/>
                  <a:gd name="T59" fmla="*/ 119 h 372"/>
                  <a:gd name="T60" fmla="*/ 14 w 370"/>
                  <a:gd name="T61" fmla="*/ 153 h 372"/>
                  <a:gd name="T62" fmla="*/ 25 w 370"/>
                  <a:gd name="T63" fmla="*/ 189 h 372"/>
                  <a:gd name="T64" fmla="*/ 0 w 370"/>
                  <a:gd name="T65" fmla="*/ 224 h 372"/>
                  <a:gd name="T66" fmla="*/ 23 w 370"/>
                  <a:gd name="T67" fmla="*/ 250 h 372"/>
                  <a:gd name="T68" fmla="*/ 44 w 370"/>
                  <a:gd name="T69" fmla="*/ 261 h 372"/>
                  <a:gd name="T70" fmla="*/ 55 w 370"/>
                  <a:gd name="T71" fmla="*/ 278 h 372"/>
                  <a:gd name="T72" fmla="*/ 49 w 370"/>
                  <a:gd name="T73" fmla="*/ 306 h 372"/>
                  <a:gd name="T74" fmla="*/ 62 w 370"/>
                  <a:gd name="T75" fmla="*/ 328 h 372"/>
                  <a:gd name="T76" fmla="*/ 94 w 370"/>
                  <a:gd name="T77" fmla="*/ 320 h 372"/>
                  <a:gd name="T78" fmla="*/ 113 w 370"/>
                  <a:gd name="T79" fmla="*/ 328 h 372"/>
                  <a:gd name="T80" fmla="*/ 131 w 370"/>
                  <a:gd name="T81" fmla="*/ 339 h 372"/>
                  <a:gd name="T82" fmla="*/ 151 w 370"/>
                  <a:gd name="T83" fmla="*/ 370 h 372"/>
                  <a:gd name="T84" fmla="*/ 140 w 370"/>
                  <a:gd name="T85" fmla="*/ 299 h 372"/>
                  <a:gd name="T86" fmla="*/ 102 w 370"/>
                  <a:gd name="T87" fmla="*/ 275 h 372"/>
                  <a:gd name="T88" fmla="*/ 75 w 370"/>
                  <a:gd name="T89" fmla="*/ 239 h 372"/>
                  <a:gd name="T90" fmla="*/ 63 w 370"/>
                  <a:gd name="T91" fmla="*/ 180 h 372"/>
                  <a:gd name="T92" fmla="*/ 90 w 370"/>
                  <a:gd name="T93" fmla="*/ 110 h 372"/>
                  <a:gd name="T94" fmla="*/ 169 w 370"/>
                  <a:gd name="T95" fmla="*/ 67 h 372"/>
                  <a:gd name="T96" fmla="*/ 214 w 370"/>
                  <a:gd name="T97" fmla="*/ 70 h 372"/>
                  <a:gd name="T98" fmla="*/ 267 w 370"/>
                  <a:gd name="T99" fmla="*/ 100 h 372"/>
                  <a:gd name="T100" fmla="*/ 300 w 370"/>
                  <a:gd name="T101" fmla="*/ 156 h 372"/>
                  <a:gd name="T102" fmla="*/ 299 w 370"/>
                  <a:gd name="T103" fmla="*/ 217 h 372"/>
                  <a:gd name="T104" fmla="*/ 282 w 370"/>
                  <a:gd name="T105" fmla="*/ 254 h 372"/>
                  <a:gd name="T106" fmla="*/ 257 w 370"/>
                  <a:gd name="T107" fmla="*/ 281 h 372"/>
                  <a:gd name="T108" fmla="*/ 200 w 370"/>
                  <a:gd name="T109" fmla="*/ 305 h 372"/>
                  <a:gd name="T110" fmla="*/ 163 w 370"/>
                  <a:gd name="T111" fmla="*/ 30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372">
                    <a:moveTo>
                      <a:pt x="168" y="369"/>
                    </a:moveTo>
                    <a:cubicBezTo>
                      <a:pt x="168" y="369"/>
                      <a:pt x="171" y="363"/>
                      <a:pt x="174" y="358"/>
                    </a:cubicBezTo>
                    <a:cubicBezTo>
                      <a:pt x="178" y="353"/>
                      <a:pt x="180" y="347"/>
                      <a:pt x="180" y="347"/>
                    </a:cubicBezTo>
                    <a:cubicBezTo>
                      <a:pt x="181" y="345"/>
                      <a:pt x="183" y="344"/>
                      <a:pt x="186" y="344"/>
                    </a:cubicBezTo>
                    <a:cubicBezTo>
                      <a:pt x="186" y="344"/>
                      <a:pt x="187" y="344"/>
                      <a:pt x="188" y="344"/>
                    </a:cubicBezTo>
                    <a:cubicBezTo>
                      <a:pt x="190" y="344"/>
                      <a:pt x="191" y="344"/>
                      <a:pt x="193" y="344"/>
                    </a:cubicBezTo>
                    <a:cubicBezTo>
                      <a:pt x="197" y="343"/>
                      <a:pt x="201" y="343"/>
                      <a:pt x="201" y="343"/>
                    </a:cubicBezTo>
                    <a:cubicBezTo>
                      <a:pt x="201" y="343"/>
                      <a:pt x="202" y="343"/>
                      <a:pt x="203" y="343"/>
                    </a:cubicBezTo>
                    <a:cubicBezTo>
                      <a:pt x="205" y="343"/>
                      <a:pt x="207" y="342"/>
                      <a:pt x="209" y="342"/>
                    </a:cubicBezTo>
                    <a:cubicBezTo>
                      <a:pt x="212" y="341"/>
                      <a:pt x="216" y="341"/>
                      <a:pt x="216" y="341"/>
                    </a:cubicBezTo>
                    <a:cubicBezTo>
                      <a:pt x="218" y="340"/>
                      <a:pt x="221" y="341"/>
                      <a:pt x="222" y="343"/>
                    </a:cubicBezTo>
                    <a:cubicBezTo>
                      <a:pt x="222" y="343"/>
                      <a:pt x="226" y="347"/>
                      <a:pt x="230" y="352"/>
                    </a:cubicBezTo>
                    <a:cubicBezTo>
                      <a:pt x="233" y="354"/>
                      <a:pt x="235" y="356"/>
                      <a:pt x="236" y="358"/>
                    </a:cubicBezTo>
                    <a:cubicBezTo>
                      <a:pt x="238" y="359"/>
                      <a:pt x="239" y="361"/>
                      <a:pt x="239" y="361"/>
                    </a:cubicBezTo>
                    <a:cubicBezTo>
                      <a:pt x="241" y="362"/>
                      <a:pt x="244" y="363"/>
                      <a:pt x="246" y="362"/>
                    </a:cubicBezTo>
                    <a:cubicBezTo>
                      <a:pt x="246" y="362"/>
                      <a:pt x="248" y="361"/>
                      <a:pt x="249" y="361"/>
                    </a:cubicBezTo>
                    <a:cubicBezTo>
                      <a:pt x="251" y="360"/>
                      <a:pt x="253" y="359"/>
                      <a:pt x="256" y="358"/>
                    </a:cubicBezTo>
                    <a:cubicBezTo>
                      <a:pt x="258" y="357"/>
                      <a:pt x="260" y="356"/>
                      <a:pt x="262" y="355"/>
                    </a:cubicBezTo>
                    <a:cubicBezTo>
                      <a:pt x="264" y="355"/>
                      <a:pt x="265" y="354"/>
                      <a:pt x="265" y="354"/>
                    </a:cubicBezTo>
                    <a:cubicBezTo>
                      <a:pt x="267" y="353"/>
                      <a:pt x="269" y="351"/>
                      <a:pt x="269" y="348"/>
                    </a:cubicBezTo>
                    <a:cubicBezTo>
                      <a:pt x="269" y="348"/>
                      <a:pt x="269" y="342"/>
                      <a:pt x="269" y="336"/>
                    </a:cubicBezTo>
                    <a:cubicBezTo>
                      <a:pt x="269" y="333"/>
                      <a:pt x="268" y="329"/>
                      <a:pt x="268" y="327"/>
                    </a:cubicBezTo>
                    <a:cubicBezTo>
                      <a:pt x="268" y="325"/>
                      <a:pt x="268" y="323"/>
                      <a:pt x="268" y="323"/>
                    </a:cubicBezTo>
                    <a:cubicBezTo>
                      <a:pt x="268" y="321"/>
                      <a:pt x="269" y="319"/>
                      <a:pt x="271" y="318"/>
                    </a:cubicBezTo>
                    <a:cubicBezTo>
                      <a:pt x="271" y="318"/>
                      <a:pt x="274" y="315"/>
                      <a:pt x="277" y="313"/>
                    </a:cubicBezTo>
                    <a:cubicBezTo>
                      <a:pt x="280" y="311"/>
                      <a:pt x="283" y="308"/>
                      <a:pt x="283" y="308"/>
                    </a:cubicBezTo>
                    <a:cubicBezTo>
                      <a:pt x="283" y="308"/>
                      <a:pt x="286" y="306"/>
                      <a:pt x="289" y="303"/>
                    </a:cubicBezTo>
                    <a:cubicBezTo>
                      <a:pt x="292" y="301"/>
                      <a:pt x="294" y="298"/>
                      <a:pt x="294" y="298"/>
                    </a:cubicBezTo>
                    <a:cubicBezTo>
                      <a:pt x="296" y="297"/>
                      <a:pt x="298" y="296"/>
                      <a:pt x="301" y="297"/>
                    </a:cubicBezTo>
                    <a:cubicBezTo>
                      <a:pt x="301" y="297"/>
                      <a:pt x="302" y="297"/>
                      <a:pt x="304" y="298"/>
                    </a:cubicBezTo>
                    <a:cubicBezTo>
                      <a:pt x="306" y="298"/>
                      <a:pt x="309" y="299"/>
                      <a:pt x="312" y="300"/>
                    </a:cubicBezTo>
                    <a:cubicBezTo>
                      <a:pt x="318" y="301"/>
                      <a:pt x="325" y="303"/>
                      <a:pt x="325" y="303"/>
                    </a:cubicBezTo>
                    <a:cubicBezTo>
                      <a:pt x="327" y="303"/>
                      <a:pt x="330" y="302"/>
                      <a:pt x="331" y="300"/>
                    </a:cubicBezTo>
                    <a:cubicBezTo>
                      <a:pt x="331" y="300"/>
                      <a:pt x="332" y="299"/>
                      <a:pt x="333" y="297"/>
                    </a:cubicBezTo>
                    <a:cubicBezTo>
                      <a:pt x="334" y="296"/>
                      <a:pt x="336" y="294"/>
                      <a:pt x="337" y="292"/>
                    </a:cubicBezTo>
                    <a:cubicBezTo>
                      <a:pt x="339" y="290"/>
                      <a:pt x="340" y="287"/>
                      <a:pt x="341" y="286"/>
                    </a:cubicBezTo>
                    <a:cubicBezTo>
                      <a:pt x="342" y="284"/>
                      <a:pt x="343" y="283"/>
                      <a:pt x="343" y="283"/>
                    </a:cubicBezTo>
                    <a:cubicBezTo>
                      <a:pt x="344" y="281"/>
                      <a:pt x="344" y="278"/>
                      <a:pt x="343" y="276"/>
                    </a:cubicBezTo>
                    <a:cubicBezTo>
                      <a:pt x="343" y="276"/>
                      <a:pt x="342" y="275"/>
                      <a:pt x="341" y="273"/>
                    </a:cubicBezTo>
                    <a:cubicBezTo>
                      <a:pt x="339" y="271"/>
                      <a:pt x="338" y="268"/>
                      <a:pt x="336" y="266"/>
                    </a:cubicBezTo>
                    <a:cubicBezTo>
                      <a:pt x="332" y="261"/>
                      <a:pt x="329" y="256"/>
                      <a:pt x="329" y="256"/>
                    </a:cubicBezTo>
                    <a:cubicBezTo>
                      <a:pt x="327" y="254"/>
                      <a:pt x="327" y="251"/>
                      <a:pt x="328" y="249"/>
                    </a:cubicBezTo>
                    <a:cubicBezTo>
                      <a:pt x="328" y="249"/>
                      <a:pt x="329" y="246"/>
                      <a:pt x="331" y="242"/>
                    </a:cubicBezTo>
                    <a:cubicBezTo>
                      <a:pt x="331" y="240"/>
                      <a:pt x="332" y="239"/>
                      <a:pt x="332" y="237"/>
                    </a:cubicBezTo>
                    <a:cubicBezTo>
                      <a:pt x="333" y="236"/>
                      <a:pt x="333" y="235"/>
                      <a:pt x="333" y="235"/>
                    </a:cubicBezTo>
                    <a:cubicBezTo>
                      <a:pt x="333" y="235"/>
                      <a:pt x="334" y="231"/>
                      <a:pt x="335" y="228"/>
                    </a:cubicBezTo>
                    <a:cubicBezTo>
                      <a:pt x="336" y="226"/>
                      <a:pt x="336" y="224"/>
                      <a:pt x="337" y="223"/>
                    </a:cubicBezTo>
                    <a:cubicBezTo>
                      <a:pt x="337" y="221"/>
                      <a:pt x="337" y="220"/>
                      <a:pt x="337" y="220"/>
                    </a:cubicBezTo>
                    <a:cubicBezTo>
                      <a:pt x="338" y="218"/>
                      <a:pt x="339" y="216"/>
                      <a:pt x="342" y="216"/>
                    </a:cubicBezTo>
                    <a:cubicBezTo>
                      <a:pt x="342" y="216"/>
                      <a:pt x="348" y="214"/>
                      <a:pt x="353" y="212"/>
                    </a:cubicBezTo>
                    <a:cubicBezTo>
                      <a:pt x="359" y="210"/>
                      <a:pt x="365" y="208"/>
                      <a:pt x="365" y="208"/>
                    </a:cubicBezTo>
                    <a:cubicBezTo>
                      <a:pt x="367" y="207"/>
                      <a:pt x="369" y="204"/>
                      <a:pt x="369" y="202"/>
                    </a:cubicBezTo>
                    <a:cubicBezTo>
                      <a:pt x="369" y="202"/>
                      <a:pt x="369" y="200"/>
                      <a:pt x="369" y="199"/>
                    </a:cubicBezTo>
                    <a:cubicBezTo>
                      <a:pt x="369" y="197"/>
                      <a:pt x="370" y="194"/>
                      <a:pt x="370" y="192"/>
                    </a:cubicBezTo>
                    <a:cubicBezTo>
                      <a:pt x="370" y="189"/>
                      <a:pt x="370" y="187"/>
                      <a:pt x="370" y="185"/>
                    </a:cubicBezTo>
                    <a:cubicBezTo>
                      <a:pt x="370" y="183"/>
                      <a:pt x="370" y="182"/>
                      <a:pt x="370" y="182"/>
                    </a:cubicBezTo>
                    <a:cubicBezTo>
                      <a:pt x="370" y="179"/>
                      <a:pt x="368" y="177"/>
                      <a:pt x="366" y="175"/>
                    </a:cubicBezTo>
                    <a:cubicBezTo>
                      <a:pt x="366" y="175"/>
                      <a:pt x="360" y="173"/>
                      <a:pt x="355" y="170"/>
                    </a:cubicBezTo>
                    <a:cubicBezTo>
                      <a:pt x="349" y="168"/>
                      <a:pt x="343" y="166"/>
                      <a:pt x="343" y="166"/>
                    </a:cubicBezTo>
                    <a:cubicBezTo>
                      <a:pt x="341" y="165"/>
                      <a:pt x="339" y="163"/>
                      <a:pt x="339" y="161"/>
                    </a:cubicBezTo>
                    <a:cubicBezTo>
                      <a:pt x="339" y="161"/>
                      <a:pt x="339" y="160"/>
                      <a:pt x="339" y="159"/>
                    </a:cubicBezTo>
                    <a:cubicBezTo>
                      <a:pt x="338" y="157"/>
                      <a:pt x="338" y="156"/>
                      <a:pt x="338" y="154"/>
                    </a:cubicBezTo>
                    <a:cubicBezTo>
                      <a:pt x="337" y="152"/>
                      <a:pt x="337" y="150"/>
                      <a:pt x="336" y="149"/>
                    </a:cubicBezTo>
                    <a:cubicBezTo>
                      <a:pt x="336" y="147"/>
                      <a:pt x="336" y="146"/>
                      <a:pt x="336" y="146"/>
                    </a:cubicBezTo>
                    <a:cubicBezTo>
                      <a:pt x="336" y="146"/>
                      <a:pt x="336" y="145"/>
                      <a:pt x="335" y="144"/>
                    </a:cubicBezTo>
                    <a:cubicBezTo>
                      <a:pt x="335" y="142"/>
                      <a:pt x="334" y="141"/>
                      <a:pt x="334" y="139"/>
                    </a:cubicBezTo>
                    <a:cubicBezTo>
                      <a:pt x="333" y="137"/>
                      <a:pt x="333" y="135"/>
                      <a:pt x="332" y="134"/>
                    </a:cubicBezTo>
                    <a:cubicBezTo>
                      <a:pt x="332" y="132"/>
                      <a:pt x="331" y="132"/>
                      <a:pt x="331" y="132"/>
                    </a:cubicBezTo>
                    <a:cubicBezTo>
                      <a:pt x="330" y="129"/>
                      <a:pt x="331" y="127"/>
                      <a:pt x="332" y="125"/>
                    </a:cubicBezTo>
                    <a:cubicBezTo>
                      <a:pt x="332" y="125"/>
                      <a:pt x="336" y="121"/>
                      <a:pt x="340" y="116"/>
                    </a:cubicBezTo>
                    <a:cubicBezTo>
                      <a:pt x="342" y="113"/>
                      <a:pt x="344" y="111"/>
                      <a:pt x="345" y="109"/>
                    </a:cubicBezTo>
                    <a:cubicBezTo>
                      <a:pt x="347" y="107"/>
                      <a:pt x="348" y="106"/>
                      <a:pt x="348" y="106"/>
                    </a:cubicBezTo>
                    <a:cubicBezTo>
                      <a:pt x="349" y="104"/>
                      <a:pt x="349" y="101"/>
                      <a:pt x="348" y="99"/>
                    </a:cubicBezTo>
                    <a:cubicBezTo>
                      <a:pt x="348" y="99"/>
                      <a:pt x="347" y="98"/>
                      <a:pt x="346" y="96"/>
                    </a:cubicBezTo>
                    <a:cubicBezTo>
                      <a:pt x="345" y="94"/>
                      <a:pt x="344" y="92"/>
                      <a:pt x="343" y="90"/>
                    </a:cubicBezTo>
                    <a:cubicBezTo>
                      <a:pt x="342" y="88"/>
                      <a:pt x="340" y="86"/>
                      <a:pt x="339" y="84"/>
                    </a:cubicBezTo>
                    <a:cubicBezTo>
                      <a:pt x="338" y="83"/>
                      <a:pt x="338" y="82"/>
                      <a:pt x="338" y="82"/>
                    </a:cubicBezTo>
                    <a:cubicBezTo>
                      <a:pt x="336" y="79"/>
                      <a:pt x="333" y="78"/>
                      <a:pt x="331" y="78"/>
                    </a:cubicBezTo>
                    <a:cubicBezTo>
                      <a:pt x="331" y="78"/>
                      <a:pt x="330" y="78"/>
                      <a:pt x="327" y="79"/>
                    </a:cubicBezTo>
                    <a:cubicBezTo>
                      <a:pt x="325" y="79"/>
                      <a:pt x="322" y="80"/>
                      <a:pt x="319" y="80"/>
                    </a:cubicBezTo>
                    <a:cubicBezTo>
                      <a:pt x="316" y="81"/>
                      <a:pt x="313" y="81"/>
                      <a:pt x="311" y="82"/>
                    </a:cubicBezTo>
                    <a:cubicBezTo>
                      <a:pt x="308" y="82"/>
                      <a:pt x="307" y="83"/>
                      <a:pt x="307" y="83"/>
                    </a:cubicBezTo>
                    <a:cubicBezTo>
                      <a:pt x="305" y="83"/>
                      <a:pt x="302" y="83"/>
                      <a:pt x="301" y="81"/>
                    </a:cubicBezTo>
                    <a:cubicBezTo>
                      <a:pt x="301" y="81"/>
                      <a:pt x="300" y="80"/>
                      <a:pt x="299" y="79"/>
                    </a:cubicBezTo>
                    <a:cubicBezTo>
                      <a:pt x="298" y="78"/>
                      <a:pt x="297" y="77"/>
                      <a:pt x="295" y="75"/>
                    </a:cubicBezTo>
                    <a:cubicBezTo>
                      <a:pt x="294" y="74"/>
                      <a:pt x="293" y="73"/>
                      <a:pt x="292" y="72"/>
                    </a:cubicBezTo>
                    <a:cubicBezTo>
                      <a:pt x="291" y="71"/>
                      <a:pt x="290" y="70"/>
                      <a:pt x="290" y="70"/>
                    </a:cubicBezTo>
                    <a:cubicBezTo>
                      <a:pt x="290" y="70"/>
                      <a:pt x="289" y="69"/>
                      <a:pt x="288" y="68"/>
                    </a:cubicBezTo>
                    <a:cubicBezTo>
                      <a:pt x="287" y="67"/>
                      <a:pt x="286" y="66"/>
                      <a:pt x="284" y="65"/>
                    </a:cubicBezTo>
                    <a:cubicBezTo>
                      <a:pt x="283" y="64"/>
                      <a:pt x="281" y="63"/>
                      <a:pt x="280" y="62"/>
                    </a:cubicBezTo>
                    <a:cubicBezTo>
                      <a:pt x="279" y="61"/>
                      <a:pt x="278" y="60"/>
                      <a:pt x="278" y="60"/>
                    </a:cubicBezTo>
                    <a:cubicBezTo>
                      <a:pt x="276" y="59"/>
                      <a:pt x="275" y="57"/>
                      <a:pt x="276" y="54"/>
                    </a:cubicBezTo>
                    <a:cubicBezTo>
                      <a:pt x="276" y="54"/>
                      <a:pt x="276" y="53"/>
                      <a:pt x="276" y="50"/>
                    </a:cubicBezTo>
                    <a:cubicBezTo>
                      <a:pt x="277" y="48"/>
                      <a:pt x="277" y="45"/>
                      <a:pt x="277" y="42"/>
                    </a:cubicBezTo>
                    <a:cubicBezTo>
                      <a:pt x="278" y="36"/>
                      <a:pt x="278" y="30"/>
                      <a:pt x="278" y="30"/>
                    </a:cubicBezTo>
                    <a:cubicBezTo>
                      <a:pt x="278" y="27"/>
                      <a:pt x="277" y="25"/>
                      <a:pt x="274" y="23"/>
                    </a:cubicBezTo>
                    <a:cubicBezTo>
                      <a:pt x="274" y="23"/>
                      <a:pt x="270" y="21"/>
                      <a:pt x="266" y="19"/>
                    </a:cubicBezTo>
                    <a:cubicBezTo>
                      <a:pt x="263" y="18"/>
                      <a:pt x="261" y="17"/>
                      <a:pt x="259" y="16"/>
                    </a:cubicBezTo>
                    <a:cubicBezTo>
                      <a:pt x="258" y="15"/>
                      <a:pt x="256" y="15"/>
                      <a:pt x="256" y="15"/>
                    </a:cubicBezTo>
                    <a:cubicBezTo>
                      <a:pt x="254" y="14"/>
                      <a:pt x="251" y="14"/>
                      <a:pt x="249" y="15"/>
                    </a:cubicBezTo>
                    <a:cubicBezTo>
                      <a:pt x="249" y="15"/>
                      <a:pt x="244" y="19"/>
                      <a:pt x="240" y="24"/>
                    </a:cubicBezTo>
                    <a:cubicBezTo>
                      <a:pt x="235" y="28"/>
                      <a:pt x="231" y="32"/>
                      <a:pt x="231" y="32"/>
                    </a:cubicBezTo>
                    <a:cubicBezTo>
                      <a:pt x="230" y="34"/>
                      <a:pt x="227" y="35"/>
                      <a:pt x="225" y="34"/>
                    </a:cubicBezTo>
                    <a:cubicBezTo>
                      <a:pt x="225" y="34"/>
                      <a:pt x="221" y="33"/>
                      <a:pt x="218" y="32"/>
                    </a:cubicBezTo>
                    <a:cubicBezTo>
                      <a:pt x="214" y="31"/>
                      <a:pt x="210" y="31"/>
                      <a:pt x="210" y="31"/>
                    </a:cubicBezTo>
                    <a:cubicBezTo>
                      <a:pt x="210" y="31"/>
                      <a:pt x="206" y="30"/>
                      <a:pt x="203" y="30"/>
                    </a:cubicBezTo>
                    <a:cubicBezTo>
                      <a:pt x="199" y="29"/>
                      <a:pt x="195" y="29"/>
                      <a:pt x="195" y="29"/>
                    </a:cubicBezTo>
                    <a:cubicBezTo>
                      <a:pt x="193" y="29"/>
                      <a:pt x="191" y="27"/>
                      <a:pt x="190" y="25"/>
                    </a:cubicBezTo>
                    <a:cubicBezTo>
                      <a:pt x="190" y="25"/>
                      <a:pt x="187" y="20"/>
                      <a:pt x="184" y="14"/>
                    </a:cubicBezTo>
                    <a:cubicBezTo>
                      <a:pt x="182" y="9"/>
                      <a:pt x="178" y="3"/>
                      <a:pt x="178" y="3"/>
                    </a:cubicBezTo>
                    <a:cubicBezTo>
                      <a:pt x="177" y="1"/>
                      <a:pt x="175" y="0"/>
                      <a:pt x="172" y="0"/>
                    </a:cubicBezTo>
                    <a:cubicBezTo>
                      <a:pt x="172" y="0"/>
                      <a:pt x="171" y="0"/>
                      <a:pt x="169" y="0"/>
                    </a:cubicBezTo>
                    <a:cubicBezTo>
                      <a:pt x="167" y="0"/>
                      <a:pt x="164" y="1"/>
                      <a:pt x="162" y="1"/>
                    </a:cubicBezTo>
                    <a:cubicBezTo>
                      <a:pt x="157" y="1"/>
                      <a:pt x="152" y="2"/>
                      <a:pt x="152" y="2"/>
                    </a:cubicBezTo>
                    <a:cubicBezTo>
                      <a:pt x="149" y="3"/>
                      <a:pt x="147" y="4"/>
                      <a:pt x="147" y="7"/>
                    </a:cubicBezTo>
                    <a:cubicBezTo>
                      <a:pt x="147" y="7"/>
                      <a:pt x="145" y="13"/>
                      <a:pt x="143" y="19"/>
                    </a:cubicBezTo>
                    <a:cubicBezTo>
                      <a:pt x="142" y="25"/>
                      <a:pt x="140" y="31"/>
                      <a:pt x="140" y="31"/>
                    </a:cubicBezTo>
                    <a:cubicBezTo>
                      <a:pt x="140" y="33"/>
                      <a:pt x="138" y="35"/>
                      <a:pt x="136" y="36"/>
                    </a:cubicBezTo>
                    <a:cubicBezTo>
                      <a:pt x="136" y="36"/>
                      <a:pt x="135" y="36"/>
                      <a:pt x="134" y="36"/>
                    </a:cubicBezTo>
                    <a:cubicBezTo>
                      <a:pt x="133" y="37"/>
                      <a:pt x="131" y="37"/>
                      <a:pt x="129" y="38"/>
                    </a:cubicBezTo>
                    <a:cubicBezTo>
                      <a:pt x="127" y="39"/>
                      <a:pt x="125" y="39"/>
                      <a:pt x="124" y="40"/>
                    </a:cubicBezTo>
                    <a:cubicBezTo>
                      <a:pt x="123" y="40"/>
                      <a:pt x="122" y="41"/>
                      <a:pt x="122" y="41"/>
                    </a:cubicBezTo>
                    <a:cubicBezTo>
                      <a:pt x="122" y="41"/>
                      <a:pt x="121" y="41"/>
                      <a:pt x="120" y="42"/>
                    </a:cubicBezTo>
                    <a:cubicBezTo>
                      <a:pt x="118" y="42"/>
                      <a:pt x="117" y="43"/>
                      <a:pt x="115" y="44"/>
                    </a:cubicBezTo>
                    <a:cubicBezTo>
                      <a:pt x="113" y="45"/>
                      <a:pt x="111" y="46"/>
                      <a:pt x="110" y="46"/>
                    </a:cubicBezTo>
                    <a:cubicBezTo>
                      <a:pt x="109" y="47"/>
                      <a:pt x="108" y="47"/>
                      <a:pt x="108" y="47"/>
                    </a:cubicBezTo>
                    <a:cubicBezTo>
                      <a:pt x="106" y="49"/>
                      <a:pt x="103" y="48"/>
                      <a:pt x="102" y="47"/>
                    </a:cubicBezTo>
                    <a:cubicBezTo>
                      <a:pt x="102" y="47"/>
                      <a:pt x="96" y="44"/>
                      <a:pt x="91" y="41"/>
                    </a:cubicBezTo>
                    <a:cubicBezTo>
                      <a:pt x="86" y="38"/>
                      <a:pt x="80" y="35"/>
                      <a:pt x="80" y="35"/>
                    </a:cubicBezTo>
                    <a:cubicBezTo>
                      <a:pt x="78" y="34"/>
                      <a:pt x="75" y="34"/>
                      <a:pt x="73" y="36"/>
                    </a:cubicBezTo>
                    <a:cubicBezTo>
                      <a:pt x="73" y="36"/>
                      <a:pt x="72" y="36"/>
                      <a:pt x="70" y="37"/>
                    </a:cubicBezTo>
                    <a:cubicBezTo>
                      <a:pt x="69" y="39"/>
                      <a:pt x="67" y="40"/>
                      <a:pt x="65" y="42"/>
                    </a:cubicBezTo>
                    <a:cubicBezTo>
                      <a:pt x="63" y="43"/>
                      <a:pt x="61" y="45"/>
                      <a:pt x="60" y="46"/>
                    </a:cubicBezTo>
                    <a:cubicBezTo>
                      <a:pt x="58" y="47"/>
                      <a:pt x="58" y="48"/>
                      <a:pt x="58" y="48"/>
                    </a:cubicBezTo>
                    <a:cubicBezTo>
                      <a:pt x="56" y="50"/>
                      <a:pt x="55" y="53"/>
                      <a:pt x="55" y="55"/>
                    </a:cubicBezTo>
                    <a:cubicBezTo>
                      <a:pt x="55" y="55"/>
                      <a:pt x="57" y="61"/>
                      <a:pt x="59" y="67"/>
                    </a:cubicBezTo>
                    <a:cubicBezTo>
                      <a:pt x="61" y="73"/>
                      <a:pt x="63" y="78"/>
                      <a:pt x="63" y="78"/>
                    </a:cubicBezTo>
                    <a:cubicBezTo>
                      <a:pt x="64" y="81"/>
                      <a:pt x="64" y="83"/>
                      <a:pt x="62" y="85"/>
                    </a:cubicBezTo>
                    <a:cubicBezTo>
                      <a:pt x="62" y="85"/>
                      <a:pt x="62" y="86"/>
                      <a:pt x="61" y="87"/>
                    </a:cubicBezTo>
                    <a:cubicBezTo>
                      <a:pt x="60" y="88"/>
                      <a:pt x="59" y="89"/>
                      <a:pt x="57" y="91"/>
                    </a:cubicBezTo>
                    <a:cubicBezTo>
                      <a:pt x="56" y="92"/>
                      <a:pt x="55" y="94"/>
                      <a:pt x="54" y="95"/>
                    </a:cubicBezTo>
                    <a:cubicBezTo>
                      <a:pt x="53" y="96"/>
                      <a:pt x="53" y="97"/>
                      <a:pt x="53" y="97"/>
                    </a:cubicBezTo>
                    <a:cubicBezTo>
                      <a:pt x="53" y="97"/>
                      <a:pt x="52" y="98"/>
                      <a:pt x="52" y="99"/>
                    </a:cubicBezTo>
                    <a:cubicBezTo>
                      <a:pt x="51" y="100"/>
                      <a:pt x="50" y="102"/>
                      <a:pt x="49" y="103"/>
                    </a:cubicBezTo>
                    <a:cubicBezTo>
                      <a:pt x="48" y="105"/>
                      <a:pt x="47" y="107"/>
                      <a:pt x="46" y="108"/>
                    </a:cubicBezTo>
                    <a:cubicBezTo>
                      <a:pt x="45" y="109"/>
                      <a:pt x="45" y="110"/>
                      <a:pt x="45" y="110"/>
                    </a:cubicBezTo>
                    <a:cubicBezTo>
                      <a:pt x="44" y="112"/>
                      <a:pt x="42" y="113"/>
                      <a:pt x="39" y="113"/>
                    </a:cubicBezTo>
                    <a:cubicBezTo>
                      <a:pt x="39" y="113"/>
                      <a:pt x="33" y="113"/>
                      <a:pt x="27" y="114"/>
                    </a:cubicBezTo>
                    <a:cubicBezTo>
                      <a:pt x="21" y="114"/>
                      <a:pt x="15" y="114"/>
                      <a:pt x="15" y="114"/>
                    </a:cubicBezTo>
                    <a:cubicBezTo>
                      <a:pt x="12" y="115"/>
                      <a:pt x="10" y="117"/>
                      <a:pt x="9" y="119"/>
                    </a:cubicBezTo>
                    <a:cubicBezTo>
                      <a:pt x="9" y="119"/>
                      <a:pt x="7" y="124"/>
                      <a:pt x="6" y="128"/>
                    </a:cubicBezTo>
                    <a:cubicBezTo>
                      <a:pt x="5" y="131"/>
                      <a:pt x="4" y="133"/>
                      <a:pt x="4" y="135"/>
                    </a:cubicBezTo>
                    <a:cubicBezTo>
                      <a:pt x="3" y="137"/>
                      <a:pt x="3" y="138"/>
                      <a:pt x="3" y="138"/>
                    </a:cubicBezTo>
                    <a:cubicBezTo>
                      <a:pt x="2" y="141"/>
                      <a:pt x="3" y="143"/>
                      <a:pt x="5" y="145"/>
                    </a:cubicBezTo>
                    <a:cubicBezTo>
                      <a:pt x="5" y="145"/>
                      <a:pt x="9" y="149"/>
                      <a:pt x="14" y="153"/>
                    </a:cubicBezTo>
                    <a:cubicBezTo>
                      <a:pt x="19" y="157"/>
                      <a:pt x="24" y="160"/>
                      <a:pt x="24" y="160"/>
                    </a:cubicBezTo>
                    <a:cubicBezTo>
                      <a:pt x="26" y="162"/>
                      <a:pt x="27" y="164"/>
                      <a:pt x="27" y="166"/>
                    </a:cubicBezTo>
                    <a:cubicBezTo>
                      <a:pt x="27" y="166"/>
                      <a:pt x="26" y="170"/>
                      <a:pt x="26" y="174"/>
                    </a:cubicBezTo>
                    <a:cubicBezTo>
                      <a:pt x="25" y="178"/>
                      <a:pt x="25" y="182"/>
                      <a:pt x="25" y="182"/>
                    </a:cubicBezTo>
                    <a:cubicBezTo>
                      <a:pt x="25" y="182"/>
                      <a:pt x="25" y="185"/>
                      <a:pt x="25" y="189"/>
                    </a:cubicBezTo>
                    <a:cubicBezTo>
                      <a:pt x="25" y="193"/>
                      <a:pt x="26" y="197"/>
                      <a:pt x="26" y="197"/>
                    </a:cubicBezTo>
                    <a:cubicBezTo>
                      <a:pt x="26" y="199"/>
                      <a:pt x="25" y="201"/>
                      <a:pt x="23" y="203"/>
                    </a:cubicBezTo>
                    <a:cubicBezTo>
                      <a:pt x="23" y="203"/>
                      <a:pt x="18" y="206"/>
                      <a:pt x="12" y="209"/>
                    </a:cubicBezTo>
                    <a:cubicBezTo>
                      <a:pt x="7" y="213"/>
                      <a:pt x="3" y="217"/>
                      <a:pt x="3" y="217"/>
                    </a:cubicBezTo>
                    <a:cubicBezTo>
                      <a:pt x="1" y="218"/>
                      <a:pt x="0" y="221"/>
                      <a:pt x="0" y="224"/>
                    </a:cubicBezTo>
                    <a:cubicBezTo>
                      <a:pt x="0" y="224"/>
                      <a:pt x="1" y="225"/>
                      <a:pt x="1" y="227"/>
                    </a:cubicBezTo>
                    <a:cubicBezTo>
                      <a:pt x="1" y="229"/>
                      <a:pt x="2" y="231"/>
                      <a:pt x="3" y="234"/>
                    </a:cubicBezTo>
                    <a:cubicBezTo>
                      <a:pt x="4" y="238"/>
                      <a:pt x="5" y="243"/>
                      <a:pt x="5" y="243"/>
                    </a:cubicBezTo>
                    <a:cubicBezTo>
                      <a:pt x="6" y="246"/>
                      <a:pt x="8" y="248"/>
                      <a:pt x="11" y="248"/>
                    </a:cubicBezTo>
                    <a:cubicBezTo>
                      <a:pt x="11" y="248"/>
                      <a:pt x="17" y="249"/>
                      <a:pt x="23" y="250"/>
                    </a:cubicBezTo>
                    <a:cubicBezTo>
                      <a:pt x="26" y="250"/>
                      <a:pt x="29" y="250"/>
                      <a:pt x="31" y="250"/>
                    </a:cubicBezTo>
                    <a:cubicBezTo>
                      <a:pt x="34" y="251"/>
                      <a:pt x="35" y="251"/>
                      <a:pt x="35" y="251"/>
                    </a:cubicBezTo>
                    <a:cubicBezTo>
                      <a:pt x="38" y="251"/>
                      <a:pt x="40" y="252"/>
                      <a:pt x="41" y="254"/>
                    </a:cubicBezTo>
                    <a:cubicBezTo>
                      <a:pt x="41" y="254"/>
                      <a:pt x="41" y="255"/>
                      <a:pt x="42" y="256"/>
                    </a:cubicBezTo>
                    <a:cubicBezTo>
                      <a:pt x="42" y="258"/>
                      <a:pt x="43" y="259"/>
                      <a:pt x="44" y="261"/>
                    </a:cubicBezTo>
                    <a:cubicBezTo>
                      <a:pt x="45" y="263"/>
                      <a:pt x="46" y="264"/>
                      <a:pt x="47" y="266"/>
                    </a:cubicBezTo>
                    <a:cubicBezTo>
                      <a:pt x="47" y="267"/>
                      <a:pt x="48" y="268"/>
                      <a:pt x="48" y="268"/>
                    </a:cubicBezTo>
                    <a:cubicBezTo>
                      <a:pt x="48" y="268"/>
                      <a:pt x="48" y="268"/>
                      <a:pt x="49" y="270"/>
                    </a:cubicBezTo>
                    <a:cubicBezTo>
                      <a:pt x="50" y="271"/>
                      <a:pt x="51" y="273"/>
                      <a:pt x="52" y="274"/>
                    </a:cubicBezTo>
                    <a:cubicBezTo>
                      <a:pt x="53" y="276"/>
                      <a:pt x="54" y="277"/>
                      <a:pt x="55" y="278"/>
                    </a:cubicBezTo>
                    <a:cubicBezTo>
                      <a:pt x="56" y="280"/>
                      <a:pt x="56" y="280"/>
                      <a:pt x="56" y="280"/>
                    </a:cubicBezTo>
                    <a:cubicBezTo>
                      <a:pt x="58" y="282"/>
                      <a:pt x="58" y="285"/>
                      <a:pt x="57" y="287"/>
                    </a:cubicBezTo>
                    <a:cubicBezTo>
                      <a:pt x="57" y="287"/>
                      <a:pt x="56" y="288"/>
                      <a:pt x="55" y="290"/>
                    </a:cubicBezTo>
                    <a:cubicBezTo>
                      <a:pt x="55" y="292"/>
                      <a:pt x="53" y="295"/>
                      <a:pt x="52" y="298"/>
                    </a:cubicBezTo>
                    <a:cubicBezTo>
                      <a:pt x="51" y="301"/>
                      <a:pt x="50" y="304"/>
                      <a:pt x="49" y="306"/>
                    </a:cubicBezTo>
                    <a:cubicBezTo>
                      <a:pt x="48" y="308"/>
                      <a:pt x="48" y="310"/>
                      <a:pt x="48" y="310"/>
                    </a:cubicBezTo>
                    <a:cubicBezTo>
                      <a:pt x="47" y="312"/>
                      <a:pt x="48" y="315"/>
                      <a:pt x="50" y="317"/>
                    </a:cubicBezTo>
                    <a:cubicBezTo>
                      <a:pt x="50" y="317"/>
                      <a:pt x="51" y="318"/>
                      <a:pt x="52" y="319"/>
                    </a:cubicBezTo>
                    <a:cubicBezTo>
                      <a:pt x="53" y="320"/>
                      <a:pt x="55" y="322"/>
                      <a:pt x="57" y="324"/>
                    </a:cubicBezTo>
                    <a:cubicBezTo>
                      <a:pt x="59" y="325"/>
                      <a:pt x="61" y="327"/>
                      <a:pt x="62" y="328"/>
                    </a:cubicBezTo>
                    <a:cubicBezTo>
                      <a:pt x="63" y="329"/>
                      <a:pt x="64" y="330"/>
                      <a:pt x="64" y="330"/>
                    </a:cubicBezTo>
                    <a:cubicBezTo>
                      <a:pt x="66" y="332"/>
                      <a:pt x="69" y="332"/>
                      <a:pt x="72" y="331"/>
                    </a:cubicBezTo>
                    <a:cubicBezTo>
                      <a:pt x="72" y="331"/>
                      <a:pt x="73" y="331"/>
                      <a:pt x="75" y="330"/>
                    </a:cubicBezTo>
                    <a:cubicBezTo>
                      <a:pt x="77" y="329"/>
                      <a:pt x="80" y="328"/>
                      <a:pt x="83" y="326"/>
                    </a:cubicBezTo>
                    <a:cubicBezTo>
                      <a:pt x="88" y="323"/>
                      <a:pt x="94" y="320"/>
                      <a:pt x="94" y="320"/>
                    </a:cubicBezTo>
                    <a:cubicBezTo>
                      <a:pt x="96" y="319"/>
                      <a:pt x="98" y="319"/>
                      <a:pt x="100" y="320"/>
                    </a:cubicBezTo>
                    <a:cubicBezTo>
                      <a:pt x="100" y="320"/>
                      <a:pt x="101" y="321"/>
                      <a:pt x="102" y="322"/>
                    </a:cubicBezTo>
                    <a:cubicBezTo>
                      <a:pt x="103" y="322"/>
                      <a:pt x="105" y="323"/>
                      <a:pt x="107" y="324"/>
                    </a:cubicBezTo>
                    <a:cubicBezTo>
                      <a:pt x="108" y="325"/>
                      <a:pt x="110" y="326"/>
                      <a:pt x="111" y="327"/>
                    </a:cubicBezTo>
                    <a:cubicBezTo>
                      <a:pt x="113" y="327"/>
                      <a:pt x="113" y="328"/>
                      <a:pt x="113" y="328"/>
                    </a:cubicBezTo>
                    <a:cubicBezTo>
                      <a:pt x="113" y="328"/>
                      <a:pt x="114" y="328"/>
                      <a:pt x="116" y="329"/>
                    </a:cubicBezTo>
                    <a:cubicBezTo>
                      <a:pt x="117" y="329"/>
                      <a:pt x="119" y="330"/>
                      <a:pt x="120" y="331"/>
                    </a:cubicBezTo>
                    <a:cubicBezTo>
                      <a:pt x="122" y="332"/>
                      <a:pt x="124" y="333"/>
                      <a:pt x="125" y="333"/>
                    </a:cubicBezTo>
                    <a:cubicBezTo>
                      <a:pt x="127" y="334"/>
                      <a:pt x="127" y="334"/>
                      <a:pt x="127" y="334"/>
                    </a:cubicBezTo>
                    <a:cubicBezTo>
                      <a:pt x="130" y="335"/>
                      <a:pt x="131" y="337"/>
                      <a:pt x="131" y="339"/>
                    </a:cubicBezTo>
                    <a:cubicBezTo>
                      <a:pt x="131" y="339"/>
                      <a:pt x="132" y="345"/>
                      <a:pt x="133" y="351"/>
                    </a:cubicBezTo>
                    <a:cubicBezTo>
                      <a:pt x="135" y="357"/>
                      <a:pt x="136" y="363"/>
                      <a:pt x="136" y="363"/>
                    </a:cubicBezTo>
                    <a:cubicBezTo>
                      <a:pt x="137" y="366"/>
                      <a:pt x="139" y="368"/>
                      <a:pt x="141" y="368"/>
                    </a:cubicBezTo>
                    <a:cubicBezTo>
                      <a:pt x="141" y="368"/>
                      <a:pt x="143" y="368"/>
                      <a:pt x="145" y="369"/>
                    </a:cubicBezTo>
                    <a:cubicBezTo>
                      <a:pt x="146" y="369"/>
                      <a:pt x="149" y="370"/>
                      <a:pt x="151" y="370"/>
                    </a:cubicBezTo>
                    <a:cubicBezTo>
                      <a:pt x="154" y="370"/>
                      <a:pt x="156" y="371"/>
                      <a:pt x="158" y="371"/>
                    </a:cubicBezTo>
                    <a:cubicBezTo>
                      <a:pt x="160" y="371"/>
                      <a:pt x="161" y="371"/>
                      <a:pt x="161" y="371"/>
                    </a:cubicBezTo>
                    <a:cubicBezTo>
                      <a:pt x="164" y="372"/>
                      <a:pt x="166" y="371"/>
                      <a:pt x="168" y="369"/>
                    </a:cubicBezTo>
                    <a:close/>
                    <a:moveTo>
                      <a:pt x="163" y="305"/>
                    </a:moveTo>
                    <a:cubicBezTo>
                      <a:pt x="154" y="303"/>
                      <a:pt x="146" y="301"/>
                      <a:pt x="140" y="299"/>
                    </a:cubicBezTo>
                    <a:cubicBezTo>
                      <a:pt x="137" y="297"/>
                      <a:pt x="134" y="296"/>
                      <a:pt x="133" y="296"/>
                    </a:cubicBezTo>
                    <a:cubicBezTo>
                      <a:pt x="131" y="295"/>
                      <a:pt x="130" y="294"/>
                      <a:pt x="130" y="294"/>
                    </a:cubicBezTo>
                    <a:cubicBezTo>
                      <a:pt x="130" y="294"/>
                      <a:pt x="129" y="294"/>
                      <a:pt x="127" y="293"/>
                    </a:cubicBezTo>
                    <a:cubicBezTo>
                      <a:pt x="126" y="292"/>
                      <a:pt x="123" y="291"/>
                      <a:pt x="121" y="289"/>
                    </a:cubicBezTo>
                    <a:cubicBezTo>
                      <a:pt x="115" y="286"/>
                      <a:pt x="108" y="281"/>
                      <a:pt x="102" y="275"/>
                    </a:cubicBezTo>
                    <a:cubicBezTo>
                      <a:pt x="95" y="269"/>
                      <a:pt x="90" y="262"/>
                      <a:pt x="86" y="257"/>
                    </a:cubicBezTo>
                    <a:cubicBezTo>
                      <a:pt x="84" y="255"/>
                      <a:pt x="82" y="252"/>
                      <a:pt x="82" y="251"/>
                    </a:cubicBezTo>
                    <a:cubicBezTo>
                      <a:pt x="81" y="249"/>
                      <a:pt x="80" y="248"/>
                      <a:pt x="80" y="248"/>
                    </a:cubicBezTo>
                    <a:cubicBezTo>
                      <a:pt x="80" y="248"/>
                      <a:pt x="79" y="247"/>
                      <a:pt x="78" y="246"/>
                    </a:cubicBezTo>
                    <a:cubicBezTo>
                      <a:pt x="78" y="244"/>
                      <a:pt x="76" y="242"/>
                      <a:pt x="75" y="239"/>
                    </a:cubicBezTo>
                    <a:cubicBezTo>
                      <a:pt x="72" y="233"/>
                      <a:pt x="69" y="225"/>
                      <a:pt x="67" y="217"/>
                    </a:cubicBezTo>
                    <a:cubicBezTo>
                      <a:pt x="64" y="208"/>
                      <a:pt x="63" y="200"/>
                      <a:pt x="63" y="193"/>
                    </a:cubicBezTo>
                    <a:cubicBezTo>
                      <a:pt x="63" y="190"/>
                      <a:pt x="63" y="188"/>
                      <a:pt x="63" y="186"/>
                    </a:cubicBezTo>
                    <a:cubicBezTo>
                      <a:pt x="63" y="184"/>
                      <a:pt x="63" y="183"/>
                      <a:pt x="63" y="183"/>
                    </a:cubicBezTo>
                    <a:cubicBezTo>
                      <a:pt x="63" y="183"/>
                      <a:pt x="63" y="182"/>
                      <a:pt x="63" y="180"/>
                    </a:cubicBezTo>
                    <a:cubicBezTo>
                      <a:pt x="63" y="178"/>
                      <a:pt x="63" y="175"/>
                      <a:pt x="64" y="172"/>
                    </a:cubicBezTo>
                    <a:cubicBezTo>
                      <a:pt x="64" y="166"/>
                      <a:pt x="66" y="157"/>
                      <a:pt x="69" y="149"/>
                    </a:cubicBezTo>
                    <a:cubicBezTo>
                      <a:pt x="71" y="141"/>
                      <a:pt x="75" y="133"/>
                      <a:pt x="78" y="127"/>
                    </a:cubicBezTo>
                    <a:cubicBezTo>
                      <a:pt x="81" y="122"/>
                      <a:pt x="84" y="118"/>
                      <a:pt x="84" y="118"/>
                    </a:cubicBezTo>
                    <a:cubicBezTo>
                      <a:pt x="84" y="118"/>
                      <a:pt x="86" y="115"/>
                      <a:pt x="90" y="110"/>
                    </a:cubicBezTo>
                    <a:cubicBezTo>
                      <a:pt x="94" y="105"/>
                      <a:pt x="100" y="98"/>
                      <a:pt x="107" y="93"/>
                    </a:cubicBezTo>
                    <a:cubicBezTo>
                      <a:pt x="114" y="87"/>
                      <a:pt x="121" y="83"/>
                      <a:pt x="127" y="80"/>
                    </a:cubicBezTo>
                    <a:cubicBezTo>
                      <a:pt x="132" y="77"/>
                      <a:pt x="136" y="75"/>
                      <a:pt x="136" y="75"/>
                    </a:cubicBezTo>
                    <a:cubicBezTo>
                      <a:pt x="136" y="75"/>
                      <a:pt x="140" y="74"/>
                      <a:pt x="146" y="72"/>
                    </a:cubicBezTo>
                    <a:cubicBezTo>
                      <a:pt x="153" y="70"/>
                      <a:pt x="161" y="68"/>
                      <a:pt x="169" y="67"/>
                    </a:cubicBezTo>
                    <a:cubicBezTo>
                      <a:pt x="178" y="66"/>
                      <a:pt x="187" y="66"/>
                      <a:pt x="193" y="66"/>
                    </a:cubicBezTo>
                    <a:cubicBezTo>
                      <a:pt x="196" y="66"/>
                      <a:pt x="199" y="67"/>
                      <a:pt x="201" y="67"/>
                    </a:cubicBezTo>
                    <a:cubicBezTo>
                      <a:pt x="203" y="67"/>
                      <a:pt x="204" y="68"/>
                      <a:pt x="204" y="68"/>
                    </a:cubicBezTo>
                    <a:cubicBezTo>
                      <a:pt x="204" y="68"/>
                      <a:pt x="205" y="68"/>
                      <a:pt x="207" y="68"/>
                    </a:cubicBezTo>
                    <a:cubicBezTo>
                      <a:pt x="208" y="69"/>
                      <a:pt x="211" y="69"/>
                      <a:pt x="214" y="70"/>
                    </a:cubicBezTo>
                    <a:cubicBezTo>
                      <a:pt x="220" y="72"/>
                      <a:pt x="229" y="74"/>
                      <a:pt x="236" y="78"/>
                    </a:cubicBezTo>
                    <a:cubicBezTo>
                      <a:pt x="244" y="82"/>
                      <a:pt x="251" y="87"/>
                      <a:pt x="256" y="91"/>
                    </a:cubicBezTo>
                    <a:cubicBezTo>
                      <a:pt x="259" y="93"/>
                      <a:pt x="261" y="94"/>
                      <a:pt x="262" y="96"/>
                    </a:cubicBezTo>
                    <a:cubicBezTo>
                      <a:pt x="264" y="97"/>
                      <a:pt x="265" y="98"/>
                      <a:pt x="265" y="98"/>
                    </a:cubicBezTo>
                    <a:cubicBezTo>
                      <a:pt x="265" y="98"/>
                      <a:pt x="265" y="98"/>
                      <a:pt x="267" y="100"/>
                    </a:cubicBezTo>
                    <a:cubicBezTo>
                      <a:pt x="268" y="101"/>
                      <a:pt x="270" y="103"/>
                      <a:pt x="272" y="105"/>
                    </a:cubicBezTo>
                    <a:cubicBezTo>
                      <a:pt x="276" y="110"/>
                      <a:pt x="282" y="117"/>
                      <a:pt x="286" y="124"/>
                    </a:cubicBezTo>
                    <a:cubicBezTo>
                      <a:pt x="291" y="131"/>
                      <a:pt x="294" y="139"/>
                      <a:pt x="296" y="145"/>
                    </a:cubicBezTo>
                    <a:cubicBezTo>
                      <a:pt x="298" y="148"/>
                      <a:pt x="298" y="151"/>
                      <a:pt x="299" y="153"/>
                    </a:cubicBezTo>
                    <a:cubicBezTo>
                      <a:pt x="299" y="155"/>
                      <a:pt x="300" y="156"/>
                      <a:pt x="300" y="156"/>
                    </a:cubicBezTo>
                    <a:cubicBezTo>
                      <a:pt x="300" y="156"/>
                      <a:pt x="300" y="157"/>
                      <a:pt x="300" y="159"/>
                    </a:cubicBezTo>
                    <a:cubicBezTo>
                      <a:pt x="301" y="160"/>
                      <a:pt x="301" y="163"/>
                      <a:pt x="302" y="166"/>
                    </a:cubicBezTo>
                    <a:cubicBezTo>
                      <a:pt x="303" y="172"/>
                      <a:pt x="304" y="181"/>
                      <a:pt x="303" y="190"/>
                    </a:cubicBezTo>
                    <a:cubicBezTo>
                      <a:pt x="303" y="198"/>
                      <a:pt x="302" y="207"/>
                      <a:pt x="300" y="213"/>
                    </a:cubicBezTo>
                    <a:cubicBezTo>
                      <a:pt x="300" y="215"/>
                      <a:pt x="300" y="216"/>
                      <a:pt x="299" y="217"/>
                    </a:cubicBezTo>
                    <a:cubicBezTo>
                      <a:pt x="299" y="219"/>
                      <a:pt x="299" y="220"/>
                      <a:pt x="299" y="221"/>
                    </a:cubicBezTo>
                    <a:cubicBezTo>
                      <a:pt x="298" y="222"/>
                      <a:pt x="298" y="224"/>
                      <a:pt x="298" y="224"/>
                    </a:cubicBezTo>
                    <a:cubicBezTo>
                      <a:pt x="298" y="224"/>
                      <a:pt x="297" y="225"/>
                      <a:pt x="297" y="226"/>
                    </a:cubicBezTo>
                    <a:cubicBezTo>
                      <a:pt x="296" y="228"/>
                      <a:pt x="295" y="231"/>
                      <a:pt x="294" y="234"/>
                    </a:cubicBezTo>
                    <a:cubicBezTo>
                      <a:pt x="291" y="240"/>
                      <a:pt x="287" y="247"/>
                      <a:pt x="282" y="254"/>
                    </a:cubicBezTo>
                    <a:cubicBezTo>
                      <a:pt x="278" y="261"/>
                      <a:pt x="272" y="268"/>
                      <a:pt x="267" y="272"/>
                    </a:cubicBezTo>
                    <a:cubicBezTo>
                      <a:pt x="266" y="273"/>
                      <a:pt x="265" y="274"/>
                      <a:pt x="264" y="275"/>
                    </a:cubicBezTo>
                    <a:cubicBezTo>
                      <a:pt x="263" y="276"/>
                      <a:pt x="262" y="277"/>
                      <a:pt x="262" y="278"/>
                    </a:cubicBezTo>
                    <a:cubicBezTo>
                      <a:pt x="260" y="279"/>
                      <a:pt x="259" y="279"/>
                      <a:pt x="259" y="279"/>
                    </a:cubicBezTo>
                    <a:cubicBezTo>
                      <a:pt x="259" y="279"/>
                      <a:pt x="258" y="280"/>
                      <a:pt x="257" y="281"/>
                    </a:cubicBezTo>
                    <a:cubicBezTo>
                      <a:pt x="256" y="282"/>
                      <a:pt x="255" y="283"/>
                      <a:pt x="254" y="283"/>
                    </a:cubicBezTo>
                    <a:cubicBezTo>
                      <a:pt x="253" y="284"/>
                      <a:pt x="252" y="285"/>
                      <a:pt x="251" y="286"/>
                    </a:cubicBezTo>
                    <a:cubicBezTo>
                      <a:pt x="245" y="290"/>
                      <a:pt x="238" y="294"/>
                      <a:pt x="230" y="297"/>
                    </a:cubicBezTo>
                    <a:cubicBezTo>
                      <a:pt x="222" y="301"/>
                      <a:pt x="214" y="303"/>
                      <a:pt x="207" y="304"/>
                    </a:cubicBezTo>
                    <a:cubicBezTo>
                      <a:pt x="204" y="305"/>
                      <a:pt x="202" y="305"/>
                      <a:pt x="200" y="305"/>
                    </a:cubicBezTo>
                    <a:cubicBezTo>
                      <a:pt x="198" y="306"/>
                      <a:pt x="197" y="306"/>
                      <a:pt x="197" y="306"/>
                    </a:cubicBezTo>
                    <a:cubicBezTo>
                      <a:pt x="197" y="306"/>
                      <a:pt x="196" y="306"/>
                      <a:pt x="194" y="306"/>
                    </a:cubicBezTo>
                    <a:cubicBezTo>
                      <a:pt x="193" y="306"/>
                      <a:pt x="192" y="306"/>
                      <a:pt x="190" y="306"/>
                    </a:cubicBezTo>
                    <a:cubicBezTo>
                      <a:pt x="189" y="306"/>
                      <a:pt x="188" y="307"/>
                      <a:pt x="186" y="307"/>
                    </a:cubicBezTo>
                    <a:cubicBezTo>
                      <a:pt x="180" y="307"/>
                      <a:pt x="171" y="306"/>
                      <a:pt x="163" y="3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Freeform: Shape 18"/>
              <p:cNvSpPr>
                <a:spLocks/>
              </p:cNvSpPr>
              <p:nvPr/>
            </p:nvSpPr>
            <p:spPr bwMode="auto">
              <a:xfrm>
                <a:off x="6658043" y="2640167"/>
                <a:ext cx="765670" cy="809511"/>
              </a:xfrm>
              <a:custGeom>
                <a:avLst/>
                <a:gdLst>
                  <a:gd name="T0" fmla="*/ 196 w 382"/>
                  <a:gd name="T1" fmla="*/ 358 h 385"/>
                  <a:gd name="T2" fmla="*/ 243 w 382"/>
                  <a:gd name="T3" fmla="*/ 363 h 385"/>
                  <a:gd name="T4" fmla="*/ 278 w 382"/>
                  <a:gd name="T5" fmla="*/ 364 h 385"/>
                  <a:gd name="T6" fmla="*/ 286 w 382"/>
                  <a:gd name="T7" fmla="*/ 326 h 385"/>
                  <a:gd name="T8" fmla="*/ 309 w 382"/>
                  <a:gd name="T9" fmla="*/ 307 h 385"/>
                  <a:gd name="T10" fmla="*/ 351 w 382"/>
                  <a:gd name="T11" fmla="*/ 297 h 385"/>
                  <a:gd name="T12" fmla="*/ 345 w 382"/>
                  <a:gd name="T13" fmla="*/ 264 h 385"/>
                  <a:gd name="T14" fmla="*/ 347 w 382"/>
                  <a:gd name="T15" fmla="*/ 239 h 385"/>
                  <a:gd name="T16" fmla="*/ 359 w 382"/>
                  <a:gd name="T17" fmla="*/ 218 h 385"/>
                  <a:gd name="T18" fmla="*/ 382 w 382"/>
                  <a:gd name="T19" fmla="*/ 183 h 385"/>
                  <a:gd name="T20" fmla="*/ 349 w 382"/>
                  <a:gd name="T21" fmla="*/ 154 h 385"/>
                  <a:gd name="T22" fmla="*/ 342 w 382"/>
                  <a:gd name="T23" fmla="*/ 131 h 385"/>
                  <a:gd name="T24" fmla="*/ 355 w 382"/>
                  <a:gd name="T25" fmla="*/ 95 h 385"/>
                  <a:gd name="T26" fmla="*/ 327 w 382"/>
                  <a:gd name="T27" fmla="*/ 79 h 385"/>
                  <a:gd name="T28" fmla="*/ 297 w 382"/>
                  <a:gd name="T29" fmla="*/ 68 h 385"/>
                  <a:gd name="T30" fmla="*/ 283 w 382"/>
                  <a:gd name="T31" fmla="*/ 40 h 385"/>
                  <a:gd name="T32" fmla="*/ 252 w 382"/>
                  <a:gd name="T33" fmla="*/ 14 h 385"/>
                  <a:gd name="T34" fmla="*/ 220 w 382"/>
                  <a:gd name="T35" fmla="*/ 31 h 385"/>
                  <a:gd name="T36" fmla="*/ 191 w 382"/>
                  <a:gd name="T37" fmla="*/ 24 h 385"/>
                  <a:gd name="T38" fmla="*/ 162 w 382"/>
                  <a:gd name="T39" fmla="*/ 2 h 385"/>
                  <a:gd name="T40" fmla="*/ 140 w 382"/>
                  <a:gd name="T41" fmla="*/ 32 h 385"/>
                  <a:gd name="T42" fmla="*/ 118 w 382"/>
                  <a:gd name="T43" fmla="*/ 44 h 385"/>
                  <a:gd name="T44" fmla="*/ 78 w 382"/>
                  <a:gd name="T45" fmla="*/ 39 h 385"/>
                  <a:gd name="T46" fmla="*/ 56 w 382"/>
                  <a:gd name="T47" fmla="*/ 73 h 385"/>
                  <a:gd name="T48" fmla="*/ 55 w 382"/>
                  <a:gd name="T49" fmla="*/ 97 h 385"/>
                  <a:gd name="T50" fmla="*/ 37 w 382"/>
                  <a:gd name="T51" fmla="*/ 121 h 385"/>
                  <a:gd name="T52" fmla="*/ 6 w 382"/>
                  <a:gd name="T53" fmla="*/ 132 h 385"/>
                  <a:gd name="T54" fmla="*/ 22 w 382"/>
                  <a:gd name="T55" fmla="*/ 171 h 385"/>
                  <a:gd name="T56" fmla="*/ 24 w 382"/>
                  <a:gd name="T57" fmla="*/ 201 h 385"/>
                  <a:gd name="T58" fmla="*/ 3 w 382"/>
                  <a:gd name="T59" fmla="*/ 230 h 385"/>
                  <a:gd name="T60" fmla="*/ 12 w 382"/>
                  <a:gd name="T61" fmla="*/ 262 h 385"/>
                  <a:gd name="T62" fmla="*/ 50 w 382"/>
                  <a:gd name="T63" fmla="*/ 282 h 385"/>
                  <a:gd name="T64" fmla="*/ 53 w 382"/>
                  <a:gd name="T65" fmla="*/ 325 h 385"/>
                  <a:gd name="T66" fmla="*/ 78 w 382"/>
                  <a:gd name="T67" fmla="*/ 347 h 385"/>
                  <a:gd name="T68" fmla="*/ 135 w 382"/>
                  <a:gd name="T69" fmla="*/ 349 h 385"/>
                  <a:gd name="T70" fmla="*/ 161 w 382"/>
                  <a:gd name="T71" fmla="*/ 384 h 385"/>
                  <a:gd name="T72" fmla="*/ 120 w 382"/>
                  <a:gd name="T73" fmla="*/ 302 h 385"/>
                  <a:gd name="T74" fmla="*/ 100 w 382"/>
                  <a:gd name="T75" fmla="*/ 285 h 385"/>
                  <a:gd name="T76" fmla="*/ 81 w 382"/>
                  <a:gd name="T77" fmla="*/ 262 h 385"/>
                  <a:gd name="T78" fmla="*/ 65 w 382"/>
                  <a:gd name="T79" fmla="*/ 226 h 385"/>
                  <a:gd name="T80" fmla="*/ 61 w 382"/>
                  <a:gd name="T81" fmla="*/ 202 h 385"/>
                  <a:gd name="T82" fmla="*/ 61 w 382"/>
                  <a:gd name="T83" fmla="*/ 181 h 385"/>
                  <a:gd name="T84" fmla="*/ 67 w 382"/>
                  <a:gd name="T85" fmla="*/ 153 h 385"/>
                  <a:gd name="T86" fmla="*/ 75 w 382"/>
                  <a:gd name="T87" fmla="*/ 133 h 385"/>
                  <a:gd name="T88" fmla="*/ 105 w 382"/>
                  <a:gd name="T89" fmla="*/ 96 h 385"/>
                  <a:gd name="T90" fmla="*/ 139 w 382"/>
                  <a:gd name="T91" fmla="*/ 75 h 385"/>
                  <a:gd name="T92" fmla="*/ 158 w 382"/>
                  <a:gd name="T93" fmla="*/ 68 h 385"/>
                  <a:gd name="T94" fmla="*/ 204 w 382"/>
                  <a:gd name="T95" fmla="*/ 65 h 385"/>
                  <a:gd name="T96" fmla="*/ 230 w 382"/>
                  <a:gd name="T97" fmla="*/ 71 h 385"/>
                  <a:gd name="T98" fmla="*/ 273 w 382"/>
                  <a:gd name="T99" fmla="*/ 96 h 385"/>
                  <a:gd name="T100" fmla="*/ 297 w 382"/>
                  <a:gd name="T101" fmla="*/ 123 h 385"/>
                  <a:gd name="T102" fmla="*/ 310 w 382"/>
                  <a:gd name="T103" fmla="*/ 148 h 385"/>
                  <a:gd name="T104" fmla="*/ 315 w 382"/>
                  <a:gd name="T105" fmla="*/ 168 h 385"/>
                  <a:gd name="T106" fmla="*/ 312 w 382"/>
                  <a:gd name="T107" fmla="*/ 229 h 385"/>
                  <a:gd name="T108" fmla="*/ 301 w 382"/>
                  <a:gd name="T109" fmla="*/ 257 h 385"/>
                  <a:gd name="T110" fmla="*/ 289 w 382"/>
                  <a:gd name="T111" fmla="*/ 273 h 385"/>
                  <a:gd name="T112" fmla="*/ 271 w 382"/>
                  <a:gd name="T113" fmla="*/ 292 h 385"/>
                  <a:gd name="T114" fmla="*/ 254 w 382"/>
                  <a:gd name="T115" fmla="*/ 304 h 385"/>
                  <a:gd name="T116" fmla="*/ 218 w 382"/>
                  <a:gd name="T117" fmla="*/ 318 h 385"/>
                  <a:gd name="T118" fmla="*/ 196 w 382"/>
                  <a:gd name="T119" fmla="*/ 321 h 385"/>
                  <a:gd name="T120" fmla="*/ 161 w 382"/>
                  <a:gd name="T121" fmla="*/ 318 h 385"/>
                  <a:gd name="T122" fmla="*/ 125 w 382"/>
                  <a:gd name="T123" fmla="*/ 30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2" h="385">
                    <a:moveTo>
                      <a:pt x="178" y="382"/>
                    </a:moveTo>
                    <a:cubicBezTo>
                      <a:pt x="178" y="382"/>
                      <a:pt x="179" y="381"/>
                      <a:pt x="181" y="379"/>
                    </a:cubicBezTo>
                    <a:cubicBezTo>
                      <a:pt x="182" y="377"/>
                      <a:pt x="183" y="375"/>
                      <a:pt x="185" y="372"/>
                    </a:cubicBezTo>
                    <a:cubicBezTo>
                      <a:pt x="188" y="367"/>
                      <a:pt x="191" y="361"/>
                      <a:pt x="191" y="361"/>
                    </a:cubicBezTo>
                    <a:cubicBezTo>
                      <a:pt x="192" y="359"/>
                      <a:pt x="194" y="358"/>
                      <a:pt x="196" y="358"/>
                    </a:cubicBezTo>
                    <a:cubicBezTo>
                      <a:pt x="196" y="358"/>
                      <a:pt x="212" y="356"/>
                      <a:pt x="212" y="356"/>
                    </a:cubicBezTo>
                    <a:cubicBezTo>
                      <a:pt x="212" y="357"/>
                      <a:pt x="228" y="353"/>
                      <a:pt x="228" y="353"/>
                    </a:cubicBezTo>
                    <a:cubicBezTo>
                      <a:pt x="229" y="353"/>
                      <a:pt x="230" y="353"/>
                      <a:pt x="232" y="353"/>
                    </a:cubicBezTo>
                    <a:cubicBezTo>
                      <a:pt x="233" y="354"/>
                      <a:pt x="234" y="354"/>
                      <a:pt x="234" y="355"/>
                    </a:cubicBezTo>
                    <a:cubicBezTo>
                      <a:pt x="234" y="355"/>
                      <a:pt x="239" y="359"/>
                      <a:pt x="243" y="363"/>
                    </a:cubicBezTo>
                    <a:cubicBezTo>
                      <a:pt x="247" y="368"/>
                      <a:pt x="252" y="372"/>
                      <a:pt x="252" y="372"/>
                    </a:cubicBezTo>
                    <a:cubicBezTo>
                      <a:pt x="254" y="373"/>
                      <a:pt x="257" y="374"/>
                      <a:pt x="260" y="373"/>
                    </a:cubicBezTo>
                    <a:cubicBezTo>
                      <a:pt x="260" y="373"/>
                      <a:pt x="264" y="371"/>
                      <a:pt x="269" y="369"/>
                    </a:cubicBezTo>
                    <a:cubicBezTo>
                      <a:pt x="271" y="368"/>
                      <a:pt x="274" y="367"/>
                      <a:pt x="275" y="366"/>
                    </a:cubicBezTo>
                    <a:cubicBezTo>
                      <a:pt x="277" y="365"/>
                      <a:pt x="278" y="364"/>
                      <a:pt x="278" y="364"/>
                    </a:cubicBezTo>
                    <a:cubicBezTo>
                      <a:pt x="281" y="363"/>
                      <a:pt x="282" y="360"/>
                      <a:pt x="282" y="358"/>
                    </a:cubicBezTo>
                    <a:cubicBezTo>
                      <a:pt x="282" y="358"/>
                      <a:pt x="283" y="352"/>
                      <a:pt x="282" y="346"/>
                    </a:cubicBezTo>
                    <a:cubicBezTo>
                      <a:pt x="282" y="340"/>
                      <a:pt x="281" y="334"/>
                      <a:pt x="281" y="334"/>
                    </a:cubicBezTo>
                    <a:cubicBezTo>
                      <a:pt x="281" y="331"/>
                      <a:pt x="282" y="329"/>
                      <a:pt x="284" y="328"/>
                    </a:cubicBezTo>
                    <a:cubicBezTo>
                      <a:pt x="284" y="328"/>
                      <a:pt x="285" y="327"/>
                      <a:pt x="286" y="326"/>
                    </a:cubicBezTo>
                    <a:cubicBezTo>
                      <a:pt x="288" y="325"/>
                      <a:pt x="289" y="324"/>
                      <a:pt x="291" y="323"/>
                    </a:cubicBezTo>
                    <a:cubicBezTo>
                      <a:pt x="294" y="320"/>
                      <a:pt x="297" y="318"/>
                      <a:pt x="297" y="318"/>
                    </a:cubicBezTo>
                    <a:cubicBezTo>
                      <a:pt x="297" y="318"/>
                      <a:pt x="298" y="317"/>
                      <a:pt x="299" y="316"/>
                    </a:cubicBezTo>
                    <a:cubicBezTo>
                      <a:pt x="300" y="315"/>
                      <a:pt x="301" y="314"/>
                      <a:pt x="303" y="312"/>
                    </a:cubicBezTo>
                    <a:cubicBezTo>
                      <a:pt x="306" y="309"/>
                      <a:pt x="309" y="307"/>
                      <a:pt x="309" y="307"/>
                    </a:cubicBezTo>
                    <a:cubicBezTo>
                      <a:pt x="310" y="305"/>
                      <a:pt x="313" y="304"/>
                      <a:pt x="315" y="305"/>
                    </a:cubicBezTo>
                    <a:cubicBezTo>
                      <a:pt x="315" y="305"/>
                      <a:pt x="321" y="306"/>
                      <a:pt x="327" y="307"/>
                    </a:cubicBezTo>
                    <a:cubicBezTo>
                      <a:pt x="333" y="308"/>
                      <a:pt x="339" y="309"/>
                      <a:pt x="339" y="309"/>
                    </a:cubicBezTo>
                    <a:cubicBezTo>
                      <a:pt x="341" y="309"/>
                      <a:pt x="344" y="308"/>
                      <a:pt x="346" y="306"/>
                    </a:cubicBezTo>
                    <a:cubicBezTo>
                      <a:pt x="346" y="306"/>
                      <a:pt x="348" y="302"/>
                      <a:pt x="351" y="297"/>
                    </a:cubicBezTo>
                    <a:cubicBezTo>
                      <a:pt x="353" y="295"/>
                      <a:pt x="354" y="293"/>
                      <a:pt x="355" y="291"/>
                    </a:cubicBezTo>
                    <a:cubicBezTo>
                      <a:pt x="356" y="290"/>
                      <a:pt x="357" y="289"/>
                      <a:pt x="357" y="289"/>
                    </a:cubicBezTo>
                    <a:cubicBezTo>
                      <a:pt x="358" y="286"/>
                      <a:pt x="358" y="283"/>
                      <a:pt x="357" y="281"/>
                    </a:cubicBezTo>
                    <a:cubicBezTo>
                      <a:pt x="357" y="281"/>
                      <a:pt x="354" y="276"/>
                      <a:pt x="350" y="271"/>
                    </a:cubicBezTo>
                    <a:cubicBezTo>
                      <a:pt x="348" y="268"/>
                      <a:pt x="347" y="266"/>
                      <a:pt x="345" y="264"/>
                    </a:cubicBezTo>
                    <a:cubicBezTo>
                      <a:pt x="344" y="262"/>
                      <a:pt x="343" y="261"/>
                      <a:pt x="343" y="261"/>
                    </a:cubicBezTo>
                    <a:cubicBezTo>
                      <a:pt x="341" y="259"/>
                      <a:pt x="341" y="257"/>
                      <a:pt x="342" y="255"/>
                    </a:cubicBezTo>
                    <a:cubicBezTo>
                      <a:pt x="342" y="255"/>
                      <a:pt x="343" y="251"/>
                      <a:pt x="345" y="247"/>
                    </a:cubicBezTo>
                    <a:cubicBezTo>
                      <a:pt x="346" y="245"/>
                      <a:pt x="346" y="243"/>
                      <a:pt x="347" y="242"/>
                    </a:cubicBezTo>
                    <a:cubicBezTo>
                      <a:pt x="347" y="240"/>
                      <a:pt x="347" y="239"/>
                      <a:pt x="347" y="239"/>
                    </a:cubicBezTo>
                    <a:cubicBezTo>
                      <a:pt x="347" y="239"/>
                      <a:pt x="348" y="236"/>
                      <a:pt x="349" y="232"/>
                    </a:cubicBezTo>
                    <a:cubicBezTo>
                      <a:pt x="350" y="230"/>
                      <a:pt x="350" y="228"/>
                      <a:pt x="351" y="226"/>
                    </a:cubicBezTo>
                    <a:cubicBezTo>
                      <a:pt x="351" y="225"/>
                      <a:pt x="351" y="224"/>
                      <a:pt x="351" y="224"/>
                    </a:cubicBezTo>
                    <a:cubicBezTo>
                      <a:pt x="351" y="222"/>
                      <a:pt x="353" y="220"/>
                      <a:pt x="355" y="219"/>
                    </a:cubicBezTo>
                    <a:cubicBezTo>
                      <a:pt x="355" y="219"/>
                      <a:pt x="357" y="218"/>
                      <a:pt x="359" y="218"/>
                    </a:cubicBezTo>
                    <a:cubicBezTo>
                      <a:pt x="361" y="217"/>
                      <a:pt x="364" y="216"/>
                      <a:pt x="367" y="215"/>
                    </a:cubicBezTo>
                    <a:cubicBezTo>
                      <a:pt x="372" y="212"/>
                      <a:pt x="378" y="210"/>
                      <a:pt x="378" y="210"/>
                    </a:cubicBezTo>
                    <a:cubicBezTo>
                      <a:pt x="380" y="209"/>
                      <a:pt x="382" y="206"/>
                      <a:pt x="382" y="203"/>
                    </a:cubicBezTo>
                    <a:cubicBezTo>
                      <a:pt x="382" y="203"/>
                      <a:pt x="382" y="198"/>
                      <a:pt x="382" y="193"/>
                    </a:cubicBezTo>
                    <a:cubicBezTo>
                      <a:pt x="382" y="188"/>
                      <a:pt x="382" y="183"/>
                      <a:pt x="382" y="183"/>
                    </a:cubicBezTo>
                    <a:cubicBezTo>
                      <a:pt x="382" y="180"/>
                      <a:pt x="380" y="177"/>
                      <a:pt x="378" y="176"/>
                    </a:cubicBezTo>
                    <a:cubicBezTo>
                      <a:pt x="378" y="176"/>
                      <a:pt x="372" y="174"/>
                      <a:pt x="367" y="171"/>
                    </a:cubicBezTo>
                    <a:cubicBezTo>
                      <a:pt x="361" y="169"/>
                      <a:pt x="355" y="167"/>
                      <a:pt x="355" y="167"/>
                    </a:cubicBezTo>
                    <a:cubicBezTo>
                      <a:pt x="353" y="166"/>
                      <a:pt x="352" y="164"/>
                      <a:pt x="351" y="162"/>
                    </a:cubicBezTo>
                    <a:cubicBezTo>
                      <a:pt x="351" y="162"/>
                      <a:pt x="350" y="158"/>
                      <a:pt x="349" y="154"/>
                    </a:cubicBezTo>
                    <a:cubicBezTo>
                      <a:pt x="349" y="152"/>
                      <a:pt x="349" y="150"/>
                      <a:pt x="348" y="149"/>
                    </a:cubicBezTo>
                    <a:cubicBezTo>
                      <a:pt x="348" y="147"/>
                      <a:pt x="347" y="146"/>
                      <a:pt x="347" y="146"/>
                    </a:cubicBezTo>
                    <a:cubicBezTo>
                      <a:pt x="347" y="146"/>
                      <a:pt x="346" y="143"/>
                      <a:pt x="345" y="139"/>
                    </a:cubicBezTo>
                    <a:cubicBezTo>
                      <a:pt x="344" y="137"/>
                      <a:pt x="344" y="135"/>
                      <a:pt x="343" y="134"/>
                    </a:cubicBezTo>
                    <a:cubicBezTo>
                      <a:pt x="342" y="132"/>
                      <a:pt x="342" y="131"/>
                      <a:pt x="342" y="131"/>
                    </a:cubicBezTo>
                    <a:cubicBezTo>
                      <a:pt x="341" y="129"/>
                      <a:pt x="341" y="127"/>
                      <a:pt x="343" y="125"/>
                    </a:cubicBezTo>
                    <a:cubicBezTo>
                      <a:pt x="343" y="125"/>
                      <a:pt x="347" y="120"/>
                      <a:pt x="350" y="115"/>
                    </a:cubicBezTo>
                    <a:cubicBezTo>
                      <a:pt x="354" y="110"/>
                      <a:pt x="357" y="105"/>
                      <a:pt x="357" y="105"/>
                    </a:cubicBezTo>
                    <a:cubicBezTo>
                      <a:pt x="358" y="103"/>
                      <a:pt x="358" y="100"/>
                      <a:pt x="357" y="97"/>
                    </a:cubicBezTo>
                    <a:cubicBezTo>
                      <a:pt x="357" y="97"/>
                      <a:pt x="356" y="96"/>
                      <a:pt x="355" y="95"/>
                    </a:cubicBezTo>
                    <a:cubicBezTo>
                      <a:pt x="354" y="93"/>
                      <a:pt x="353" y="91"/>
                      <a:pt x="351" y="89"/>
                    </a:cubicBezTo>
                    <a:cubicBezTo>
                      <a:pt x="349" y="84"/>
                      <a:pt x="346" y="80"/>
                      <a:pt x="346" y="80"/>
                    </a:cubicBezTo>
                    <a:cubicBezTo>
                      <a:pt x="345" y="79"/>
                      <a:pt x="344" y="78"/>
                      <a:pt x="343" y="77"/>
                    </a:cubicBezTo>
                    <a:cubicBezTo>
                      <a:pt x="342" y="77"/>
                      <a:pt x="340" y="77"/>
                      <a:pt x="339" y="77"/>
                    </a:cubicBezTo>
                    <a:cubicBezTo>
                      <a:pt x="339" y="77"/>
                      <a:pt x="333" y="78"/>
                      <a:pt x="327" y="79"/>
                    </a:cubicBezTo>
                    <a:cubicBezTo>
                      <a:pt x="321" y="80"/>
                      <a:pt x="315" y="81"/>
                      <a:pt x="315" y="81"/>
                    </a:cubicBezTo>
                    <a:cubicBezTo>
                      <a:pt x="313" y="82"/>
                      <a:pt x="310" y="81"/>
                      <a:pt x="309" y="79"/>
                    </a:cubicBezTo>
                    <a:cubicBezTo>
                      <a:pt x="309" y="79"/>
                      <a:pt x="306" y="76"/>
                      <a:pt x="303" y="74"/>
                    </a:cubicBezTo>
                    <a:cubicBezTo>
                      <a:pt x="302" y="72"/>
                      <a:pt x="300" y="71"/>
                      <a:pt x="299" y="70"/>
                    </a:cubicBezTo>
                    <a:cubicBezTo>
                      <a:pt x="298" y="69"/>
                      <a:pt x="297" y="68"/>
                      <a:pt x="297" y="68"/>
                    </a:cubicBezTo>
                    <a:cubicBezTo>
                      <a:pt x="297" y="68"/>
                      <a:pt x="294" y="66"/>
                      <a:pt x="291" y="63"/>
                    </a:cubicBezTo>
                    <a:cubicBezTo>
                      <a:pt x="289" y="62"/>
                      <a:pt x="288" y="61"/>
                      <a:pt x="287" y="60"/>
                    </a:cubicBezTo>
                    <a:cubicBezTo>
                      <a:pt x="285" y="59"/>
                      <a:pt x="285" y="58"/>
                      <a:pt x="285" y="58"/>
                    </a:cubicBezTo>
                    <a:cubicBezTo>
                      <a:pt x="283" y="57"/>
                      <a:pt x="281" y="55"/>
                      <a:pt x="282" y="52"/>
                    </a:cubicBezTo>
                    <a:cubicBezTo>
                      <a:pt x="282" y="52"/>
                      <a:pt x="282" y="46"/>
                      <a:pt x="283" y="40"/>
                    </a:cubicBezTo>
                    <a:cubicBezTo>
                      <a:pt x="283" y="34"/>
                      <a:pt x="283" y="28"/>
                      <a:pt x="283" y="28"/>
                    </a:cubicBezTo>
                    <a:cubicBezTo>
                      <a:pt x="283" y="26"/>
                      <a:pt x="281" y="23"/>
                      <a:pt x="278" y="22"/>
                    </a:cubicBezTo>
                    <a:cubicBezTo>
                      <a:pt x="278" y="22"/>
                      <a:pt x="274" y="20"/>
                      <a:pt x="269" y="17"/>
                    </a:cubicBezTo>
                    <a:cubicBezTo>
                      <a:pt x="265" y="15"/>
                      <a:pt x="260" y="13"/>
                      <a:pt x="260" y="13"/>
                    </a:cubicBezTo>
                    <a:cubicBezTo>
                      <a:pt x="257" y="12"/>
                      <a:pt x="254" y="13"/>
                      <a:pt x="252" y="14"/>
                    </a:cubicBezTo>
                    <a:cubicBezTo>
                      <a:pt x="252" y="14"/>
                      <a:pt x="248" y="18"/>
                      <a:pt x="243" y="22"/>
                    </a:cubicBezTo>
                    <a:cubicBezTo>
                      <a:pt x="239" y="26"/>
                      <a:pt x="235" y="31"/>
                      <a:pt x="235" y="31"/>
                    </a:cubicBezTo>
                    <a:cubicBezTo>
                      <a:pt x="233" y="33"/>
                      <a:pt x="231" y="33"/>
                      <a:pt x="228" y="33"/>
                    </a:cubicBezTo>
                    <a:cubicBezTo>
                      <a:pt x="228" y="33"/>
                      <a:pt x="227" y="32"/>
                      <a:pt x="226" y="32"/>
                    </a:cubicBezTo>
                    <a:cubicBezTo>
                      <a:pt x="224" y="32"/>
                      <a:pt x="222" y="31"/>
                      <a:pt x="220" y="31"/>
                    </a:cubicBezTo>
                    <a:cubicBezTo>
                      <a:pt x="217" y="30"/>
                      <a:pt x="213" y="29"/>
                      <a:pt x="213" y="29"/>
                    </a:cubicBezTo>
                    <a:cubicBezTo>
                      <a:pt x="213" y="29"/>
                      <a:pt x="212" y="29"/>
                      <a:pt x="210" y="29"/>
                    </a:cubicBezTo>
                    <a:cubicBezTo>
                      <a:pt x="209" y="29"/>
                      <a:pt x="207" y="29"/>
                      <a:pt x="205" y="29"/>
                    </a:cubicBezTo>
                    <a:cubicBezTo>
                      <a:pt x="201" y="28"/>
                      <a:pt x="197" y="28"/>
                      <a:pt x="197" y="28"/>
                    </a:cubicBezTo>
                    <a:cubicBezTo>
                      <a:pt x="194" y="28"/>
                      <a:pt x="192" y="26"/>
                      <a:pt x="191" y="24"/>
                    </a:cubicBezTo>
                    <a:cubicBezTo>
                      <a:pt x="191" y="24"/>
                      <a:pt x="188" y="19"/>
                      <a:pt x="185" y="14"/>
                    </a:cubicBezTo>
                    <a:cubicBezTo>
                      <a:pt x="182" y="9"/>
                      <a:pt x="179" y="3"/>
                      <a:pt x="179" y="3"/>
                    </a:cubicBezTo>
                    <a:cubicBezTo>
                      <a:pt x="178" y="2"/>
                      <a:pt x="177" y="2"/>
                      <a:pt x="176" y="1"/>
                    </a:cubicBezTo>
                    <a:cubicBezTo>
                      <a:pt x="175" y="1"/>
                      <a:pt x="173" y="0"/>
                      <a:pt x="172" y="1"/>
                    </a:cubicBezTo>
                    <a:cubicBezTo>
                      <a:pt x="172" y="1"/>
                      <a:pt x="167" y="1"/>
                      <a:pt x="162" y="2"/>
                    </a:cubicBezTo>
                    <a:cubicBezTo>
                      <a:pt x="159" y="2"/>
                      <a:pt x="156" y="2"/>
                      <a:pt x="155" y="3"/>
                    </a:cubicBezTo>
                    <a:cubicBezTo>
                      <a:pt x="153" y="3"/>
                      <a:pt x="151" y="4"/>
                      <a:pt x="151" y="4"/>
                    </a:cubicBezTo>
                    <a:cubicBezTo>
                      <a:pt x="149" y="4"/>
                      <a:pt x="146" y="6"/>
                      <a:pt x="146" y="8"/>
                    </a:cubicBezTo>
                    <a:cubicBezTo>
                      <a:pt x="146" y="8"/>
                      <a:pt x="144" y="14"/>
                      <a:pt x="142" y="20"/>
                    </a:cubicBezTo>
                    <a:cubicBezTo>
                      <a:pt x="141" y="26"/>
                      <a:pt x="140" y="32"/>
                      <a:pt x="140" y="32"/>
                    </a:cubicBezTo>
                    <a:cubicBezTo>
                      <a:pt x="139" y="34"/>
                      <a:pt x="138" y="36"/>
                      <a:pt x="135" y="37"/>
                    </a:cubicBezTo>
                    <a:cubicBezTo>
                      <a:pt x="135" y="37"/>
                      <a:pt x="134" y="37"/>
                      <a:pt x="133" y="38"/>
                    </a:cubicBezTo>
                    <a:cubicBezTo>
                      <a:pt x="132" y="38"/>
                      <a:pt x="130" y="39"/>
                      <a:pt x="128" y="40"/>
                    </a:cubicBezTo>
                    <a:cubicBezTo>
                      <a:pt x="124" y="41"/>
                      <a:pt x="121" y="43"/>
                      <a:pt x="121" y="43"/>
                    </a:cubicBezTo>
                    <a:cubicBezTo>
                      <a:pt x="121" y="43"/>
                      <a:pt x="120" y="43"/>
                      <a:pt x="118" y="44"/>
                    </a:cubicBezTo>
                    <a:cubicBezTo>
                      <a:pt x="117" y="44"/>
                      <a:pt x="115" y="45"/>
                      <a:pt x="113" y="46"/>
                    </a:cubicBezTo>
                    <a:cubicBezTo>
                      <a:pt x="110" y="48"/>
                      <a:pt x="106" y="50"/>
                      <a:pt x="106" y="50"/>
                    </a:cubicBezTo>
                    <a:cubicBezTo>
                      <a:pt x="104" y="51"/>
                      <a:pt x="102" y="51"/>
                      <a:pt x="100" y="50"/>
                    </a:cubicBezTo>
                    <a:cubicBezTo>
                      <a:pt x="100" y="50"/>
                      <a:pt x="94" y="47"/>
                      <a:pt x="89" y="44"/>
                    </a:cubicBezTo>
                    <a:cubicBezTo>
                      <a:pt x="84" y="42"/>
                      <a:pt x="78" y="39"/>
                      <a:pt x="78" y="39"/>
                    </a:cubicBezTo>
                    <a:cubicBezTo>
                      <a:pt x="76" y="38"/>
                      <a:pt x="73" y="38"/>
                      <a:pt x="71" y="40"/>
                    </a:cubicBezTo>
                    <a:cubicBezTo>
                      <a:pt x="71" y="40"/>
                      <a:pt x="67" y="44"/>
                      <a:pt x="63" y="47"/>
                    </a:cubicBezTo>
                    <a:cubicBezTo>
                      <a:pt x="59" y="50"/>
                      <a:pt x="55" y="54"/>
                      <a:pt x="55" y="54"/>
                    </a:cubicBezTo>
                    <a:cubicBezTo>
                      <a:pt x="53" y="56"/>
                      <a:pt x="52" y="59"/>
                      <a:pt x="53" y="61"/>
                    </a:cubicBezTo>
                    <a:cubicBezTo>
                      <a:pt x="53" y="61"/>
                      <a:pt x="54" y="67"/>
                      <a:pt x="56" y="73"/>
                    </a:cubicBezTo>
                    <a:cubicBezTo>
                      <a:pt x="57" y="75"/>
                      <a:pt x="58" y="78"/>
                      <a:pt x="59" y="80"/>
                    </a:cubicBezTo>
                    <a:cubicBezTo>
                      <a:pt x="60" y="83"/>
                      <a:pt x="61" y="84"/>
                      <a:pt x="61" y="84"/>
                    </a:cubicBezTo>
                    <a:cubicBezTo>
                      <a:pt x="61" y="86"/>
                      <a:pt x="61" y="89"/>
                      <a:pt x="60" y="91"/>
                    </a:cubicBezTo>
                    <a:cubicBezTo>
                      <a:pt x="60" y="91"/>
                      <a:pt x="59" y="91"/>
                      <a:pt x="58" y="92"/>
                    </a:cubicBezTo>
                    <a:cubicBezTo>
                      <a:pt x="57" y="94"/>
                      <a:pt x="56" y="95"/>
                      <a:pt x="55" y="97"/>
                    </a:cubicBezTo>
                    <a:cubicBezTo>
                      <a:pt x="52" y="100"/>
                      <a:pt x="50" y="104"/>
                      <a:pt x="50" y="104"/>
                    </a:cubicBezTo>
                    <a:cubicBezTo>
                      <a:pt x="50" y="104"/>
                      <a:pt x="50" y="104"/>
                      <a:pt x="49" y="106"/>
                    </a:cubicBezTo>
                    <a:cubicBezTo>
                      <a:pt x="48" y="107"/>
                      <a:pt x="47" y="109"/>
                      <a:pt x="46" y="110"/>
                    </a:cubicBezTo>
                    <a:cubicBezTo>
                      <a:pt x="44" y="114"/>
                      <a:pt x="42" y="117"/>
                      <a:pt x="42" y="117"/>
                    </a:cubicBezTo>
                    <a:cubicBezTo>
                      <a:pt x="41" y="120"/>
                      <a:pt x="39" y="121"/>
                      <a:pt x="37" y="121"/>
                    </a:cubicBezTo>
                    <a:cubicBezTo>
                      <a:pt x="37" y="121"/>
                      <a:pt x="35" y="121"/>
                      <a:pt x="33" y="121"/>
                    </a:cubicBezTo>
                    <a:cubicBezTo>
                      <a:pt x="31" y="121"/>
                      <a:pt x="28" y="122"/>
                      <a:pt x="25" y="122"/>
                    </a:cubicBezTo>
                    <a:cubicBezTo>
                      <a:pt x="19" y="123"/>
                      <a:pt x="12" y="124"/>
                      <a:pt x="12" y="124"/>
                    </a:cubicBezTo>
                    <a:cubicBezTo>
                      <a:pt x="10" y="124"/>
                      <a:pt x="8" y="126"/>
                      <a:pt x="7" y="128"/>
                    </a:cubicBezTo>
                    <a:cubicBezTo>
                      <a:pt x="7" y="128"/>
                      <a:pt x="6" y="130"/>
                      <a:pt x="6" y="132"/>
                    </a:cubicBezTo>
                    <a:cubicBezTo>
                      <a:pt x="5" y="133"/>
                      <a:pt x="5" y="136"/>
                      <a:pt x="4" y="138"/>
                    </a:cubicBezTo>
                    <a:cubicBezTo>
                      <a:pt x="2" y="143"/>
                      <a:pt x="1" y="148"/>
                      <a:pt x="1" y="148"/>
                    </a:cubicBezTo>
                    <a:cubicBezTo>
                      <a:pt x="0" y="151"/>
                      <a:pt x="1" y="154"/>
                      <a:pt x="3" y="155"/>
                    </a:cubicBezTo>
                    <a:cubicBezTo>
                      <a:pt x="3" y="155"/>
                      <a:pt x="8" y="160"/>
                      <a:pt x="12" y="163"/>
                    </a:cubicBezTo>
                    <a:cubicBezTo>
                      <a:pt x="17" y="167"/>
                      <a:pt x="22" y="171"/>
                      <a:pt x="22" y="171"/>
                    </a:cubicBezTo>
                    <a:cubicBezTo>
                      <a:pt x="24" y="172"/>
                      <a:pt x="25" y="174"/>
                      <a:pt x="25" y="177"/>
                    </a:cubicBezTo>
                    <a:cubicBezTo>
                      <a:pt x="25" y="177"/>
                      <a:pt x="24" y="181"/>
                      <a:pt x="24" y="185"/>
                    </a:cubicBezTo>
                    <a:cubicBezTo>
                      <a:pt x="24" y="187"/>
                      <a:pt x="24" y="189"/>
                      <a:pt x="24" y="190"/>
                    </a:cubicBezTo>
                    <a:cubicBezTo>
                      <a:pt x="24" y="192"/>
                      <a:pt x="24" y="193"/>
                      <a:pt x="24" y="193"/>
                    </a:cubicBezTo>
                    <a:cubicBezTo>
                      <a:pt x="24" y="193"/>
                      <a:pt x="24" y="197"/>
                      <a:pt x="24" y="201"/>
                    </a:cubicBezTo>
                    <a:cubicBezTo>
                      <a:pt x="24" y="203"/>
                      <a:pt x="24" y="205"/>
                      <a:pt x="24" y="206"/>
                    </a:cubicBezTo>
                    <a:cubicBezTo>
                      <a:pt x="25" y="208"/>
                      <a:pt x="25" y="209"/>
                      <a:pt x="25" y="209"/>
                    </a:cubicBezTo>
                    <a:cubicBezTo>
                      <a:pt x="25" y="211"/>
                      <a:pt x="24" y="213"/>
                      <a:pt x="22" y="215"/>
                    </a:cubicBezTo>
                    <a:cubicBezTo>
                      <a:pt x="22" y="215"/>
                      <a:pt x="17" y="218"/>
                      <a:pt x="12" y="222"/>
                    </a:cubicBezTo>
                    <a:cubicBezTo>
                      <a:pt x="8" y="226"/>
                      <a:pt x="3" y="230"/>
                      <a:pt x="3" y="230"/>
                    </a:cubicBezTo>
                    <a:cubicBezTo>
                      <a:pt x="1" y="232"/>
                      <a:pt x="0" y="234"/>
                      <a:pt x="1" y="237"/>
                    </a:cubicBezTo>
                    <a:cubicBezTo>
                      <a:pt x="1" y="237"/>
                      <a:pt x="1" y="238"/>
                      <a:pt x="2" y="240"/>
                    </a:cubicBezTo>
                    <a:cubicBezTo>
                      <a:pt x="2" y="242"/>
                      <a:pt x="3" y="245"/>
                      <a:pt x="4" y="247"/>
                    </a:cubicBezTo>
                    <a:cubicBezTo>
                      <a:pt x="5" y="252"/>
                      <a:pt x="7" y="257"/>
                      <a:pt x="7" y="257"/>
                    </a:cubicBezTo>
                    <a:cubicBezTo>
                      <a:pt x="8" y="260"/>
                      <a:pt x="10" y="262"/>
                      <a:pt x="12" y="262"/>
                    </a:cubicBezTo>
                    <a:cubicBezTo>
                      <a:pt x="12" y="262"/>
                      <a:pt x="18" y="263"/>
                      <a:pt x="25" y="264"/>
                    </a:cubicBezTo>
                    <a:cubicBezTo>
                      <a:pt x="31" y="264"/>
                      <a:pt x="37" y="264"/>
                      <a:pt x="37" y="264"/>
                    </a:cubicBezTo>
                    <a:cubicBezTo>
                      <a:pt x="38" y="265"/>
                      <a:pt x="39" y="265"/>
                      <a:pt x="40" y="266"/>
                    </a:cubicBezTo>
                    <a:cubicBezTo>
                      <a:pt x="41" y="266"/>
                      <a:pt x="42" y="267"/>
                      <a:pt x="42" y="268"/>
                    </a:cubicBezTo>
                    <a:cubicBezTo>
                      <a:pt x="42" y="268"/>
                      <a:pt x="50" y="282"/>
                      <a:pt x="50" y="282"/>
                    </a:cubicBezTo>
                    <a:cubicBezTo>
                      <a:pt x="50" y="282"/>
                      <a:pt x="59" y="295"/>
                      <a:pt x="59" y="295"/>
                    </a:cubicBezTo>
                    <a:cubicBezTo>
                      <a:pt x="61" y="297"/>
                      <a:pt x="61" y="299"/>
                      <a:pt x="60" y="302"/>
                    </a:cubicBezTo>
                    <a:cubicBezTo>
                      <a:pt x="60" y="302"/>
                      <a:pt x="58" y="307"/>
                      <a:pt x="56" y="313"/>
                    </a:cubicBezTo>
                    <a:cubicBezTo>
                      <a:pt x="55" y="316"/>
                      <a:pt x="54" y="319"/>
                      <a:pt x="54" y="321"/>
                    </a:cubicBezTo>
                    <a:cubicBezTo>
                      <a:pt x="53" y="323"/>
                      <a:pt x="53" y="325"/>
                      <a:pt x="53" y="325"/>
                    </a:cubicBezTo>
                    <a:cubicBezTo>
                      <a:pt x="52" y="327"/>
                      <a:pt x="53" y="330"/>
                      <a:pt x="55" y="332"/>
                    </a:cubicBezTo>
                    <a:cubicBezTo>
                      <a:pt x="55" y="332"/>
                      <a:pt x="56" y="333"/>
                      <a:pt x="57" y="334"/>
                    </a:cubicBezTo>
                    <a:cubicBezTo>
                      <a:pt x="59" y="335"/>
                      <a:pt x="60" y="337"/>
                      <a:pt x="62" y="339"/>
                    </a:cubicBezTo>
                    <a:cubicBezTo>
                      <a:pt x="66" y="342"/>
                      <a:pt x="70" y="345"/>
                      <a:pt x="70" y="345"/>
                    </a:cubicBezTo>
                    <a:cubicBezTo>
                      <a:pt x="73" y="347"/>
                      <a:pt x="75" y="348"/>
                      <a:pt x="78" y="347"/>
                    </a:cubicBezTo>
                    <a:cubicBezTo>
                      <a:pt x="78" y="347"/>
                      <a:pt x="83" y="344"/>
                      <a:pt x="89" y="341"/>
                    </a:cubicBezTo>
                    <a:cubicBezTo>
                      <a:pt x="94" y="338"/>
                      <a:pt x="99" y="335"/>
                      <a:pt x="99" y="335"/>
                    </a:cubicBezTo>
                    <a:cubicBezTo>
                      <a:pt x="101" y="334"/>
                      <a:pt x="104" y="334"/>
                      <a:pt x="106" y="336"/>
                    </a:cubicBezTo>
                    <a:cubicBezTo>
                      <a:pt x="120" y="343"/>
                      <a:pt x="120" y="343"/>
                      <a:pt x="120" y="343"/>
                    </a:cubicBezTo>
                    <a:cubicBezTo>
                      <a:pt x="135" y="349"/>
                      <a:pt x="135" y="349"/>
                      <a:pt x="135" y="349"/>
                    </a:cubicBezTo>
                    <a:cubicBezTo>
                      <a:pt x="137" y="350"/>
                      <a:pt x="139" y="352"/>
                      <a:pt x="140" y="354"/>
                    </a:cubicBezTo>
                    <a:cubicBezTo>
                      <a:pt x="140" y="354"/>
                      <a:pt x="141" y="360"/>
                      <a:pt x="142" y="366"/>
                    </a:cubicBezTo>
                    <a:cubicBezTo>
                      <a:pt x="144" y="372"/>
                      <a:pt x="145" y="378"/>
                      <a:pt x="145" y="378"/>
                    </a:cubicBezTo>
                    <a:cubicBezTo>
                      <a:pt x="146" y="380"/>
                      <a:pt x="148" y="382"/>
                      <a:pt x="151" y="382"/>
                    </a:cubicBezTo>
                    <a:cubicBezTo>
                      <a:pt x="151" y="382"/>
                      <a:pt x="156" y="383"/>
                      <a:pt x="161" y="384"/>
                    </a:cubicBezTo>
                    <a:cubicBezTo>
                      <a:pt x="164" y="385"/>
                      <a:pt x="166" y="385"/>
                      <a:pt x="168" y="385"/>
                    </a:cubicBezTo>
                    <a:cubicBezTo>
                      <a:pt x="170" y="385"/>
                      <a:pt x="172" y="385"/>
                      <a:pt x="172" y="385"/>
                    </a:cubicBezTo>
                    <a:cubicBezTo>
                      <a:pt x="174" y="385"/>
                      <a:pt x="177" y="384"/>
                      <a:pt x="178" y="382"/>
                    </a:cubicBezTo>
                    <a:close/>
                    <a:moveTo>
                      <a:pt x="125" y="305"/>
                    </a:moveTo>
                    <a:cubicBezTo>
                      <a:pt x="124" y="304"/>
                      <a:pt x="122" y="303"/>
                      <a:pt x="120" y="302"/>
                    </a:cubicBezTo>
                    <a:cubicBezTo>
                      <a:pt x="119" y="301"/>
                      <a:pt x="117" y="299"/>
                      <a:pt x="115" y="298"/>
                    </a:cubicBezTo>
                    <a:cubicBezTo>
                      <a:pt x="114" y="298"/>
                      <a:pt x="113" y="297"/>
                      <a:pt x="113" y="296"/>
                    </a:cubicBezTo>
                    <a:cubicBezTo>
                      <a:pt x="112" y="296"/>
                      <a:pt x="111" y="295"/>
                      <a:pt x="110" y="294"/>
                    </a:cubicBezTo>
                    <a:cubicBezTo>
                      <a:pt x="108" y="293"/>
                      <a:pt x="106" y="291"/>
                      <a:pt x="105" y="290"/>
                    </a:cubicBezTo>
                    <a:cubicBezTo>
                      <a:pt x="103" y="289"/>
                      <a:pt x="101" y="287"/>
                      <a:pt x="100" y="285"/>
                    </a:cubicBezTo>
                    <a:cubicBezTo>
                      <a:pt x="98" y="284"/>
                      <a:pt x="96" y="282"/>
                      <a:pt x="95" y="281"/>
                    </a:cubicBezTo>
                    <a:cubicBezTo>
                      <a:pt x="92" y="278"/>
                      <a:pt x="90" y="274"/>
                      <a:pt x="87" y="272"/>
                    </a:cubicBezTo>
                    <a:cubicBezTo>
                      <a:pt x="86" y="270"/>
                      <a:pt x="85" y="269"/>
                      <a:pt x="85" y="268"/>
                    </a:cubicBezTo>
                    <a:cubicBezTo>
                      <a:pt x="84" y="267"/>
                      <a:pt x="83" y="266"/>
                      <a:pt x="83" y="265"/>
                    </a:cubicBezTo>
                    <a:cubicBezTo>
                      <a:pt x="81" y="263"/>
                      <a:pt x="81" y="262"/>
                      <a:pt x="81" y="262"/>
                    </a:cubicBezTo>
                    <a:cubicBezTo>
                      <a:pt x="81" y="262"/>
                      <a:pt x="80" y="261"/>
                      <a:pt x="79" y="260"/>
                    </a:cubicBezTo>
                    <a:cubicBezTo>
                      <a:pt x="78" y="258"/>
                      <a:pt x="77" y="255"/>
                      <a:pt x="75" y="252"/>
                    </a:cubicBezTo>
                    <a:cubicBezTo>
                      <a:pt x="73" y="249"/>
                      <a:pt x="72" y="246"/>
                      <a:pt x="70" y="242"/>
                    </a:cubicBezTo>
                    <a:cubicBezTo>
                      <a:pt x="68" y="238"/>
                      <a:pt x="67" y="233"/>
                      <a:pt x="66" y="229"/>
                    </a:cubicBezTo>
                    <a:cubicBezTo>
                      <a:pt x="65" y="228"/>
                      <a:pt x="65" y="227"/>
                      <a:pt x="65" y="226"/>
                    </a:cubicBezTo>
                    <a:cubicBezTo>
                      <a:pt x="64" y="225"/>
                      <a:pt x="64" y="223"/>
                      <a:pt x="64" y="222"/>
                    </a:cubicBezTo>
                    <a:cubicBezTo>
                      <a:pt x="63" y="220"/>
                      <a:pt x="63" y="218"/>
                      <a:pt x="62" y="216"/>
                    </a:cubicBezTo>
                    <a:cubicBezTo>
                      <a:pt x="62" y="214"/>
                      <a:pt x="62" y="212"/>
                      <a:pt x="62" y="210"/>
                    </a:cubicBezTo>
                    <a:cubicBezTo>
                      <a:pt x="61" y="208"/>
                      <a:pt x="61" y="206"/>
                      <a:pt x="61" y="204"/>
                    </a:cubicBezTo>
                    <a:cubicBezTo>
                      <a:pt x="61" y="203"/>
                      <a:pt x="61" y="203"/>
                      <a:pt x="61" y="202"/>
                    </a:cubicBezTo>
                    <a:cubicBezTo>
                      <a:pt x="61" y="201"/>
                      <a:pt x="61" y="200"/>
                      <a:pt x="61" y="200"/>
                    </a:cubicBezTo>
                    <a:cubicBezTo>
                      <a:pt x="61" y="198"/>
                      <a:pt x="60" y="197"/>
                      <a:pt x="60" y="196"/>
                    </a:cubicBezTo>
                    <a:cubicBezTo>
                      <a:pt x="60" y="194"/>
                      <a:pt x="60" y="193"/>
                      <a:pt x="60" y="193"/>
                    </a:cubicBezTo>
                    <a:cubicBezTo>
                      <a:pt x="60" y="193"/>
                      <a:pt x="60" y="192"/>
                      <a:pt x="60" y="190"/>
                    </a:cubicBezTo>
                    <a:cubicBezTo>
                      <a:pt x="60" y="188"/>
                      <a:pt x="61" y="185"/>
                      <a:pt x="61" y="181"/>
                    </a:cubicBezTo>
                    <a:cubicBezTo>
                      <a:pt x="61" y="180"/>
                      <a:pt x="61" y="178"/>
                      <a:pt x="61" y="176"/>
                    </a:cubicBezTo>
                    <a:cubicBezTo>
                      <a:pt x="62" y="174"/>
                      <a:pt x="62" y="172"/>
                      <a:pt x="63" y="170"/>
                    </a:cubicBezTo>
                    <a:cubicBezTo>
                      <a:pt x="63" y="168"/>
                      <a:pt x="63" y="165"/>
                      <a:pt x="64" y="163"/>
                    </a:cubicBezTo>
                    <a:cubicBezTo>
                      <a:pt x="64" y="161"/>
                      <a:pt x="65" y="159"/>
                      <a:pt x="66" y="157"/>
                    </a:cubicBezTo>
                    <a:cubicBezTo>
                      <a:pt x="67" y="153"/>
                      <a:pt x="67" y="153"/>
                      <a:pt x="67" y="153"/>
                    </a:cubicBezTo>
                    <a:cubicBezTo>
                      <a:pt x="67" y="152"/>
                      <a:pt x="67" y="152"/>
                      <a:pt x="67" y="152"/>
                    </a:cubicBezTo>
                    <a:cubicBezTo>
                      <a:pt x="68" y="150"/>
                      <a:pt x="68" y="150"/>
                      <a:pt x="68" y="150"/>
                    </a:cubicBezTo>
                    <a:cubicBezTo>
                      <a:pt x="69" y="148"/>
                      <a:pt x="69" y="146"/>
                      <a:pt x="70" y="144"/>
                    </a:cubicBezTo>
                    <a:cubicBezTo>
                      <a:pt x="71" y="142"/>
                      <a:pt x="72" y="140"/>
                      <a:pt x="73" y="138"/>
                    </a:cubicBezTo>
                    <a:cubicBezTo>
                      <a:pt x="73" y="136"/>
                      <a:pt x="74" y="135"/>
                      <a:pt x="75" y="133"/>
                    </a:cubicBezTo>
                    <a:cubicBezTo>
                      <a:pt x="77" y="130"/>
                      <a:pt x="78" y="128"/>
                      <a:pt x="79" y="126"/>
                    </a:cubicBezTo>
                    <a:cubicBezTo>
                      <a:pt x="80" y="124"/>
                      <a:pt x="81" y="123"/>
                      <a:pt x="81" y="123"/>
                    </a:cubicBezTo>
                    <a:cubicBezTo>
                      <a:pt x="81" y="123"/>
                      <a:pt x="82" y="122"/>
                      <a:pt x="83" y="121"/>
                    </a:cubicBezTo>
                    <a:cubicBezTo>
                      <a:pt x="84" y="119"/>
                      <a:pt x="85" y="116"/>
                      <a:pt x="88" y="114"/>
                    </a:cubicBezTo>
                    <a:cubicBezTo>
                      <a:pt x="92" y="108"/>
                      <a:pt x="98" y="102"/>
                      <a:pt x="105" y="96"/>
                    </a:cubicBezTo>
                    <a:cubicBezTo>
                      <a:pt x="108" y="93"/>
                      <a:pt x="112" y="90"/>
                      <a:pt x="115" y="87"/>
                    </a:cubicBezTo>
                    <a:cubicBezTo>
                      <a:pt x="119" y="85"/>
                      <a:pt x="122" y="83"/>
                      <a:pt x="125" y="81"/>
                    </a:cubicBezTo>
                    <a:cubicBezTo>
                      <a:pt x="128" y="79"/>
                      <a:pt x="131" y="78"/>
                      <a:pt x="133" y="77"/>
                    </a:cubicBezTo>
                    <a:cubicBezTo>
                      <a:pt x="135" y="76"/>
                      <a:pt x="136" y="76"/>
                      <a:pt x="136" y="76"/>
                    </a:cubicBezTo>
                    <a:cubicBezTo>
                      <a:pt x="136" y="76"/>
                      <a:pt x="137" y="75"/>
                      <a:pt x="139" y="75"/>
                    </a:cubicBezTo>
                    <a:cubicBezTo>
                      <a:pt x="139" y="74"/>
                      <a:pt x="141" y="74"/>
                      <a:pt x="142" y="73"/>
                    </a:cubicBezTo>
                    <a:cubicBezTo>
                      <a:pt x="143" y="73"/>
                      <a:pt x="143" y="73"/>
                      <a:pt x="144" y="72"/>
                    </a:cubicBezTo>
                    <a:cubicBezTo>
                      <a:pt x="145" y="72"/>
                      <a:pt x="145" y="72"/>
                      <a:pt x="146" y="72"/>
                    </a:cubicBezTo>
                    <a:cubicBezTo>
                      <a:pt x="148" y="71"/>
                      <a:pt x="150" y="71"/>
                      <a:pt x="152" y="70"/>
                    </a:cubicBezTo>
                    <a:cubicBezTo>
                      <a:pt x="153" y="69"/>
                      <a:pt x="155" y="68"/>
                      <a:pt x="158" y="68"/>
                    </a:cubicBezTo>
                    <a:cubicBezTo>
                      <a:pt x="160" y="68"/>
                      <a:pt x="162" y="67"/>
                      <a:pt x="164" y="67"/>
                    </a:cubicBezTo>
                    <a:cubicBezTo>
                      <a:pt x="166" y="66"/>
                      <a:pt x="168" y="66"/>
                      <a:pt x="171" y="66"/>
                    </a:cubicBezTo>
                    <a:cubicBezTo>
                      <a:pt x="175" y="65"/>
                      <a:pt x="180" y="64"/>
                      <a:pt x="184" y="64"/>
                    </a:cubicBezTo>
                    <a:cubicBezTo>
                      <a:pt x="188" y="64"/>
                      <a:pt x="193" y="64"/>
                      <a:pt x="196" y="64"/>
                    </a:cubicBezTo>
                    <a:cubicBezTo>
                      <a:pt x="199" y="65"/>
                      <a:pt x="202" y="65"/>
                      <a:pt x="204" y="65"/>
                    </a:cubicBezTo>
                    <a:cubicBezTo>
                      <a:pt x="205" y="65"/>
                      <a:pt x="206" y="65"/>
                      <a:pt x="207" y="65"/>
                    </a:cubicBezTo>
                    <a:cubicBezTo>
                      <a:pt x="207" y="66"/>
                      <a:pt x="207" y="66"/>
                      <a:pt x="207" y="66"/>
                    </a:cubicBezTo>
                    <a:cubicBezTo>
                      <a:pt x="207" y="66"/>
                      <a:pt x="208" y="66"/>
                      <a:pt x="210" y="66"/>
                    </a:cubicBezTo>
                    <a:cubicBezTo>
                      <a:pt x="212" y="67"/>
                      <a:pt x="215" y="67"/>
                      <a:pt x="219" y="68"/>
                    </a:cubicBezTo>
                    <a:cubicBezTo>
                      <a:pt x="222" y="69"/>
                      <a:pt x="226" y="70"/>
                      <a:pt x="230" y="71"/>
                    </a:cubicBezTo>
                    <a:cubicBezTo>
                      <a:pt x="234" y="72"/>
                      <a:pt x="238" y="74"/>
                      <a:pt x="242" y="76"/>
                    </a:cubicBezTo>
                    <a:cubicBezTo>
                      <a:pt x="247" y="78"/>
                      <a:pt x="251" y="80"/>
                      <a:pt x="254" y="82"/>
                    </a:cubicBezTo>
                    <a:cubicBezTo>
                      <a:pt x="258" y="85"/>
                      <a:pt x="261" y="87"/>
                      <a:pt x="264" y="89"/>
                    </a:cubicBezTo>
                    <a:cubicBezTo>
                      <a:pt x="267" y="91"/>
                      <a:pt x="269" y="93"/>
                      <a:pt x="271" y="94"/>
                    </a:cubicBezTo>
                    <a:cubicBezTo>
                      <a:pt x="272" y="95"/>
                      <a:pt x="273" y="96"/>
                      <a:pt x="273" y="96"/>
                    </a:cubicBezTo>
                    <a:cubicBezTo>
                      <a:pt x="273" y="96"/>
                      <a:pt x="273" y="96"/>
                      <a:pt x="274" y="96"/>
                    </a:cubicBezTo>
                    <a:cubicBezTo>
                      <a:pt x="274" y="97"/>
                      <a:pt x="275" y="97"/>
                      <a:pt x="276" y="98"/>
                    </a:cubicBezTo>
                    <a:cubicBezTo>
                      <a:pt x="277" y="99"/>
                      <a:pt x="279" y="101"/>
                      <a:pt x="282" y="104"/>
                    </a:cubicBezTo>
                    <a:cubicBezTo>
                      <a:pt x="284" y="106"/>
                      <a:pt x="286" y="109"/>
                      <a:pt x="289" y="112"/>
                    </a:cubicBezTo>
                    <a:cubicBezTo>
                      <a:pt x="292" y="116"/>
                      <a:pt x="294" y="120"/>
                      <a:pt x="297" y="123"/>
                    </a:cubicBezTo>
                    <a:cubicBezTo>
                      <a:pt x="299" y="125"/>
                      <a:pt x="300" y="127"/>
                      <a:pt x="301" y="129"/>
                    </a:cubicBezTo>
                    <a:cubicBezTo>
                      <a:pt x="302" y="131"/>
                      <a:pt x="303" y="133"/>
                      <a:pt x="304" y="135"/>
                    </a:cubicBezTo>
                    <a:cubicBezTo>
                      <a:pt x="305" y="137"/>
                      <a:pt x="306" y="139"/>
                      <a:pt x="306" y="141"/>
                    </a:cubicBezTo>
                    <a:cubicBezTo>
                      <a:pt x="307" y="143"/>
                      <a:pt x="308" y="144"/>
                      <a:pt x="309" y="146"/>
                    </a:cubicBezTo>
                    <a:cubicBezTo>
                      <a:pt x="309" y="147"/>
                      <a:pt x="309" y="147"/>
                      <a:pt x="310" y="148"/>
                    </a:cubicBezTo>
                    <a:cubicBezTo>
                      <a:pt x="310" y="149"/>
                      <a:pt x="310" y="150"/>
                      <a:pt x="310" y="150"/>
                    </a:cubicBezTo>
                    <a:cubicBezTo>
                      <a:pt x="311" y="152"/>
                      <a:pt x="311" y="153"/>
                      <a:pt x="311" y="154"/>
                    </a:cubicBezTo>
                    <a:cubicBezTo>
                      <a:pt x="312" y="156"/>
                      <a:pt x="312" y="157"/>
                      <a:pt x="312" y="157"/>
                    </a:cubicBezTo>
                    <a:cubicBezTo>
                      <a:pt x="312" y="157"/>
                      <a:pt x="313" y="158"/>
                      <a:pt x="313" y="160"/>
                    </a:cubicBezTo>
                    <a:cubicBezTo>
                      <a:pt x="314" y="162"/>
                      <a:pt x="314" y="165"/>
                      <a:pt x="315" y="168"/>
                    </a:cubicBezTo>
                    <a:cubicBezTo>
                      <a:pt x="316" y="171"/>
                      <a:pt x="316" y="175"/>
                      <a:pt x="317" y="180"/>
                    </a:cubicBezTo>
                    <a:cubicBezTo>
                      <a:pt x="318" y="184"/>
                      <a:pt x="317" y="188"/>
                      <a:pt x="318" y="193"/>
                    </a:cubicBezTo>
                    <a:cubicBezTo>
                      <a:pt x="318" y="202"/>
                      <a:pt x="316" y="211"/>
                      <a:pt x="315" y="218"/>
                    </a:cubicBezTo>
                    <a:cubicBezTo>
                      <a:pt x="315" y="221"/>
                      <a:pt x="314" y="224"/>
                      <a:pt x="313" y="226"/>
                    </a:cubicBezTo>
                    <a:cubicBezTo>
                      <a:pt x="313" y="228"/>
                      <a:pt x="312" y="229"/>
                      <a:pt x="312" y="229"/>
                    </a:cubicBezTo>
                    <a:cubicBezTo>
                      <a:pt x="312" y="229"/>
                      <a:pt x="312" y="230"/>
                      <a:pt x="311" y="232"/>
                    </a:cubicBezTo>
                    <a:cubicBezTo>
                      <a:pt x="311" y="234"/>
                      <a:pt x="310" y="237"/>
                      <a:pt x="308" y="240"/>
                    </a:cubicBezTo>
                    <a:cubicBezTo>
                      <a:pt x="308" y="242"/>
                      <a:pt x="307" y="243"/>
                      <a:pt x="306" y="245"/>
                    </a:cubicBezTo>
                    <a:cubicBezTo>
                      <a:pt x="306" y="247"/>
                      <a:pt x="305" y="249"/>
                      <a:pt x="304" y="251"/>
                    </a:cubicBezTo>
                    <a:cubicBezTo>
                      <a:pt x="303" y="253"/>
                      <a:pt x="302" y="255"/>
                      <a:pt x="301" y="257"/>
                    </a:cubicBezTo>
                    <a:cubicBezTo>
                      <a:pt x="300" y="258"/>
                      <a:pt x="300" y="258"/>
                      <a:pt x="300" y="258"/>
                    </a:cubicBezTo>
                    <a:cubicBezTo>
                      <a:pt x="299" y="260"/>
                      <a:pt x="299" y="260"/>
                      <a:pt x="299" y="260"/>
                    </a:cubicBezTo>
                    <a:cubicBezTo>
                      <a:pt x="297" y="262"/>
                      <a:pt x="297" y="262"/>
                      <a:pt x="297" y="262"/>
                    </a:cubicBezTo>
                    <a:cubicBezTo>
                      <a:pt x="296" y="264"/>
                      <a:pt x="294" y="266"/>
                      <a:pt x="293" y="268"/>
                    </a:cubicBezTo>
                    <a:cubicBezTo>
                      <a:pt x="292" y="270"/>
                      <a:pt x="290" y="272"/>
                      <a:pt x="289" y="273"/>
                    </a:cubicBezTo>
                    <a:cubicBezTo>
                      <a:pt x="288" y="275"/>
                      <a:pt x="286" y="277"/>
                      <a:pt x="285" y="278"/>
                    </a:cubicBezTo>
                    <a:cubicBezTo>
                      <a:pt x="284" y="280"/>
                      <a:pt x="283" y="281"/>
                      <a:pt x="281" y="282"/>
                    </a:cubicBezTo>
                    <a:cubicBezTo>
                      <a:pt x="279" y="285"/>
                      <a:pt x="277" y="287"/>
                      <a:pt x="276" y="288"/>
                    </a:cubicBezTo>
                    <a:cubicBezTo>
                      <a:pt x="274" y="289"/>
                      <a:pt x="273" y="290"/>
                      <a:pt x="273" y="290"/>
                    </a:cubicBezTo>
                    <a:cubicBezTo>
                      <a:pt x="273" y="290"/>
                      <a:pt x="272" y="291"/>
                      <a:pt x="271" y="292"/>
                    </a:cubicBezTo>
                    <a:cubicBezTo>
                      <a:pt x="270" y="293"/>
                      <a:pt x="269" y="293"/>
                      <a:pt x="268" y="294"/>
                    </a:cubicBezTo>
                    <a:cubicBezTo>
                      <a:pt x="267" y="295"/>
                      <a:pt x="267" y="295"/>
                      <a:pt x="266" y="296"/>
                    </a:cubicBezTo>
                    <a:cubicBezTo>
                      <a:pt x="266" y="296"/>
                      <a:pt x="265" y="297"/>
                      <a:pt x="264" y="297"/>
                    </a:cubicBezTo>
                    <a:cubicBezTo>
                      <a:pt x="263" y="298"/>
                      <a:pt x="261" y="299"/>
                      <a:pt x="260" y="300"/>
                    </a:cubicBezTo>
                    <a:cubicBezTo>
                      <a:pt x="258" y="301"/>
                      <a:pt x="256" y="303"/>
                      <a:pt x="254" y="304"/>
                    </a:cubicBezTo>
                    <a:cubicBezTo>
                      <a:pt x="252" y="305"/>
                      <a:pt x="250" y="306"/>
                      <a:pt x="248" y="307"/>
                    </a:cubicBezTo>
                    <a:cubicBezTo>
                      <a:pt x="247" y="307"/>
                      <a:pt x="246" y="308"/>
                      <a:pt x="245" y="308"/>
                    </a:cubicBezTo>
                    <a:cubicBezTo>
                      <a:pt x="244" y="309"/>
                      <a:pt x="243" y="309"/>
                      <a:pt x="242" y="310"/>
                    </a:cubicBezTo>
                    <a:cubicBezTo>
                      <a:pt x="238" y="312"/>
                      <a:pt x="234" y="314"/>
                      <a:pt x="230" y="315"/>
                    </a:cubicBezTo>
                    <a:cubicBezTo>
                      <a:pt x="226" y="316"/>
                      <a:pt x="222" y="317"/>
                      <a:pt x="218" y="318"/>
                    </a:cubicBezTo>
                    <a:cubicBezTo>
                      <a:pt x="215" y="319"/>
                      <a:pt x="212" y="319"/>
                      <a:pt x="210" y="320"/>
                    </a:cubicBezTo>
                    <a:cubicBezTo>
                      <a:pt x="208" y="320"/>
                      <a:pt x="207" y="320"/>
                      <a:pt x="207" y="320"/>
                    </a:cubicBezTo>
                    <a:cubicBezTo>
                      <a:pt x="207" y="320"/>
                      <a:pt x="206" y="320"/>
                      <a:pt x="204" y="320"/>
                    </a:cubicBezTo>
                    <a:cubicBezTo>
                      <a:pt x="203" y="321"/>
                      <a:pt x="202" y="321"/>
                      <a:pt x="200" y="321"/>
                    </a:cubicBezTo>
                    <a:cubicBezTo>
                      <a:pt x="199" y="321"/>
                      <a:pt x="197" y="321"/>
                      <a:pt x="196" y="321"/>
                    </a:cubicBezTo>
                    <a:cubicBezTo>
                      <a:pt x="192" y="321"/>
                      <a:pt x="188" y="322"/>
                      <a:pt x="184" y="321"/>
                    </a:cubicBezTo>
                    <a:cubicBezTo>
                      <a:pt x="182" y="321"/>
                      <a:pt x="180" y="321"/>
                      <a:pt x="177" y="321"/>
                    </a:cubicBezTo>
                    <a:cubicBezTo>
                      <a:pt x="175" y="321"/>
                      <a:pt x="173" y="321"/>
                      <a:pt x="171" y="320"/>
                    </a:cubicBezTo>
                    <a:cubicBezTo>
                      <a:pt x="168" y="320"/>
                      <a:pt x="166" y="319"/>
                      <a:pt x="164" y="319"/>
                    </a:cubicBezTo>
                    <a:cubicBezTo>
                      <a:pt x="163" y="319"/>
                      <a:pt x="162" y="319"/>
                      <a:pt x="161" y="318"/>
                    </a:cubicBezTo>
                    <a:cubicBezTo>
                      <a:pt x="159" y="318"/>
                      <a:pt x="158" y="318"/>
                      <a:pt x="157" y="317"/>
                    </a:cubicBezTo>
                    <a:cubicBezTo>
                      <a:pt x="155" y="317"/>
                      <a:pt x="153" y="316"/>
                      <a:pt x="151" y="316"/>
                    </a:cubicBezTo>
                    <a:cubicBezTo>
                      <a:pt x="150" y="315"/>
                      <a:pt x="148" y="315"/>
                      <a:pt x="146" y="314"/>
                    </a:cubicBezTo>
                    <a:cubicBezTo>
                      <a:pt x="140" y="312"/>
                      <a:pt x="135" y="310"/>
                      <a:pt x="135" y="310"/>
                    </a:cubicBezTo>
                    <a:cubicBezTo>
                      <a:pt x="135" y="310"/>
                      <a:pt x="131" y="308"/>
                      <a:pt x="125" y="3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20"/>
              <p:cNvSpPr>
                <a:spLocks/>
              </p:cNvSpPr>
              <p:nvPr/>
            </p:nvSpPr>
            <p:spPr bwMode="auto">
              <a:xfrm>
                <a:off x="3903890" y="3056262"/>
                <a:ext cx="928398" cy="978118"/>
              </a:xfrm>
              <a:custGeom>
                <a:avLst/>
                <a:gdLst>
                  <a:gd name="T0" fmla="*/ 275 w 463"/>
                  <a:gd name="T1" fmla="*/ 456 h 465"/>
                  <a:gd name="T2" fmla="*/ 298 w 463"/>
                  <a:gd name="T3" fmla="*/ 418 h 465"/>
                  <a:gd name="T4" fmla="*/ 336 w 463"/>
                  <a:gd name="T5" fmla="*/ 410 h 465"/>
                  <a:gd name="T6" fmla="*/ 377 w 463"/>
                  <a:gd name="T7" fmla="*/ 415 h 465"/>
                  <a:gd name="T8" fmla="*/ 386 w 463"/>
                  <a:gd name="T9" fmla="*/ 383 h 465"/>
                  <a:gd name="T10" fmla="*/ 394 w 463"/>
                  <a:gd name="T11" fmla="*/ 346 h 465"/>
                  <a:gd name="T12" fmla="*/ 427 w 463"/>
                  <a:gd name="T13" fmla="*/ 326 h 465"/>
                  <a:gd name="T14" fmla="*/ 456 w 463"/>
                  <a:gd name="T15" fmla="*/ 300 h 465"/>
                  <a:gd name="T16" fmla="*/ 428 w 463"/>
                  <a:gd name="T17" fmla="*/ 260 h 465"/>
                  <a:gd name="T18" fmla="*/ 430 w 463"/>
                  <a:gd name="T19" fmla="*/ 238 h 465"/>
                  <a:gd name="T20" fmla="*/ 447 w 463"/>
                  <a:gd name="T21" fmla="*/ 206 h 465"/>
                  <a:gd name="T22" fmla="*/ 460 w 463"/>
                  <a:gd name="T23" fmla="*/ 177 h 465"/>
                  <a:gd name="T24" fmla="*/ 435 w 463"/>
                  <a:gd name="T25" fmla="*/ 156 h 465"/>
                  <a:gd name="T26" fmla="*/ 409 w 463"/>
                  <a:gd name="T27" fmla="*/ 141 h 465"/>
                  <a:gd name="T28" fmla="*/ 396 w 463"/>
                  <a:gd name="T29" fmla="*/ 119 h 465"/>
                  <a:gd name="T30" fmla="*/ 405 w 463"/>
                  <a:gd name="T31" fmla="*/ 80 h 465"/>
                  <a:gd name="T32" fmla="*/ 376 w 463"/>
                  <a:gd name="T33" fmla="*/ 53 h 465"/>
                  <a:gd name="T34" fmla="*/ 324 w 463"/>
                  <a:gd name="T35" fmla="*/ 56 h 465"/>
                  <a:gd name="T36" fmla="*/ 296 w 463"/>
                  <a:gd name="T37" fmla="*/ 12 h 465"/>
                  <a:gd name="T38" fmla="*/ 257 w 463"/>
                  <a:gd name="T39" fmla="*/ 4 h 465"/>
                  <a:gd name="T40" fmla="*/ 224 w 463"/>
                  <a:gd name="T41" fmla="*/ 35 h 465"/>
                  <a:gd name="T42" fmla="*/ 199 w 463"/>
                  <a:gd name="T43" fmla="*/ 37 h 465"/>
                  <a:gd name="T44" fmla="*/ 159 w 463"/>
                  <a:gd name="T45" fmla="*/ 11 h 465"/>
                  <a:gd name="T46" fmla="*/ 130 w 463"/>
                  <a:gd name="T47" fmla="*/ 27 h 465"/>
                  <a:gd name="T48" fmla="*/ 119 w 463"/>
                  <a:gd name="T49" fmla="*/ 71 h 465"/>
                  <a:gd name="T50" fmla="*/ 99 w 463"/>
                  <a:gd name="T51" fmla="*/ 87 h 465"/>
                  <a:gd name="T52" fmla="*/ 51 w 463"/>
                  <a:gd name="T53" fmla="*/ 86 h 465"/>
                  <a:gd name="T54" fmla="*/ 45 w 463"/>
                  <a:gd name="T55" fmla="*/ 129 h 465"/>
                  <a:gd name="T56" fmla="*/ 44 w 463"/>
                  <a:gd name="T57" fmla="*/ 176 h 465"/>
                  <a:gd name="T58" fmla="*/ 2 w 463"/>
                  <a:gd name="T59" fmla="*/ 208 h 465"/>
                  <a:gd name="T60" fmla="*/ 19 w 463"/>
                  <a:gd name="T61" fmla="*/ 247 h 465"/>
                  <a:gd name="T62" fmla="*/ 40 w 463"/>
                  <a:gd name="T63" fmla="*/ 268 h 465"/>
                  <a:gd name="T64" fmla="*/ 46 w 463"/>
                  <a:gd name="T65" fmla="*/ 293 h 465"/>
                  <a:gd name="T66" fmla="*/ 29 w 463"/>
                  <a:gd name="T67" fmla="*/ 324 h 465"/>
                  <a:gd name="T68" fmla="*/ 36 w 463"/>
                  <a:gd name="T69" fmla="*/ 355 h 465"/>
                  <a:gd name="T70" fmla="*/ 76 w 463"/>
                  <a:gd name="T71" fmla="*/ 358 h 465"/>
                  <a:gd name="T72" fmla="*/ 97 w 463"/>
                  <a:gd name="T73" fmla="*/ 374 h 465"/>
                  <a:gd name="T74" fmla="*/ 115 w 463"/>
                  <a:gd name="T75" fmla="*/ 394 h 465"/>
                  <a:gd name="T76" fmla="*/ 127 w 463"/>
                  <a:gd name="T77" fmla="*/ 439 h 465"/>
                  <a:gd name="T78" fmla="*/ 170 w 463"/>
                  <a:gd name="T79" fmla="*/ 422 h 465"/>
                  <a:gd name="T80" fmla="*/ 199 w 463"/>
                  <a:gd name="T81" fmla="*/ 426 h 465"/>
                  <a:gd name="T82" fmla="*/ 233 w 463"/>
                  <a:gd name="T83" fmla="*/ 456 h 465"/>
                  <a:gd name="T84" fmla="*/ 209 w 463"/>
                  <a:gd name="T85" fmla="*/ 380 h 465"/>
                  <a:gd name="T86" fmla="*/ 164 w 463"/>
                  <a:gd name="T87" fmla="*/ 365 h 465"/>
                  <a:gd name="T88" fmla="*/ 120 w 463"/>
                  <a:gd name="T89" fmla="*/ 331 h 465"/>
                  <a:gd name="T90" fmla="*/ 86 w 463"/>
                  <a:gd name="T91" fmla="*/ 263 h 465"/>
                  <a:gd name="T92" fmla="*/ 91 w 463"/>
                  <a:gd name="T93" fmla="*/ 182 h 465"/>
                  <a:gd name="T94" fmla="*/ 141 w 463"/>
                  <a:gd name="T95" fmla="*/ 113 h 465"/>
                  <a:gd name="T96" fmla="*/ 233 w 463"/>
                  <a:gd name="T97" fmla="*/ 81 h 465"/>
                  <a:gd name="T98" fmla="*/ 306 w 463"/>
                  <a:gd name="T99" fmla="*/ 100 h 465"/>
                  <a:gd name="T100" fmla="*/ 364 w 463"/>
                  <a:gd name="T101" fmla="*/ 156 h 465"/>
                  <a:gd name="T102" fmla="*/ 384 w 463"/>
                  <a:gd name="T103" fmla="*/ 235 h 465"/>
                  <a:gd name="T104" fmla="*/ 363 w 463"/>
                  <a:gd name="T105" fmla="*/ 308 h 465"/>
                  <a:gd name="T106" fmla="*/ 348 w 463"/>
                  <a:gd name="T107" fmla="*/ 329 h 465"/>
                  <a:gd name="T108" fmla="*/ 289 w 463"/>
                  <a:gd name="T109" fmla="*/ 371 h 465"/>
                  <a:gd name="T110" fmla="*/ 218 w 463"/>
                  <a:gd name="T111" fmla="*/ 381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3" h="465">
                    <a:moveTo>
                      <a:pt x="247" y="464"/>
                    </a:moveTo>
                    <a:cubicBezTo>
                      <a:pt x="249" y="464"/>
                      <a:pt x="252" y="464"/>
                      <a:pt x="255" y="463"/>
                    </a:cubicBezTo>
                    <a:cubicBezTo>
                      <a:pt x="259" y="463"/>
                      <a:pt x="262" y="463"/>
                      <a:pt x="264" y="463"/>
                    </a:cubicBezTo>
                    <a:cubicBezTo>
                      <a:pt x="266" y="462"/>
                      <a:pt x="268" y="462"/>
                      <a:pt x="268" y="462"/>
                    </a:cubicBezTo>
                    <a:cubicBezTo>
                      <a:pt x="271" y="461"/>
                      <a:pt x="274" y="459"/>
                      <a:pt x="275" y="456"/>
                    </a:cubicBezTo>
                    <a:cubicBezTo>
                      <a:pt x="275" y="456"/>
                      <a:pt x="277" y="449"/>
                      <a:pt x="279" y="442"/>
                    </a:cubicBezTo>
                    <a:cubicBezTo>
                      <a:pt x="281" y="438"/>
                      <a:pt x="281" y="434"/>
                      <a:pt x="282" y="431"/>
                    </a:cubicBezTo>
                    <a:cubicBezTo>
                      <a:pt x="283" y="429"/>
                      <a:pt x="283" y="427"/>
                      <a:pt x="283" y="427"/>
                    </a:cubicBezTo>
                    <a:cubicBezTo>
                      <a:pt x="284" y="424"/>
                      <a:pt x="286" y="422"/>
                      <a:pt x="289" y="421"/>
                    </a:cubicBezTo>
                    <a:cubicBezTo>
                      <a:pt x="289" y="421"/>
                      <a:pt x="293" y="419"/>
                      <a:pt x="298" y="418"/>
                    </a:cubicBezTo>
                    <a:cubicBezTo>
                      <a:pt x="302" y="416"/>
                      <a:pt x="307" y="414"/>
                      <a:pt x="307" y="414"/>
                    </a:cubicBezTo>
                    <a:cubicBezTo>
                      <a:pt x="307" y="414"/>
                      <a:pt x="311" y="413"/>
                      <a:pt x="315" y="411"/>
                    </a:cubicBezTo>
                    <a:cubicBezTo>
                      <a:pt x="320" y="409"/>
                      <a:pt x="324" y="407"/>
                      <a:pt x="324" y="407"/>
                    </a:cubicBezTo>
                    <a:cubicBezTo>
                      <a:pt x="327" y="405"/>
                      <a:pt x="330" y="405"/>
                      <a:pt x="332" y="407"/>
                    </a:cubicBezTo>
                    <a:cubicBezTo>
                      <a:pt x="332" y="407"/>
                      <a:pt x="334" y="408"/>
                      <a:pt x="336" y="410"/>
                    </a:cubicBezTo>
                    <a:cubicBezTo>
                      <a:pt x="338" y="411"/>
                      <a:pt x="342" y="413"/>
                      <a:pt x="345" y="415"/>
                    </a:cubicBezTo>
                    <a:cubicBezTo>
                      <a:pt x="351" y="419"/>
                      <a:pt x="358" y="423"/>
                      <a:pt x="358" y="423"/>
                    </a:cubicBezTo>
                    <a:cubicBezTo>
                      <a:pt x="361" y="425"/>
                      <a:pt x="365" y="424"/>
                      <a:pt x="367" y="422"/>
                    </a:cubicBezTo>
                    <a:cubicBezTo>
                      <a:pt x="367" y="422"/>
                      <a:pt x="369" y="421"/>
                      <a:pt x="371" y="420"/>
                    </a:cubicBezTo>
                    <a:cubicBezTo>
                      <a:pt x="372" y="419"/>
                      <a:pt x="375" y="417"/>
                      <a:pt x="377" y="415"/>
                    </a:cubicBezTo>
                    <a:cubicBezTo>
                      <a:pt x="380" y="413"/>
                      <a:pt x="382" y="411"/>
                      <a:pt x="384" y="409"/>
                    </a:cubicBezTo>
                    <a:cubicBezTo>
                      <a:pt x="386" y="408"/>
                      <a:pt x="387" y="407"/>
                      <a:pt x="387" y="407"/>
                    </a:cubicBezTo>
                    <a:cubicBezTo>
                      <a:pt x="390" y="405"/>
                      <a:pt x="391" y="401"/>
                      <a:pt x="390" y="398"/>
                    </a:cubicBezTo>
                    <a:cubicBezTo>
                      <a:pt x="390" y="398"/>
                      <a:pt x="389" y="396"/>
                      <a:pt x="389" y="394"/>
                    </a:cubicBezTo>
                    <a:cubicBezTo>
                      <a:pt x="388" y="391"/>
                      <a:pt x="387" y="387"/>
                      <a:pt x="386" y="383"/>
                    </a:cubicBezTo>
                    <a:cubicBezTo>
                      <a:pt x="383" y="376"/>
                      <a:pt x="381" y="369"/>
                      <a:pt x="381" y="369"/>
                    </a:cubicBezTo>
                    <a:cubicBezTo>
                      <a:pt x="380" y="366"/>
                      <a:pt x="380" y="363"/>
                      <a:pt x="382" y="361"/>
                    </a:cubicBezTo>
                    <a:cubicBezTo>
                      <a:pt x="382" y="361"/>
                      <a:pt x="385" y="357"/>
                      <a:pt x="388" y="354"/>
                    </a:cubicBezTo>
                    <a:cubicBezTo>
                      <a:pt x="390" y="352"/>
                      <a:pt x="391" y="350"/>
                      <a:pt x="392" y="348"/>
                    </a:cubicBezTo>
                    <a:cubicBezTo>
                      <a:pt x="393" y="347"/>
                      <a:pt x="394" y="346"/>
                      <a:pt x="394" y="346"/>
                    </a:cubicBezTo>
                    <a:cubicBezTo>
                      <a:pt x="394" y="346"/>
                      <a:pt x="397" y="342"/>
                      <a:pt x="399" y="338"/>
                    </a:cubicBezTo>
                    <a:cubicBezTo>
                      <a:pt x="401" y="336"/>
                      <a:pt x="402" y="334"/>
                      <a:pt x="403" y="332"/>
                    </a:cubicBezTo>
                    <a:cubicBezTo>
                      <a:pt x="404" y="331"/>
                      <a:pt x="404" y="330"/>
                      <a:pt x="404" y="330"/>
                    </a:cubicBezTo>
                    <a:cubicBezTo>
                      <a:pt x="406" y="327"/>
                      <a:pt x="408" y="326"/>
                      <a:pt x="411" y="326"/>
                    </a:cubicBezTo>
                    <a:cubicBezTo>
                      <a:pt x="411" y="326"/>
                      <a:pt x="419" y="326"/>
                      <a:pt x="427" y="326"/>
                    </a:cubicBezTo>
                    <a:cubicBezTo>
                      <a:pt x="434" y="326"/>
                      <a:pt x="442" y="325"/>
                      <a:pt x="442" y="325"/>
                    </a:cubicBezTo>
                    <a:cubicBezTo>
                      <a:pt x="445" y="325"/>
                      <a:pt x="448" y="323"/>
                      <a:pt x="449" y="319"/>
                    </a:cubicBezTo>
                    <a:cubicBezTo>
                      <a:pt x="449" y="319"/>
                      <a:pt x="450" y="318"/>
                      <a:pt x="451" y="316"/>
                    </a:cubicBezTo>
                    <a:cubicBezTo>
                      <a:pt x="452" y="314"/>
                      <a:pt x="453" y="311"/>
                      <a:pt x="454" y="308"/>
                    </a:cubicBezTo>
                    <a:cubicBezTo>
                      <a:pt x="455" y="305"/>
                      <a:pt x="456" y="302"/>
                      <a:pt x="456" y="300"/>
                    </a:cubicBezTo>
                    <a:cubicBezTo>
                      <a:pt x="457" y="297"/>
                      <a:pt x="457" y="296"/>
                      <a:pt x="457" y="296"/>
                    </a:cubicBezTo>
                    <a:cubicBezTo>
                      <a:pt x="458" y="293"/>
                      <a:pt x="458" y="289"/>
                      <a:pt x="455" y="287"/>
                    </a:cubicBezTo>
                    <a:cubicBezTo>
                      <a:pt x="455" y="287"/>
                      <a:pt x="450" y="282"/>
                      <a:pt x="444" y="277"/>
                    </a:cubicBezTo>
                    <a:cubicBezTo>
                      <a:pt x="438" y="272"/>
                      <a:pt x="432" y="267"/>
                      <a:pt x="432" y="267"/>
                    </a:cubicBezTo>
                    <a:cubicBezTo>
                      <a:pt x="429" y="266"/>
                      <a:pt x="428" y="263"/>
                      <a:pt x="428" y="260"/>
                    </a:cubicBezTo>
                    <a:cubicBezTo>
                      <a:pt x="428" y="260"/>
                      <a:pt x="429" y="259"/>
                      <a:pt x="429" y="257"/>
                    </a:cubicBezTo>
                    <a:cubicBezTo>
                      <a:pt x="429" y="255"/>
                      <a:pt x="429" y="253"/>
                      <a:pt x="430" y="250"/>
                    </a:cubicBezTo>
                    <a:cubicBezTo>
                      <a:pt x="430" y="248"/>
                      <a:pt x="430" y="246"/>
                      <a:pt x="430" y="244"/>
                    </a:cubicBezTo>
                    <a:cubicBezTo>
                      <a:pt x="430" y="242"/>
                      <a:pt x="430" y="241"/>
                      <a:pt x="430" y="241"/>
                    </a:cubicBezTo>
                    <a:cubicBezTo>
                      <a:pt x="430" y="241"/>
                      <a:pt x="430" y="240"/>
                      <a:pt x="430" y="238"/>
                    </a:cubicBezTo>
                    <a:cubicBezTo>
                      <a:pt x="431" y="236"/>
                      <a:pt x="431" y="234"/>
                      <a:pt x="431" y="231"/>
                    </a:cubicBezTo>
                    <a:cubicBezTo>
                      <a:pt x="431" y="229"/>
                      <a:pt x="431" y="227"/>
                      <a:pt x="430" y="225"/>
                    </a:cubicBezTo>
                    <a:cubicBezTo>
                      <a:pt x="430" y="223"/>
                      <a:pt x="430" y="222"/>
                      <a:pt x="430" y="222"/>
                    </a:cubicBezTo>
                    <a:cubicBezTo>
                      <a:pt x="430" y="219"/>
                      <a:pt x="432" y="216"/>
                      <a:pt x="434" y="215"/>
                    </a:cubicBezTo>
                    <a:cubicBezTo>
                      <a:pt x="434" y="215"/>
                      <a:pt x="441" y="211"/>
                      <a:pt x="447" y="206"/>
                    </a:cubicBezTo>
                    <a:cubicBezTo>
                      <a:pt x="450" y="204"/>
                      <a:pt x="453" y="202"/>
                      <a:pt x="456" y="200"/>
                    </a:cubicBezTo>
                    <a:cubicBezTo>
                      <a:pt x="458" y="199"/>
                      <a:pt x="460" y="197"/>
                      <a:pt x="460" y="197"/>
                    </a:cubicBezTo>
                    <a:cubicBezTo>
                      <a:pt x="462" y="196"/>
                      <a:pt x="463" y="192"/>
                      <a:pt x="463" y="189"/>
                    </a:cubicBezTo>
                    <a:cubicBezTo>
                      <a:pt x="463" y="189"/>
                      <a:pt x="462" y="187"/>
                      <a:pt x="462" y="185"/>
                    </a:cubicBezTo>
                    <a:cubicBezTo>
                      <a:pt x="461" y="183"/>
                      <a:pt x="461" y="180"/>
                      <a:pt x="460" y="177"/>
                    </a:cubicBezTo>
                    <a:cubicBezTo>
                      <a:pt x="459" y="174"/>
                      <a:pt x="458" y="171"/>
                      <a:pt x="458" y="168"/>
                    </a:cubicBezTo>
                    <a:cubicBezTo>
                      <a:pt x="457" y="166"/>
                      <a:pt x="457" y="165"/>
                      <a:pt x="457" y="165"/>
                    </a:cubicBezTo>
                    <a:cubicBezTo>
                      <a:pt x="456" y="161"/>
                      <a:pt x="453" y="159"/>
                      <a:pt x="450" y="158"/>
                    </a:cubicBezTo>
                    <a:cubicBezTo>
                      <a:pt x="450" y="158"/>
                      <a:pt x="448" y="158"/>
                      <a:pt x="445" y="158"/>
                    </a:cubicBezTo>
                    <a:cubicBezTo>
                      <a:pt x="442" y="157"/>
                      <a:pt x="439" y="156"/>
                      <a:pt x="435" y="156"/>
                    </a:cubicBezTo>
                    <a:cubicBezTo>
                      <a:pt x="431" y="156"/>
                      <a:pt x="427" y="155"/>
                      <a:pt x="424" y="155"/>
                    </a:cubicBezTo>
                    <a:cubicBezTo>
                      <a:pt x="421" y="155"/>
                      <a:pt x="420" y="155"/>
                      <a:pt x="420" y="155"/>
                    </a:cubicBezTo>
                    <a:cubicBezTo>
                      <a:pt x="417" y="154"/>
                      <a:pt x="414" y="153"/>
                      <a:pt x="413" y="150"/>
                    </a:cubicBezTo>
                    <a:cubicBezTo>
                      <a:pt x="413" y="150"/>
                      <a:pt x="412" y="149"/>
                      <a:pt x="412" y="147"/>
                    </a:cubicBezTo>
                    <a:cubicBezTo>
                      <a:pt x="411" y="146"/>
                      <a:pt x="410" y="144"/>
                      <a:pt x="409" y="141"/>
                    </a:cubicBezTo>
                    <a:cubicBezTo>
                      <a:pt x="408" y="139"/>
                      <a:pt x="406" y="137"/>
                      <a:pt x="406" y="136"/>
                    </a:cubicBezTo>
                    <a:cubicBezTo>
                      <a:pt x="405" y="134"/>
                      <a:pt x="404" y="133"/>
                      <a:pt x="404" y="133"/>
                    </a:cubicBezTo>
                    <a:cubicBezTo>
                      <a:pt x="404" y="133"/>
                      <a:pt x="404" y="132"/>
                      <a:pt x="403" y="130"/>
                    </a:cubicBezTo>
                    <a:cubicBezTo>
                      <a:pt x="402" y="129"/>
                      <a:pt x="400" y="127"/>
                      <a:pt x="399" y="125"/>
                    </a:cubicBezTo>
                    <a:cubicBezTo>
                      <a:pt x="398" y="123"/>
                      <a:pt x="397" y="121"/>
                      <a:pt x="396" y="119"/>
                    </a:cubicBezTo>
                    <a:cubicBezTo>
                      <a:pt x="395" y="118"/>
                      <a:pt x="394" y="117"/>
                      <a:pt x="394" y="117"/>
                    </a:cubicBezTo>
                    <a:cubicBezTo>
                      <a:pt x="392" y="115"/>
                      <a:pt x="392" y="112"/>
                      <a:pt x="393" y="109"/>
                    </a:cubicBezTo>
                    <a:cubicBezTo>
                      <a:pt x="393" y="109"/>
                      <a:pt x="394" y="107"/>
                      <a:pt x="395" y="105"/>
                    </a:cubicBezTo>
                    <a:cubicBezTo>
                      <a:pt x="397" y="102"/>
                      <a:pt x="398" y="98"/>
                      <a:pt x="400" y="95"/>
                    </a:cubicBezTo>
                    <a:cubicBezTo>
                      <a:pt x="403" y="88"/>
                      <a:pt x="405" y="80"/>
                      <a:pt x="405" y="80"/>
                    </a:cubicBezTo>
                    <a:cubicBezTo>
                      <a:pt x="406" y="78"/>
                      <a:pt x="405" y="74"/>
                      <a:pt x="403" y="72"/>
                    </a:cubicBezTo>
                    <a:cubicBezTo>
                      <a:pt x="403" y="72"/>
                      <a:pt x="399" y="67"/>
                      <a:pt x="394" y="63"/>
                    </a:cubicBezTo>
                    <a:cubicBezTo>
                      <a:pt x="392" y="61"/>
                      <a:pt x="390" y="59"/>
                      <a:pt x="388" y="57"/>
                    </a:cubicBezTo>
                    <a:cubicBezTo>
                      <a:pt x="386" y="56"/>
                      <a:pt x="385" y="54"/>
                      <a:pt x="385" y="54"/>
                    </a:cubicBezTo>
                    <a:cubicBezTo>
                      <a:pt x="383" y="52"/>
                      <a:pt x="379" y="52"/>
                      <a:pt x="376" y="53"/>
                    </a:cubicBezTo>
                    <a:cubicBezTo>
                      <a:pt x="376" y="53"/>
                      <a:pt x="369" y="56"/>
                      <a:pt x="362" y="59"/>
                    </a:cubicBezTo>
                    <a:cubicBezTo>
                      <a:pt x="355" y="62"/>
                      <a:pt x="348" y="66"/>
                      <a:pt x="348" y="66"/>
                    </a:cubicBezTo>
                    <a:cubicBezTo>
                      <a:pt x="346" y="68"/>
                      <a:pt x="343" y="67"/>
                      <a:pt x="340" y="66"/>
                    </a:cubicBezTo>
                    <a:cubicBezTo>
                      <a:pt x="340" y="66"/>
                      <a:pt x="336" y="63"/>
                      <a:pt x="332" y="61"/>
                    </a:cubicBezTo>
                    <a:cubicBezTo>
                      <a:pt x="328" y="58"/>
                      <a:pt x="324" y="56"/>
                      <a:pt x="324" y="56"/>
                    </a:cubicBezTo>
                    <a:cubicBezTo>
                      <a:pt x="324" y="56"/>
                      <a:pt x="320" y="54"/>
                      <a:pt x="315" y="52"/>
                    </a:cubicBezTo>
                    <a:cubicBezTo>
                      <a:pt x="311" y="50"/>
                      <a:pt x="306" y="48"/>
                      <a:pt x="306" y="48"/>
                    </a:cubicBezTo>
                    <a:cubicBezTo>
                      <a:pt x="304" y="47"/>
                      <a:pt x="302" y="45"/>
                      <a:pt x="302" y="42"/>
                    </a:cubicBezTo>
                    <a:cubicBezTo>
                      <a:pt x="302" y="42"/>
                      <a:pt x="301" y="34"/>
                      <a:pt x="299" y="27"/>
                    </a:cubicBezTo>
                    <a:cubicBezTo>
                      <a:pt x="298" y="19"/>
                      <a:pt x="296" y="12"/>
                      <a:pt x="296" y="12"/>
                    </a:cubicBezTo>
                    <a:cubicBezTo>
                      <a:pt x="296" y="9"/>
                      <a:pt x="293" y="6"/>
                      <a:pt x="290" y="5"/>
                    </a:cubicBezTo>
                    <a:cubicBezTo>
                      <a:pt x="290" y="5"/>
                      <a:pt x="288" y="5"/>
                      <a:pt x="286" y="4"/>
                    </a:cubicBezTo>
                    <a:cubicBezTo>
                      <a:pt x="284" y="4"/>
                      <a:pt x="281" y="3"/>
                      <a:pt x="278" y="3"/>
                    </a:cubicBezTo>
                    <a:cubicBezTo>
                      <a:pt x="272" y="1"/>
                      <a:pt x="265" y="1"/>
                      <a:pt x="265" y="1"/>
                    </a:cubicBezTo>
                    <a:cubicBezTo>
                      <a:pt x="262" y="0"/>
                      <a:pt x="259" y="1"/>
                      <a:pt x="257" y="4"/>
                    </a:cubicBezTo>
                    <a:cubicBezTo>
                      <a:pt x="257" y="4"/>
                      <a:pt x="253" y="10"/>
                      <a:pt x="249" y="17"/>
                    </a:cubicBezTo>
                    <a:cubicBezTo>
                      <a:pt x="244" y="23"/>
                      <a:pt x="241" y="30"/>
                      <a:pt x="241" y="30"/>
                    </a:cubicBezTo>
                    <a:cubicBezTo>
                      <a:pt x="239" y="33"/>
                      <a:pt x="237" y="34"/>
                      <a:pt x="234" y="34"/>
                    </a:cubicBezTo>
                    <a:cubicBezTo>
                      <a:pt x="234" y="34"/>
                      <a:pt x="233" y="34"/>
                      <a:pt x="231" y="34"/>
                    </a:cubicBezTo>
                    <a:cubicBezTo>
                      <a:pt x="229" y="34"/>
                      <a:pt x="227" y="34"/>
                      <a:pt x="224" y="35"/>
                    </a:cubicBezTo>
                    <a:cubicBezTo>
                      <a:pt x="222" y="35"/>
                      <a:pt x="220" y="35"/>
                      <a:pt x="218" y="35"/>
                    </a:cubicBezTo>
                    <a:cubicBezTo>
                      <a:pt x="216" y="35"/>
                      <a:pt x="215" y="35"/>
                      <a:pt x="215" y="35"/>
                    </a:cubicBezTo>
                    <a:cubicBezTo>
                      <a:pt x="215" y="35"/>
                      <a:pt x="214" y="35"/>
                      <a:pt x="212" y="36"/>
                    </a:cubicBezTo>
                    <a:cubicBezTo>
                      <a:pt x="210" y="36"/>
                      <a:pt x="208" y="36"/>
                      <a:pt x="205" y="36"/>
                    </a:cubicBezTo>
                    <a:cubicBezTo>
                      <a:pt x="203" y="37"/>
                      <a:pt x="201" y="37"/>
                      <a:pt x="199" y="37"/>
                    </a:cubicBezTo>
                    <a:cubicBezTo>
                      <a:pt x="197" y="38"/>
                      <a:pt x="196" y="38"/>
                      <a:pt x="196" y="38"/>
                    </a:cubicBezTo>
                    <a:cubicBezTo>
                      <a:pt x="193" y="39"/>
                      <a:pt x="190" y="37"/>
                      <a:pt x="188" y="35"/>
                    </a:cubicBezTo>
                    <a:cubicBezTo>
                      <a:pt x="188" y="35"/>
                      <a:pt x="184" y="29"/>
                      <a:pt x="178" y="24"/>
                    </a:cubicBezTo>
                    <a:cubicBezTo>
                      <a:pt x="173" y="18"/>
                      <a:pt x="167" y="12"/>
                      <a:pt x="167" y="12"/>
                    </a:cubicBezTo>
                    <a:cubicBezTo>
                      <a:pt x="165" y="10"/>
                      <a:pt x="162" y="10"/>
                      <a:pt x="159" y="11"/>
                    </a:cubicBezTo>
                    <a:cubicBezTo>
                      <a:pt x="159" y="11"/>
                      <a:pt x="157" y="11"/>
                      <a:pt x="155" y="12"/>
                    </a:cubicBezTo>
                    <a:cubicBezTo>
                      <a:pt x="153" y="13"/>
                      <a:pt x="150" y="14"/>
                      <a:pt x="147" y="15"/>
                    </a:cubicBezTo>
                    <a:cubicBezTo>
                      <a:pt x="144" y="16"/>
                      <a:pt x="141" y="17"/>
                      <a:pt x="139" y="18"/>
                    </a:cubicBezTo>
                    <a:cubicBezTo>
                      <a:pt x="137" y="19"/>
                      <a:pt x="136" y="20"/>
                      <a:pt x="136" y="20"/>
                    </a:cubicBezTo>
                    <a:cubicBezTo>
                      <a:pt x="132" y="21"/>
                      <a:pt x="130" y="24"/>
                      <a:pt x="130" y="27"/>
                    </a:cubicBezTo>
                    <a:cubicBezTo>
                      <a:pt x="130" y="27"/>
                      <a:pt x="130" y="35"/>
                      <a:pt x="130" y="43"/>
                    </a:cubicBezTo>
                    <a:cubicBezTo>
                      <a:pt x="130" y="51"/>
                      <a:pt x="131" y="58"/>
                      <a:pt x="131" y="58"/>
                    </a:cubicBezTo>
                    <a:cubicBezTo>
                      <a:pt x="131" y="61"/>
                      <a:pt x="130" y="64"/>
                      <a:pt x="127" y="65"/>
                    </a:cubicBezTo>
                    <a:cubicBezTo>
                      <a:pt x="127" y="65"/>
                      <a:pt x="126" y="66"/>
                      <a:pt x="125" y="67"/>
                    </a:cubicBezTo>
                    <a:cubicBezTo>
                      <a:pt x="123" y="68"/>
                      <a:pt x="121" y="69"/>
                      <a:pt x="119" y="71"/>
                    </a:cubicBezTo>
                    <a:cubicBezTo>
                      <a:pt x="117" y="72"/>
                      <a:pt x="115" y="74"/>
                      <a:pt x="114" y="75"/>
                    </a:cubicBezTo>
                    <a:cubicBezTo>
                      <a:pt x="113" y="76"/>
                      <a:pt x="112" y="76"/>
                      <a:pt x="112" y="76"/>
                    </a:cubicBezTo>
                    <a:cubicBezTo>
                      <a:pt x="112" y="76"/>
                      <a:pt x="111" y="77"/>
                      <a:pt x="109" y="78"/>
                    </a:cubicBezTo>
                    <a:cubicBezTo>
                      <a:pt x="108" y="79"/>
                      <a:pt x="106" y="81"/>
                      <a:pt x="104" y="83"/>
                    </a:cubicBezTo>
                    <a:cubicBezTo>
                      <a:pt x="102" y="84"/>
                      <a:pt x="101" y="86"/>
                      <a:pt x="99" y="87"/>
                    </a:cubicBezTo>
                    <a:cubicBezTo>
                      <a:pt x="98" y="88"/>
                      <a:pt x="97" y="89"/>
                      <a:pt x="97" y="89"/>
                    </a:cubicBezTo>
                    <a:cubicBezTo>
                      <a:pt x="95" y="91"/>
                      <a:pt x="92" y="92"/>
                      <a:pt x="89" y="91"/>
                    </a:cubicBezTo>
                    <a:cubicBezTo>
                      <a:pt x="89" y="91"/>
                      <a:pt x="82" y="88"/>
                      <a:pt x="75" y="86"/>
                    </a:cubicBezTo>
                    <a:cubicBezTo>
                      <a:pt x="67" y="84"/>
                      <a:pt x="60" y="83"/>
                      <a:pt x="60" y="83"/>
                    </a:cubicBezTo>
                    <a:cubicBezTo>
                      <a:pt x="57" y="82"/>
                      <a:pt x="53" y="84"/>
                      <a:pt x="51" y="86"/>
                    </a:cubicBezTo>
                    <a:cubicBezTo>
                      <a:pt x="51" y="86"/>
                      <a:pt x="47" y="91"/>
                      <a:pt x="44" y="96"/>
                    </a:cubicBezTo>
                    <a:cubicBezTo>
                      <a:pt x="42" y="99"/>
                      <a:pt x="40" y="101"/>
                      <a:pt x="39" y="103"/>
                    </a:cubicBezTo>
                    <a:cubicBezTo>
                      <a:pt x="38" y="105"/>
                      <a:pt x="37" y="107"/>
                      <a:pt x="37" y="107"/>
                    </a:cubicBezTo>
                    <a:cubicBezTo>
                      <a:pt x="35" y="109"/>
                      <a:pt x="35" y="113"/>
                      <a:pt x="36" y="116"/>
                    </a:cubicBezTo>
                    <a:cubicBezTo>
                      <a:pt x="36" y="116"/>
                      <a:pt x="40" y="122"/>
                      <a:pt x="45" y="129"/>
                    </a:cubicBezTo>
                    <a:cubicBezTo>
                      <a:pt x="49" y="135"/>
                      <a:pt x="53" y="141"/>
                      <a:pt x="53" y="141"/>
                    </a:cubicBezTo>
                    <a:cubicBezTo>
                      <a:pt x="55" y="143"/>
                      <a:pt x="56" y="147"/>
                      <a:pt x="54" y="149"/>
                    </a:cubicBezTo>
                    <a:cubicBezTo>
                      <a:pt x="54" y="149"/>
                      <a:pt x="52" y="153"/>
                      <a:pt x="51" y="158"/>
                    </a:cubicBezTo>
                    <a:cubicBezTo>
                      <a:pt x="49" y="162"/>
                      <a:pt x="47" y="167"/>
                      <a:pt x="47" y="167"/>
                    </a:cubicBezTo>
                    <a:cubicBezTo>
                      <a:pt x="47" y="167"/>
                      <a:pt x="46" y="171"/>
                      <a:pt x="44" y="176"/>
                    </a:cubicBezTo>
                    <a:cubicBezTo>
                      <a:pt x="43" y="181"/>
                      <a:pt x="42" y="185"/>
                      <a:pt x="42" y="185"/>
                    </a:cubicBezTo>
                    <a:cubicBezTo>
                      <a:pt x="41" y="188"/>
                      <a:pt x="39" y="190"/>
                      <a:pt x="36" y="191"/>
                    </a:cubicBezTo>
                    <a:cubicBezTo>
                      <a:pt x="36" y="191"/>
                      <a:pt x="29" y="193"/>
                      <a:pt x="21" y="195"/>
                    </a:cubicBezTo>
                    <a:cubicBezTo>
                      <a:pt x="14" y="198"/>
                      <a:pt x="7" y="200"/>
                      <a:pt x="7" y="200"/>
                    </a:cubicBezTo>
                    <a:cubicBezTo>
                      <a:pt x="4" y="201"/>
                      <a:pt x="2" y="204"/>
                      <a:pt x="2" y="208"/>
                    </a:cubicBezTo>
                    <a:cubicBezTo>
                      <a:pt x="2" y="208"/>
                      <a:pt x="1" y="209"/>
                      <a:pt x="1" y="212"/>
                    </a:cubicBezTo>
                    <a:cubicBezTo>
                      <a:pt x="1" y="214"/>
                      <a:pt x="1" y="217"/>
                      <a:pt x="1" y="220"/>
                    </a:cubicBezTo>
                    <a:cubicBezTo>
                      <a:pt x="0" y="226"/>
                      <a:pt x="0" y="233"/>
                      <a:pt x="0" y="233"/>
                    </a:cubicBezTo>
                    <a:cubicBezTo>
                      <a:pt x="0" y="236"/>
                      <a:pt x="2" y="239"/>
                      <a:pt x="5" y="241"/>
                    </a:cubicBezTo>
                    <a:cubicBezTo>
                      <a:pt x="5" y="241"/>
                      <a:pt x="12" y="244"/>
                      <a:pt x="19" y="247"/>
                    </a:cubicBezTo>
                    <a:cubicBezTo>
                      <a:pt x="22" y="249"/>
                      <a:pt x="26" y="250"/>
                      <a:pt x="29" y="251"/>
                    </a:cubicBezTo>
                    <a:cubicBezTo>
                      <a:pt x="31" y="252"/>
                      <a:pt x="33" y="253"/>
                      <a:pt x="33" y="253"/>
                    </a:cubicBezTo>
                    <a:cubicBezTo>
                      <a:pt x="36" y="254"/>
                      <a:pt x="38" y="256"/>
                      <a:pt x="38" y="259"/>
                    </a:cubicBezTo>
                    <a:cubicBezTo>
                      <a:pt x="38" y="259"/>
                      <a:pt x="38" y="260"/>
                      <a:pt x="39" y="262"/>
                    </a:cubicBezTo>
                    <a:cubicBezTo>
                      <a:pt x="39" y="264"/>
                      <a:pt x="39" y="266"/>
                      <a:pt x="40" y="268"/>
                    </a:cubicBezTo>
                    <a:cubicBezTo>
                      <a:pt x="40" y="271"/>
                      <a:pt x="41" y="273"/>
                      <a:pt x="41" y="275"/>
                    </a:cubicBezTo>
                    <a:cubicBezTo>
                      <a:pt x="42" y="277"/>
                      <a:pt x="42" y="278"/>
                      <a:pt x="42" y="278"/>
                    </a:cubicBezTo>
                    <a:cubicBezTo>
                      <a:pt x="42" y="278"/>
                      <a:pt x="42" y="279"/>
                      <a:pt x="43" y="281"/>
                    </a:cubicBezTo>
                    <a:cubicBezTo>
                      <a:pt x="43" y="282"/>
                      <a:pt x="44" y="285"/>
                      <a:pt x="44" y="287"/>
                    </a:cubicBezTo>
                    <a:cubicBezTo>
                      <a:pt x="45" y="289"/>
                      <a:pt x="46" y="292"/>
                      <a:pt x="46" y="293"/>
                    </a:cubicBezTo>
                    <a:cubicBezTo>
                      <a:pt x="47" y="295"/>
                      <a:pt x="47" y="296"/>
                      <a:pt x="47" y="296"/>
                    </a:cubicBezTo>
                    <a:cubicBezTo>
                      <a:pt x="48" y="299"/>
                      <a:pt x="48" y="302"/>
                      <a:pt x="46" y="304"/>
                    </a:cubicBezTo>
                    <a:cubicBezTo>
                      <a:pt x="46" y="304"/>
                      <a:pt x="44" y="305"/>
                      <a:pt x="42" y="308"/>
                    </a:cubicBezTo>
                    <a:cubicBezTo>
                      <a:pt x="40" y="310"/>
                      <a:pt x="38" y="313"/>
                      <a:pt x="36" y="316"/>
                    </a:cubicBezTo>
                    <a:cubicBezTo>
                      <a:pt x="33" y="319"/>
                      <a:pt x="31" y="322"/>
                      <a:pt x="29" y="324"/>
                    </a:cubicBezTo>
                    <a:cubicBezTo>
                      <a:pt x="27" y="326"/>
                      <a:pt x="26" y="328"/>
                      <a:pt x="26" y="328"/>
                    </a:cubicBezTo>
                    <a:cubicBezTo>
                      <a:pt x="24" y="330"/>
                      <a:pt x="24" y="334"/>
                      <a:pt x="26" y="337"/>
                    </a:cubicBezTo>
                    <a:cubicBezTo>
                      <a:pt x="26" y="337"/>
                      <a:pt x="26" y="338"/>
                      <a:pt x="27" y="340"/>
                    </a:cubicBezTo>
                    <a:cubicBezTo>
                      <a:pt x="29" y="342"/>
                      <a:pt x="30" y="345"/>
                      <a:pt x="32" y="348"/>
                    </a:cubicBezTo>
                    <a:cubicBezTo>
                      <a:pt x="33" y="351"/>
                      <a:pt x="35" y="353"/>
                      <a:pt x="36" y="355"/>
                    </a:cubicBezTo>
                    <a:cubicBezTo>
                      <a:pt x="37" y="357"/>
                      <a:pt x="38" y="358"/>
                      <a:pt x="38" y="358"/>
                    </a:cubicBezTo>
                    <a:cubicBezTo>
                      <a:pt x="40" y="361"/>
                      <a:pt x="43" y="363"/>
                      <a:pt x="46" y="363"/>
                    </a:cubicBezTo>
                    <a:cubicBezTo>
                      <a:pt x="46" y="363"/>
                      <a:pt x="48" y="362"/>
                      <a:pt x="51" y="362"/>
                    </a:cubicBezTo>
                    <a:cubicBezTo>
                      <a:pt x="54" y="362"/>
                      <a:pt x="58" y="361"/>
                      <a:pt x="61" y="361"/>
                    </a:cubicBezTo>
                    <a:cubicBezTo>
                      <a:pt x="69" y="359"/>
                      <a:pt x="76" y="358"/>
                      <a:pt x="76" y="358"/>
                    </a:cubicBezTo>
                    <a:cubicBezTo>
                      <a:pt x="79" y="357"/>
                      <a:pt x="82" y="358"/>
                      <a:pt x="84" y="360"/>
                    </a:cubicBezTo>
                    <a:cubicBezTo>
                      <a:pt x="84" y="360"/>
                      <a:pt x="85" y="361"/>
                      <a:pt x="86" y="362"/>
                    </a:cubicBezTo>
                    <a:cubicBezTo>
                      <a:pt x="87" y="364"/>
                      <a:pt x="89" y="366"/>
                      <a:pt x="91" y="367"/>
                    </a:cubicBezTo>
                    <a:cubicBezTo>
                      <a:pt x="92" y="369"/>
                      <a:pt x="94" y="371"/>
                      <a:pt x="95" y="372"/>
                    </a:cubicBezTo>
                    <a:cubicBezTo>
                      <a:pt x="96" y="373"/>
                      <a:pt x="97" y="374"/>
                      <a:pt x="97" y="374"/>
                    </a:cubicBezTo>
                    <a:cubicBezTo>
                      <a:pt x="97" y="374"/>
                      <a:pt x="98" y="375"/>
                      <a:pt x="100" y="376"/>
                    </a:cubicBezTo>
                    <a:cubicBezTo>
                      <a:pt x="101" y="377"/>
                      <a:pt x="103" y="379"/>
                      <a:pt x="104" y="380"/>
                    </a:cubicBezTo>
                    <a:cubicBezTo>
                      <a:pt x="106" y="382"/>
                      <a:pt x="108" y="384"/>
                      <a:pt x="109" y="385"/>
                    </a:cubicBezTo>
                    <a:cubicBezTo>
                      <a:pt x="111" y="386"/>
                      <a:pt x="112" y="387"/>
                      <a:pt x="112" y="387"/>
                    </a:cubicBezTo>
                    <a:cubicBezTo>
                      <a:pt x="114" y="388"/>
                      <a:pt x="115" y="391"/>
                      <a:pt x="115" y="394"/>
                    </a:cubicBezTo>
                    <a:cubicBezTo>
                      <a:pt x="115" y="394"/>
                      <a:pt x="113" y="402"/>
                      <a:pt x="112" y="409"/>
                    </a:cubicBezTo>
                    <a:cubicBezTo>
                      <a:pt x="112" y="417"/>
                      <a:pt x="111" y="425"/>
                      <a:pt x="111" y="425"/>
                    </a:cubicBezTo>
                    <a:cubicBezTo>
                      <a:pt x="111" y="428"/>
                      <a:pt x="113" y="431"/>
                      <a:pt x="116" y="433"/>
                    </a:cubicBezTo>
                    <a:cubicBezTo>
                      <a:pt x="116" y="433"/>
                      <a:pt x="117" y="433"/>
                      <a:pt x="119" y="434"/>
                    </a:cubicBezTo>
                    <a:cubicBezTo>
                      <a:pt x="121" y="436"/>
                      <a:pt x="124" y="437"/>
                      <a:pt x="127" y="439"/>
                    </a:cubicBezTo>
                    <a:cubicBezTo>
                      <a:pt x="129" y="440"/>
                      <a:pt x="132" y="441"/>
                      <a:pt x="134" y="442"/>
                    </a:cubicBezTo>
                    <a:cubicBezTo>
                      <a:pt x="136" y="443"/>
                      <a:pt x="138" y="444"/>
                      <a:pt x="138" y="444"/>
                    </a:cubicBezTo>
                    <a:cubicBezTo>
                      <a:pt x="141" y="445"/>
                      <a:pt x="144" y="445"/>
                      <a:pt x="147" y="443"/>
                    </a:cubicBezTo>
                    <a:cubicBezTo>
                      <a:pt x="147" y="443"/>
                      <a:pt x="153" y="438"/>
                      <a:pt x="159" y="433"/>
                    </a:cubicBezTo>
                    <a:cubicBezTo>
                      <a:pt x="164" y="428"/>
                      <a:pt x="170" y="422"/>
                      <a:pt x="170" y="422"/>
                    </a:cubicBezTo>
                    <a:cubicBezTo>
                      <a:pt x="172" y="420"/>
                      <a:pt x="175" y="420"/>
                      <a:pt x="177" y="420"/>
                    </a:cubicBezTo>
                    <a:cubicBezTo>
                      <a:pt x="177" y="420"/>
                      <a:pt x="179" y="421"/>
                      <a:pt x="180" y="421"/>
                    </a:cubicBezTo>
                    <a:cubicBezTo>
                      <a:pt x="182" y="422"/>
                      <a:pt x="184" y="422"/>
                      <a:pt x="187" y="423"/>
                    </a:cubicBezTo>
                    <a:cubicBezTo>
                      <a:pt x="191" y="424"/>
                      <a:pt x="196" y="425"/>
                      <a:pt x="196" y="425"/>
                    </a:cubicBezTo>
                    <a:cubicBezTo>
                      <a:pt x="196" y="425"/>
                      <a:pt x="197" y="425"/>
                      <a:pt x="199" y="426"/>
                    </a:cubicBezTo>
                    <a:cubicBezTo>
                      <a:pt x="201" y="426"/>
                      <a:pt x="203" y="426"/>
                      <a:pt x="205" y="427"/>
                    </a:cubicBezTo>
                    <a:cubicBezTo>
                      <a:pt x="210" y="427"/>
                      <a:pt x="215" y="428"/>
                      <a:pt x="215" y="428"/>
                    </a:cubicBezTo>
                    <a:cubicBezTo>
                      <a:pt x="218" y="428"/>
                      <a:pt x="220" y="430"/>
                      <a:pt x="221" y="433"/>
                    </a:cubicBezTo>
                    <a:cubicBezTo>
                      <a:pt x="221" y="433"/>
                      <a:pt x="224" y="440"/>
                      <a:pt x="228" y="446"/>
                    </a:cubicBezTo>
                    <a:cubicBezTo>
                      <a:pt x="229" y="450"/>
                      <a:pt x="231" y="453"/>
                      <a:pt x="233" y="456"/>
                    </a:cubicBezTo>
                    <a:cubicBezTo>
                      <a:pt x="234" y="458"/>
                      <a:pt x="235" y="460"/>
                      <a:pt x="235" y="460"/>
                    </a:cubicBezTo>
                    <a:cubicBezTo>
                      <a:pt x="236" y="463"/>
                      <a:pt x="240" y="465"/>
                      <a:pt x="243" y="464"/>
                    </a:cubicBezTo>
                    <a:cubicBezTo>
                      <a:pt x="243" y="464"/>
                      <a:pt x="245" y="464"/>
                      <a:pt x="247" y="464"/>
                    </a:cubicBezTo>
                    <a:close/>
                    <a:moveTo>
                      <a:pt x="218" y="381"/>
                    </a:moveTo>
                    <a:cubicBezTo>
                      <a:pt x="214" y="381"/>
                      <a:pt x="211" y="380"/>
                      <a:pt x="209" y="380"/>
                    </a:cubicBezTo>
                    <a:cubicBezTo>
                      <a:pt x="206" y="379"/>
                      <a:pt x="205" y="379"/>
                      <a:pt x="205" y="379"/>
                    </a:cubicBezTo>
                    <a:cubicBezTo>
                      <a:pt x="205" y="379"/>
                      <a:pt x="204" y="379"/>
                      <a:pt x="201" y="378"/>
                    </a:cubicBezTo>
                    <a:cubicBezTo>
                      <a:pt x="200" y="378"/>
                      <a:pt x="199" y="378"/>
                      <a:pt x="197" y="377"/>
                    </a:cubicBezTo>
                    <a:cubicBezTo>
                      <a:pt x="196" y="377"/>
                      <a:pt x="194" y="377"/>
                      <a:pt x="192" y="376"/>
                    </a:cubicBezTo>
                    <a:cubicBezTo>
                      <a:pt x="184" y="374"/>
                      <a:pt x="174" y="370"/>
                      <a:pt x="164" y="365"/>
                    </a:cubicBezTo>
                    <a:cubicBezTo>
                      <a:pt x="155" y="360"/>
                      <a:pt x="146" y="354"/>
                      <a:pt x="140" y="349"/>
                    </a:cubicBezTo>
                    <a:cubicBezTo>
                      <a:pt x="136" y="347"/>
                      <a:pt x="134" y="344"/>
                      <a:pt x="132" y="343"/>
                    </a:cubicBezTo>
                    <a:cubicBezTo>
                      <a:pt x="131" y="341"/>
                      <a:pt x="130" y="340"/>
                      <a:pt x="130" y="340"/>
                    </a:cubicBezTo>
                    <a:cubicBezTo>
                      <a:pt x="130" y="340"/>
                      <a:pt x="129" y="339"/>
                      <a:pt x="127" y="338"/>
                    </a:cubicBezTo>
                    <a:cubicBezTo>
                      <a:pt x="125" y="336"/>
                      <a:pt x="123" y="334"/>
                      <a:pt x="120" y="331"/>
                    </a:cubicBezTo>
                    <a:cubicBezTo>
                      <a:pt x="115" y="325"/>
                      <a:pt x="109" y="316"/>
                      <a:pt x="103" y="307"/>
                    </a:cubicBezTo>
                    <a:cubicBezTo>
                      <a:pt x="98" y="297"/>
                      <a:pt x="94" y="287"/>
                      <a:pt x="91" y="280"/>
                    </a:cubicBezTo>
                    <a:cubicBezTo>
                      <a:pt x="90" y="276"/>
                      <a:pt x="89" y="273"/>
                      <a:pt x="88" y="270"/>
                    </a:cubicBezTo>
                    <a:cubicBezTo>
                      <a:pt x="88" y="268"/>
                      <a:pt x="87" y="267"/>
                      <a:pt x="87" y="267"/>
                    </a:cubicBezTo>
                    <a:cubicBezTo>
                      <a:pt x="87" y="267"/>
                      <a:pt x="87" y="265"/>
                      <a:pt x="86" y="263"/>
                    </a:cubicBezTo>
                    <a:cubicBezTo>
                      <a:pt x="86" y="261"/>
                      <a:pt x="85" y="258"/>
                      <a:pt x="85" y="254"/>
                    </a:cubicBezTo>
                    <a:cubicBezTo>
                      <a:pt x="83" y="246"/>
                      <a:pt x="83" y="235"/>
                      <a:pt x="83" y="224"/>
                    </a:cubicBezTo>
                    <a:cubicBezTo>
                      <a:pt x="84" y="214"/>
                      <a:pt x="86" y="203"/>
                      <a:pt x="88" y="195"/>
                    </a:cubicBezTo>
                    <a:cubicBezTo>
                      <a:pt x="88" y="191"/>
                      <a:pt x="90" y="188"/>
                      <a:pt x="90" y="186"/>
                    </a:cubicBezTo>
                    <a:cubicBezTo>
                      <a:pt x="91" y="183"/>
                      <a:pt x="91" y="182"/>
                      <a:pt x="91" y="182"/>
                    </a:cubicBezTo>
                    <a:cubicBezTo>
                      <a:pt x="91" y="182"/>
                      <a:pt x="92" y="181"/>
                      <a:pt x="93" y="179"/>
                    </a:cubicBezTo>
                    <a:cubicBezTo>
                      <a:pt x="94" y="177"/>
                      <a:pt x="95" y="173"/>
                      <a:pt x="96" y="170"/>
                    </a:cubicBezTo>
                    <a:cubicBezTo>
                      <a:pt x="100" y="162"/>
                      <a:pt x="105" y="153"/>
                      <a:pt x="111" y="144"/>
                    </a:cubicBezTo>
                    <a:cubicBezTo>
                      <a:pt x="117" y="135"/>
                      <a:pt x="125" y="127"/>
                      <a:pt x="130" y="122"/>
                    </a:cubicBezTo>
                    <a:cubicBezTo>
                      <a:pt x="136" y="116"/>
                      <a:pt x="141" y="113"/>
                      <a:pt x="141" y="113"/>
                    </a:cubicBezTo>
                    <a:cubicBezTo>
                      <a:pt x="141" y="113"/>
                      <a:pt x="145" y="110"/>
                      <a:pt x="151" y="105"/>
                    </a:cubicBezTo>
                    <a:cubicBezTo>
                      <a:pt x="158" y="101"/>
                      <a:pt x="168" y="96"/>
                      <a:pt x="178" y="92"/>
                    </a:cubicBezTo>
                    <a:cubicBezTo>
                      <a:pt x="188" y="88"/>
                      <a:pt x="198" y="85"/>
                      <a:pt x="206" y="84"/>
                    </a:cubicBezTo>
                    <a:cubicBezTo>
                      <a:pt x="214" y="82"/>
                      <a:pt x="219" y="82"/>
                      <a:pt x="219" y="82"/>
                    </a:cubicBezTo>
                    <a:cubicBezTo>
                      <a:pt x="219" y="82"/>
                      <a:pt x="225" y="81"/>
                      <a:pt x="233" y="81"/>
                    </a:cubicBezTo>
                    <a:cubicBezTo>
                      <a:pt x="241" y="81"/>
                      <a:pt x="251" y="82"/>
                      <a:pt x="262" y="84"/>
                    </a:cubicBezTo>
                    <a:cubicBezTo>
                      <a:pt x="273" y="86"/>
                      <a:pt x="283" y="89"/>
                      <a:pt x="290" y="92"/>
                    </a:cubicBezTo>
                    <a:cubicBezTo>
                      <a:pt x="294" y="94"/>
                      <a:pt x="297" y="95"/>
                      <a:pt x="299" y="96"/>
                    </a:cubicBezTo>
                    <a:cubicBezTo>
                      <a:pt x="301" y="97"/>
                      <a:pt x="302" y="98"/>
                      <a:pt x="302" y="98"/>
                    </a:cubicBezTo>
                    <a:cubicBezTo>
                      <a:pt x="302" y="98"/>
                      <a:pt x="304" y="98"/>
                      <a:pt x="306" y="100"/>
                    </a:cubicBezTo>
                    <a:cubicBezTo>
                      <a:pt x="308" y="101"/>
                      <a:pt x="311" y="102"/>
                      <a:pt x="314" y="105"/>
                    </a:cubicBezTo>
                    <a:cubicBezTo>
                      <a:pt x="321" y="109"/>
                      <a:pt x="330" y="115"/>
                      <a:pt x="337" y="123"/>
                    </a:cubicBezTo>
                    <a:cubicBezTo>
                      <a:pt x="345" y="130"/>
                      <a:pt x="352" y="138"/>
                      <a:pt x="356" y="145"/>
                    </a:cubicBezTo>
                    <a:cubicBezTo>
                      <a:pt x="359" y="148"/>
                      <a:pt x="361" y="151"/>
                      <a:pt x="362" y="153"/>
                    </a:cubicBezTo>
                    <a:cubicBezTo>
                      <a:pt x="363" y="155"/>
                      <a:pt x="364" y="156"/>
                      <a:pt x="364" y="156"/>
                    </a:cubicBezTo>
                    <a:cubicBezTo>
                      <a:pt x="364" y="156"/>
                      <a:pt x="364" y="157"/>
                      <a:pt x="365" y="160"/>
                    </a:cubicBezTo>
                    <a:cubicBezTo>
                      <a:pt x="367" y="162"/>
                      <a:pt x="368" y="165"/>
                      <a:pt x="370" y="168"/>
                    </a:cubicBezTo>
                    <a:cubicBezTo>
                      <a:pt x="373" y="176"/>
                      <a:pt x="377" y="186"/>
                      <a:pt x="380" y="196"/>
                    </a:cubicBezTo>
                    <a:cubicBezTo>
                      <a:pt x="382" y="207"/>
                      <a:pt x="383" y="217"/>
                      <a:pt x="384" y="225"/>
                    </a:cubicBezTo>
                    <a:cubicBezTo>
                      <a:pt x="384" y="229"/>
                      <a:pt x="384" y="233"/>
                      <a:pt x="384" y="235"/>
                    </a:cubicBezTo>
                    <a:cubicBezTo>
                      <a:pt x="384" y="237"/>
                      <a:pt x="384" y="239"/>
                      <a:pt x="384" y="239"/>
                    </a:cubicBezTo>
                    <a:cubicBezTo>
                      <a:pt x="384" y="239"/>
                      <a:pt x="384" y="240"/>
                      <a:pt x="383" y="242"/>
                    </a:cubicBezTo>
                    <a:cubicBezTo>
                      <a:pt x="383" y="245"/>
                      <a:pt x="383" y="248"/>
                      <a:pt x="382" y="252"/>
                    </a:cubicBezTo>
                    <a:cubicBezTo>
                      <a:pt x="381" y="260"/>
                      <a:pt x="379" y="271"/>
                      <a:pt x="375" y="281"/>
                    </a:cubicBezTo>
                    <a:cubicBezTo>
                      <a:pt x="372" y="291"/>
                      <a:pt x="367" y="301"/>
                      <a:pt x="363" y="308"/>
                    </a:cubicBezTo>
                    <a:cubicBezTo>
                      <a:pt x="362" y="309"/>
                      <a:pt x="361" y="311"/>
                      <a:pt x="360" y="312"/>
                    </a:cubicBezTo>
                    <a:cubicBezTo>
                      <a:pt x="359" y="314"/>
                      <a:pt x="359" y="315"/>
                      <a:pt x="358" y="316"/>
                    </a:cubicBezTo>
                    <a:cubicBezTo>
                      <a:pt x="357" y="318"/>
                      <a:pt x="356" y="319"/>
                      <a:pt x="356" y="319"/>
                    </a:cubicBezTo>
                    <a:cubicBezTo>
                      <a:pt x="356" y="319"/>
                      <a:pt x="355" y="320"/>
                      <a:pt x="354" y="322"/>
                    </a:cubicBezTo>
                    <a:cubicBezTo>
                      <a:pt x="352" y="324"/>
                      <a:pt x="350" y="326"/>
                      <a:pt x="348" y="329"/>
                    </a:cubicBezTo>
                    <a:cubicBezTo>
                      <a:pt x="342" y="335"/>
                      <a:pt x="335" y="343"/>
                      <a:pt x="326" y="350"/>
                    </a:cubicBezTo>
                    <a:cubicBezTo>
                      <a:pt x="318" y="356"/>
                      <a:pt x="309" y="362"/>
                      <a:pt x="302" y="366"/>
                    </a:cubicBezTo>
                    <a:cubicBezTo>
                      <a:pt x="300" y="366"/>
                      <a:pt x="298" y="367"/>
                      <a:pt x="297" y="368"/>
                    </a:cubicBezTo>
                    <a:cubicBezTo>
                      <a:pt x="295" y="369"/>
                      <a:pt x="294" y="369"/>
                      <a:pt x="293" y="370"/>
                    </a:cubicBezTo>
                    <a:cubicBezTo>
                      <a:pt x="290" y="371"/>
                      <a:pt x="289" y="371"/>
                      <a:pt x="289" y="371"/>
                    </a:cubicBezTo>
                    <a:cubicBezTo>
                      <a:pt x="289" y="371"/>
                      <a:pt x="288" y="372"/>
                      <a:pt x="286" y="372"/>
                    </a:cubicBezTo>
                    <a:cubicBezTo>
                      <a:pt x="285" y="373"/>
                      <a:pt x="283" y="373"/>
                      <a:pt x="282" y="374"/>
                    </a:cubicBezTo>
                    <a:cubicBezTo>
                      <a:pt x="280" y="374"/>
                      <a:pt x="278" y="375"/>
                      <a:pt x="277" y="376"/>
                    </a:cubicBezTo>
                    <a:cubicBezTo>
                      <a:pt x="269" y="378"/>
                      <a:pt x="258" y="380"/>
                      <a:pt x="248" y="381"/>
                    </a:cubicBezTo>
                    <a:cubicBezTo>
                      <a:pt x="237" y="382"/>
                      <a:pt x="226" y="382"/>
                      <a:pt x="218" y="3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22"/>
              <p:cNvSpPr>
                <a:spLocks/>
              </p:cNvSpPr>
              <p:nvPr/>
            </p:nvSpPr>
            <p:spPr bwMode="auto">
              <a:xfrm>
                <a:off x="6439818" y="4313420"/>
                <a:ext cx="945330" cy="969244"/>
              </a:xfrm>
              <a:custGeom>
                <a:avLst/>
                <a:gdLst>
                  <a:gd name="T0" fmla="*/ 211 w 472"/>
                  <a:gd name="T1" fmla="*/ 431 h 461"/>
                  <a:gd name="T2" fmla="*/ 241 w 472"/>
                  <a:gd name="T3" fmla="*/ 428 h 461"/>
                  <a:gd name="T4" fmla="*/ 280 w 472"/>
                  <a:gd name="T5" fmla="*/ 443 h 461"/>
                  <a:gd name="T6" fmla="*/ 323 w 472"/>
                  <a:gd name="T7" fmla="*/ 450 h 461"/>
                  <a:gd name="T8" fmla="*/ 334 w 472"/>
                  <a:gd name="T9" fmla="*/ 413 h 461"/>
                  <a:gd name="T10" fmla="*/ 356 w 472"/>
                  <a:gd name="T11" fmla="*/ 388 h 461"/>
                  <a:gd name="T12" fmla="*/ 385 w 472"/>
                  <a:gd name="T13" fmla="*/ 374 h 461"/>
                  <a:gd name="T14" fmla="*/ 424 w 472"/>
                  <a:gd name="T15" fmla="*/ 373 h 461"/>
                  <a:gd name="T16" fmla="*/ 429 w 472"/>
                  <a:gd name="T17" fmla="*/ 329 h 461"/>
                  <a:gd name="T18" fmla="*/ 425 w 472"/>
                  <a:gd name="T19" fmla="*/ 288 h 461"/>
                  <a:gd name="T20" fmla="*/ 436 w 472"/>
                  <a:gd name="T21" fmla="*/ 260 h 461"/>
                  <a:gd name="T22" fmla="*/ 472 w 472"/>
                  <a:gd name="T23" fmla="*/ 239 h 461"/>
                  <a:gd name="T24" fmla="*/ 466 w 472"/>
                  <a:gd name="T25" fmla="*/ 203 h 461"/>
                  <a:gd name="T26" fmla="*/ 426 w 472"/>
                  <a:gd name="T27" fmla="*/ 175 h 461"/>
                  <a:gd name="T28" fmla="*/ 416 w 472"/>
                  <a:gd name="T29" fmla="*/ 149 h 461"/>
                  <a:gd name="T30" fmla="*/ 433 w 472"/>
                  <a:gd name="T31" fmla="*/ 109 h 461"/>
                  <a:gd name="T32" fmla="*/ 415 w 472"/>
                  <a:gd name="T33" fmla="*/ 77 h 461"/>
                  <a:gd name="T34" fmla="*/ 366 w 472"/>
                  <a:gd name="T35" fmla="*/ 81 h 461"/>
                  <a:gd name="T36" fmla="*/ 346 w 472"/>
                  <a:gd name="T37" fmla="*/ 66 h 461"/>
                  <a:gd name="T38" fmla="*/ 326 w 472"/>
                  <a:gd name="T39" fmla="*/ 33 h 461"/>
                  <a:gd name="T40" fmla="*/ 295 w 472"/>
                  <a:gd name="T41" fmla="*/ 2 h 461"/>
                  <a:gd name="T42" fmla="*/ 264 w 472"/>
                  <a:gd name="T43" fmla="*/ 26 h 461"/>
                  <a:gd name="T44" fmla="*/ 235 w 472"/>
                  <a:gd name="T45" fmla="*/ 33 h 461"/>
                  <a:gd name="T46" fmla="*/ 203 w 472"/>
                  <a:gd name="T47" fmla="*/ 31 h 461"/>
                  <a:gd name="T48" fmla="*/ 158 w 472"/>
                  <a:gd name="T49" fmla="*/ 8 h 461"/>
                  <a:gd name="T50" fmla="*/ 138 w 472"/>
                  <a:gd name="T51" fmla="*/ 37 h 461"/>
                  <a:gd name="T52" fmla="*/ 125 w 472"/>
                  <a:gd name="T53" fmla="*/ 67 h 461"/>
                  <a:gd name="T54" fmla="*/ 92 w 472"/>
                  <a:gd name="T55" fmla="*/ 89 h 461"/>
                  <a:gd name="T56" fmla="*/ 51 w 472"/>
                  <a:gd name="T57" fmla="*/ 85 h 461"/>
                  <a:gd name="T58" fmla="*/ 34 w 472"/>
                  <a:gd name="T59" fmla="*/ 118 h 461"/>
                  <a:gd name="T60" fmla="*/ 48 w 472"/>
                  <a:gd name="T61" fmla="*/ 171 h 461"/>
                  <a:gd name="T62" fmla="*/ 42 w 472"/>
                  <a:gd name="T63" fmla="*/ 194 h 461"/>
                  <a:gd name="T64" fmla="*/ 6 w 472"/>
                  <a:gd name="T65" fmla="*/ 213 h 461"/>
                  <a:gd name="T66" fmla="*/ 1 w 472"/>
                  <a:gd name="T67" fmla="*/ 250 h 461"/>
                  <a:gd name="T68" fmla="*/ 44 w 472"/>
                  <a:gd name="T69" fmla="*/ 279 h 461"/>
                  <a:gd name="T70" fmla="*/ 53 w 472"/>
                  <a:gd name="T71" fmla="*/ 306 h 461"/>
                  <a:gd name="T72" fmla="*/ 42 w 472"/>
                  <a:gd name="T73" fmla="*/ 348 h 461"/>
                  <a:gd name="T74" fmla="*/ 55 w 472"/>
                  <a:gd name="T75" fmla="*/ 381 h 461"/>
                  <a:gd name="T76" fmla="*/ 98 w 472"/>
                  <a:gd name="T77" fmla="*/ 378 h 461"/>
                  <a:gd name="T78" fmla="*/ 124 w 472"/>
                  <a:gd name="T79" fmla="*/ 393 h 461"/>
                  <a:gd name="T80" fmla="*/ 146 w 472"/>
                  <a:gd name="T81" fmla="*/ 412 h 461"/>
                  <a:gd name="T82" fmla="*/ 168 w 472"/>
                  <a:gd name="T83" fmla="*/ 456 h 461"/>
                  <a:gd name="T84" fmla="*/ 231 w 472"/>
                  <a:gd name="T85" fmla="*/ 379 h 461"/>
                  <a:gd name="T86" fmla="*/ 155 w 472"/>
                  <a:gd name="T87" fmla="*/ 355 h 461"/>
                  <a:gd name="T88" fmla="*/ 118 w 472"/>
                  <a:gd name="T89" fmla="*/ 320 h 461"/>
                  <a:gd name="T90" fmla="*/ 95 w 472"/>
                  <a:gd name="T91" fmla="*/ 276 h 461"/>
                  <a:gd name="T92" fmla="*/ 92 w 472"/>
                  <a:gd name="T93" fmla="*/ 196 h 461"/>
                  <a:gd name="T94" fmla="*/ 99 w 472"/>
                  <a:gd name="T95" fmla="*/ 174 h 461"/>
                  <a:gd name="T96" fmla="*/ 150 w 472"/>
                  <a:gd name="T97" fmla="*/ 110 h 461"/>
                  <a:gd name="T98" fmla="*/ 229 w 472"/>
                  <a:gd name="T99" fmla="*/ 83 h 461"/>
                  <a:gd name="T100" fmla="*/ 279 w 472"/>
                  <a:gd name="T101" fmla="*/ 89 h 461"/>
                  <a:gd name="T102" fmla="*/ 324 w 472"/>
                  <a:gd name="T103" fmla="*/ 111 h 461"/>
                  <a:gd name="T104" fmla="*/ 373 w 472"/>
                  <a:gd name="T105" fmla="*/ 174 h 461"/>
                  <a:gd name="T106" fmla="*/ 380 w 472"/>
                  <a:gd name="T107" fmla="*/ 196 h 461"/>
                  <a:gd name="T108" fmla="*/ 378 w 472"/>
                  <a:gd name="T109" fmla="*/ 273 h 461"/>
                  <a:gd name="T110" fmla="*/ 337 w 472"/>
                  <a:gd name="T111" fmla="*/ 339 h 461"/>
                  <a:gd name="T112" fmla="*/ 285 w 472"/>
                  <a:gd name="T113" fmla="*/ 371 h 461"/>
                  <a:gd name="T114" fmla="*/ 236 w 472"/>
                  <a:gd name="T115" fmla="*/ 379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2" h="461">
                    <a:moveTo>
                      <a:pt x="191" y="457"/>
                    </a:moveTo>
                    <a:cubicBezTo>
                      <a:pt x="191" y="457"/>
                      <a:pt x="193" y="456"/>
                      <a:pt x="195" y="453"/>
                    </a:cubicBezTo>
                    <a:cubicBezTo>
                      <a:pt x="197" y="451"/>
                      <a:pt x="199" y="448"/>
                      <a:pt x="202" y="445"/>
                    </a:cubicBezTo>
                    <a:cubicBezTo>
                      <a:pt x="204" y="441"/>
                      <a:pt x="207" y="438"/>
                      <a:pt x="209" y="436"/>
                    </a:cubicBezTo>
                    <a:cubicBezTo>
                      <a:pt x="210" y="433"/>
                      <a:pt x="211" y="431"/>
                      <a:pt x="211" y="431"/>
                    </a:cubicBezTo>
                    <a:cubicBezTo>
                      <a:pt x="213" y="429"/>
                      <a:pt x="216" y="427"/>
                      <a:pt x="219" y="428"/>
                    </a:cubicBezTo>
                    <a:cubicBezTo>
                      <a:pt x="219" y="428"/>
                      <a:pt x="221" y="428"/>
                      <a:pt x="223" y="428"/>
                    </a:cubicBezTo>
                    <a:cubicBezTo>
                      <a:pt x="225" y="428"/>
                      <a:pt x="227" y="428"/>
                      <a:pt x="230" y="428"/>
                    </a:cubicBezTo>
                    <a:cubicBezTo>
                      <a:pt x="233" y="428"/>
                      <a:pt x="235" y="428"/>
                      <a:pt x="237" y="428"/>
                    </a:cubicBezTo>
                    <a:cubicBezTo>
                      <a:pt x="239" y="428"/>
                      <a:pt x="241" y="428"/>
                      <a:pt x="241" y="428"/>
                    </a:cubicBezTo>
                    <a:cubicBezTo>
                      <a:pt x="241" y="428"/>
                      <a:pt x="242" y="428"/>
                      <a:pt x="244" y="428"/>
                    </a:cubicBezTo>
                    <a:cubicBezTo>
                      <a:pt x="246" y="428"/>
                      <a:pt x="248" y="428"/>
                      <a:pt x="251" y="428"/>
                    </a:cubicBezTo>
                    <a:cubicBezTo>
                      <a:pt x="256" y="427"/>
                      <a:pt x="262" y="427"/>
                      <a:pt x="262" y="427"/>
                    </a:cubicBezTo>
                    <a:cubicBezTo>
                      <a:pt x="265" y="426"/>
                      <a:pt x="268" y="428"/>
                      <a:pt x="270" y="430"/>
                    </a:cubicBezTo>
                    <a:cubicBezTo>
                      <a:pt x="270" y="430"/>
                      <a:pt x="275" y="437"/>
                      <a:pt x="280" y="443"/>
                    </a:cubicBezTo>
                    <a:cubicBezTo>
                      <a:pt x="285" y="449"/>
                      <a:pt x="291" y="455"/>
                      <a:pt x="291" y="455"/>
                    </a:cubicBezTo>
                    <a:cubicBezTo>
                      <a:pt x="293" y="458"/>
                      <a:pt x="297" y="458"/>
                      <a:pt x="301" y="457"/>
                    </a:cubicBezTo>
                    <a:cubicBezTo>
                      <a:pt x="301" y="457"/>
                      <a:pt x="302" y="457"/>
                      <a:pt x="305" y="456"/>
                    </a:cubicBezTo>
                    <a:cubicBezTo>
                      <a:pt x="307" y="455"/>
                      <a:pt x="311" y="454"/>
                      <a:pt x="314" y="453"/>
                    </a:cubicBezTo>
                    <a:cubicBezTo>
                      <a:pt x="317" y="452"/>
                      <a:pt x="320" y="451"/>
                      <a:pt x="323" y="450"/>
                    </a:cubicBezTo>
                    <a:cubicBezTo>
                      <a:pt x="325" y="449"/>
                      <a:pt x="327" y="448"/>
                      <a:pt x="327" y="448"/>
                    </a:cubicBezTo>
                    <a:cubicBezTo>
                      <a:pt x="330" y="447"/>
                      <a:pt x="333" y="444"/>
                      <a:pt x="333" y="440"/>
                    </a:cubicBezTo>
                    <a:cubicBezTo>
                      <a:pt x="333" y="440"/>
                      <a:pt x="333" y="438"/>
                      <a:pt x="334" y="435"/>
                    </a:cubicBezTo>
                    <a:cubicBezTo>
                      <a:pt x="334" y="432"/>
                      <a:pt x="334" y="428"/>
                      <a:pt x="334" y="424"/>
                    </a:cubicBezTo>
                    <a:cubicBezTo>
                      <a:pt x="334" y="420"/>
                      <a:pt x="334" y="416"/>
                      <a:pt x="334" y="413"/>
                    </a:cubicBezTo>
                    <a:cubicBezTo>
                      <a:pt x="334" y="410"/>
                      <a:pt x="334" y="408"/>
                      <a:pt x="334" y="408"/>
                    </a:cubicBezTo>
                    <a:cubicBezTo>
                      <a:pt x="334" y="404"/>
                      <a:pt x="336" y="401"/>
                      <a:pt x="338" y="400"/>
                    </a:cubicBezTo>
                    <a:cubicBezTo>
                      <a:pt x="338" y="400"/>
                      <a:pt x="340" y="399"/>
                      <a:pt x="341" y="398"/>
                    </a:cubicBezTo>
                    <a:cubicBezTo>
                      <a:pt x="343" y="397"/>
                      <a:pt x="345" y="396"/>
                      <a:pt x="347" y="394"/>
                    </a:cubicBezTo>
                    <a:cubicBezTo>
                      <a:pt x="352" y="391"/>
                      <a:pt x="356" y="388"/>
                      <a:pt x="356" y="388"/>
                    </a:cubicBezTo>
                    <a:cubicBezTo>
                      <a:pt x="356" y="388"/>
                      <a:pt x="360" y="385"/>
                      <a:pt x="364" y="381"/>
                    </a:cubicBezTo>
                    <a:cubicBezTo>
                      <a:pt x="366" y="380"/>
                      <a:pt x="368" y="378"/>
                      <a:pt x="370" y="377"/>
                    </a:cubicBezTo>
                    <a:cubicBezTo>
                      <a:pt x="371" y="375"/>
                      <a:pt x="372" y="374"/>
                      <a:pt x="372" y="374"/>
                    </a:cubicBezTo>
                    <a:cubicBezTo>
                      <a:pt x="374" y="372"/>
                      <a:pt x="378" y="371"/>
                      <a:pt x="381" y="372"/>
                    </a:cubicBezTo>
                    <a:cubicBezTo>
                      <a:pt x="381" y="372"/>
                      <a:pt x="383" y="373"/>
                      <a:pt x="385" y="374"/>
                    </a:cubicBezTo>
                    <a:cubicBezTo>
                      <a:pt x="388" y="375"/>
                      <a:pt x="392" y="376"/>
                      <a:pt x="396" y="377"/>
                    </a:cubicBezTo>
                    <a:cubicBezTo>
                      <a:pt x="400" y="378"/>
                      <a:pt x="404" y="379"/>
                      <a:pt x="407" y="379"/>
                    </a:cubicBezTo>
                    <a:cubicBezTo>
                      <a:pt x="411" y="380"/>
                      <a:pt x="413" y="380"/>
                      <a:pt x="413" y="380"/>
                    </a:cubicBezTo>
                    <a:cubicBezTo>
                      <a:pt x="416" y="381"/>
                      <a:pt x="419" y="379"/>
                      <a:pt x="422" y="376"/>
                    </a:cubicBezTo>
                    <a:cubicBezTo>
                      <a:pt x="422" y="376"/>
                      <a:pt x="423" y="375"/>
                      <a:pt x="424" y="373"/>
                    </a:cubicBezTo>
                    <a:cubicBezTo>
                      <a:pt x="426" y="371"/>
                      <a:pt x="428" y="368"/>
                      <a:pt x="430" y="365"/>
                    </a:cubicBezTo>
                    <a:cubicBezTo>
                      <a:pt x="432" y="362"/>
                      <a:pt x="434" y="359"/>
                      <a:pt x="435" y="357"/>
                    </a:cubicBezTo>
                    <a:cubicBezTo>
                      <a:pt x="437" y="355"/>
                      <a:pt x="437" y="353"/>
                      <a:pt x="437" y="353"/>
                    </a:cubicBezTo>
                    <a:cubicBezTo>
                      <a:pt x="439" y="350"/>
                      <a:pt x="440" y="346"/>
                      <a:pt x="438" y="343"/>
                    </a:cubicBezTo>
                    <a:cubicBezTo>
                      <a:pt x="438" y="343"/>
                      <a:pt x="434" y="336"/>
                      <a:pt x="429" y="329"/>
                    </a:cubicBezTo>
                    <a:cubicBezTo>
                      <a:pt x="424" y="323"/>
                      <a:pt x="419" y="316"/>
                      <a:pt x="419" y="316"/>
                    </a:cubicBezTo>
                    <a:cubicBezTo>
                      <a:pt x="418" y="314"/>
                      <a:pt x="417" y="310"/>
                      <a:pt x="418" y="307"/>
                    </a:cubicBezTo>
                    <a:cubicBezTo>
                      <a:pt x="418" y="307"/>
                      <a:pt x="420" y="303"/>
                      <a:pt x="422" y="298"/>
                    </a:cubicBezTo>
                    <a:cubicBezTo>
                      <a:pt x="423" y="295"/>
                      <a:pt x="424" y="293"/>
                      <a:pt x="424" y="291"/>
                    </a:cubicBezTo>
                    <a:cubicBezTo>
                      <a:pt x="425" y="289"/>
                      <a:pt x="425" y="288"/>
                      <a:pt x="425" y="288"/>
                    </a:cubicBezTo>
                    <a:cubicBezTo>
                      <a:pt x="425" y="288"/>
                      <a:pt x="426" y="286"/>
                      <a:pt x="426" y="284"/>
                    </a:cubicBezTo>
                    <a:cubicBezTo>
                      <a:pt x="427" y="282"/>
                      <a:pt x="428" y="280"/>
                      <a:pt x="428" y="277"/>
                    </a:cubicBezTo>
                    <a:cubicBezTo>
                      <a:pt x="429" y="275"/>
                      <a:pt x="429" y="272"/>
                      <a:pt x="430" y="270"/>
                    </a:cubicBezTo>
                    <a:cubicBezTo>
                      <a:pt x="430" y="268"/>
                      <a:pt x="430" y="267"/>
                      <a:pt x="430" y="267"/>
                    </a:cubicBezTo>
                    <a:cubicBezTo>
                      <a:pt x="431" y="264"/>
                      <a:pt x="433" y="261"/>
                      <a:pt x="436" y="260"/>
                    </a:cubicBezTo>
                    <a:cubicBezTo>
                      <a:pt x="436" y="260"/>
                      <a:pt x="438" y="260"/>
                      <a:pt x="441" y="259"/>
                    </a:cubicBezTo>
                    <a:cubicBezTo>
                      <a:pt x="444" y="258"/>
                      <a:pt x="448" y="256"/>
                      <a:pt x="452" y="255"/>
                    </a:cubicBezTo>
                    <a:cubicBezTo>
                      <a:pt x="455" y="253"/>
                      <a:pt x="459" y="251"/>
                      <a:pt x="462" y="250"/>
                    </a:cubicBezTo>
                    <a:cubicBezTo>
                      <a:pt x="465" y="249"/>
                      <a:pt x="467" y="248"/>
                      <a:pt x="467" y="248"/>
                    </a:cubicBezTo>
                    <a:cubicBezTo>
                      <a:pt x="470" y="246"/>
                      <a:pt x="472" y="243"/>
                      <a:pt x="472" y="239"/>
                    </a:cubicBezTo>
                    <a:cubicBezTo>
                      <a:pt x="472" y="239"/>
                      <a:pt x="472" y="238"/>
                      <a:pt x="472" y="235"/>
                    </a:cubicBezTo>
                    <a:cubicBezTo>
                      <a:pt x="472" y="232"/>
                      <a:pt x="472" y="229"/>
                      <a:pt x="472" y="225"/>
                    </a:cubicBezTo>
                    <a:cubicBezTo>
                      <a:pt x="472" y="222"/>
                      <a:pt x="472" y="219"/>
                      <a:pt x="471" y="216"/>
                    </a:cubicBezTo>
                    <a:cubicBezTo>
                      <a:pt x="471" y="213"/>
                      <a:pt x="471" y="212"/>
                      <a:pt x="471" y="212"/>
                    </a:cubicBezTo>
                    <a:cubicBezTo>
                      <a:pt x="471" y="208"/>
                      <a:pt x="469" y="205"/>
                      <a:pt x="466" y="203"/>
                    </a:cubicBezTo>
                    <a:cubicBezTo>
                      <a:pt x="466" y="203"/>
                      <a:pt x="458" y="200"/>
                      <a:pt x="450" y="197"/>
                    </a:cubicBezTo>
                    <a:cubicBezTo>
                      <a:pt x="442" y="194"/>
                      <a:pt x="435" y="192"/>
                      <a:pt x="435" y="192"/>
                    </a:cubicBezTo>
                    <a:cubicBezTo>
                      <a:pt x="432" y="191"/>
                      <a:pt x="429" y="189"/>
                      <a:pt x="429" y="186"/>
                    </a:cubicBezTo>
                    <a:cubicBezTo>
                      <a:pt x="429" y="186"/>
                      <a:pt x="428" y="184"/>
                      <a:pt x="428" y="182"/>
                    </a:cubicBezTo>
                    <a:cubicBezTo>
                      <a:pt x="427" y="181"/>
                      <a:pt x="427" y="178"/>
                      <a:pt x="426" y="175"/>
                    </a:cubicBezTo>
                    <a:cubicBezTo>
                      <a:pt x="425" y="173"/>
                      <a:pt x="425" y="170"/>
                      <a:pt x="424" y="169"/>
                    </a:cubicBezTo>
                    <a:cubicBezTo>
                      <a:pt x="423" y="167"/>
                      <a:pt x="423" y="165"/>
                      <a:pt x="423" y="165"/>
                    </a:cubicBezTo>
                    <a:cubicBezTo>
                      <a:pt x="423" y="165"/>
                      <a:pt x="422" y="164"/>
                      <a:pt x="422" y="162"/>
                    </a:cubicBezTo>
                    <a:cubicBezTo>
                      <a:pt x="421" y="160"/>
                      <a:pt x="420" y="158"/>
                      <a:pt x="419" y="156"/>
                    </a:cubicBezTo>
                    <a:cubicBezTo>
                      <a:pt x="418" y="153"/>
                      <a:pt x="417" y="151"/>
                      <a:pt x="416" y="149"/>
                    </a:cubicBezTo>
                    <a:cubicBezTo>
                      <a:pt x="415" y="147"/>
                      <a:pt x="415" y="146"/>
                      <a:pt x="415" y="146"/>
                    </a:cubicBezTo>
                    <a:cubicBezTo>
                      <a:pt x="413" y="143"/>
                      <a:pt x="414" y="140"/>
                      <a:pt x="415" y="137"/>
                    </a:cubicBezTo>
                    <a:cubicBezTo>
                      <a:pt x="415" y="137"/>
                      <a:pt x="420" y="130"/>
                      <a:pt x="425" y="123"/>
                    </a:cubicBezTo>
                    <a:cubicBezTo>
                      <a:pt x="427" y="120"/>
                      <a:pt x="429" y="116"/>
                      <a:pt x="430" y="114"/>
                    </a:cubicBezTo>
                    <a:cubicBezTo>
                      <a:pt x="432" y="111"/>
                      <a:pt x="433" y="109"/>
                      <a:pt x="433" y="109"/>
                    </a:cubicBezTo>
                    <a:cubicBezTo>
                      <a:pt x="434" y="106"/>
                      <a:pt x="434" y="102"/>
                      <a:pt x="432" y="99"/>
                    </a:cubicBezTo>
                    <a:cubicBezTo>
                      <a:pt x="432" y="99"/>
                      <a:pt x="431" y="98"/>
                      <a:pt x="429" y="96"/>
                    </a:cubicBezTo>
                    <a:cubicBezTo>
                      <a:pt x="428" y="93"/>
                      <a:pt x="426" y="91"/>
                      <a:pt x="424" y="88"/>
                    </a:cubicBezTo>
                    <a:cubicBezTo>
                      <a:pt x="422" y="85"/>
                      <a:pt x="420" y="82"/>
                      <a:pt x="418" y="80"/>
                    </a:cubicBezTo>
                    <a:cubicBezTo>
                      <a:pt x="416" y="78"/>
                      <a:pt x="415" y="77"/>
                      <a:pt x="415" y="77"/>
                    </a:cubicBezTo>
                    <a:cubicBezTo>
                      <a:pt x="413" y="74"/>
                      <a:pt x="409" y="73"/>
                      <a:pt x="406" y="74"/>
                    </a:cubicBezTo>
                    <a:cubicBezTo>
                      <a:pt x="406" y="74"/>
                      <a:pt x="404" y="74"/>
                      <a:pt x="401" y="75"/>
                    </a:cubicBezTo>
                    <a:cubicBezTo>
                      <a:pt x="398" y="76"/>
                      <a:pt x="394" y="77"/>
                      <a:pt x="390" y="78"/>
                    </a:cubicBezTo>
                    <a:cubicBezTo>
                      <a:pt x="382" y="80"/>
                      <a:pt x="374" y="83"/>
                      <a:pt x="374" y="83"/>
                    </a:cubicBezTo>
                    <a:cubicBezTo>
                      <a:pt x="371" y="84"/>
                      <a:pt x="368" y="83"/>
                      <a:pt x="366" y="81"/>
                    </a:cubicBezTo>
                    <a:cubicBezTo>
                      <a:pt x="366" y="81"/>
                      <a:pt x="365" y="80"/>
                      <a:pt x="363" y="79"/>
                    </a:cubicBezTo>
                    <a:cubicBezTo>
                      <a:pt x="361" y="78"/>
                      <a:pt x="359" y="76"/>
                      <a:pt x="357" y="74"/>
                    </a:cubicBezTo>
                    <a:cubicBezTo>
                      <a:pt x="355" y="73"/>
                      <a:pt x="353" y="71"/>
                      <a:pt x="352" y="70"/>
                    </a:cubicBezTo>
                    <a:cubicBezTo>
                      <a:pt x="350" y="69"/>
                      <a:pt x="349" y="68"/>
                      <a:pt x="349" y="68"/>
                    </a:cubicBezTo>
                    <a:cubicBezTo>
                      <a:pt x="349" y="68"/>
                      <a:pt x="348" y="67"/>
                      <a:pt x="346" y="66"/>
                    </a:cubicBezTo>
                    <a:cubicBezTo>
                      <a:pt x="344" y="65"/>
                      <a:pt x="342" y="64"/>
                      <a:pt x="340" y="62"/>
                    </a:cubicBezTo>
                    <a:cubicBezTo>
                      <a:pt x="338" y="61"/>
                      <a:pt x="336" y="60"/>
                      <a:pt x="334" y="59"/>
                    </a:cubicBezTo>
                    <a:cubicBezTo>
                      <a:pt x="332" y="58"/>
                      <a:pt x="331" y="57"/>
                      <a:pt x="331" y="57"/>
                    </a:cubicBezTo>
                    <a:cubicBezTo>
                      <a:pt x="328" y="56"/>
                      <a:pt x="326" y="53"/>
                      <a:pt x="326" y="50"/>
                    </a:cubicBezTo>
                    <a:cubicBezTo>
                      <a:pt x="326" y="50"/>
                      <a:pt x="326" y="41"/>
                      <a:pt x="326" y="33"/>
                    </a:cubicBezTo>
                    <a:cubicBezTo>
                      <a:pt x="325" y="25"/>
                      <a:pt x="324" y="17"/>
                      <a:pt x="324" y="17"/>
                    </a:cubicBezTo>
                    <a:cubicBezTo>
                      <a:pt x="323" y="13"/>
                      <a:pt x="321" y="11"/>
                      <a:pt x="317" y="9"/>
                    </a:cubicBezTo>
                    <a:cubicBezTo>
                      <a:pt x="317" y="9"/>
                      <a:pt x="316" y="9"/>
                      <a:pt x="313" y="8"/>
                    </a:cubicBezTo>
                    <a:cubicBezTo>
                      <a:pt x="311" y="7"/>
                      <a:pt x="307" y="6"/>
                      <a:pt x="304" y="5"/>
                    </a:cubicBezTo>
                    <a:cubicBezTo>
                      <a:pt x="301" y="4"/>
                      <a:pt x="297" y="3"/>
                      <a:pt x="295" y="2"/>
                    </a:cubicBezTo>
                    <a:cubicBezTo>
                      <a:pt x="292" y="2"/>
                      <a:pt x="291" y="1"/>
                      <a:pt x="291" y="1"/>
                    </a:cubicBezTo>
                    <a:cubicBezTo>
                      <a:pt x="287" y="0"/>
                      <a:pt x="283" y="1"/>
                      <a:pt x="281" y="4"/>
                    </a:cubicBezTo>
                    <a:cubicBezTo>
                      <a:pt x="281" y="4"/>
                      <a:pt x="280" y="5"/>
                      <a:pt x="278" y="8"/>
                    </a:cubicBezTo>
                    <a:cubicBezTo>
                      <a:pt x="276" y="10"/>
                      <a:pt x="273" y="13"/>
                      <a:pt x="271" y="17"/>
                    </a:cubicBezTo>
                    <a:cubicBezTo>
                      <a:pt x="268" y="20"/>
                      <a:pt x="266" y="23"/>
                      <a:pt x="264" y="26"/>
                    </a:cubicBezTo>
                    <a:cubicBezTo>
                      <a:pt x="262" y="28"/>
                      <a:pt x="261" y="30"/>
                      <a:pt x="261" y="30"/>
                    </a:cubicBezTo>
                    <a:cubicBezTo>
                      <a:pt x="259" y="33"/>
                      <a:pt x="256" y="34"/>
                      <a:pt x="253" y="34"/>
                    </a:cubicBezTo>
                    <a:cubicBezTo>
                      <a:pt x="253" y="34"/>
                      <a:pt x="252" y="34"/>
                      <a:pt x="250" y="33"/>
                    </a:cubicBezTo>
                    <a:cubicBezTo>
                      <a:pt x="248" y="33"/>
                      <a:pt x="245" y="33"/>
                      <a:pt x="242" y="33"/>
                    </a:cubicBezTo>
                    <a:cubicBezTo>
                      <a:pt x="240" y="33"/>
                      <a:pt x="237" y="33"/>
                      <a:pt x="235" y="33"/>
                    </a:cubicBezTo>
                    <a:cubicBezTo>
                      <a:pt x="233" y="33"/>
                      <a:pt x="232" y="33"/>
                      <a:pt x="232" y="33"/>
                    </a:cubicBezTo>
                    <a:cubicBezTo>
                      <a:pt x="232" y="33"/>
                      <a:pt x="231" y="33"/>
                      <a:pt x="229" y="33"/>
                    </a:cubicBezTo>
                    <a:cubicBezTo>
                      <a:pt x="227" y="33"/>
                      <a:pt x="224" y="33"/>
                      <a:pt x="221" y="34"/>
                    </a:cubicBezTo>
                    <a:cubicBezTo>
                      <a:pt x="216" y="34"/>
                      <a:pt x="211" y="35"/>
                      <a:pt x="211" y="35"/>
                    </a:cubicBezTo>
                    <a:cubicBezTo>
                      <a:pt x="208" y="35"/>
                      <a:pt x="205" y="34"/>
                      <a:pt x="203" y="31"/>
                    </a:cubicBezTo>
                    <a:cubicBezTo>
                      <a:pt x="203" y="31"/>
                      <a:pt x="198" y="25"/>
                      <a:pt x="192" y="18"/>
                    </a:cubicBezTo>
                    <a:cubicBezTo>
                      <a:pt x="187" y="12"/>
                      <a:pt x="181" y="6"/>
                      <a:pt x="181" y="6"/>
                    </a:cubicBezTo>
                    <a:cubicBezTo>
                      <a:pt x="179" y="4"/>
                      <a:pt x="175" y="3"/>
                      <a:pt x="172" y="4"/>
                    </a:cubicBezTo>
                    <a:cubicBezTo>
                      <a:pt x="172" y="4"/>
                      <a:pt x="170" y="4"/>
                      <a:pt x="167" y="5"/>
                    </a:cubicBezTo>
                    <a:cubicBezTo>
                      <a:pt x="165" y="6"/>
                      <a:pt x="162" y="7"/>
                      <a:pt x="158" y="8"/>
                    </a:cubicBezTo>
                    <a:cubicBezTo>
                      <a:pt x="155" y="9"/>
                      <a:pt x="152" y="10"/>
                      <a:pt x="149" y="11"/>
                    </a:cubicBezTo>
                    <a:cubicBezTo>
                      <a:pt x="147" y="12"/>
                      <a:pt x="145" y="13"/>
                      <a:pt x="145" y="13"/>
                    </a:cubicBezTo>
                    <a:cubicBezTo>
                      <a:pt x="142" y="14"/>
                      <a:pt x="140" y="18"/>
                      <a:pt x="139" y="21"/>
                    </a:cubicBezTo>
                    <a:cubicBezTo>
                      <a:pt x="139" y="21"/>
                      <a:pt x="139" y="23"/>
                      <a:pt x="139" y="26"/>
                    </a:cubicBezTo>
                    <a:cubicBezTo>
                      <a:pt x="139" y="29"/>
                      <a:pt x="138" y="33"/>
                      <a:pt x="138" y="37"/>
                    </a:cubicBezTo>
                    <a:cubicBezTo>
                      <a:pt x="138" y="41"/>
                      <a:pt x="138" y="46"/>
                      <a:pt x="138" y="49"/>
                    </a:cubicBezTo>
                    <a:cubicBezTo>
                      <a:pt x="138" y="52"/>
                      <a:pt x="138" y="54"/>
                      <a:pt x="138" y="54"/>
                    </a:cubicBezTo>
                    <a:cubicBezTo>
                      <a:pt x="138" y="57"/>
                      <a:pt x="137" y="60"/>
                      <a:pt x="134" y="61"/>
                    </a:cubicBezTo>
                    <a:cubicBezTo>
                      <a:pt x="134" y="61"/>
                      <a:pt x="133" y="62"/>
                      <a:pt x="131" y="63"/>
                    </a:cubicBezTo>
                    <a:cubicBezTo>
                      <a:pt x="130" y="64"/>
                      <a:pt x="127" y="66"/>
                      <a:pt x="125" y="67"/>
                    </a:cubicBezTo>
                    <a:cubicBezTo>
                      <a:pt x="121" y="70"/>
                      <a:pt x="117" y="73"/>
                      <a:pt x="117" y="73"/>
                    </a:cubicBezTo>
                    <a:cubicBezTo>
                      <a:pt x="117" y="73"/>
                      <a:pt x="112" y="77"/>
                      <a:pt x="108" y="80"/>
                    </a:cubicBezTo>
                    <a:cubicBezTo>
                      <a:pt x="106" y="82"/>
                      <a:pt x="104" y="83"/>
                      <a:pt x="103" y="85"/>
                    </a:cubicBezTo>
                    <a:cubicBezTo>
                      <a:pt x="101" y="86"/>
                      <a:pt x="100" y="87"/>
                      <a:pt x="100" y="87"/>
                    </a:cubicBezTo>
                    <a:cubicBezTo>
                      <a:pt x="98" y="89"/>
                      <a:pt x="95" y="90"/>
                      <a:pt x="92" y="89"/>
                    </a:cubicBezTo>
                    <a:cubicBezTo>
                      <a:pt x="92" y="89"/>
                      <a:pt x="90" y="88"/>
                      <a:pt x="87" y="87"/>
                    </a:cubicBezTo>
                    <a:cubicBezTo>
                      <a:pt x="84" y="87"/>
                      <a:pt x="80" y="86"/>
                      <a:pt x="76" y="85"/>
                    </a:cubicBezTo>
                    <a:cubicBezTo>
                      <a:pt x="72" y="84"/>
                      <a:pt x="68" y="83"/>
                      <a:pt x="65" y="82"/>
                    </a:cubicBezTo>
                    <a:cubicBezTo>
                      <a:pt x="62" y="82"/>
                      <a:pt x="60" y="81"/>
                      <a:pt x="60" y="81"/>
                    </a:cubicBezTo>
                    <a:cubicBezTo>
                      <a:pt x="57" y="81"/>
                      <a:pt x="53" y="82"/>
                      <a:pt x="51" y="85"/>
                    </a:cubicBezTo>
                    <a:cubicBezTo>
                      <a:pt x="51" y="85"/>
                      <a:pt x="50" y="86"/>
                      <a:pt x="48" y="89"/>
                    </a:cubicBezTo>
                    <a:cubicBezTo>
                      <a:pt x="47" y="91"/>
                      <a:pt x="44" y="93"/>
                      <a:pt x="42" y="96"/>
                    </a:cubicBezTo>
                    <a:cubicBezTo>
                      <a:pt x="41" y="99"/>
                      <a:pt x="39" y="102"/>
                      <a:pt x="37" y="104"/>
                    </a:cubicBezTo>
                    <a:cubicBezTo>
                      <a:pt x="36" y="106"/>
                      <a:pt x="35" y="108"/>
                      <a:pt x="35" y="108"/>
                    </a:cubicBezTo>
                    <a:cubicBezTo>
                      <a:pt x="33" y="111"/>
                      <a:pt x="33" y="115"/>
                      <a:pt x="34" y="118"/>
                    </a:cubicBezTo>
                    <a:cubicBezTo>
                      <a:pt x="34" y="118"/>
                      <a:pt x="39" y="125"/>
                      <a:pt x="43" y="132"/>
                    </a:cubicBezTo>
                    <a:cubicBezTo>
                      <a:pt x="48" y="139"/>
                      <a:pt x="53" y="145"/>
                      <a:pt x="53" y="145"/>
                    </a:cubicBezTo>
                    <a:cubicBezTo>
                      <a:pt x="55" y="148"/>
                      <a:pt x="55" y="151"/>
                      <a:pt x="54" y="154"/>
                    </a:cubicBezTo>
                    <a:cubicBezTo>
                      <a:pt x="54" y="154"/>
                      <a:pt x="52" y="159"/>
                      <a:pt x="50" y="164"/>
                    </a:cubicBezTo>
                    <a:cubicBezTo>
                      <a:pt x="49" y="166"/>
                      <a:pt x="48" y="169"/>
                      <a:pt x="48" y="171"/>
                    </a:cubicBezTo>
                    <a:cubicBezTo>
                      <a:pt x="47" y="172"/>
                      <a:pt x="47" y="174"/>
                      <a:pt x="47" y="174"/>
                    </a:cubicBezTo>
                    <a:cubicBezTo>
                      <a:pt x="47" y="174"/>
                      <a:pt x="47" y="175"/>
                      <a:pt x="46" y="177"/>
                    </a:cubicBezTo>
                    <a:cubicBezTo>
                      <a:pt x="45" y="179"/>
                      <a:pt x="45" y="181"/>
                      <a:pt x="44" y="184"/>
                    </a:cubicBezTo>
                    <a:cubicBezTo>
                      <a:pt x="43" y="186"/>
                      <a:pt x="43" y="189"/>
                      <a:pt x="43" y="191"/>
                    </a:cubicBezTo>
                    <a:cubicBezTo>
                      <a:pt x="42" y="193"/>
                      <a:pt x="42" y="194"/>
                      <a:pt x="42" y="194"/>
                    </a:cubicBezTo>
                    <a:cubicBezTo>
                      <a:pt x="41" y="197"/>
                      <a:pt x="39" y="200"/>
                      <a:pt x="36" y="201"/>
                    </a:cubicBezTo>
                    <a:cubicBezTo>
                      <a:pt x="36" y="201"/>
                      <a:pt x="34" y="202"/>
                      <a:pt x="31" y="203"/>
                    </a:cubicBezTo>
                    <a:cubicBezTo>
                      <a:pt x="28" y="204"/>
                      <a:pt x="25" y="205"/>
                      <a:pt x="21" y="207"/>
                    </a:cubicBezTo>
                    <a:cubicBezTo>
                      <a:pt x="17" y="208"/>
                      <a:pt x="13" y="210"/>
                      <a:pt x="10" y="211"/>
                    </a:cubicBezTo>
                    <a:cubicBezTo>
                      <a:pt x="8" y="212"/>
                      <a:pt x="6" y="213"/>
                      <a:pt x="6" y="213"/>
                    </a:cubicBezTo>
                    <a:cubicBezTo>
                      <a:pt x="3" y="215"/>
                      <a:pt x="1" y="218"/>
                      <a:pt x="1" y="222"/>
                    </a:cubicBezTo>
                    <a:cubicBezTo>
                      <a:pt x="1" y="222"/>
                      <a:pt x="1" y="224"/>
                      <a:pt x="1" y="226"/>
                    </a:cubicBezTo>
                    <a:cubicBezTo>
                      <a:pt x="1" y="229"/>
                      <a:pt x="0" y="232"/>
                      <a:pt x="1" y="236"/>
                    </a:cubicBezTo>
                    <a:cubicBezTo>
                      <a:pt x="1" y="239"/>
                      <a:pt x="1" y="243"/>
                      <a:pt x="1" y="245"/>
                    </a:cubicBezTo>
                    <a:cubicBezTo>
                      <a:pt x="1" y="248"/>
                      <a:pt x="1" y="250"/>
                      <a:pt x="1" y="250"/>
                    </a:cubicBezTo>
                    <a:cubicBezTo>
                      <a:pt x="2" y="253"/>
                      <a:pt x="4" y="257"/>
                      <a:pt x="7" y="258"/>
                    </a:cubicBezTo>
                    <a:cubicBezTo>
                      <a:pt x="7" y="258"/>
                      <a:pt x="14" y="261"/>
                      <a:pt x="22" y="264"/>
                    </a:cubicBezTo>
                    <a:cubicBezTo>
                      <a:pt x="30" y="267"/>
                      <a:pt x="38" y="269"/>
                      <a:pt x="38" y="269"/>
                    </a:cubicBezTo>
                    <a:cubicBezTo>
                      <a:pt x="41" y="270"/>
                      <a:pt x="43" y="272"/>
                      <a:pt x="44" y="276"/>
                    </a:cubicBezTo>
                    <a:cubicBezTo>
                      <a:pt x="44" y="276"/>
                      <a:pt x="44" y="277"/>
                      <a:pt x="44" y="279"/>
                    </a:cubicBezTo>
                    <a:cubicBezTo>
                      <a:pt x="45" y="281"/>
                      <a:pt x="46" y="283"/>
                      <a:pt x="46" y="286"/>
                    </a:cubicBezTo>
                    <a:cubicBezTo>
                      <a:pt x="47" y="288"/>
                      <a:pt x="48" y="291"/>
                      <a:pt x="49" y="293"/>
                    </a:cubicBezTo>
                    <a:cubicBezTo>
                      <a:pt x="49" y="295"/>
                      <a:pt x="50" y="296"/>
                      <a:pt x="50" y="296"/>
                    </a:cubicBezTo>
                    <a:cubicBezTo>
                      <a:pt x="50" y="296"/>
                      <a:pt x="50" y="297"/>
                      <a:pt x="51" y="299"/>
                    </a:cubicBezTo>
                    <a:cubicBezTo>
                      <a:pt x="51" y="301"/>
                      <a:pt x="52" y="303"/>
                      <a:pt x="53" y="306"/>
                    </a:cubicBezTo>
                    <a:cubicBezTo>
                      <a:pt x="54" y="308"/>
                      <a:pt x="55" y="311"/>
                      <a:pt x="56" y="312"/>
                    </a:cubicBezTo>
                    <a:cubicBezTo>
                      <a:pt x="57" y="314"/>
                      <a:pt x="58" y="315"/>
                      <a:pt x="58" y="315"/>
                    </a:cubicBezTo>
                    <a:cubicBezTo>
                      <a:pt x="59" y="318"/>
                      <a:pt x="59" y="322"/>
                      <a:pt x="57" y="324"/>
                    </a:cubicBezTo>
                    <a:cubicBezTo>
                      <a:pt x="57" y="324"/>
                      <a:pt x="52" y="331"/>
                      <a:pt x="48" y="338"/>
                    </a:cubicBezTo>
                    <a:cubicBezTo>
                      <a:pt x="46" y="341"/>
                      <a:pt x="44" y="345"/>
                      <a:pt x="42" y="348"/>
                    </a:cubicBezTo>
                    <a:cubicBezTo>
                      <a:pt x="41" y="350"/>
                      <a:pt x="40" y="352"/>
                      <a:pt x="40" y="352"/>
                    </a:cubicBezTo>
                    <a:cubicBezTo>
                      <a:pt x="38" y="355"/>
                      <a:pt x="38" y="359"/>
                      <a:pt x="41" y="362"/>
                    </a:cubicBezTo>
                    <a:cubicBezTo>
                      <a:pt x="41" y="362"/>
                      <a:pt x="41" y="364"/>
                      <a:pt x="43" y="366"/>
                    </a:cubicBezTo>
                    <a:cubicBezTo>
                      <a:pt x="45" y="368"/>
                      <a:pt x="47" y="371"/>
                      <a:pt x="49" y="373"/>
                    </a:cubicBezTo>
                    <a:cubicBezTo>
                      <a:pt x="51" y="376"/>
                      <a:pt x="53" y="379"/>
                      <a:pt x="55" y="381"/>
                    </a:cubicBezTo>
                    <a:cubicBezTo>
                      <a:pt x="56" y="383"/>
                      <a:pt x="57" y="384"/>
                      <a:pt x="57" y="384"/>
                    </a:cubicBezTo>
                    <a:cubicBezTo>
                      <a:pt x="60" y="387"/>
                      <a:pt x="63" y="388"/>
                      <a:pt x="67" y="388"/>
                    </a:cubicBezTo>
                    <a:cubicBezTo>
                      <a:pt x="67" y="388"/>
                      <a:pt x="69" y="387"/>
                      <a:pt x="72" y="386"/>
                    </a:cubicBezTo>
                    <a:cubicBezTo>
                      <a:pt x="75" y="386"/>
                      <a:pt x="79" y="385"/>
                      <a:pt x="83" y="384"/>
                    </a:cubicBezTo>
                    <a:cubicBezTo>
                      <a:pt x="91" y="381"/>
                      <a:pt x="98" y="378"/>
                      <a:pt x="98" y="378"/>
                    </a:cubicBezTo>
                    <a:cubicBezTo>
                      <a:pt x="101" y="377"/>
                      <a:pt x="104" y="378"/>
                      <a:pt x="107" y="380"/>
                    </a:cubicBezTo>
                    <a:cubicBezTo>
                      <a:pt x="107" y="380"/>
                      <a:pt x="108" y="381"/>
                      <a:pt x="109" y="382"/>
                    </a:cubicBezTo>
                    <a:cubicBezTo>
                      <a:pt x="111" y="383"/>
                      <a:pt x="113" y="385"/>
                      <a:pt x="115" y="387"/>
                    </a:cubicBezTo>
                    <a:cubicBezTo>
                      <a:pt x="117" y="388"/>
                      <a:pt x="119" y="390"/>
                      <a:pt x="121" y="391"/>
                    </a:cubicBezTo>
                    <a:cubicBezTo>
                      <a:pt x="122" y="392"/>
                      <a:pt x="124" y="393"/>
                      <a:pt x="124" y="393"/>
                    </a:cubicBezTo>
                    <a:cubicBezTo>
                      <a:pt x="124" y="393"/>
                      <a:pt x="125" y="394"/>
                      <a:pt x="126" y="395"/>
                    </a:cubicBezTo>
                    <a:cubicBezTo>
                      <a:pt x="128" y="396"/>
                      <a:pt x="130" y="398"/>
                      <a:pt x="132" y="399"/>
                    </a:cubicBezTo>
                    <a:cubicBezTo>
                      <a:pt x="135" y="400"/>
                      <a:pt x="137" y="402"/>
                      <a:pt x="139" y="403"/>
                    </a:cubicBezTo>
                    <a:cubicBezTo>
                      <a:pt x="140" y="404"/>
                      <a:pt x="142" y="404"/>
                      <a:pt x="142" y="404"/>
                    </a:cubicBezTo>
                    <a:cubicBezTo>
                      <a:pt x="144" y="406"/>
                      <a:pt x="146" y="409"/>
                      <a:pt x="146" y="412"/>
                    </a:cubicBezTo>
                    <a:cubicBezTo>
                      <a:pt x="146" y="412"/>
                      <a:pt x="146" y="420"/>
                      <a:pt x="147" y="428"/>
                    </a:cubicBezTo>
                    <a:cubicBezTo>
                      <a:pt x="147" y="436"/>
                      <a:pt x="149" y="445"/>
                      <a:pt x="149" y="445"/>
                    </a:cubicBezTo>
                    <a:cubicBezTo>
                      <a:pt x="149" y="448"/>
                      <a:pt x="152" y="451"/>
                      <a:pt x="155" y="452"/>
                    </a:cubicBezTo>
                    <a:cubicBezTo>
                      <a:pt x="155" y="452"/>
                      <a:pt x="157" y="453"/>
                      <a:pt x="159" y="453"/>
                    </a:cubicBezTo>
                    <a:cubicBezTo>
                      <a:pt x="162" y="454"/>
                      <a:pt x="165" y="455"/>
                      <a:pt x="168" y="456"/>
                    </a:cubicBezTo>
                    <a:cubicBezTo>
                      <a:pt x="172" y="457"/>
                      <a:pt x="175" y="458"/>
                      <a:pt x="178" y="459"/>
                    </a:cubicBezTo>
                    <a:cubicBezTo>
                      <a:pt x="180" y="460"/>
                      <a:pt x="182" y="460"/>
                      <a:pt x="182" y="460"/>
                    </a:cubicBezTo>
                    <a:cubicBezTo>
                      <a:pt x="185" y="461"/>
                      <a:pt x="189" y="460"/>
                      <a:pt x="191" y="457"/>
                    </a:cubicBezTo>
                    <a:close/>
                    <a:moveTo>
                      <a:pt x="236" y="379"/>
                    </a:moveTo>
                    <a:cubicBezTo>
                      <a:pt x="234" y="379"/>
                      <a:pt x="233" y="379"/>
                      <a:pt x="231" y="379"/>
                    </a:cubicBezTo>
                    <a:cubicBezTo>
                      <a:pt x="229" y="379"/>
                      <a:pt x="227" y="379"/>
                      <a:pt x="225" y="378"/>
                    </a:cubicBezTo>
                    <a:cubicBezTo>
                      <a:pt x="216" y="378"/>
                      <a:pt x="205" y="376"/>
                      <a:pt x="193" y="373"/>
                    </a:cubicBezTo>
                    <a:cubicBezTo>
                      <a:pt x="182" y="369"/>
                      <a:pt x="172" y="364"/>
                      <a:pt x="164" y="360"/>
                    </a:cubicBezTo>
                    <a:cubicBezTo>
                      <a:pt x="162" y="359"/>
                      <a:pt x="160" y="358"/>
                      <a:pt x="159" y="357"/>
                    </a:cubicBezTo>
                    <a:cubicBezTo>
                      <a:pt x="157" y="356"/>
                      <a:pt x="156" y="355"/>
                      <a:pt x="155" y="355"/>
                    </a:cubicBezTo>
                    <a:cubicBezTo>
                      <a:pt x="153" y="353"/>
                      <a:pt x="152" y="352"/>
                      <a:pt x="152" y="352"/>
                    </a:cubicBezTo>
                    <a:cubicBezTo>
                      <a:pt x="152" y="352"/>
                      <a:pt x="151" y="352"/>
                      <a:pt x="149" y="350"/>
                    </a:cubicBezTo>
                    <a:cubicBezTo>
                      <a:pt x="147" y="349"/>
                      <a:pt x="146" y="348"/>
                      <a:pt x="145" y="347"/>
                    </a:cubicBezTo>
                    <a:cubicBezTo>
                      <a:pt x="143" y="346"/>
                      <a:pt x="142" y="345"/>
                      <a:pt x="140" y="344"/>
                    </a:cubicBezTo>
                    <a:cubicBezTo>
                      <a:pt x="134" y="338"/>
                      <a:pt x="125" y="330"/>
                      <a:pt x="118" y="320"/>
                    </a:cubicBezTo>
                    <a:cubicBezTo>
                      <a:pt x="111" y="311"/>
                      <a:pt x="105" y="301"/>
                      <a:pt x="102" y="293"/>
                    </a:cubicBezTo>
                    <a:cubicBezTo>
                      <a:pt x="101" y="291"/>
                      <a:pt x="100" y="289"/>
                      <a:pt x="99" y="288"/>
                    </a:cubicBezTo>
                    <a:cubicBezTo>
                      <a:pt x="99" y="286"/>
                      <a:pt x="98" y="284"/>
                      <a:pt x="98" y="283"/>
                    </a:cubicBezTo>
                    <a:cubicBezTo>
                      <a:pt x="97" y="281"/>
                      <a:pt x="96" y="280"/>
                      <a:pt x="96" y="280"/>
                    </a:cubicBezTo>
                    <a:cubicBezTo>
                      <a:pt x="96" y="280"/>
                      <a:pt x="96" y="278"/>
                      <a:pt x="95" y="276"/>
                    </a:cubicBezTo>
                    <a:cubicBezTo>
                      <a:pt x="95" y="275"/>
                      <a:pt x="94" y="273"/>
                      <a:pt x="94" y="271"/>
                    </a:cubicBezTo>
                    <a:cubicBezTo>
                      <a:pt x="93" y="270"/>
                      <a:pt x="93" y="268"/>
                      <a:pt x="92" y="266"/>
                    </a:cubicBezTo>
                    <a:cubicBezTo>
                      <a:pt x="90" y="257"/>
                      <a:pt x="88" y="246"/>
                      <a:pt x="88" y="234"/>
                    </a:cubicBezTo>
                    <a:cubicBezTo>
                      <a:pt x="88" y="222"/>
                      <a:pt x="89" y="211"/>
                      <a:pt x="91" y="202"/>
                    </a:cubicBezTo>
                    <a:cubicBezTo>
                      <a:pt x="91" y="200"/>
                      <a:pt x="92" y="198"/>
                      <a:pt x="92" y="196"/>
                    </a:cubicBezTo>
                    <a:cubicBezTo>
                      <a:pt x="92" y="194"/>
                      <a:pt x="93" y="193"/>
                      <a:pt x="93" y="192"/>
                    </a:cubicBezTo>
                    <a:cubicBezTo>
                      <a:pt x="94" y="189"/>
                      <a:pt x="94" y="188"/>
                      <a:pt x="94" y="188"/>
                    </a:cubicBezTo>
                    <a:cubicBezTo>
                      <a:pt x="94" y="188"/>
                      <a:pt x="95" y="187"/>
                      <a:pt x="95" y="184"/>
                    </a:cubicBezTo>
                    <a:cubicBezTo>
                      <a:pt x="96" y="183"/>
                      <a:pt x="96" y="181"/>
                      <a:pt x="97" y="180"/>
                    </a:cubicBezTo>
                    <a:cubicBezTo>
                      <a:pt x="98" y="178"/>
                      <a:pt x="98" y="176"/>
                      <a:pt x="99" y="174"/>
                    </a:cubicBezTo>
                    <a:cubicBezTo>
                      <a:pt x="102" y="166"/>
                      <a:pt x="108" y="156"/>
                      <a:pt x="114" y="146"/>
                    </a:cubicBezTo>
                    <a:cubicBezTo>
                      <a:pt x="121" y="137"/>
                      <a:pt x="129" y="128"/>
                      <a:pt x="135" y="122"/>
                    </a:cubicBezTo>
                    <a:cubicBezTo>
                      <a:pt x="139" y="119"/>
                      <a:pt x="141" y="117"/>
                      <a:pt x="143" y="115"/>
                    </a:cubicBezTo>
                    <a:cubicBezTo>
                      <a:pt x="145" y="114"/>
                      <a:pt x="146" y="113"/>
                      <a:pt x="146" y="113"/>
                    </a:cubicBezTo>
                    <a:cubicBezTo>
                      <a:pt x="146" y="113"/>
                      <a:pt x="148" y="112"/>
                      <a:pt x="150" y="110"/>
                    </a:cubicBezTo>
                    <a:cubicBezTo>
                      <a:pt x="152" y="109"/>
                      <a:pt x="155" y="107"/>
                      <a:pt x="159" y="104"/>
                    </a:cubicBezTo>
                    <a:cubicBezTo>
                      <a:pt x="166" y="100"/>
                      <a:pt x="176" y="94"/>
                      <a:pt x="187" y="91"/>
                    </a:cubicBezTo>
                    <a:cubicBezTo>
                      <a:pt x="198" y="87"/>
                      <a:pt x="210" y="84"/>
                      <a:pt x="218" y="83"/>
                    </a:cubicBezTo>
                    <a:cubicBezTo>
                      <a:pt x="221" y="83"/>
                      <a:pt x="223" y="83"/>
                      <a:pt x="224" y="83"/>
                    </a:cubicBezTo>
                    <a:cubicBezTo>
                      <a:pt x="226" y="83"/>
                      <a:pt x="228" y="83"/>
                      <a:pt x="229" y="83"/>
                    </a:cubicBezTo>
                    <a:cubicBezTo>
                      <a:pt x="231" y="83"/>
                      <a:pt x="233" y="82"/>
                      <a:pt x="233" y="82"/>
                    </a:cubicBezTo>
                    <a:cubicBezTo>
                      <a:pt x="233" y="82"/>
                      <a:pt x="234" y="82"/>
                      <a:pt x="237" y="82"/>
                    </a:cubicBezTo>
                    <a:cubicBezTo>
                      <a:pt x="238" y="82"/>
                      <a:pt x="240" y="82"/>
                      <a:pt x="242" y="83"/>
                    </a:cubicBezTo>
                    <a:cubicBezTo>
                      <a:pt x="243" y="83"/>
                      <a:pt x="245" y="83"/>
                      <a:pt x="247" y="83"/>
                    </a:cubicBezTo>
                    <a:cubicBezTo>
                      <a:pt x="256" y="84"/>
                      <a:pt x="268" y="85"/>
                      <a:pt x="279" y="89"/>
                    </a:cubicBezTo>
                    <a:cubicBezTo>
                      <a:pt x="290" y="92"/>
                      <a:pt x="301" y="97"/>
                      <a:pt x="308" y="101"/>
                    </a:cubicBezTo>
                    <a:cubicBezTo>
                      <a:pt x="310" y="102"/>
                      <a:pt x="312" y="103"/>
                      <a:pt x="313" y="104"/>
                    </a:cubicBezTo>
                    <a:cubicBezTo>
                      <a:pt x="315" y="105"/>
                      <a:pt x="316" y="106"/>
                      <a:pt x="317" y="107"/>
                    </a:cubicBezTo>
                    <a:cubicBezTo>
                      <a:pt x="319" y="108"/>
                      <a:pt x="321" y="109"/>
                      <a:pt x="321" y="109"/>
                    </a:cubicBezTo>
                    <a:cubicBezTo>
                      <a:pt x="321" y="109"/>
                      <a:pt x="322" y="110"/>
                      <a:pt x="324" y="111"/>
                    </a:cubicBezTo>
                    <a:cubicBezTo>
                      <a:pt x="325" y="112"/>
                      <a:pt x="326" y="113"/>
                      <a:pt x="328" y="114"/>
                    </a:cubicBezTo>
                    <a:cubicBezTo>
                      <a:pt x="329" y="115"/>
                      <a:pt x="330" y="116"/>
                      <a:pt x="332" y="118"/>
                    </a:cubicBezTo>
                    <a:cubicBezTo>
                      <a:pt x="339" y="123"/>
                      <a:pt x="347" y="132"/>
                      <a:pt x="354" y="141"/>
                    </a:cubicBezTo>
                    <a:cubicBezTo>
                      <a:pt x="361" y="150"/>
                      <a:pt x="367" y="160"/>
                      <a:pt x="371" y="168"/>
                    </a:cubicBezTo>
                    <a:cubicBezTo>
                      <a:pt x="372" y="170"/>
                      <a:pt x="372" y="172"/>
                      <a:pt x="373" y="174"/>
                    </a:cubicBezTo>
                    <a:cubicBezTo>
                      <a:pt x="374" y="175"/>
                      <a:pt x="374" y="177"/>
                      <a:pt x="375" y="178"/>
                    </a:cubicBezTo>
                    <a:cubicBezTo>
                      <a:pt x="376" y="180"/>
                      <a:pt x="376" y="182"/>
                      <a:pt x="376" y="182"/>
                    </a:cubicBezTo>
                    <a:cubicBezTo>
                      <a:pt x="376" y="182"/>
                      <a:pt x="377" y="183"/>
                      <a:pt x="377" y="186"/>
                    </a:cubicBezTo>
                    <a:cubicBezTo>
                      <a:pt x="378" y="187"/>
                      <a:pt x="378" y="188"/>
                      <a:pt x="379" y="190"/>
                    </a:cubicBezTo>
                    <a:cubicBezTo>
                      <a:pt x="379" y="192"/>
                      <a:pt x="380" y="194"/>
                      <a:pt x="380" y="196"/>
                    </a:cubicBezTo>
                    <a:cubicBezTo>
                      <a:pt x="382" y="204"/>
                      <a:pt x="384" y="216"/>
                      <a:pt x="384" y="227"/>
                    </a:cubicBezTo>
                    <a:cubicBezTo>
                      <a:pt x="385" y="239"/>
                      <a:pt x="383" y="251"/>
                      <a:pt x="382" y="259"/>
                    </a:cubicBezTo>
                    <a:cubicBezTo>
                      <a:pt x="381" y="261"/>
                      <a:pt x="381" y="263"/>
                      <a:pt x="380" y="265"/>
                    </a:cubicBezTo>
                    <a:cubicBezTo>
                      <a:pt x="380" y="267"/>
                      <a:pt x="380" y="268"/>
                      <a:pt x="379" y="269"/>
                    </a:cubicBezTo>
                    <a:cubicBezTo>
                      <a:pt x="379" y="272"/>
                      <a:pt x="378" y="273"/>
                      <a:pt x="378" y="273"/>
                    </a:cubicBezTo>
                    <a:cubicBezTo>
                      <a:pt x="378" y="273"/>
                      <a:pt x="378" y="275"/>
                      <a:pt x="377" y="277"/>
                    </a:cubicBezTo>
                    <a:cubicBezTo>
                      <a:pt x="377" y="278"/>
                      <a:pt x="376" y="280"/>
                      <a:pt x="375" y="281"/>
                    </a:cubicBezTo>
                    <a:cubicBezTo>
                      <a:pt x="375" y="283"/>
                      <a:pt x="374" y="285"/>
                      <a:pt x="373" y="287"/>
                    </a:cubicBezTo>
                    <a:cubicBezTo>
                      <a:pt x="370" y="295"/>
                      <a:pt x="365" y="306"/>
                      <a:pt x="358" y="315"/>
                    </a:cubicBezTo>
                    <a:cubicBezTo>
                      <a:pt x="351" y="325"/>
                      <a:pt x="344" y="333"/>
                      <a:pt x="337" y="339"/>
                    </a:cubicBezTo>
                    <a:cubicBezTo>
                      <a:pt x="334" y="342"/>
                      <a:pt x="331" y="345"/>
                      <a:pt x="329" y="346"/>
                    </a:cubicBezTo>
                    <a:cubicBezTo>
                      <a:pt x="327" y="348"/>
                      <a:pt x="326" y="349"/>
                      <a:pt x="326" y="349"/>
                    </a:cubicBezTo>
                    <a:cubicBezTo>
                      <a:pt x="326" y="349"/>
                      <a:pt x="325" y="349"/>
                      <a:pt x="323" y="351"/>
                    </a:cubicBezTo>
                    <a:cubicBezTo>
                      <a:pt x="321" y="352"/>
                      <a:pt x="318" y="354"/>
                      <a:pt x="314" y="357"/>
                    </a:cubicBezTo>
                    <a:cubicBezTo>
                      <a:pt x="306" y="361"/>
                      <a:pt x="296" y="367"/>
                      <a:pt x="285" y="371"/>
                    </a:cubicBezTo>
                    <a:cubicBezTo>
                      <a:pt x="274" y="374"/>
                      <a:pt x="263" y="377"/>
                      <a:pt x="254" y="378"/>
                    </a:cubicBezTo>
                    <a:cubicBezTo>
                      <a:pt x="252" y="378"/>
                      <a:pt x="250" y="378"/>
                      <a:pt x="248" y="378"/>
                    </a:cubicBezTo>
                    <a:cubicBezTo>
                      <a:pt x="246" y="378"/>
                      <a:pt x="245" y="379"/>
                      <a:pt x="244" y="379"/>
                    </a:cubicBezTo>
                    <a:cubicBezTo>
                      <a:pt x="241" y="379"/>
                      <a:pt x="240" y="379"/>
                      <a:pt x="240" y="379"/>
                    </a:cubicBezTo>
                    <a:cubicBezTo>
                      <a:pt x="240" y="379"/>
                      <a:pt x="238" y="379"/>
                      <a:pt x="236" y="3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24"/>
              <p:cNvSpPr>
                <a:spLocks/>
              </p:cNvSpPr>
              <p:nvPr/>
            </p:nvSpPr>
            <p:spPr bwMode="auto">
              <a:xfrm>
                <a:off x="7373860" y="4686130"/>
                <a:ext cx="526751" cy="552164"/>
              </a:xfrm>
              <a:custGeom>
                <a:avLst/>
                <a:gdLst>
                  <a:gd name="T0" fmla="*/ 127 w 263"/>
                  <a:gd name="T1" fmla="*/ 243 h 263"/>
                  <a:gd name="T2" fmla="*/ 153 w 263"/>
                  <a:gd name="T3" fmla="*/ 238 h 263"/>
                  <a:gd name="T4" fmla="*/ 174 w 263"/>
                  <a:gd name="T5" fmla="*/ 244 h 263"/>
                  <a:gd name="T6" fmla="*/ 199 w 263"/>
                  <a:gd name="T7" fmla="*/ 247 h 263"/>
                  <a:gd name="T8" fmla="*/ 208 w 263"/>
                  <a:gd name="T9" fmla="*/ 208 h 263"/>
                  <a:gd name="T10" fmla="*/ 231 w 263"/>
                  <a:gd name="T11" fmla="*/ 182 h 263"/>
                  <a:gd name="T12" fmla="*/ 262 w 263"/>
                  <a:gd name="T13" fmla="*/ 159 h 263"/>
                  <a:gd name="T14" fmla="*/ 246 w 263"/>
                  <a:gd name="T15" fmla="*/ 138 h 263"/>
                  <a:gd name="T16" fmla="*/ 239 w 263"/>
                  <a:gd name="T17" fmla="*/ 117 h 263"/>
                  <a:gd name="T18" fmla="*/ 240 w 263"/>
                  <a:gd name="T19" fmla="*/ 94 h 263"/>
                  <a:gd name="T20" fmla="*/ 250 w 263"/>
                  <a:gd name="T21" fmla="*/ 70 h 263"/>
                  <a:gd name="T22" fmla="*/ 214 w 263"/>
                  <a:gd name="T23" fmla="*/ 57 h 263"/>
                  <a:gd name="T24" fmla="*/ 185 w 263"/>
                  <a:gd name="T25" fmla="*/ 37 h 263"/>
                  <a:gd name="T26" fmla="*/ 166 w 263"/>
                  <a:gd name="T27" fmla="*/ 3 h 263"/>
                  <a:gd name="T28" fmla="*/ 143 w 263"/>
                  <a:gd name="T29" fmla="*/ 11 h 263"/>
                  <a:gd name="T30" fmla="*/ 124 w 263"/>
                  <a:gd name="T31" fmla="*/ 24 h 263"/>
                  <a:gd name="T32" fmla="*/ 97 w 263"/>
                  <a:gd name="T33" fmla="*/ 26 h 263"/>
                  <a:gd name="T34" fmla="*/ 73 w 263"/>
                  <a:gd name="T35" fmla="*/ 12 h 263"/>
                  <a:gd name="T36" fmla="*/ 54 w 263"/>
                  <a:gd name="T37" fmla="*/ 39 h 263"/>
                  <a:gd name="T38" fmla="*/ 41 w 263"/>
                  <a:gd name="T39" fmla="*/ 72 h 263"/>
                  <a:gd name="T40" fmla="*/ 6 w 263"/>
                  <a:gd name="T41" fmla="*/ 88 h 263"/>
                  <a:gd name="T42" fmla="*/ 3 w 263"/>
                  <a:gd name="T43" fmla="*/ 114 h 263"/>
                  <a:gd name="T44" fmla="*/ 23 w 263"/>
                  <a:gd name="T45" fmla="*/ 134 h 263"/>
                  <a:gd name="T46" fmla="*/ 27 w 263"/>
                  <a:gd name="T47" fmla="*/ 160 h 263"/>
                  <a:gd name="T48" fmla="*/ 11 w 263"/>
                  <a:gd name="T49" fmla="*/ 186 h 263"/>
                  <a:gd name="T50" fmla="*/ 28 w 263"/>
                  <a:gd name="T51" fmla="*/ 210 h 263"/>
                  <a:gd name="T52" fmla="*/ 66 w 263"/>
                  <a:gd name="T53" fmla="*/ 218 h 263"/>
                  <a:gd name="T54" fmla="*/ 84 w 263"/>
                  <a:gd name="T55" fmla="*/ 253 h 263"/>
                  <a:gd name="T56" fmla="*/ 111 w 263"/>
                  <a:gd name="T57" fmla="*/ 262 h 263"/>
                  <a:gd name="T58" fmla="*/ 118 w 263"/>
                  <a:gd name="T59" fmla="*/ 206 h 263"/>
                  <a:gd name="T60" fmla="*/ 102 w 263"/>
                  <a:gd name="T61" fmla="*/ 201 h 263"/>
                  <a:gd name="T62" fmla="*/ 84 w 263"/>
                  <a:gd name="T63" fmla="*/ 190 h 263"/>
                  <a:gd name="T64" fmla="*/ 70 w 263"/>
                  <a:gd name="T65" fmla="*/ 176 h 263"/>
                  <a:gd name="T66" fmla="*/ 61 w 263"/>
                  <a:gd name="T67" fmla="*/ 160 h 263"/>
                  <a:gd name="T68" fmla="*/ 57 w 263"/>
                  <a:gd name="T69" fmla="*/ 144 h 263"/>
                  <a:gd name="T70" fmla="*/ 56 w 263"/>
                  <a:gd name="T71" fmla="*/ 132 h 263"/>
                  <a:gd name="T72" fmla="*/ 58 w 263"/>
                  <a:gd name="T73" fmla="*/ 112 h 263"/>
                  <a:gd name="T74" fmla="*/ 66 w 263"/>
                  <a:gd name="T75" fmla="*/ 93 h 263"/>
                  <a:gd name="T76" fmla="*/ 75 w 263"/>
                  <a:gd name="T77" fmla="*/ 81 h 263"/>
                  <a:gd name="T78" fmla="*/ 89 w 263"/>
                  <a:gd name="T79" fmla="*/ 69 h 263"/>
                  <a:gd name="T80" fmla="*/ 108 w 263"/>
                  <a:gd name="T81" fmla="*/ 60 h 263"/>
                  <a:gd name="T82" fmla="*/ 121 w 263"/>
                  <a:gd name="T83" fmla="*/ 56 h 263"/>
                  <a:gd name="T84" fmla="*/ 135 w 263"/>
                  <a:gd name="T85" fmla="*/ 56 h 263"/>
                  <a:gd name="T86" fmla="*/ 156 w 263"/>
                  <a:gd name="T87" fmla="*/ 60 h 263"/>
                  <a:gd name="T88" fmla="*/ 173 w 263"/>
                  <a:gd name="T89" fmla="*/ 68 h 263"/>
                  <a:gd name="T90" fmla="*/ 185 w 263"/>
                  <a:gd name="T91" fmla="*/ 77 h 263"/>
                  <a:gd name="T92" fmla="*/ 197 w 263"/>
                  <a:gd name="T93" fmla="*/ 93 h 263"/>
                  <a:gd name="T94" fmla="*/ 205 w 263"/>
                  <a:gd name="T95" fmla="*/ 112 h 263"/>
                  <a:gd name="T96" fmla="*/ 207 w 263"/>
                  <a:gd name="T97" fmla="*/ 124 h 263"/>
                  <a:gd name="T98" fmla="*/ 207 w 263"/>
                  <a:gd name="T99" fmla="*/ 140 h 263"/>
                  <a:gd name="T100" fmla="*/ 203 w 263"/>
                  <a:gd name="T101" fmla="*/ 157 h 263"/>
                  <a:gd name="T102" fmla="*/ 193 w 263"/>
                  <a:gd name="T103" fmla="*/ 175 h 263"/>
                  <a:gd name="T104" fmla="*/ 179 w 263"/>
                  <a:gd name="T105" fmla="*/ 191 h 263"/>
                  <a:gd name="T106" fmla="*/ 165 w 263"/>
                  <a:gd name="T107" fmla="*/ 200 h 263"/>
                  <a:gd name="T108" fmla="*/ 149 w 263"/>
                  <a:gd name="T109" fmla="*/ 205 h 263"/>
                  <a:gd name="T110" fmla="*/ 136 w 263"/>
                  <a:gd name="T111" fmla="*/ 207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3" h="263">
                    <a:moveTo>
                      <a:pt x="111" y="262"/>
                    </a:moveTo>
                    <a:cubicBezTo>
                      <a:pt x="112" y="262"/>
                      <a:pt x="113" y="261"/>
                      <a:pt x="114" y="261"/>
                    </a:cubicBezTo>
                    <a:cubicBezTo>
                      <a:pt x="114" y="261"/>
                      <a:pt x="118" y="256"/>
                      <a:pt x="121" y="252"/>
                    </a:cubicBezTo>
                    <a:cubicBezTo>
                      <a:pt x="122" y="250"/>
                      <a:pt x="124" y="247"/>
                      <a:pt x="125" y="246"/>
                    </a:cubicBezTo>
                    <a:cubicBezTo>
                      <a:pt x="126" y="244"/>
                      <a:pt x="127" y="243"/>
                      <a:pt x="127" y="243"/>
                    </a:cubicBezTo>
                    <a:cubicBezTo>
                      <a:pt x="128" y="241"/>
                      <a:pt x="130" y="240"/>
                      <a:pt x="132" y="240"/>
                    </a:cubicBezTo>
                    <a:cubicBezTo>
                      <a:pt x="132" y="240"/>
                      <a:pt x="133" y="240"/>
                      <a:pt x="134" y="240"/>
                    </a:cubicBezTo>
                    <a:cubicBezTo>
                      <a:pt x="135" y="240"/>
                      <a:pt x="137" y="240"/>
                      <a:pt x="139" y="240"/>
                    </a:cubicBezTo>
                    <a:cubicBezTo>
                      <a:pt x="143" y="239"/>
                      <a:pt x="146" y="239"/>
                      <a:pt x="146" y="239"/>
                    </a:cubicBezTo>
                    <a:cubicBezTo>
                      <a:pt x="146" y="239"/>
                      <a:pt x="150" y="238"/>
                      <a:pt x="153" y="238"/>
                    </a:cubicBezTo>
                    <a:cubicBezTo>
                      <a:pt x="155" y="237"/>
                      <a:pt x="157" y="237"/>
                      <a:pt x="158" y="236"/>
                    </a:cubicBezTo>
                    <a:cubicBezTo>
                      <a:pt x="159" y="236"/>
                      <a:pt x="160" y="236"/>
                      <a:pt x="160" y="236"/>
                    </a:cubicBezTo>
                    <a:cubicBezTo>
                      <a:pt x="162" y="235"/>
                      <a:pt x="165" y="236"/>
                      <a:pt x="166" y="237"/>
                    </a:cubicBezTo>
                    <a:cubicBezTo>
                      <a:pt x="166" y="237"/>
                      <a:pt x="167" y="238"/>
                      <a:pt x="169" y="240"/>
                    </a:cubicBezTo>
                    <a:cubicBezTo>
                      <a:pt x="170" y="241"/>
                      <a:pt x="172" y="243"/>
                      <a:pt x="174" y="244"/>
                    </a:cubicBezTo>
                    <a:cubicBezTo>
                      <a:pt x="179" y="248"/>
                      <a:pt x="183" y="251"/>
                      <a:pt x="183" y="251"/>
                    </a:cubicBezTo>
                    <a:cubicBezTo>
                      <a:pt x="184" y="252"/>
                      <a:pt x="185" y="252"/>
                      <a:pt x="186" y="252"/>
                    </a:cubicBezTo>
                    <a:cubicBezTo>
                      <a:pt x="188" y="252"/>
                      <a:pt x="189" y="252"/>
                      <a:pt x="190" y="251"/>
                    </a:cubicBezTo>
                    <a:cubicBezTo>
                      <a:pt x="190" y="251"/>
                      <a:pt x="191" y="251"/>
                      <a:pt x="193" y="250"/>
                    </a:cubicBezTo>
                    <a:cubicBezTo>
                      <a:pt x="194" y="249"/>
                      <a:pt x="197" y="248"/>
                      <a:pt x="199" y="247"/>
                    </a:cubicBezTo>
                    <a:cubicBezTo>
                      <a:pt x="203" y="244"/>
                      <a:pt x="207" y="241"/>
                      <a:pt x="207" y="241"/>
                    </a:cubicBezTo>
                    <a:cubicBezTo>
                      <a:pt x="209" y="240"/>
                      <a:pt x="210" y="237"/>
                      <a:pt x="210" y="235"/>
                    </a:cubicBezTo>
                    <a:cubicBezTo>
                      <a:pt x="210" y="235"/>
                      <a:pt x="210" y="230"/>
                      <a:pt x="209" y="224"/>
                    </a:cubicBezTo>
                    <a:cubicBezTo>
                      <a:pt x="208" y="219"/>
                      <a:pt x="207" y="214"/>
                      <a:pt x="207" y="214"/>
                    </a:cubicBezTo>
                    <a:cubicBezTo>
                      <a:pt x="206" y="212"/>
                      <a:pt x="207" y="209"/>
                      <a:pt x="208" y="208"/>
                    </a:cubicBezTo>
                    <a:cubicBezTo>
                      <a:pt x="208" y="208"/>
                      <a:pt x="211" y="205"/>
                      <a:pt x="213" y="203"/>
                    </a:cubicBezTo>
                    <a:cubicBezTo>
                      <a:pt x="216" y="200"/>
                      <a:pt x="218" y="197"/>
                      <a:pt x="218" y="197"/>
                    </a:cubicBezTo>
                    <a:cubicBezTo>
                      <a:pt x="218" y="197"/>
                      <a:pt x="220" y="194"/>
                      <a:pt x="222" y="191"/>
                    </a:cubicBezTo>
                    <a:cubicBezTo>
                      <a:pt x="224" y="188"/>
                      <a:pt x="226" y="185"/>
                      <a:pt x="226" y="185"/>
                    </a:cubicBezTo>
                    <a:cubicBezTo>
                      <a:pt x="227" y="183"/>
                      <a:pt x="229" y="182"/>
                      <a:pt x="231" y="182"/>
                    </a:cubicBezTo>
                    <a:cubicBezTo>
                      <a:pt x="231" y="182"/>
                      <a:pt x="236" y="182"/>
                      <a:pt x="242" y="181"/>
                    </a:cubicBezTo>
                    <a:cubicBezTo>
                      <a:pt x="247" y="181"/>
                      <a:pt x="253" y="180"/>
                      <a:pt x="253" y="180"/>
                    </a:cubicBezTo>
                    <a:cubicBezTo>
                      <a:pt x="255" y="179"/>
                      <a:pt x="257" y="177"/>
                      <a:pt x="258" y="175"/>
                    </a:cubicBezTo>
                    <a:cubicBezTo>
                      <a:pt x="258" y="175"/>
                      <a:pt x="259" y="170"/>
                      <a:pt x="261" y="165"/>
                    </a:cubicBezTo>
                    <a:cubicBezTo>
                      <a:pt x="261" y="163"/>
                      <a:pt x="262" y="161"/>
                      <a:pt x="262" y="159"/>
                    </a:cubicBezTo>
                    <a:cubicBezTo>
                      <a:pt x="262" y="157"/>
                      <a:pt x="263" y="156"/>
                      <a:pt x="263" y="156"/>
                    </a:cubicBezTo>
                    <a:cubicBezTo>
                      <a:pt x="263" y="155"/>
                      <a:pt x="263" y="153"/>
                      <a:pt x="262" y="152"/>
                    </a:cubicBezTo>
                    <a:cubicBezTo>
                      <a:pt x="262" y="151"/>
                      <a:pt x="261" y="150"/>
                      <a:pt x="261" y="149"/>
                    </a:cubicBezTo>
                    <a:cubicBezTo>
                      <a:pt x="261" y="149"/>
                      <a:pt x="256" y="146"/>
                      <a:pt x="252" y="142"/>
                    </a:cubicBezTo>
                    <a:cubicBezTo>
                      <a:pt x="250" y="141"/>
                      <a:pt x="247" y="139"/>
                      <a:pt x="246" y="138"/>
                    </a:cubicBezTo>
                    <a:cubicBezTo>
                      <a:pt x="244" y="137"/>
                      <a:pt x="243" y="137"/>
                      <a:pt x="243" y="137"/>
                    </a:cubicBezTo>
                    <a:cubicBezTo>
                      <a:pt x="241" y="136"/>
                      <a:pt x="240" y="134"/>
                      <a:pt x="240" y="131"/>
                    </a:cubicBezTo>
                    <a:cubicBezTo>
                      <a:pt x="240" y="131"/>
                      <a:pt x="240" y="130"/>
                      <a:pt x="240" y="129"/>
                    </a:cubicBezTo>
                    <a:cubicBezTo>
                      <a:pt x="240" y="128"/>
                      <a:pt x="240" y="126"/>
                      <a:pt x="240" y="124"/>
                    </a:cubicBezTo>
                    <a:cubicBezTo>
                      <a:pt x="239" y="121"/>
                      <a:pt x="239" y="117"/>
                      <a:pt x="239" y="117"/>
                    </a:cubicBezTo>
                    <a:cubicBezTo>
                      <a:pt x="239" y="117"/>
                      <a:pt x="238" y="113"/>
                      <a:pt x="238" y="110"/>
                    </a:cubicBezTo>
                    <a:cubicBezTo>
                      <a:pt x="237" y="108"/>
                      <a:pt x="237" y="106"/>
                      <a:pt x="237" y="105"/>
                    </a:cubicBezTo>
                    <a:cubicBezTo>
                      <a:pt x="236" y="104"/>
                      <a:pt x="236" y="103"/>
                      <a:pt x="236" y="103"/>
                    </a:cubicBezTo>
                    <a:cubicBezTo>
                      <a:pt x="235" y="101"/>
                      <a:pt x="236" y="98"/>
                      <a:pt x="237" y="97"/>
                    </a:cubicBezTo>
                    <a:cubicBezTo>
                      <a:pt x="237" y="97"/>
                      <a:pt x="238" y="96"/>
                      <a:pt x="240" y="94"/>
                    </a:cubicBezTo>
                    <a:cubicBezTo>
                      <a:pt x="241" y="93"/>
                      <a:pt x="243" y="91"/>
                      <a:pt x="244" y="89"/>
                    </a:cubicBezTo>
                    <a:cubicBezTo>
                      <a:pt x="248" y="85"/>
                      <a:pt x="251" y="80"/>
                      <a:pt x="251" y="80"/>
                    </a:cubicBezTo>
                    <a:cubicBezTo>
                      <a:pt x="252" y="79"/>
                      <a:pt x="252" y="78"/>
                      <a:pt x="252" y="77"/>
                    </a:cubicBezTo>
                    <a:cubicBezTo>
                      <a:pt x="252" y="76"/>
                      <a:pt x="252" y="74"/>
                      <a:pt x="251" y="73"/>
                    </a:cubicBezTo>
                    <a:cubicBezTo>
                      <a:pt x="251" y="73"/>
                      <a:pt x="251" y="72"/>
                      <a:pt x="250" y="70"/>
                    </a:cubicBezTo>
                    <a:cubicBezTo>
                      <a:pt x="249" y="69"/>
                      <a:pt x="248" y="66"/>
                      <a:pt x="247" y="64"/>
                    </a:cubicBezTo>
                    <a:cubicBezTo>
                      <a:pt x="244" y="60"/>
                      <a:pt x="241" y="56"/>
                      <a:pt x="241" y="56"/>
                    </a:cubicBezTo>
                    <a:cubicBezTo>
                      <a:pt x="240" y="54"/>
                      <a:pt x="237" y="53"/>
                      <a:pt x="235" y="53"/>
                    </a:cubicBezTo>
                    <a:cubicBezTo>
                      <a:pt x="235" y="53"/>
                      <a:pt x="230" y="53"/>
                      <a:pt x="224" y="54"/>
                    </a:cubicBezTo>
                    <a:cubicBezTo>
                      <a:pt x="219" y="55"/>
                      <a:pt x="214" y="57"/>
                      <a:pt x="214" y="57"/>
                    </a:cubicBezTo>
                    <a:cubicBezTo>
                      <a:pt x="212" y="57"/>
                      <a:pt x="209" y="56"/>
                      <a:pt x="208" y="55"/>
                    </a:cubicBezTo>
                    <a:cubicBezTo>
                      <a:pt x="208" y="55"/>
                      <a:pt x="206" y="52"/>
                      <a:pt x="203" y="50"/>
                    </a:cubicBezTo>
                    <a:cubicBezTo>
                      <a:pt x="200" y="48"/>
                      <a:pt x="197" y="45"/>
                      <a:pt x="197" y="45"/>
                    </a:cubicBezTo>
                    <a:cubicBezTo>
                      <a:pt x="197" y="45"/>
                      <a:pt x="194" y="43"/>
                      <a:pt x="191" y="41"/>
                    </a:cubicBezTo>
                    <a:cubicBezTo>
                      <a:pt x="188" y="39"/>
                      <a:pt x="185" y="37"/>
                      <a:pt x="185" y="37"/>
                    </a:cubicBezTo>
                    <a:cubicBezTo>
                      <a:pt x="183" y="36"/>
                      <a:pt x="182" y="34"/>
                      <a:pt x="182" y="32"/>
                    </a:cubicBezTo>
                    <a:cubicBezTo>
                      <a:pt x="182" y="32"/>
                      <a:pt x="182" y="27"/>
                      <a:pt x="181" y="21"/>
                    </a:cubicBezTo>
                    <a:cubicBezTo>
                      <a:pt x="181" y="16"/>
                      <a:pt x="180" y="11"/>
                      <a:pt x="180" y="11"/>
                    </a:cubicBezTo>
                    <a:cubicBezTo>
                      <a:pt x="179" y="8"/>
                      <a:pt x="177" y="6"/>
                      <a:pt x="175" y="6"/>
                    </a:cubicBezTo>
                    <a:cubicBezTo>
                      <a:pt x="175" y="6"/>
                      <a:pt x="170" y="4"/>
                      <a:pt x="166" y="3"/>
                    </a:cubicBezTo>
                    <a:cubicBezTo>
                      <a:pt x="163" y="2"/>
                      <a:pt x="161" y="2"/>
                      <a:pt x="159" y="1"/>
                    </a:cubicBezTo>
                    <a:cubicBezTo>
                      <a:pt x="157" y="1"/>
                      <a:pt x="156" y="1"/>
                      <a:pt x="156" y="1"/>
                    </a:cubicBezTo>
                    <a:cubicBezTo>
                      <a:pt x="155" y="0"/>
                      <a:pt x="153" y="0"/>
                      <a:pt x="152" y="1"/>
                    </a:cubicBezTo>
                    <a:cubicBezTo>
                      <a:pt x="151" y="1"/>
                      <a:pt x="150" y="2"/>
                      <a:pt x="149" y="3"/>
                    </a:cubicBezTo>
                    <a:cubicBezTo>
                      <a:pt x="149" y="3"/>
                      <a:pt x="146" y="7"/>
                      <a:pt x="143" y="11"/>
                    </a:cubicBezTo>
                    <a:cubicBezTo>
                      <a:pt x="141" y="14"/>
                      <a:pt x="139" y="16"/>
                      <a:pt x="138" y="17"/>
                    </a:cubicBezTo>
                    <a:cubicBezTo>
                      <a:pt x="137" y="19"/>
                      <a:pt x="137" y="20"/>
                      <a:pt x="137" y="20"/>
                    </a:cubicBezTo>
                    <a:cubicBezTo>
                      <a:pt x="136" y="22"/>
                      <a:pt x="134" y="23"/>
                      <a:pt x="131" y="23"/>
                    </a:cubicBezTo>
                    <a:cubicBezTo>
                      <a:pt x="131" y="23"/>
                      <a:pt x="130" y="23"/>
                      <a:pt x="129" y="23"/>
                    </a:cubicBezTo>
                    <a:cubicBezTo>
                      <a:pt x="128" y="23"/>
                      <a:pt x="126" y="23"/>
                      <a:pt x="124" y="24"/>
                    </a:cubicBezTo>
                    <a:cubicBezTo>
                      <a:pt x="121" y="24"/>
                      <a:pt x="117" y="24"/>
                      <a:pt x="117" y="24"/>
                    </a:cubicBezTo>
                    <a:cubicBezTo>
                      <a:pt x="117" y="24"/>
                      <a:pt x="113" y="25"/>
                      <a:pt x="110" y="26"/>
                    </a:cubicBezTo>
                    <a:cubicBezTo>
                      <a:pt x="108" y="26"/>
                      <a:pt x="106" y="26"/>
                      <a:pt x="105" y="27"/>
                    </a:cubicBezTo>
                    <a:cubicBezTo>
                      <a:pt x="104" y="27"/>
                      <a:pt x="103" y="27"/>
                      <a:pt x="103" y="27"/>
                    </a:cubicBezTo>
                    <a:cubicBezTo>
                      <a:pt x="101" y="28"/>
                      <a:pt x="99" y="27"/>
                      <a:pt x="97" y="26"/>
                    </a:cubicBezTo>
                    <a:cubicBezTo>
                      <a:pt x="97" y="26"/>
                      <a:pt x="96" y="25"/>
                      <a:pt x="95" y="23"/>
                    </a:cubicBezTo>
                    <a:cubicBezTo>
                      <a:pt x="93" y="22"/>
                      <a:pt x="91" y="20"/>
                      <a:pt x="89" y="19"/>
                    </a:cubicBezTo>
                    <a:cubicBezTo>
                      <a:pt x="85" y="15"/>
                      <a:pt x="80" y="12"/>
                      <a:pt x="80" y="12"/>
                    </a:cubicBezTo>
                    <a:cubicBezTo>
                      <a:pt x="79" y="11"/>
                      <a:pt x="78" y="11"/>
                      <a:pt x="77" y="11"/>
                    </a:cubicBezTo>
                    <a:cubicBezTo>
                      <a:pt x="76" y="11"/>
                      <a:pt x="74" y="11"/>
                      <a:pt x="73" y="12"/>
                    </a:cubicBezTo>
                    <a:cubicBezTo>
                      <a:pt x="73" y="12"/>
                      <a:pt x="72" y="12"/>
                      <a:pt x="70" y="13"/>
                    </a:cubicBezTo>
                    <a:cubicBezTo>
                      <a:pt x="69" y="14"/>
                      <a:pt x="67" y="15"/>
                      <a:pt x="64" y="16"/>
                    </a:cubicBezTo>
                    <a:cubicBezTo>
                      <a:pt x="60" y="19"/>
                      <a:pt x="56" y="22"/>
                      <a:pt x="56" y="22"/>
                    </a:cubicBezTo>
                    <a:cubicBezTo>
                      <a:pt x="54" y="23"/>
                      <a:pt x="53" y="26"/>
                      <a:pt x="53" y="28"/>
                    </a:cubicBezTo>
                    <a:cubicBezTo>
                      <a:pt x="53" y="28"/>
                      <a:pt x="53" y="33"/>
                      <a:pt x="54" y="39"/>
                    </a:cubicBezTo>
                    <a:cubicBezTo>
                      <a:pt x="55" y="44"/>
                      <a:pt x="57" y="49"/>
                      <a:pt x="57" y="49"/>
                    </a:cubicBezTo>
                    <a:cubicBezTo>
                      <a:pt x="57" y="51"/>
                      <a:pt x="56" y="54"/>
                      <a:pt x="55" y="55"/>
                    </a:cubicBezTo>
                    <a:cubicBezTo>
                      <a:pt x="55" y="55"/>
                      <a:pt x="52" y="58"/>
                      <a:pt x="50" y="60"/>
                    </a:cubicBezTo>
                    <a:cubicBezTo>
                      <a:pt x="48" y="63"/>
                      <a:pt x="45" y="66"/>
                      <a:pt x="45" y="66"/>
                    </a:cubicBezTo>
                    <a:cubicBezTo>
                      <a:pt x="45" y="66"/>
                      <a:pt x="43" y="69"/>
                      <a:pt x="41" y="72"/>
                    </a:cubicBezTo>
                    <a:cubicBezTo>
                      <a:pt x="39" y="75"/>
                      <a:pt x="38" y="78"/>
                      <a:pt x="38" y="78"/>
                    </a:cubicBezTo>
                    <a:cubicBezTo>
                      <a:pt x="36" y="80"/>
                      <a:pt x="34" y="81"/>
                      <a:pt x="32" y="81"/>
                    </a:cubicBezTo>
                    <a:cubicBezTo>
                      <a:pt x="32" y="81"/>
                      <a:pt x="27" y="81"/>
                      <a:pt x="22" y="82"/>
                    </a:cubicBezTo>
                    <a:cubicBezTo>
                      <a:pt x="16" y="82"/>
                      <a:pt x="11" y="83"/>
                      <a:pt x="11" y="83"/>
                    </a:cubicBezTo>
                    <a:cubicBezTo>
                      <a:pt x="8" y="84"/>
                      <a:pt x="6" y="86"/>
                      <a:pt x="6" y="88"/>
                    </a:cubicBezTo>
                    <a:cubicBezTo>
                      <a:pt x="6" y="88"/>
                      <a:pt x="4" y="93"/>
                      <a:pt x="3" y="98"/>
                    </a:cubicBezTo>
                    <a:cubicBezTo>
                      <a:pt x="2" y="100"/>
                      <a:pt x="2" y="102"/>
                      <a:pt x="1" y="104"/>
                    </a:cubicBezTo>
                    <a:cubicBezTo>
                      <a:pt x="1" y="106"/>
                      <a:pt x="1" y="107"/>
                      <a:pt x="1" y="107"/>
                    </a:cubicBezTo>
                    <a:cubicBezTo>
                      <a:pt x="0" y="109"/>
                      <a:pt x="0" y="110"/>
                      <a:pt x="1" y="111"/>
                    </a:cubicBezTo>
                    <a:cubicBezTo>
                      <a:pt x="1" y="112"/>
                      <a:pt x="2" y="113"/>
                      <a:pt x="3" y="114"/>
                    </a:cubicBezTo>
                    <a:cubicBezTo>
                      <a:pt x="3" y="114"/>
                      <a:pt x="7" y="117"/>
                      <a:pt x="11" y="121"/>
                    </a:cubicBezTo>
                    <a:cubicBezTo>
                      <a:pt x="14" y="122"/>
                      <a:pt x="16" y="124"/>
                      <a:pt x="18" y="125"/>
                    </a:cubicBezTo>
                    <a:cubicBezTo>
                      <a:pt x="19" y="126"/>
                      <a:pt x="20" y="127"/>
                      <a:pt x="20" y="127"/>
                    </a:cubicBezTo>
                    <a:cubicBezTo>
                      <a:pt x="22" y="128"/>
                      <a:pt x="23" y="130"/>
                      <a:pt x="23" y="132"/>
                    </a:cubicBezTo>
                    <a:cubicBezTo>
                      <a:pt x="23" y="132"/>
                      <a:pt x="23" y="133"/>
                      <a:pt x="23" y="134"/>
                    </a:cubicBezTo>
                    <a:cubicBezTo>
                      <a:pt x="23" y="135"/>
                      <a:pt x="23" y="137"/>
                      <a:pt x="24" y="139"/>
                    </a:cubicBezTo>
                    <a:cubicBezTo>
                      <a:pt x="24" y="143"/>
                      <a:pt x="24" y="146"/>
                      <a:pt x="24" y="146"/>
                    </a:cubicBezTo>
                    <a:cubicBezTo>
                      <a:pt x="24" y="146"/>
                      <a:pt x="25" y="150"/>
                      <a:pt x="26" y="153"/>
                    </a:cubicBezTo>
                    <a:cubicBezTo>
                      <a:pt x="26" y="155"/>
                      <a:pt x="26" y="157"/>
                      <a:pt x="27" y="158"/>
                    </a:cubicBezTo>
                    <a:cubicBezTo>
                      <a:pt x="27" y="159"/>
                      <a:pt x="27" y="160"/>
                      <a:pt x="27" y="160"/>
                    </a:cubicBezTo>
                    <a:cubicBezTo>
                      <a:pt x="28" y="162"/>
                      <a:pt x="27" y="165"/>
                      <a:pt x="26" y="166"/>
                    </a:cubicBezTo>
                    <a:cubicBezTo>
                      <a:pt x="26" y="166"/>
                      <a:pt x="25" y="167"/>
                      <a:pt x="24" y="169"/>
                    </a:cubicBezTo>
                    <a:cubicBezTo>
                      <a:pt x="22" y="170"/>
                      <a:pt x="20" y="172"/>
                      <a:pt x="19" y="174"/>
                    </a:cubicBezTo>
                    <a:cubicBezTo>
                      <a:pt x="15" y="178"/>
                      <a:pt x="12" y="183"/>
                      <a:pt x="12" y="183"/>
                    </a:cubicBezTo>
                    <a:cubicBezTo>
                      <a:pt x="11" y="184"/>
                      <a:pt x="11" y="185"/>
                      <a:pt x="11" y="186"/>
                    </a:cubicBezTo>
                    <a:cubicBezTo>
                      <a:pt x="11" y="188"/>
                      <a:pt x="11" y="189"/>
                      <a:pt x="12" y="190"/>
                    </a:cubicBezTo>
                    <a:cubicBezTo>
                      <a:pt x="12" y="190"/>
                      <a:pt x="12" y="191"/>
                      <a:pt x="13" y="193"/>
                    </a:cubicBezTo>
                    <a:cubicBezTo>
                      <a:pt x="14" y="194"/>
                      <a:pt x="15" y="197"/>
                      <a:pt x="16" y="199"/>
                    </a:cubicBezTo>
                    <a:cubicBezTo>
                      <a:pt x="19" y="203"/>
                      <a:pt x="22" y="207"/>
                      <a:pt x="22" y="207"/>
                    </a:cubicBezTo>
                    <a:cubicBezTo>
                      <a:pt x="23" y="209"/>
                      <a:pt x="26" y="210"/>
                      <a:pt x="28" y="210"/>
                    </a:cubicBezTo>
                    <a:cubicBezTo>
                      <a:pt x="28" y="210"/>
                      <a:pt x="33" y="210"/>
                      <a:pt x="39" y="209"/>
                    </a:cubicBezTo>
                    <a:cubicBezTo>
                      <a:pt x="44" y="208"/>
                      <a:pt x="49" y="207"/>
                      <a:pt x="49" y="207"/>
                    </a:cubicBezTo>
                    <a:cubicBezTo>
                      <a:pt x="52" y="206"/>
                      <a:pt x="54" y="207"/>
                      <a:pt x="55" y="208"/>
                    </a:cubicBezTo>
                    <a:cubicBezTo>
                      <a:pt x="55" y="208"/>
                      <a:pt x="58" y="211"/>
                      <a:pt x="61" y="213"/>
                    </a:cubicBezTo>
                    <a:cubicBezTo>
                      <a:pt x="63" y="215"/>
                      <a:pt x="66" y="218"/>
                      <a:pt x="66" y="218"/>
                    </a:cubicBezTo>
                    <a:cubicBezTo>
                      <a:pt x="66" y="218"/>
                      <a:pt x="69" y="220"/>
                      <a:pt x="72" y="222"/>
                    </a:cubicBezTo>
                    <a:cubicBezTo>
                      <a:pt x="75" y="224"/>
                      <a:pt x="78" y="226"/>
                      <a:pt x="78" y="226"/>
                    </a:cubicBezTo>
                    <a:cubicBezTo>
                      <a:pt x="80" y="227"/>
                      <a:pt x="81" y="229"/>
                      <a:pt x="81" y="231"/>
                    </a:cubicBezTo>
                    <a:cubicBezTo>
                      <a:pt x="81" y="231"/>
                      <a:pt x="81" y="236"/>
                      <a:pt x="82" y="242"/>
                    </a:cubicBezTo>
                    <a:cubicBezTo>
                      <a:pt x="83" y="247"/>
                      <a:pt x="84" y="253"/>
                      <a:pt x="84" y="253"/>
                    </a:cubicBezTo>
                    <a:cubicBezTo>
                      <a:pt x="84" y="255"/>
                      <a:pt x="86" y="257"/>
                      <a:pt x="88" y="258"/>
                    </a:cubicBezTo>
                    <a:cubicBezTo>
                      <a:pt x="88" y="258"/>
                      <a:pt x="93" y="259"/>
                      <a:pt x="98" y="260"/>
                    </a:cubicBezTo>
                    <a:cubicBezTo>
                      <a:pt x="100" y="261"/>
                      <a:pt x="102" y="262"/>
                      <a:pt x="104" y="262"/>
                    </a:cubicBezTo>
                    <a:cubicBezTo>
                      <a:pt x="106" y="262"/>
                      <a:pt x="107" y="263"/>
                      <a:pt x="107" y="263"/>
                    </a:cubicBezTo>
                    <a:cubicBezTo>
                      <a:pt x="109" y="263"/>
                      <a:pt x="110" y="263"/>
                      <a:pt x="111" y="262"/>
                    </a:cubicBezTo>
                    <a:close/>
                    <a:moveTo>
                      <a:pt x="133" y="207"/>
                    </a:moveTo>
                    <a:cubicBezTo>
                      <a:pt x="131" y="207"/>
                      <a:pt x="130" y="207"/>
                      <a:pt x="128" y="207"/>
                    </a:cubicBezTo>
                    <a:cubicBezTo>
                      <a:pt x="126" y="207"/>
                      <a:pt x="125" y="207"/>
                      <a:pt x="123" y="207"/>
                    </a:cubicBezTo>
                    <a:cubicBezTo>
                      <a:pt x="122" y="207"/>
                      <a:pt x="121" y="207"/>
                      <a:pt x="120" y="207"/>
                    </a:cubicBezTo>
                    <a:cubicBezTo>
                      <a:pt x="119" y="206"/>
                      <a:pt x="119" y="206"/>
                      <a:pt x="118" y="206"/>
                    </a:cubicBezTo>
                    <a:cubicBezTo>
                      <a:pt x="116" y="206"/>
                      <a:pt x="114" y="205"/>
                      <a:pt x="112" y="205"/>
                    </a:cubicBezTo>
                    <a:cubicBezTo>
                      <a:pt x="111" y="204"/>
                      <a:pt x="109" y="204"/>
                      <a:pt x="107" y="203"/>
                    </a:cubicBezTo>
                    <a:cubicBezTo>
                      <a:pt x="106" y="203"/>
                      <a:pt x="106" y="203"/>
                      <a:pt x="106" y="203"/>
                    </a:cubicBezTo>
                    <a:cubicBezTo>
                      <a:pt x="104" y="202"/>
                      <a:pt x="104" y="202"/>
                      <a:pt x="104" y="202"/>
                    </a:cubicBezTo>
                    <a:cubicBezTo>
                      <a:pt x="104" y="202"/>
                      <a:pt x="103" y="202"/>
                      <a:pt x="102" y="201"/>
                    </a:cubicBezTo>
                    <a:cubicBezTo>
                      <a:pt x="99" y="200"/>
                      <a:pt x="96" y="198"/>
                      <a:pt x="93" y="197"/>
                    </a:cubicBezTo>
                    <a:cubicBezTo>
                      <a:pt x="92" y="196"/>
                      <a:pt x="91" y="196"/>
                      <a:pt x="90" y="195"/>
                    </a:cubicBezTo>
                    <a:cubicBezTo>
                      <a:pt x="89" y="194"/>
                      <a:pt x="89" y="194"/>
                      <a:pt x="88" y="193"/>
                    </a:cubicBezTo>
                    <a:cubicBezTo>
                      <a:pt x="86" y="192"/>
                      <a:pt x="86" y="192"/>
                      <a:pt x="86" y="192"/>
                    </a:cubicBezTo>
                    <a:cubicBezTo>
                      <a:pt x="86" y="192"/>
                      <a:pt x="85" y="191"/>
                      <a:pt x="84" y="190"/>
                    </a:cubicBezTo>
                    <a:cubicBezTo>
                      <a:pt x="83" y="190"/>
                      <a:pt x="82" y="189"/>
                      <a:pt x="81" y="188"/>
                    </a:cubicBezTo>
                    <a:cubicBezTo>
                      <a:pt x="81" y="188"/>
                      <a:pt x="80" y="187"/>
                      <a:pt x="79" y="186"/>
                    </a:cubicBezTo>
                    <a:cubicBezTo>
                      <a:pt x="77" y="184"/>
                      <a:pt x="74" y="182"/>
                      <a:pt x="72" y="179"/>
                    </a:cubicBezTo>
                    <a:cubicBezTo>
                      <a:pt x="72" y="178"/>
                      <a:pt x="71" y="177"/>
                      <a:pt x="71" y="177"/>
                    </a:cubicBezTo>
                    <a:cubicBezTo>
                      <a:pt x="70" y="176"/>
                      <a:pt x="70" y="176"/>
                      <a:pt x="70" y="176"/>
                    </a:cubicBezTo>
                    <a:cubicBezTo>
                      <a:pt x="69" y="174"/>
                      <a:pt x="69" y="174"/>
                      <a:pt x="69" y="174"/>
                    </a:cubicBezTo>
                    <a:cubicBezTo>
                      <a:pt x="68" y="173"/>
                      <a:pt x="67" y="171"/>
                      <a:pt x="66" y="170"/>
                    </a:cubicBezTo>
                    <a:cubicBezTo>
                      <a:pt x="65" y="168"/>
                      <a:pt x="64" y="166"/>
                      <a:pt x="64" y="165"/>
                    </a:cubicBezTo>
                    <a:cubicBezTo>
                      <a:pt x="63" y="164"/>
                      <a:pt x="63" y="163"/>
                      <a:pt x="62" y="162"/>
                    </a:cubicBezTo>
                    <a:cubicBezTo>
                      <a:pt x="62" y="162"/>
                      <a:pt x="62" y="161"/>
                      <a:pt x="61" y="160"/>
                    </a:cubicBezTo>
                    <a:cubicBezTo>
                      <a:pt x="61" y="158"/>
                      <a:pt x="60" y="157"/>
                      <a:pt x="60" y="155"/>
                    </a:cubicBezTo>
                    <a:cubicBezTo>
                      <a:pt x="59" y="154"/>
                      <a:pt x="59" y="152"/>
                      <a:pt x="58" y="151"/>
                    </a:cubicBezTo>
                    <a:cubicBezTo>
                      <a:pt x="58" y="150"/>
                      <a:pt x="58" y="150"/>
                      <a:pt x="58" y="149"/>
                    </a:cubicBezTo>
                    <a:cubicBezTo>
                      <a:pt x="58" y="148"/>
                      <a:pt x="58" y="148"/>
                      <a:pt x="57" y="147"/>
                    </a:cubicBezTo>
                    <a:cubicBezTo>
                      <a:pt x="57" y="146"/>
                      <a:pt x="57" y="145"/>
                      <a:pt x="57" y="144"/>
                    </a:cubicBezTo>
                    <a:cubicBezTo>
                      <a:pt x="57" y="143"/>
                      <a:pt x="56" y="142"/>
                      <a:pt x="56" y="142"/>
                    </a:cubicBezTo>
                    <a:cubicBezTo>
                      <a:pt x="56" y="142"/>
                      <a:pt x="56" y="141"/>
                      <a:pt x="56" y="139"/>
                    </a:cubicBezTo>
                    <a:cubicBezTo>
                      <a:pt x="56" y="138"/>
                      <a:pt x="56" y="137"/>
                      <a:pt x="56" y="136"/>
                    </a:cubicBezTo>
                    <a:cubicBezTo>
                      <a:pt x="56" y="136"/>
                      <a:pt x="56" y="135"/>
                      <a:pt x="56" y="134"/>
                    </a:cubicBezTo>
                    <a:cubicBezTo>
                      <a:pt x="56" y="134"/>
                      <a:pt x="56" y="133"/>
                      <a:pt x="56" y="132"/>
                    </a:cubicBezTo>
                    <a:cubicBezTo>
                      <a:pt x="56" y="131"/>
                      <a:pt x="56" y="130"/>
                      <a:pt x="56" y="128"/>
                    </a:cubicBezTo>
                    <a:cubicBezTo>
                      <a:pt x="56" y="126"/>
                      <a:pt x="56" y="125"/>
                      <a:pt x="56" y="123"/>
                    </a:cubicBezTo>
                    <a:cubicBezTo>
                      <a:pt x="56" y="122"/>
                      <a:pt x="56" y="121"/>
                      <a:pt x="57" y="120"/>
                    </a:cubicBezTo>
                    <a:cubicBezTo>
                      <a:pt x="57" y="119"/>
                      <a:pt x="57" y="119"/>
                      <a:pt x="57" y="118"/>
                    </a:cubicBezTo>
                    <a:cubicBezTo>
                      <a:pt x="58" y="116"/>
                      <a:pt x="58" y="114"/>
                      <a:pt x="58" y="112"/>
                    </a:cubicBezTo>
                    <a:cubicBezTo>
                      <a:pt x="59" y="110"/>
                      <a:pt x="59" y="109"/>
                      <a:pt x="60" y="107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1" y="104"/>
                      <a:pt x="62" y="103"/>
                      <a:pt x="62" y="102"/>
                    </a:cubicBezTo>
                    <a:cubicBezTo>
                      <a:pt x="63" y="99"/>
                      <a:pt x="65" y="96"/>
                      <a:pt x="66" y="93"/>
                    </a:cubicBezTo>
                    <a:cubicBezTo>
                      <a:pt x="67" y="92"/>
                      <a:pt x="67" y="91"/>
                      <a:pt x="68" y="90"/>
                    </a:cubicBezTo>
                    <a:cubicBezTo>
                      <a:pt x="69" y="89"/>
                      <a:pt x="69" y="88"/>
                      <a:pt x="70" y="88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6"/>
                      <a:pt x="72" y="85"/>
                      <a:pt x="73" y="84"/>
                    </a:cubicBezTo>
                    <a:cubicBezTo>
                      <a:pt x="73" y="83"/>
                      <a:pt x="74" y="82"/>
                      <a:pt x="75" y="81"/>
                    </a:cubicBezTo>
                    <a:cubicBezTo>
                      <a:pt x="76" y="81"/>
                      <a:pt x="76" y="80"/>
                      <a:pt x="77" y="79"/>
                    </a:cubicBezTo>
                    <a:cubicBezTo>
                      <a:pt x="79" y="77"/>
                      <a:pt x="82" y="74"/>
                      <a:pt x="84" y="72"/>
                    </a:cubicBezTo>
                    <a:cubicBezTo>
                      <a:pt x="85" y="72"/>
                      <a:pt x="86" y="71"/>
                      <a:pt x="86" y="71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90" y="68"/>
                      <a:pt x="92" y="67"/>
                      <a:pt x="93" y="66"/>
                    </a:cubicBezTo>
                    <a:cubicBezTo>
                      <a:pt x="95" y="65"/>
                      <a:pt x="97" y="64"/>
                      <a:pt x="98" y="63"/>
                    </a:cubicBezTo>
                    <a:cubicBezTo>
                      <a:pt x="99" y="63"/>
                      <a:pt x="100" y="63"/>
                      <a:pt x="101" y="62"/>
                    </a:cubicBezTo>
                    <a:cubicBezTo>
                      <a:pt x="102" y="62"/>
                      <a:pt x="102" y="62"/>
                      <a:pt x="103" y="61"/>
                    </a:cubicBezTo>
                    <a:cubicBezTo>
                      <a:pt x="105" y="61"/>
                      <a:pt x="106" y="60"/>
                      <a:pt x="108" y="60"/>
                    </a:cubicBezTo>
                    <a:cubicBezTo>
                      <a:pt x="109" y="59"/>
                      <a:pt x="111" y="59"/>
                      <a:pt x="112" y="58"/>
                    </a:cubicBezTo>
                    <a:cubicBezTo>
                      <a:pt x="113" y="58"/>
                      <a:pt x="114" y="58"/>
                      <a:pt x="114" y="58"/>
                    </a:cubicBezTo>
                    <a:cubicBezTo>
                      <a:pt x="115" y="58"/>
                      <a:pt x="115" y="57"/>
                      <a:pt x="116" y="57"/>
                    </a:cubicBezTo>
                    <a:cubicBezTo>
                      <a:pt x="117" y="57"/>
                      <a:pt x="118" y="57"/>
                      <a:pt x="119" y="57"/>
                    </a:cubicBezTo>
                    <a:cubicBezTo>
                      <a:pt x="120" y="57"/>
                      <a:pt x="121" y="56"/>
                      <a:pt x="121" y="56"/>
                    </a:cubicBezTo>
                    <a:cubicBezTo>
                      <a:pt x="121" y="56"/>
                      <a:pt x="122" y="56"/>
                      <a:pt x="124" y="56"/>
                    </a:cubicBezTo>
                    <a:cubicBezTo>
                      <a:pt x="125" y="56"/>
                      <a:pt x="126" y="56"/>
                      <a:pt x="127" y="56"/>
                    </a:cubicBezTo>
                    <a:cubicBezTo>
                      <a:pt x="127" y="56"/>
                      <a:pt x="128" y="56"/>
                      <a:pt x="129" y="56"/>
                    </a:cubicBezTo>
                    <a:cubicBezTo>
                      <a:pt x="129" y="56"/>
                      <a:pt x="130" y="56"/>
                      <a:pt x="131" y="56"/>
                    </a:cubicBezTo>
                    <a:cubicBezTo>
                      <a:pt x="132" y="56"/>
                      <a:pt x="134" y="56"/>
                      <a:pt x="135" y="56"/>
                    </a:cubicBezTo>
                    <a:cubicBezTo>
                      <a:pt x="137" y="56"/>
                      <a:pt x="138" y="56"/>
                      <a:pt x="140" y="56"/>
                    </a:cubicBezTo>
                    <a:cubicBezTo>
                      <a:pt x="141" y="56"/>
                      <a:pt x="142" y="56"/>
                      <a:pt x="143" y="57"/>
                    </a:cubicBezTo>
                    <a:cubicBezTo>
                      <a:pt x="144" y="57"/>
                      <a:pt x="145" y="57"/>
                      <a:pt x="145" y="57"/>
                    </a:cubicBezTo>
                    <a:cubicBezTo>
                      <a:pt x="147" y="57"/>
                      <a:pt x="149" y="58"/>
                      <a:pt x="151" y="58"/>
                    </a:cubicBezTo>
                    <a:cubicBezTo>
                      <a:pt x="153" y="59"/>
                      <a:pt x="154" y="59"/>
                      <a:pt x="156" y="60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9" y="61"/>
                      <a:pt x="159" y="61"/>
                      <a:pt x="159" y="61"/>
                    </a:cubicBezTo>
                    <a:cubicBezTo>
                      <a:pt x="160" y="61"/>
                      <a:pt x="160" y="61"/>
                      <a:pt x="161" y="62"/>
                    </a:cubicBezTo>
                    <a:cubicBezTo>
                      <a:pt x="164" y="63"/>
                      <a:pt x="167" y="65"/>
                      <a:pt x="170" y="66"/>
                    </a:cubicBezTo>
                    <a:cubicBezTo>
                      <a:pt x="171" y="67"/>
                      <a:pt x="172" y="67"/>
                      <a:pt x="173" y="68"/>
                    </a:cubicBezTo>
                    <a:cubicBezTo>
                      <a:pt x="174" y="69"/>
                      <a:pt x="175" y="69"/>
                      <a:pt x="175" y="70"/>
                    </a:cubicBezTo>
                    <a:cubicBezTo>
                      <a:pt x="177" y="71"/>
                      <a:pt x="178" y="71"/>
                      <a:pt x="178" y="71"/>
                    </a:cubicBezTo>
                    <a:cubicBezTo>
                      <a:pt x="178" y="71"/>
                      <a:pt x="178" y="72"/>
                      <a:pt x="179" y="73"/>
                    </a:cubicBezTo>
                    <a:cubicBezTo>
                      <a:pt x="180" y="73"/>
                      <a:pt x="181" y="74"/>
                      <a:pt x="182" y="75"/>
                    </a:cubicBezTo>
                    <a:cubicBezTo>
                      <a:pt x="183" y="75"/>
                      <a:pt x="184" y="76"/>
                      <a:pt x="185" y="77"/>
                    </a:cubicBezTo>
                    <a:cubicBezTo>
                      <a:pt x="186" y="79"/>
                      <a:pt x="189" y="82"/>
                      <a:pt x="191" y="84"/>
                    </a:cubicBezTo>
                    <a:cubicBezTo>
                      <a:pt x="191" y="85"/>
                      <a:pt x="192" y="86"/>
                      <a:pt x="193" y="86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4" y="89"/>
                      <a:pt x="194" y="89"/>
                      <a:pt x="194" y="89"/>
                    </a:cubicBezTo>
                    <a:cubicBezTo>
                      <a:pt x="195" y="90"/>
                      <a:pt x="196" y="92"/>
                      <a:pt x="197" y="93"/>
                    </a:cubicBezTo>
                    <a:cubicBezTo>
                      <a:pt x="198" y="95"/>
                      <a:pt x="199" y="97"/>
                      <a:pt x="200" y="98"/>
                    </a:cubicBezTo>
                    <a:cubicBezTo>
                      <a:pt x="200" y="99"/>
                      <a:pt x="201" y="100"/>
                      <a:pt x="201" y="101"/>
                    </a:cubicBezTo>
                    <a:cubicBezTo>
                      <a:pt x="201" y="101"/>
                      <a:pt x="202" y="102"/>
                      <a:pt x="202" y="103"/>
                    </a:cubicBezTo>
                    <a:cubicBezTo>
                      <a:pt x="202" y="105"/>
                      <a:pt x="203" y="106"/>
                      <a:pt x="204" y="108"/>
                    </a:cubicBezTo>
                    <a:cubicBezTo>
                      <a:pt x="204" y="109"/>
                      <a:pt x="204" y="111"/>
                      <a:pt x="205" y="112"/>
                    </a:cubicBezTo>
                    <a:cubicBezTo>
                      <a:pt x="205" y="113"/>
                      <a:pt x="205" y="113"/>
                      <a:pt x="205" y="114"/>
                    </a:cubicBezTo>
                    <a:cubicBezTo>
                      <a:pt x="206" y="115"/>
                      <a:pt x="206" y="115"/>
                      <a:pt x="206" y="116"/>
                    </a:cubicBezTo>
                    <a:cubicBezTo>
                      <a:pt x="206" y="117"/>
                      <a:pt x="206" y="118"/>
                      <a:pt x="206" y="119"/>
                    </a:cubicBezTo>
                    <a:cubicBezTo>
                      <a:pt x="207" y="120"/>
                      <a:pt x="207" y="121"/>
                      <a:pt x="207" y="121"/>
                    </a:cubicBezTo>
                    <a:cubicBezTo>
                      <a:pt x="207" y="121"/>
                      <a:pt x="207" y="122"/>
                      <a:pt x="207" y="124"/>
                    </a:cubicBezTo>
                    <a:cubicBezTo>
                      <a:pt x="207" y="125"/>
                      <a:pt x="207" y="126"/>
                      <a:pt x="207" y="127"/>
                    </a:cubicBezTo>
                    <a:cubicBezTo>
                      <a:pt x="207" y="127"/>
                      <a:pt x="207" y="128"/>
                      <a:pt x="207" y="129"/>
                    </a:cubicBezTo>
                    <a:cubicBezTo>
                      <a:pt x="207" y="129"/>
                      <a:pt x="207" y="130"/>
                      <a:pt x="207" y="131"/>
                    </a:cubicBezTo>
                    <a:cubicBezTo>
                      <a:pt x="207" y="132"/>
                      <a:pt x="207" y="134"/>
                      <a:pt x="207" y="135"/>
                    </a:cubicBezTo>
                    <a:cubicBezTo>
                      <a:pt x="207" y="137"/>
                      <a:pt x="207" y="138"/>
                      <a:pt x="207" y="140"/>
                    </a:cubicBezTo>
                    <a:cubicBezTo>
                      <a:pt x="207" y="141"/>
                      <a:pt x="207" y="142"/>
                      <a:pt x="207" y="143"/>
                    </a:cubicBezTo>
                    <a:cubicBezTo>
                      <a:pt x="207" y="144"/>
                      <a:pt x="206" y="145"/>
                      <a:pt x="206" y="145"/>
                    </a:cubicBezTo>
                    <a:cubicBezTo>
                      <a:pt x="206" y="147"/>
                      <a:pt x="205" y="149"/>
                      <a:pt x="205" y="151"/>
                    </a:cubicBezTo>
                    <a:cubicBezTo>
                      <a:pt x="204" y="153"/>
                      <a:pt x="204" y="154"/>
                      <a:pt x="203" y="156"/>
                    </a:cubicBezTo>
                    <a:cubicBezTo>
                      <a:pt x="203" y="157"/>
                      <a:pt x="203" y="157"/>
                      <a:pt x="203" y="157"/>
                    </a:cubicBezTo>
                    <a:cubicBezTo>
                      <a:pt x="202" y="159"/>
                      <a:pt x="202" y="159"/>
                      <a:pt x="202" y="159"/>
                    </a:cubicBezTo>
                    <a:cubicBezTo>
                      <a:pt x="202" y="160"/>
                      <a:pt x="202" y="160"/>
                      <a:pt x="201" y="161"/>
                    </a:cubicBezTo>
                    <a:cubicBezTo>
                      <a:pt x="200" y="164"/>
                      <a:pt x="198" y="167"/>
                      <a:pt x="197" y="170"/>
                    </a:cubicBezTo>
                    <a:cubicBezTo>
                      <a:pt x="197" y="171"/>
                      <a:pt x="196" y="172"/>
                      <a:pt x="195" y="173"/>
                    </a:cubicBezTo>
                    <a:cubicBezTo>
                      <a:pt x="194" y="174"/>
                      <a:pt x="194" y="175"/>
                      <a:pt x="193" y="175"/>
                    </a:cubicBezTo>
                    <a:cubicBezTo>
                      <a:pt x="193" y="177"/>
                      <a:pt x="192" y="177"/>
                      <a:pt x="192" y="177"/>
                    </a:cubicBezTo>
                    <a:cubicBezTo>
                      <a:pt x="192" y="177"/>
                      <a:pt x="191" y="178"/>
                      <a:pt x="190" y="179"/>
                    </a:cubicBezTo>
                    <a:cubicBezTo>
                      <a:pt x="190" y="180"/>
                      <a:pt x="189" y="181"/>
                      <a:pt x="188" y="182"/>
                    </a:cubicBezTo>
                    <a:cubicBezTo>
                      <a:pt x="188" y="183"/>
                      <a:pt x="187" y="184"/>
                      <a:pt x="186" y="184"/>
                    </a:cubicBezTo>
                    <a:cubicBezTo>
                      <a:pt x="184" y="186"/>
                      <a:pt x="182" y="189"/>
                      <a:pt x="179" y="191"/>
                    </a:cubicBezTo>
                    <a:cubicBezTo>
                      <a:pt x="178" y="191"/>
                      <a:pt x="177" y="192"/>
                      <a:pt x="177" y="192"/>
                    </a:cubicBezTo>
                    <a:cubicBezTo>
                      <a:pt x="176" y="193"/>
                      <a:pt x="176" y="193"/>
                      <a:pt x="176" y="193"/>
                    </a:cubicBezTo>
                    <a:cubicBezTo>
                      <a:pt x="174" y="194"/>
                      <a:pt x="174" y="194"/>
                      <a:pt x="174" y="194"/>
                    </a:cubicBezTo>
                    <a:cubicBezTo>
                      <a:pt x="173" y="195"/>
                      <a:pt x="171" y="196"/>
                      <a:pt x="170" y="197"/>
                    </a:cubicBezTo>
                    <a:cubicBezTo>
                      <a:pt x="168" y="198"/>
                      <a:pt x="167" y="199"/>
                      <a:pt x="165" y="200"/>
                    </a:cubicBezTo>
                    <a:cubicBezTo>
                      <a:pt x="164" y="200"/>
                      <a:pt x="163" y="201"/>
                      <a:pt x="162" y="201"/>
                    </a:cubicBezTo>
                    <a:cubicBezTo>
                      <a:pt x="162" y="201"/>
                      <a:pt x="161" y="201"/>
                      <a:pt x="160" y="202"/>
                    </a:cubicBezTo>
                    <a:cubicBezTo>
                      <a:pt x="158" y="202"/>
                      <a:pt x="157" y="203"/>
                      <a:pt x="155" y="204"/>
                    </a:cubicBezTo>
                    <a:cubicBezTo>
                      <a:pt x="154" y="204"/>
                      <a:pt x="152" y="204"/>
                      <a:pt x="151" y="205"/>
                    </a:cubicBezTo>
                    <a:cubicBezTo>
                      <a:pt x="150" y="205"/>
                      <a:pt x="150" y="205"/>
                      <a:pt x="149" y="205"/>
                    </a:cubicBezTo>
                    <a:cubicBezTo>
                      <a:pt x="148" y="205"/>
                      <a:pt x="148" y="206"/>
                      <a:pt x="147" y="206"/>
                    </a:cubicBezTo>
                    <a:cubicBezTo>
                      <a:pt x="146" y="206"/>
                      <a:pt x="145" y="206"/>
                      <a:pt x="144" y="206"/>
                    </a:cubicBezTo>
                    <a:cubicBezTo>
                      <a:pt x="143" y="207"/>
                      <a:pt x="142" y="207"/>
                      <a:pt x="142" y="207"/>
                    </a:cubicBezTo>
                    <a:cubicBezTo>
                      <a:pt x="142" y="207"/>
                      <a:pt x="141" y="207"/>
                      <a:pt x="139" y="207"/>
                    </a:cubicBezTo>
                    <a:cubicBezTo>
                      <a:pt x="138" y="207"/>
                      <a:pt x="137" y="207"/>
                      <a:pt x="136" y="207"/>
                    </a:cubicBezTo>
                    <a:cubicBezTo>
                      <a:pt x="136" y="207"/>
                      <a:pt x="135" y="207"/>
                      <a:pt x="135" y="207"/>
                    </a:cubicBezTo>
                    <a:cubicBezTo>
                      <a:pt x="134" y="207"/>
                      <a:pt x="133" y="207"/>
                      <a:pt x="133" y="2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Oval 25"/>
              <p:cNvSpPr>
                <a:spLocks/>
              </p:cNvSpPr>
              <p:nvPr/>
            </p:nvSpPr>
            <p:spPr bwMode="auto">
              <a:xfrm>
                <a:off x="7545994" y="4866570"/>
                <a:ext cx="184363" cy="19128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Freeform: Shape 26"/>
              <p:cNvSpPr>
                <a:spLocks/>
              </p:cNvSpPr>
              <p:nvPr/>
            </p:nvSpPr>
            <p:spPr bwMode="auto">
              <a:xfrm>
                <a:off x="6523534" y="2066311"/>
                <a:ext cx="526751" cy="551177"/>
              </a:xfrm>
              <a:custGeom>
                <a:avLst/>
                <a:gdLst>
                  <a:gd name="T0" fmla="*/ 126 w 263"/>
                  <a:gd name="T1" fmla="*/ 242 h 262"/>
                  <a:gd name="T2" fmla="*/ 153 w 263"/>
                  <a:gd name="T3" fmla="*/ 237 h 262"/>
                  <a:gd name="T4" fmla="*/ 174 w 263"/>
                  <a:gd name="T5" fmla="*/ 244 h 262"/>
                  <a:gd name="T6" fmla="*/ 198 w 263"/>
                  <a:gd name="T7" fmla="*/ 246 h 262"/>
                  <a:gd name="T8" fmla="*/ 208 w 263"/>
                  <a:gd name="T9" fmla="*/ 207 h 262"/>
                  <a:gd name="T10" fmla="*/ 231 w 263"/>
                  <a:gd name="T11" fmla="*/ 181 h 262"/>
                  <a:gd name="T12" fmla="*/ 262 w 263"/>
                  <a:gd name="T13" fmla="*/ 158 h 262"/>
                  <a:gd name="T14" fmla="*/ 245 w 263"/>
                  <a:gd name="T15" fmla="*/ 138 h 262"/>
                  <a:gd name="T16" fmla="*/ 239 w 263"/>
                  <a:gd name="T17" fmla="*/ 116 h 262"/>
                  <a:gd name="T18" fmla="*/ 239 w 263"/>
                  <a:gd name="T19" fmla="*/ 94 h 262"/>
                  <a:gd name="T20" fmla="*/ 250 w 263"/>
                  <a:gd name="T21" fmla="*/ 70 h 262"/>
                  <a:gd name="T22" fmla="*/ 213 w 263"/>
                  <a:gd name="T23" fmla="*/ 56 h 262"/>
                  <a:gd name="T24" fmla="*/ 185 w 263"/>
                  <a:gd name="T25" fmla="*/ 37 h 262"/>
                  <a:gd name="T26" fmla="*/ 165 w 263"/>
                  <a:gd name="T27" fmla="*/ 2 h 262"/>
                  <a:gd name="T28" fmla="*/ 142 w 263"/>
                  <a:gd name="T29" fmla="*/ 11 h 262"/>
                  <a:gd name="T30" fmla="*/ 124 w 263"/>
                  <a:gd name="T31" fmla="*/ 23 h 262"/>
                  <a:gd name="T32" fmla="*/ 97 w 263"/>
                  <a:gd name="T33" fmla="*/ 25 h 262"/>
                  <a:gd name="T34" fmla="*/ 73 w 263"/>
                  <a:gd name="T35" fmla="*/ 11 h 262"/>
                  <a:gd name="T36" fmla="*/ 54 w 263"/>
                  <a:gd name="T37" fmla="*/ 38 h 262"/>
                  <a:gd name="T38" fmla="*/ 41 w 263"/>
                  <a:gd name="T39" fmla="*/ 71 h 262"/>
                  <a:gd name="T40" fmla="*/ 5 w 263"/>
                  <a:gd name="T41" fmla="*/ 88 h 262"/>
                  <a:gd name="T42" fmla="*/ 2 w 263"/>
                  <a:gd name="T43" fmla="*/ 113 h 262"/>
                  <a:gd name="T44" fmla="*/ 23 w 263"/>
                  <a:gd name="T45" fmla="*/ 133 h 262"/>
                  <a:gd name="T46" fmla="*/ 27 w 263"/>
                  <a:gd name="T47" fmla="*/ 160 h 262"/>
                  <a:gd name="T48" fmla="*/ 11 w 263"/>
                  <a:gd name="T49" fmla="*/ 186 h 262"/>
                  <a:gd name="T50" fmla="*/ 28 w 263"/>
                  <a:gd name="T51" fmla="*/ 210 h 262"/>
                  <a:gd name="T52" fmla="*/ 66 w 263"/>
                  <a:gd name="T53" fmla="*/ 217 h 262"/>
                  <a:gd name="T54" fmla="*/ 83 w 263"/>
                  <a:gd name="T55" fmla="*/ 252 h 262"/>
                  <a:gd name="T56" fmla="*/ 111 w 263"/>
                  <a:gd name="T57" fmla="*/ 262 h 262"/>
                  <a:gd name="T58" fmla="*/ 117 w 263"/>
                  <a:gd name="T59" fmla="*/ 205 h 262"/>
                  <a:gd name="T60" fmla="*/ 102 w 263"/>
                  <a:gd name="T61" fmla="*/ 201 h 262"/>
                  <a:gd name="T62" fmla="*/ 83 w 263"/>
                  <a:gd name="T63" fmla="*/ 190 h 262"/>
                  <a:gd name="T64" fmla="*/ 69 w 263"/>
                  <a:gd name="T65" fmla="*/ 175 h 262"/>
                  <a:gd name="T66" fmla="*/ 61 w 263"/>
                  <a:gd name="T67" fmla="*/ 159 h 262"/>
                  <a:gd name="T68" fmla="*/ 57 w 263"/>
                  <a:gd name="T69" fmla="*/ 144 h 262"/>
                  <a:gd name="T70" fmla="*/ 56 w 263"/>
                  <a:gd name="T71" fmla="*/ 132 h 262"/>
                  <a:gd name="T72" fmla="*/ 58 w 263"/>
                  <a:gd name="T73" fmla="*/ 112 h 262"/>
                  <a:gd name="T74" fmla="*/ 66 w 263"/>
                  <a:gd name="T75" fmla="*/ 93 h 262"/>
                  <a:gd name="T76" fmla="*/ 74 w 263"/>
                  <a:gd name="T77" fmla="*/ 81 h 262"/>
                  <a:gd name="T78" fmla="*/ 88 w 263"/>
                  <a:gd name="T79" fmla="*/ 68 h 262"/>
                  <a:gd name="T80" fmla="*/ 108 w 263"/>
                  <a:gd name="T81" fmla="*/ 59 h 262"/>
                  <a:gd name="T82" fmla="*/ 121 w 263"/>
                  <a:gd name="T83" fmla="*/ 56 h 262"/>
                  <a:gd name="T84" fmla="*/ 135 w 263"/>
                  <a:gd name="T85" fmla="*/ 55 h 262"/>
                  <a:gd name="T86" fmla="*/ 156 w 263"/>
                  <a:gd name="T87" fmla="*/ 59 h 262"/>
                  <a:gd name="T88" fmla="*/ 173 w 263"/>
                  <a:gd name="T89" fmla="*/ 67 h 262"/>
                  <a:gd name="T90" fmla="*/ 184 w 263"/>
                  <a:gd name="T91" fmla="*/ 77 h 262"/>
                  <a:gd name="T92" fmla="*/ 197 w 263"/>
                  <a:gd name="T93" fmla="*/ 93 h 262"/>
                  <a:gd name="T94" fmla="*/ 205 w 263"/>
                  <a:gd name="T95" fmla="*/ 112 h 262"/>
                  <a:gd name="T96" fmla="*/ 207 w 263"/>
                  <a:gd name="T97" fmla="*/ 123 h 262"/>
                  <a:gd name="T98" fmla="*/ 207 w 263"/>
                  <a:gd name="T99" fmla="*/ 139 h 262"/>
                  <a:gd name="T100" fmla="*/ 203 w 263"/>
                  <a:gd name="T101" fmla="*/ 157 h 262"/>
                  <a:gd name="T102" fmla="*/ 193 w 263"/>
                  <a:gd name="T103" fmla="*/ 175 h 262"/>
                  <a:gd name="T104" fmla="*/ 178 w 263"/>
                  <a:gd name="T105" fmla="*/ 190 h 262"/>
                  <a:gd name="T106" fmla="*/ 165 w 263"/>
                  <a:gd name="T107" fmla="*/ 199 h 262"/>
                  <a:gd name="T108" fmla="*/ 149 w 263"/>
                  <a:gd name="T109" fmla="*/ 205 h 262"/>
                  <a:gd name="T110" fmla="*/ 136 w 263"/>
                  <a:gd name="T111" fmla="*/ 207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3" h="262">
                    <a:moveTo>
                      <a:pt x="111" y="262"/>
                    </a:moveTo>
                    <a:cubicBezTo>
                      <a:pt x="112" y="261"/>
                      <a:pt x="113" y="261"/>
                      <a:pt x="114" y="260"/>
                    </a:cubicBezTo>
                    <a:cubicBezTo>
                      <a:pt x="114" y="260"/>
                      <a:pt x="117" y="256"/>
                      <a:pt x="120" y="251"/>
                    </a:cubicBezTo>
                    <a:cubicBezTo>
                      <a:pt x="122" y="249"/>
                      <a:pt x="123" y="247"/>
                      <a:pt x="125" y="245"/>
                    </a:cubicBezTo>
                    <a:cubicBezTo>
                      <a:pt x="126" y="243"/>
                      <a:pt x="126" y="242"/>
                      <a:pt x="126" y="242"/>
                    </a:cubicBezTo>
                    <a:cubicBezTo>
                      <a:pt x="127" y="240"/>
                      <a:pt x="129" y="239"/>
                      <a:pt x="132" y="239"/>
                    </a:cubicBezTo>
                    <a:cubicBezTo>
                      <a:pt x="132" y="239"/>
                      <a:pt x="132" y="239"/>
                      <a:pt x="134" y="239"/>
                    </a:cubicBezTo>
                    <a:cubicBezTo>
                      <a:pt x="135" y="239"/>
                      <a:pt x="137" y="239"/>
                      <a:pt x="139" y="239"/>
                    </a:cubicBezTo>
                    <a:cubicBezTo>
                      <a:pt x="142" y="239"/>
                      <a:pt x="146" y="238"/>
                      <a:pt x="146" y="238"/>
                    </a:cubicBezTo>
                    <a:cubicBezTo>
                      <a:pt x="146" y="238"/>
                      <a:pt x="149" y="238"/>
                      <a:pt x="153" y="237"/>
                    </a:cubicBezTo>
                    <a:cubicBezTo>
                      <a:pt x="155" y="237"/>
                      <a:pt x="157" y="236"/>
                      <a:pt x="158" y="236"/>
                    </a:cubicBezTo>
                    <a:cubicBezTo>
                      <a:pt x="159" y="235"/>
                      <a:pt x="160" y="235"/>
                      <a:pt x="160" y="235"/>
                    </a:cubicBezTo>
                    <a:cubicBezTo>
                      <a:pt x="162" y="235"/>
                      <a:pt x="164" y="235"/>
                      <a:pt x="166" y="237"/>
                    </a:cubicBezTo>
                    <a:cubicBezTo>
                      <a:pt x="166" y="237"/>
                      <a:pt x="167" y="238"/>
                      <a:pt x="168" y="239"/>
                    </a:cubicBezTo>
                    <a:cubicBezTo>
                      <a:pt x="170" y="240"/>
                      <a:pt x="172" y="242"/>
                      <a:pt x="174" y="244"/>
                    </a:cubicBezTo>
                    <a:cubicBezTo>
                      <a:pt x="178" y="247"/>
                      <a:pt x="183" y="250"/>
                      <a:pt x="183" y="250"/>
                    </a:cubicBezTo>
                    <a:cubicBezTo>
                      <a:pt x="184" y="251"/>
                      <a:pt x="185" y="251"/>
                      <a:pt x="186" y="251"/>
                    </a:cubicBezTo>
                    <a:cubicBezTo>
                      <a:pt x="187" y="251"/>
                      <a:pt x="189" y="251"/>
                      <a:pt x="190" y="251"/>
                    </a:cubicBezTo>
                    <a:cubicBezTo>
                      <a:pt x="190" y="251"/>
                      <a:pt x="191" y="250"/>
                      <a:pt x="193" y="249"/>
                    </a:cubicBezTo>
                    <a:cubicBezTo>
                      <a:pt x="194" y="248"/>
                      <a:pt x="196" y="247"/>
                      <a:pt x="198" y="246"/>
                    </a:cubicBezTo>
                    <a:cubicBezTo>
                      <a:pt x="203" y="243"/>
                      <a:pt x="207" y="241"/>
                      <a:pt x="207" y="241"/>
                    </a:cubicBezTo>
                    <a:cubicBezTo>
                      <a:pt x="209" y="239"/>
                      <a:pt x="210" y="237"/>
                      <a:pt x="210" y="235"/>
                    </a:cubicBezTo>
                    <a:cubicBezTo>
                      <a:pt x="210" y="235"/>
                      <a:pt x="209" y="229"/>
                      <a:pt x="209" y="224"/>
                    </a:cubicBezTo>
                    <a:cubicBezTo>
                      <a:pt x="208" y="218"/>
                      <a:pt x="206" y="213"/>
                      <a:pt x="206" y="213"/>
                    </a:cubicBezTo>
                    <a:cubicBezTo>
                      <a:pt x="206" y="211"/>
                      <a:pt x="206" y="209"/>
                      <a:pt x="208" y="207"/>
                    </a:cubicBezTo>
                    <a:cubicBezTo>
                      <a:pt x="208" y="207"/>
                      <a:pt x="211" y="205"/>
                      <a:pt x="213" y="202"/>
                    </a:cubicBezTo>
                    <a:cubicBezTo>
                      <a:pt x="215" y="199"/>
                      <a:pt x="218" y="196"/>
                      <a:pt x="218" y="196"/>
                    </a:cubicBezTo>
                    <a:cubicBezTo>
                      <a:pt x="218" y="196"/>
                      <a:pt x="220" y="193"/>
                      <a:pt x="222" y="190"/>
                    </a:cubicBezTo>
                    <a:cubicBezTo>
                      <a:pt x="224" y="188"/>
                      <a:pt x="225" y="184"/>
                      <a:pt x="225" y="184"/>
                    </a:cubicBezTo>
                    <a:cubicBezTo>
                      <a:pt x="226" y="182"/>
                      <a:pt x="228" y="181"/>
                      <a:pt x="231" y="181"/>
                    </a:cubicBezTo>
                    <a:cubicBezTo>
                      <a:pt x="231" y="181"/>
                      <a:pt x="236" y="181"/>
                      <a:pt x="241" y="181"/>
                    </a:cubicBezTo>
                    <a:cubicBezTo>
                      <a:pt x="247" y="180"/>
                      <a:pt x="252" y="179"/>
                      <a:pt x="252" y="179"/>
                    </a:cubicBezTo>
                    <a:cubicBezTo>
                      <a:pt x="254" y="179"/>
                      <a:pt x="257" y="177"/>
                      <a:pt x="257" y="174"/>
                    </a:cubicBezTo>
                    <a:cubicBezTo>
                      <a:pt x="257" y="174"/>
                      <a:pt x="259" y="169"/>
                      <a:pt x="260" y="165"/>
                    </a:cubicBezTo>
                    <a:cubicBezTo>
                      <a:pt x="261" y="162"/>
                      <a:pt x="261" y="160"/>
                      <a:pt x="262" y="158"/>
                    </a:cubicBezTo>
                    <a:cubicBezTo>
                      <a:pt x="262" y="156"/>
                      <a:pt x="262" y="155"/>
                      <a:pt x="262" y="155"/>
                    </a:cubicBezTo>
                    <a:cubicBezTo>
                      <a:pt x="263" y="154"/>
                      <a:pt x="262" y="153"/>
                      <a:pt x="262" y="151"/>
                    </a:cubicBezTo>
                    <a:cubicBezTo>
                      <a:pt x="262" y="150"/>
                      <a:pt x="261" y="149"/>
                      <a:pt x="260" y="149"/>
                    </a:cubicBezTo>
                    <a:cubicBezTo>
                      <a:pt x="260" y="149"/>
                      <a:pt x="256" y="145"/>
                      <a:pt x="252" y="142"/>
                    </a:cubicBezTo>
                    <a:cubicBezTo>
                      <a:pt x="249" y="140"/>
                      <a:pt x="247" y="139"/>
                      <a:pt x="245" y="138"/>
                    </a:cubicBezTo>
                    <a:cubicBezTo>
                      <a:pt x="244" y="137"/>
                      <a:pt x="242" y="136"/>
                      <a:pt x="242" y="136"/>
                    </a:cubicBezTo>
                    <a:cubicBezTo>
                      <a:pt x="241" y="135"/>
                      <a:pt x="239" y="133"/>
                      <a:pt x="240" y="131"/>
                    </a:cubicBezTo>
                    <a:cubicBezTo>
                      <a:pt x="240" y="131"/>
                      <a:pt x="240" y="130"/>
                      <a:pt x="240" y="128"/>
                    </a:cubicBezTo>
                    <a:cubicBezTo>
                      <a:pt x="240" y="127"/>
                      <a:pt x="239" y="125"/>
                      <a:pt x="239" y="123"/>
                    </a:cubicBezTo>
                    <a:cubicBezTo>
                      <a:pt x="239" y="120"/>
                      <a:pt x="239" y="116"/>
                      <a:pt x="239" y="116"/>
                    </a:cubicBezTo>
                    <a:cubicBezTo>
                      <a:pt x="239" y="116"/>
                      <a:pt x="238" y="113"/>
                      <a:pt x="237" y="109"/>
                    </a:cubicBezTo>
                    <a:cubicBezTo>
                      <a:pt x="237" y="107"/>
                      <a:pt x="237" y="106"/>
                      <a:pt x="236" y="104"/>
                    </a:cubicBezTo>
                    <a:cubicBezTo>
                      <a:pt x="236" y="103"/>
                      <a:pt x="236" y="102"/>
                      <a:pt x="236" y="102"/>
                    </a:cubicBezTo>
                    <a:cubicBezTo>
                      <a:pt x="235" y="100"/>
                      <a:pt x="236" y="98"/>
                      <a:pt x="237" y="96"/>
                    </a:cubicBezTo>
                    <a:cubicBezTo>
                      <a:pt x="237" y="96"/>
                      <a:pt x="238" y="95"/>
                      <a:pt x="239" y="94"/>
                    </a:cubicBezTo>
                    <a:cubicBezTo>
                      <a:pt x="241" y="92"/>
                      <a:pt x="242" y="90"/>
                      <a:pt x="244" y="88"/>
                    </a:cubicBezTo>
                    <a:cubicBezTo>
                      <a:pt x="248" y="84"/>
                      <a:pt x="251" y="79"/>
                      <a:pt x="251" y="79"/>
                    </a:cubicBezTo>
                    <a:cubicBezTo>
                      <a:pt x="252" y="78"/>
                      <a:pt x="252" y="77"/>
                      <a:pt x="252" y="76"/>
                    </a:cubicBezTo>
                    <a:cubicBezTo>
                      <a:pt x="252" y="75"/>
                      <a:pt x="252" y="74"/>
                      <a:pt x="251" y="72"/>
                    </a:cubicBezTo>
                    <a:cubicBezTo>
                      <a:pt x="251" y="72"/>
                      <a:pt x="250" y="71"/>
                      <a:pt x="250" y="70"/>
                    </a:cubicBezTo>
                    <a:cubicBezTo>
                      <a:pt x="249" y="68"/>
                      <a:pt x="248" y="66"/>
                      <a:pt x="246" y="64"/>
                    </a:cubicBezTo>
                    <a:cubicBezTo>
                      <a:pt x="244" y="60"/>
                      <a:pt x="241" y="55"/>
                      <a:pt x="241" y="55"/>
                    </a:cubicBezTo>
                    <a:cubicBezTo>
                      <a:pt x="240" y="53"/>
                      <a:pt x="237" y="52"/>
                      <a:pt x="235" y="52"/>
                    </a:cubicBezTo>
                    <a:cubicBezTo>
                      <a:pt x="235" y="52"/>
                      <a:pt x="229" y="53"/>
                      <a:pt x="224" y="54"/>
                    </a:cubicBezTo>
                    <a:cubicBezTo>
                      <a:pt x="219" y="54"/>
                      <a:pt x="213" y="56"/>
                      <a:pt x="213" y="56"/>
                    </a:cubicBezTo>
                    <a:cubicBezTo>
                      <a:pt x="211" y="56"/>
                      <a:pt x="209" y="56"/>
                      <a:pt x="208" y="54"/>
                    </a:cubicBezTo>
                    <a:cubicBezTo>
                      <a:pt x="208" y="54"/>
                      <a:pt x="205" y="52"/>
                      <a:pt x="202" y="49"/>
                    </a:cubicBezTo>
                    <a:cubicBezTo>
                      <a:pt x="200" y="47"/>
                      <a:pt x="197" y="45"/>
                      <a:pt x="197" y="45"/>
                    </a:cubicBezTo>
                    <a:cubicBezTo>
                      <a:pt x="197" y="45"/>
                      <a:pt x="194" y="43"/>
                      <a:pt x="191" y="41"/>
                    </a:cubicBezTo>
                    <a:cubicBezTo>
                      <a:pt x="188" y="38"/>
                      <a:pt x="185" y="37"/>
                      <a:pt x="185" y="37"/>
                    </a:cubicBezTo>
                    <a:cubicBezTo>
                      <a:pt x="183" y="36"/>
                      <a:pt x="182" y="34"/>
                      <a:pt x="182" y="32"/>
                    </a:cubicBezTo>
                    <a:cubicBezTo>
                      <a:pt x="182" y="32"/>
                      <a:pt x="182" y="26"/>
                      <a:pt x="181" y="21"/>
                    </a:cubicBezTo>
                    <a:cubicBezTo>
                      <a:pt x="180" y="15"/>
                      <a:pt x="179" y="10"/>
                      <a:pt x="179" y="10"/>
                    </a:cubicBezTo>
                    <a:cubicBezTo>
                      <a:pt x="179" y="8"/>
                      <a:pt x="177" y="6"/>
                      <a:pt x="175" y="5"/>
                    </a:cubicBezTo>
                    <a:cubicBezTo>
                      <a:pt x="175" y="5"/>
                      <a:pt x="170" y="3"/>
                      <a:pt x="165" y="2"/>
                    </a:cubicBezTo>
                    <a:cubicBezTo>
                      <a:pt x="163" y="1"/>
                      <a:pt x="160" y="1"/>
                      <a:pt x="159" y="1"/>
                    </a:cubicBezTo>
                    <a:cubicBezTo>
                      <a:pt x="157" y="0"/>
                      <a:pt x="156" y="0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ubicBezTo>
                      <a:pt x="151" y="0"/>
                      <a:pt x="150" y="1"/>
                      <a:pt x="149" y="2"/>
                    </a:cubicBezTo>
                    <a:cubicBezTo>
                      <a:pt x="149" y="2"/>
                      <a:pt x="145" y="6"/>
                      <a:pt x="142" y="11"/>
                    </a:cubicBezTo>
                    <a:cubicBezTo>
                      <a:pt x="141" y="13"/>
                      <a:pt x="139" y="15"/>
                      <a:pt x="138" y="17"/>
                    </a:cubicBezTo>
                    <a:cubicBezTo>
                      <a:pt x="137" y="19"/>
                      <a:pt x="136" y="20"/>
                      <a:pt x="136" y="20"/>
                    </a:cubicBezTo>
                    <a:cubicBezTo>
                      <a:pt x="135" y="22"/>
                      <a:pt x="133" y="23"/>
                      <a:pt x="131" y="23"/>
                    </a:cubicBezTo>
                    <a:cubicBezTo>
                      <a:pt x="131" y="23"/>
                      <a:pt x="130" y="23"/>
                      <a:pt x="129" y="23"/>
                    </a:cubicBezTo>
                    <a:cubicBezTo>
                      <a:pt x="127" y="23"/>
                      <a:pt x="126" y="23"/>
                      <a:pt x="124" y="23"/>
                    </a:cubicBezTo>
                    <a:cubicBezTo>
                      <a:pt x="120" y="23"/>
                      <a:pt x="117" y="24"/>
                      <a:pt x="117" y="24"/>
                    </a:cubicBezTo>
                    <a:cubicBezTo>
                      <a:pt x="117" y="24"/>
                      <a:pt x="113" y="24"/>
                      <a:pt x="110" y="25"/>
                    </a:cubicBezTo>
                    <a:cubicBezTo>
                      <a:pt x="108" y="25"/>
                      <a:pt x="106" y="26"/>
                      <a:pt x="105" y="26"/>
                    </a:cubicBezTo>
                    <a:cubicBezTo>
                      <a:pt x="103" y="26"/>
                      <a:pt x="103" y="27"/>
                      <a:pt x="103" y="27"/>
                    </a:cubicBezTo>
                    <a:cubicBezTo>
                      <a:pt x="100" y="27"/>
                      <a:pt x="98" y="27"/>
                      <a:pt x="97" y="25"/>
                    </a:cubicBezTo>
                    <a:cubicBezTo>
                      <a:pt x="97" y="25"/>
                      <a:pt x="96" y="24"/>
                      <a:pt x="94" y="23"/>
                    </a:cubicBezTo>
                    <a:cubicBezTo>
                      <a:pt x="93" y="21"/>
                      <a:pt x="91" y="20"/>
                      <a:pt x="89" y="18"/>
                    </a:cubicBezTo>
                    <a:cubicBezTo>
                      <a:pt x="84" y="15"/>
                      <a:pt x="80" y="11"/>
                      <a:pt x="80" y="11"/>
                    </a:cubicBezTo>
                    <a:cubicBezTo>
                      <a:pt x="79" y="11"/>
                      <a:pt x="78" y="10"/>
                      <a:pt x="76" y="10"/>
                    </a:cubicBezTo>
                    <a:cubicBezTo>
                      <a:pt x="75" y="10"/>
                      <a:pt x="74" y="11"/>
                      <a:pt x="73" y="11"/>
                    </a:cubicBezTo>
                    <a:cubicBezTo>
                      <a:pt x="73" y="11"/>
                      <a:pt x="72" y="12"/>
                      <a:pt x="70" y="13"/>
                    </a:cubicBezTo>
                    <a:cubicBezTo>
                      <a:pt x="68" y="13"/>
                      <a:pt x="66" y="14"/>
                      <a:pt x="64" y="16"/>
                    </a:cubicBezTo>
                    <a:cubicBezTo>
                      <a:pt x="60" y="18"/>
                      <a:pt x="56" y="21"/>
                      <a:pt x="56" y="21"/>
                    </a:cubicBezTo>
                    <a:cubicBezTo>
                      <a:pt x="54" y="22"/>
                      <a:pt x="52" y="25"/>
                      <a:pt x="53" y="27"/>
                    </a:cubicBezTo>
                    <a:cubicBezTo>
                      <a:pt x="53" y="27"/>
                      <a:pt x="53" y="33"/>
                      <a:pt x="54" y="38"/>
                    </a:cubicBezTo>
                    <a:cubicBezTo>
                      <a:pt x="55" y="43"/>
                      <a:pt x="56" y="49"/>
                      <a:pt x="56" y="49"/>
                    </a:cubicBezTo>
                    <a:cubicBezTo>
                      <a:pt x="57" y="51"/>
                      <a:pt x="56" y="53"/>
                      <a:pt x="55" y="55"/>
                    </a:cubicBezTo>
                    <a:cubicBezTo>
                      <a:pt x="55" y="55"/>
                      <a:pt x="52" y="57"/>
                      <a:pt x="50" y="60"/>
                    </a:cubicBezTo>
                    <a:cubicBezTo>
                      <a:pt x="47" y="63"/>
                      <a:pt x="45" y="65"/>
                      <a:pt x="45" y="65"/>
                    </a:cubicBezTo>
                    <a:cubicBezTo>
                      <a:pt x="45" y="65"/>
                      <a:pt x="43" y="68"/>
                      <a:pt x="41" y="71"/>
                    </a:cubicBezTo>
                    <a:cubicBezTo>
                      <a:pt x="39" y="74"/>
                      <a:pt x="37" y="77"/>
                      <a:pt x="37" y="77"/>
                    </a:cubicBezTo>
                    <a:cubicBezTo>
                      <a:pt x="36" y="79"/>
                      <a:pt x="34" y="81"/>
                      <a:pt x="32" y="81"/>
                    </a:cubicBezTo>
                    <a:cubicBezTo>
                      <a:pt x="32" y="81"/>
                      <a:pt x="27" y="81"/>
                      <a:pt x="21" y="81"/>
                    </a:cubicBezTo>
                    <a:cubicBezTo>
                      <a:pt x="16" y="82"/>
                      <a:pt x="10" y="83"/>
                      <a:pt x="10" y="83"/>
                    </a:cubicBezTo>
                    <a:cubicBezTo>
                      <a:pt x="8" y="83"/>
                      <a:pt x="6" y="85"/>
                      <a:pt x="5" y="88"/>
                    </a:cubicBezTo>
                    <a:cubicBezTo>
                      <a:pt x="5" y="88"/>
                      <a:pt x="4" y="92"/>
                      <a:pt x="2" y="97"/>
                    </a:cubicBezTo>
                    <a:cubicBezTo>
                      <a:pt x="2" y="99"/>
                      <a:pt x="1" y="102"/>
                      <a:pt x="1" y="104"/>
                    </a:cubicBezTo>
                    <a:cubicBezTo>
                      <a:pt x="1" y="105"/>
                      <a:pt x="0" y="107"/>
                      <a:pt x="0" y="107"/>
                    </a:cubicBezTo>
                    <a:cubicBezTo>
                      <a:pt x="0" y="108"/>
                      <a:pt x="0" y="109"/>
                      <a:pt x="0" y="110"/>
                    </a:cubicBezTo>
                    <a:cubicBezTo>
                      <a:pt x="1" y="111"/>
                      <a:pt x="1" y="112"/>
                      <a:pt x="2" y="113"/>
                    </a:cubicBezTo>
                    <a:cubicBezTo>
                      <a:pt x="2" y="113"/>
                      <a:pt x="7" y="117"/>
                      <a:pt x="11" y="120"/>
                    </a:cubicBezTo>
                    <a:cubicBezTo>
                      <a:pt x="13" y="122"/>
                      <a:pt x="16" y="123"/>
                      <a:pt x="17" y="124"/>
                    </a:cubicBezTo>
                    <a:cubicBezTo>
                      <a:pt x="19" y="125"/>
                      <a:pt x="20" y="126"/>
                      <a:pt x="20" y="126"/>
                    </a:cubicBezTo>
                    <a:cubicBezTo>
                      <a:pt x="22" y="127"/>
                      <a:pt x="23" y="129"/>
                      <a:pt x="23" y="131"/>
                    </a:cubicBezTo>
                    <a:cubicBezTo>
                      <a:pt x="23" y="131"/>
                      <a:pt x="23" y="132"/>
                      <a:pt x="23" y="133"/>
                    </a:cubicBezTo>
                    <a:cubicBezTo>
                      <a:pt x="23" y="135"/>
                      <a:pt x="23" y="137"/>
                      <a:pt x="23" y="138"/>
                    </a:cubicBezTo>
                    <a:cubicBezTo>
                      <a:pt x="24" y="142"/>
                      <a:pt x="24" y="145"/>
                      <a:pt x="24" y="145"/>
                    </a:cubicBezTo>
                    <a:cubicBezTo>
                      <a:pt x="24" y="145"/>
                      <a:pt x="25" y="149"/>
                      <a:pt x="25" y="153"/>
                    </a:cubicBezTo>
                    <a:cubicBezTo>
                      <a:pt x="26" y="154"/>
                      <a:pt x="26" y="156"/>
                      <a:pt x="26" y="157"/>
                    </a:cubicBezTo>
                    <a:cubicBezTo>
                      <a:pt x="27" y="159"/>
                      <a:pt x="27" y="160"/>
                      <a:pt x="27" y="160"/>
                    </a:cubicBezTo>
                    <a:cubicBezTo>
                      <a:pt x="28" y="162"/>
                      <a:pt x="27" y="164"/>
                      <a:pt x="26" y="165"/>
                    </a:cubicBezTo>
                    <a:cubicBezTo>
                      <a:pt x="26" y="165"/>
                      <a:pt x="25" y="166"/>
                      <a:pt x="23" y="168"/>
                    </a:cubicBezTo>
                    <a:cubicBezTo>
                      <a:pt x="22" y="169"/>
                      <a:pt x="20" y="171"/>
                      <a:pt x="18" y="174"/>
                    </a:cubicBezTo>
                    <a:cubicBezTo>
                      <a:pt x="15" y="178"/>
                      <a:pt x="12" y="182"/>
                      <a:pt x="12" y="182"/>
                    </a:cubicBezTo>
                    <a:cubicBezTo>
                      <a:pt x="11" y="183"/>
                      <a:pt x="11" y="184"/>
                      <a:pt x="11" y="186"/>
                    </a:cubicBezTo>
                    <a:cubicBezTo>
                      <a:pt x="11" y="187"/>
                      <a:pt x="11" y="188"/>
                      <a:pt x="12" y="189"/>
                    </a:cubicBezTo>
                    <a:cubicBezTo>
                      <a:pt x="12" y="189"/>
                      <a:pt x="12" y="190"/>
                      <a:pt x="13" y="192"/>
                    </a:cubicBezTo>
                    <a:cubicBezTo>
                      <a:pt x="14" y="194"/>
                      <a:pt x="15" y="196"/>
                      <a:pt x="16" y="198"/>
                    </a:cubicBezTo>
                    <a:cubicBezTo>
                      <a:pt x="19" y="202"/>
                      <a:pt x="21" y="206"/>
                      <a:pt x="21" y="206"/>
                    </a:cubicBezTo>
                    <a:cubicBezTo>
                      <a:pt x="23" y="209"/>
                      <a:pt x="25" y="210"/>
                      <a:pt x="28" y="210"/>
                    </a:cubicBezTo>
                    <a:cubicBezTo>
                      <a:pt x="28" y="210"/>
                      <a:pt x="33" y="209"/>
                      <a:pt x="39" y="208"/>
                    </a:cubicBezTo>
                    <a:cubicBezTo>
                      <a:pt x="44" y="207"/>
                      <a:pt x="49" y="206"/>
                      <a:pt x="49" y="206"/>
                    </a:cubicBezTo>
                    <a:cubicBezTo>
                      <a:pt x="51" y="205"/>
                      <a:pt x="53" y="206"/>
                      <a:pt x="55" y="208"/>
                    </a:cubicBezTo>
                    <a:cubicBezTo>
                      <a:pt x="55" y="208"/>
                      <a:pt x="57" y="210"/>
                      <a:pt x="60" y="212"/>
                    </a:cubicBezTo>
                    <a:cubicBezTo>
                      <a:pt x="63" y="215"/>
                      <a:pt x="66" y="217"/>
                      <a:pt x="66" y="217"/>
                    </a:cubicBezTo>
                    <a:cubicBezTo>
                      <a:pt x="66" y="217"/>
                      <a:pt x="69" y="219"/>
                      <a:pt x="72" y="221"/>
                    </a:cubicBezTo>
                    <a:cubicBezTo>
                      <a:pt x="75" y="223"/>
                      <a:pt x="78" y="225"/>
                      <a:pt x="78" y="225"/>
                    </a:cubicBezTo>
                    <a:cubicBezTo>
                      <a:pt x="80" y="226"/>
                      <a:pt x="81" y="228"/>
                      <a:pt x="81" y="230"/>
                    </a:cubicBezTo>
                    <a:cubicBezTo>
                      <a:pt x="81" y="230"/>
                      <a:pt x="81" y="236"/>
                      <a:pt x="82" y="241"/>
                    </a:cubicBezTo>
                    <a:cubicBezTo>
                      <a:pt x="82" y="246"/>
                      <a:pt x="83" y="252"/>
                      <a:pt x="83" y="252"/>
                    </a:cubicBezTo>
                    <a:cubicBezTo>
                      <a:pt x="84" y="254"/>
                      <a:pt x="85" y="256"/>
                      <a:pt x="88" y="257"/>
                    </a:cubicBezTo>
                    <a:cubicBezTo>
                      <a:pt x="88" y="257"/>
                      <a:pt x="93" y="258"/>
                      <a:pt x="97" y="260"/>
                    </a:cubicBezTo>
                    <a:cubicBezTo>
                      <a:pt x="100" y="260"/>
                      <a:pt x="102" y="261"/>
                      <a:pt x="104" y="261"/>
                    </a:cubicBezTo>
                    <a:cubicBezTo>
                      <a:pt x="106" y="262"/>
                      <a:pt x="107" y="262"/>
                      <a:pt x="107" y="262"/>
                    </a:cubicBezTo>
                    <a:cubicBezTo>
                      <a:pt x="108" y="262"/>
                      <a:pt x="110" y="262"/>
                      <a:pt x="111" y="262"/>
                    </a:cubicBezTo>
                    <a:close/>
                    <a:moveTo>
                      <a:pt x="132" y="207"/>
                    </a:moveTo>
                    <a:cubicBezTo>
                      <a:pt x="131" y="207"/>
                      <a:pt x="129" y="207"/>
                      <a:pt x="128" y="207"/>
                    </a:cubicBezTo>
                    <a:cubicBezTo>
                      <a:pt x="126" y="207"/>
                      <a:pt x="124" y="206"/>
                      <a:pt x="123" y="206"/>
                    </a:cubicBezTo>
                    <a:cubicBezTo>
                      <a:pt x="122" y="206"/>
                      <a:pt x="121" y="206"/>
                      <a:pt x="120" y="206"/>
                    </a:cubicBezTo>
                    <a:cubicBezTo>
                      <a:pt x="119" y="206"/>
                      <a:pt x="118" y="206"/>
                      <a:pt x="117" y="205"/>
                    </a:cubicBezTo>
                    <a:cubicBezTo>
                      <a:pt x="116" y="205"/>
                      <a:pt x="114" y="205"/>
                      <a:pt x="112" y="204"/>
                    </a:cubicBezTo>
                    <a:cubicBezTo>
                      <a:pt x="110" y="204"/>
                      <a:pt x="108" y="203"/>
                      <a:pt x="107" y="203"/>
                    </a:cubicBezTo>
                    <a:cubicBezTo>
                      <a:pt x="105" y="202"/>
                      <a:pt x="105" y="202"/>
                      <a:pt x="105" y="202"/>
                    </a:cubicBezTo>
                    <a:cubicBezTo>
                      <a:pt x="104" y="202"/>
                      <a:pt x="104" y="202"/>
                      <a:pt x="104" y="202"/>
                    </a:cubicBezTo>
                    <a:cubicBezTo>
                      <a:pt x="103" y="201"/>
                      <a:pt x="103" y="201"/>
                      <a:pt x="102" y="201"/>
                    </a:cubicBezTo>
                    <a:cubicBezTo>
                      <a:pt x="98" y="199"/>
                      <a:pt x="96" y="198"/>
                      <a:pt x="93" y="196"/>
                    </a:cubicBezTo>
                    <a:cubicBezTo>
                      <a:pt x="92" y="196"/>
                      <a:pt x="91" y="195"/>
                      <a:pt x="90" y="194"/>
                    </a:cubicBezTo>
                    <a:cubicBezTo>
                      <a:pt x="89" y="194"/>
                      <a:pt x="88" y="193"/>
                      <a:pt x="88" y="193"/>
                    </a:cubicBezTo>
                    <a:cubicBezTo>
                      <a:pt x="86" y="192"/>
                      <a:pt x="85" y="191"/>
                      <a:pt x="85" y="191"/>
                    </a:cubicBezTo>
                    <a:cubicBezTo>
                      <a:pt x="85" y="191"/>
                      <a:pt x="85" y="191"/>
                      <a:pt x="83" y="190"/>
                    </a:cubicBezTo>
                    <a:cubicBezTo>
                      <a:pt x="83" y="189"/>
                      <a:pt x="82" y="188"/>
                      <a:pt x="81" y="188"/>
                    </a:cubicBezTo>
                    <a:cubicBezTo>
                      <a:pt x="80" y="187"/>
                      <a:pt x="79" y="186"/>
                      <a:pt x="78" y="185"/>
                    </a:cubicBezTo>
                    <a:cubicBezTo>
                      <a:pt x="76" y="183"/>
                      <a:pt x="74" y="181"/>
                      <a:pt x="72" y="178"/>
                    </a:cubicBezTo>
                    <a:cubicBezTo>
                      <a:pt x="71" y="177"/>
                      <a:pt x="71" y="177"/>
                      <a:pt x="70" y="176"/>
                    </a:cubicBezTo>
                    <a:cubicBezTo>
                      <a:pt x="69" y="175"/>
                      <a:pt x="69" y="175"/>
                      <a:pt x="69" y="175"/>
                    </a:cubicBezTo>
                    <a:cubicBezTo>
                      <a:pt x="69" y="174"/>
                      <a:pt x="69" y="174"/>
                      <a:pt x="69" y="174"/>
                    </a:cubicBezTo>
                    <a:cubicBezTo>
                      <a:pt x="68" y="172"/>
                      <a:pt x="67" y="171"/>
                      <a:pt x="66" y="169"/>
                    </a:cubicBezTo>
                    <a:cubicBezTo>
                      <a:pt x="65" y="168"/>
                      <a:pt x="64" y="166"/>
                      <a:pt x="63" y="164"/>
                    </a:cubicBezTo>
                    <a:cubicBezTo>
                      <a:pt x="63" y="163"/>
                      <a:pt x="62" y="163"/>
                      <a:pt x="62" y="162"/>
                    </a:cubicBezTo>
                    <a:cubicBezTo>
                      <a:pt x="62" y="161"/>
                      <a:pt x="61" y="160"/>
                      <a:pt x="61" y="159"/>
                    </a:cubicBezTo>
                    <a:cubicBezTo>
                      <a:pt x="60" y="158"/>
                      <a:pt x="60" y="156"/>
                      <a:pt x="59" y="155"/>
                    </a:cubicBezTo>
                    <a:cubicBezTo>
                      <a:pt x="59" y="153"/>
                      <a:pt x="58" y="152"/>
                      <a:pt x="58" y="150"/>
                    </a:cubicBezTo>
                    <a:cubicBezTo>
                      <a:pt x="58" y="150"/>
                      <a:pt x="58" y="149"/>
                      <a:pt x="57" y="148"/>
                    </a:cubicBezTo>
                    <a:cubicBezTo>
                      <a:pt x="57" y="148"/>
                      <a:pt x="57" y="147"/>
                      <a:pt x="57" y="147"/>
                    </a:cubicBezTo>
                    <a:cubicBezTo>
                      <a:pt x="57" y="145"/>
                      <a:pt x="57" y="144"/>
                      <a:pt x="57" y="144"/>
                    </a:cubicBezTo>
                    <a:cubicBezTo>
                      <a:pt x="56" y="142"/>
                      <a:pt x="56" y="141"/>
                      <a:pt x="56" y="141"/>
                    </a:cubicBezTo>
                    <a:cubicBezTo>
                      <a:pt x="56" y="141"/>
                      <a:pt x="56" y="140"/>
                      <a:pt x="56" y="139"/>
                    </a:cubicBezTo>
                    <a:cubicBezTo>
                      <a:pt x="56" y="138"/>
                      <a:pt x="56" y="137"/>
                      <a:pt x="56" y="136"/>
                    </a:cubicBezTo>
                    <a:cubicBezTo>
                      <a:pt x="56" y="135"/>
                      <a:pt x="56" y="134"/>
                      <a:pt x="55" y="134"/>
                    </a:cubicBezTo>
                    <a:cubicBezTo>
                      <a:pt x="55" y="133"/>
                      <a:pt x="56" y="133"/>
                      <a:pt x="56" y="132"/>
                    </a:cubicBezTo>
                    <a:cubicBezTo>
                      <a:pt x="56" y="130"/>
                      <a:pt x="56" y="129"/>
                      <a:pt x="56" y="127"/>
                    </a:cubicBezTo>
                    <a:cubicBezTo>
                      <a:pt x="56" y="126"/>
                      <a:pt x="56" y="124"/>
                      <a:pt x="56" y="122"/>
                    </a:cubicBezTo>
                    <a:cubicBezTo>
                      <a:pt x="56" y="121"/>
                      <a:pt x="56" y="121"/>
                      <a:pt x="56" y="120"/>
                    </a:cubicBezTo>
                    <a:cubicBezTo>
                      <a:pt x="56" y="119"/>
                      <a:pt x="57" y="118"/>
                      <a:pt x="57" y="117"/>
                    </a:cubicBezTo>
                    <a:cubicBezTo>
                      <a:pt x="57" y="115"/>
                      <a:pt x="57" y="113"/>
                      <a:pt x="58" y="112"/>
                    </a:cubicBezTo>
                    <a:cubicBezTo>
                      <a:pt x="59" y="110"/>
                      <a:pt x="59" y="108"/>
                      <a:pt x="60" y="106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1" y="103"/>
                      <a:pt x="61" y="102"/>
                      <a:pt x="62" y="101"/>
                    </a:cubicBezTo>
                    <a:cubicBezTo>
                      <a:pt x="63" y="98"/>
                      <a:pt x="65" y="95"/>
                      <a:pt x="66" y="93"/>
                    </a:cubicBezTo>
                    <a:cubicBezTo>
                      <a:pt x="66" y="91"/>
                      <a:pt x="67" y="90"/>
                      <a:pt x="68" y="90"/>
                    </a:cubicBezTo>
                    <a:cubicBezTo>
                      <a:pt x="68" y="89"/>
                      <a:pt x="69" y="88"/>
                      <a:pt x="69" y="87"/>
                    </a:cubicBezTo>
                    <a:cubicBezTo>
                      <a:pt x="70" y="86"/>
                      <a:pt x="71" y="85"/>
                      <a:pt x="71" y="85"/>
                    </a:cubicBezTo>
                    <a:cubicBezTo>
                      <a:pt x="71" y="85"/>
                      <a:pt x="72" y="84"/>
                      <a:pt x="73" y="83"/>
                    </a:cubicBezTo>
                    <a:cubicBezTo>
                      <a:pt x="73" y="82"/>
                      <a:pt x="74" y="82"/>
                      <a:pt x="74" y="81"/>
                    </a:cubicBezTo>
                    <a:cubicBezTo>
                      <a:pt x="75" y="80"/>
                      <a:pt x="76" y="79"/>
                      <a:pt x="77" y="78"/>
                    </a:cubicBezTo>
                    <a:cubicBezTo>
                      <a:pt x="79" y="76"/>
                      <a:pt x="81" y="74"/>
                      <a:pt x="84" y="72"/>
                    </a:cubicBezTo>
                    <a:cubicBezTo>
                      <a:pt x="85" y="71"/>
                      <a:pt x="85" y="70"/>
                      <a:pt x="86" y="70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90" y="67"/>
                      <a:pt x="92" y="66"/>
                      <a:pt x="93" y="65"/>
                    </a:cubicBezTo>
                    <a:cubicBezTo>
                      <a:pt x="95" y="64"/>
                      <a:pt x="96" y="64"/>
                      <a:pt x="98" y="63"/>
                    </a:cubicBezTo>
                    <a:cubicBezTo>
                      <a:pt x="99" y="62"/>
                      <a:pt x="100" y="62"/>
                      <a:pt x="100" y="62"/>
                    </a:cubicBezTo>
                    <a:cubicBezTo>
                      <a:pt x="101" y="61"/>
                      <a:pt x="102" y="61"/>
                      <a:pt x="103" y="61"/>
                    </a:cubicBezTo>
                    <a:cubicBezTo>
                      <a:pt x="105" y="60"/>
                      <a:pt x="106" y="59"/>
                      <a:pt x="108" y="59"/>
                    </a:cubicBezTo>
                    <a:cubicBezTo>
                      <a:pt x="109" y="58"/>
                      <a:pt x="111" y="58"/>
                      <a:pt x="112" y="58"/>
                    </a:cubicBezTo>
                    <a:cubicBezTo>
                      <a:pt x="113" y="57"/>
                      <a:pt x="113" y="57"/>
                      <a:pt x="114" y="57"/>
                    </a:cubicBezTo>
                    <a:cubicBezTo>
                      <a:pt x="114" y="57"/>
                      <a:pt x="115" y="57"/>
                      <a:pt x="116" y="57"/>
                    </a:cubicBezTo>
                    <a:cubicBezTo>
                      <a:pt x="117" y="57"/>
                      <a:pt x="118" y="56"/>
                      <a:pt x="119" y="56"/>
                    </a:cubicBezTo>
                    <a:cubicBezTo>
                      <a:pt x="120" y="56"/>
                      <a:pt x="121" y="56"/>
                      <a:pt x="121" y="56"/>
                    </a:cubicBezTo>
                    <a:cubicBezTo>
                      <a:pt x="121" y="56"/>
                      <a:pt x="122" y="56"/>
                      <a:pt x="124" y="55"/>
                    </a:cubicBezTo>
                    <a:cubicBezTo>
                      <a:pt x="124" y="55"/>
                      <a:pt x="125" y="55"/>
                      <a:pt x="127" y="55"/>
                    </a:cubicBezTo>
                    <a:cubicBezTo>
                      <a:pt x="127" y="55"/>
                      <a:pt x="128" y="55"/>
                      <a:pt x="128" y="55"/>
                    </a:cubicBezTo>
                    <a:cubicBezTo>
                      <a:pt x="129" y="55"/>
                      <a:pt x="130" y="55"/>
                      <a:pt x="130" y="55"/>
                    </a:cubicBezTo>
                    <a:cubicBezTo>
                      <a:pt x="132" y="55"/>
                      <a:pt x="133" y="55"/>
                      <a:pt x="135" y="55"/>
                    </a:cubicBezTo>
                    <a:cubicBezTo>
                      <a:pt x="136" y="55"/>
                      <a:pt x="138" y="55"/>
                      <a:pt x="140" y="56"/>
                    </a:cubicBezTo>
                    <a:cubicBezTo>
                      <a:pt x="141" y="56"/>
                      <a:pt x="142" y="56"/>
                      <a:pt x="143" y="56"/>
                    </a:cubicBezTo>
                    <a:cubicBezTo>
                      <a:pt x="143" y="56"/>
                      <a:pt x="144" y="56"/>
                      <a:pt x="145" y="56"/>
                    </a:cubicBezTo>
                    <a:cubicBezTo>
                      <a:pt x="147" y="57"/>
                      <a:pt x="149" y="57"/>
                      <a:pt x="151" y="58"/>
                    </a:cubicBezTo>
                    <a:cubicBezTo>
                      <a:pt x="152" y="58"/>
                      <a:pt x="154" y="59"/>
                      <a:pt x="156" y="59"/>
                    </a:cubicBezTo>
                    <a:cubicBezTo>
                      <a:pt x="157" y="60"/>
                      <a:pt x="157" y="60"/>
                      <a:pt x="157" y="60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9" y="60"/>
                      <a:pt x="160" y="61"/>
                      <a:pt x="161" y="61"/>
                    </a:cubicBezTo>
                    <a:cubicBezTo>
                      <a:pt x="164" y="62"/>
                      <a:pt x="167" y="64"/>
                      <a:pt x="169" y="65"/>
                    </a:cubicBezTo>
                    <a:cubicBezTo>
                      <a:pt x="171" y="66"/>
                      <a:pt x="172" y="67"/>
                      <a:pt x="173" y="67"/>
                    </a:cubicBezTo>
                    <a:cubicBezTo>
                      <a:pt x="174" y="68"/>
                      <a:pt x="174" y="69"/>
                      <a:pt x="175" y="69"/>
                    </a:cubicBezTo>
                    <a:cubicBezTo>
                      <a:pt x="176" y="70"/>
                      <a:pt x="177" y="70"/>
                      <a:pt x="177" y="70"/>
                    </a:cubicBezTo>
                    <a:cubicBezTo>
                      <a:pt x="177" y="70"/>
                      <a:pt x="178" y="71"/>
                      <a:pt x="179" y="72"/>
                    </a:cubicBezTo>
                    <a:cubicBezTo>
                      <a:pt x="180" y="73"/>
                      <a:pt x="181" y="73"/>
                      <a:pt x="181" y="74"/>
                    </a:cubicBezTo>
                    <a:cubicBezTo>
                      <a:pt x="182" y="75"/>
                      <a:pt x="183" y="76"/>
                      <a:pt x="184" y="77"/>
                    </a:cubicBezTo>
                    <a:cubicBezTo>
                      <a:pt x="186" y="79"/>
                      <a:pt x="189" y="81"/>
                      <a:pt x="191" y="84"/>
                    </a:cubicBezTo>
                    <a:cubicBezTo>
                      <a:pt x="191" y="84"/>
                      <a:pt x="192" y="85"/>
                      <a:pt x="192" y="86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195" y="90"/>
                      <a:pt x="196" y="91"/>
                      <a:pt x="197" y="93"/>
                    </a:cubicBezTo>
                    <a:cubicBezTo>
                      <a:pt x="198" y="94"/>
                      <a:pt x="198" y="96"/>
                      <a:pt x="199" y="98"/>
                    </a:cubicBezTo>
                    <a:cubicBezTo>
                      <a:pt x="200" y="98"/>
                      <a:pt x="200" y="99"/>
                      <a:pt x="201" y="100"/>
                    </a:cubicBezTo>
                    <a:cubicBezTo>
                      <a:pt x="201" y="101"/>
                      <a:pt x="201" y="102"/>
                      <a:pt x="202" y="102"/>
                    </a:cubicBezTo>
                    <a:cubicBezTo>
                      <a:pt x="202" y="104"/>
                      <a:pt x="203" y="106"/>
                      <a:pt x="203" y="107"/>
                    </a:cubicBezTo>
                    <a:cubicBezTo>
                      <a:pt x="204" y="109"/>
                      <a:pt x="204" y="110"/>
                      <a:pt x="205" y="112"/>
                    </a:cubicBezTo>
                    <a:cubicBezTo>
                      <a:pt x="205" y="112"/>
                      <a:pt x="205" y="113"/>
                      <a:pt x="205" y="113"/>
                    </a:cubicBezTo>
                    <a:cubicBezTo>
                      <a:pt x="205" y="114"/>
                      <a:pt x="205" y="115"/>
                      <a:pt x="205" y="115"/>
                    </a:cubicBezTo>
                    <a:cubicBezTo>
                      <a:pt x="206" y="116"/>
                      <a:pt x="206" y="117"/>
                      <a:pt x="206" y="118"/>
                    </a:cubicBezTo>
                    <a:cubicBezTo>
                      <a:pt x="206" y="120"/>
                      <a:pt x="206" y="121"/>
                      <a:pt x="206" y="121"/>
                    </a:cubicBezTo>
                    <a:cubicBezTo>
                      <a:pt x="206" y="121"/>
                      <a:pt x="207" y="122"/>
                      <a:pt x="207" y="123"/>
                    </a:cubicBezTo>
                    <a:cubicBezTo>
                      <a:pt x="207" y="124"/>
                      <a:pt x="207" y="125"/>
                      <a:pt x="207" y="126"/>
                    </a:cubicBezTo>
                    <a:cubicBezTo>
                      <a:pt x="207" y="127"/>
                      <a:pt x="207" y="127"/>
                      <a:pt x="207" y="128"/>
                    </a:cubicBezTo>
                    <a:cubicBezTo>
                      <a:pt x="207" y="129"/>
                      <a:pt x="207" y="129"/>
                      <a:pt x="207" y="130"/>
                    </a:cubicBezTo>
                    <a:cubicBezTo>
                      <a:pt x="207" y="131"/>
                      <a:pt x="207" y="133"/>
                      <a:pt x="207" y="134"/>
                    </a:cubicBezTo>
                    <a:cubicBezTo>
                      <a:pt x="207" y="136"/>
                      <a:pt x="207" y="138"/>
                      <a:pt x="207" y="139"/>
                    </a:cubicBezTo>
                    <a:cubicBezTo>
                      <a:pt x="206" y="140"/>
                      <a:pt x="206" y="141"/>
                      <a:pt x="206" y="142"/>
                    </a:cubicBezTo>
                    <a:cubicBezTo>
                      <a:pt x="206" y="143"/>
                      <a:pt x="206" y="144"/>
                      <a:pt x="206" y="145"/>
                    </a:cubicBezTo>
                    <a:cubicBezTo>
                      <a:pt x="205" y="147"/>
                      <a:pt x="205" y="148"/>
                      <a:pt x="205" y="150"/>
                    </a:cubicBezTo>
                    <a:cubicBezTo>
                      <a:pt x="204" y="152"/>
                      <a:pt x="204" y="154"/>
                      <a:pt x="203" y="155"/>
                    </a:cubicBezTo>
                    <a:cubicBezTo>
                      <a:pt x="203" y="157"/>
                      <a:pt x="203" y="157"/>
                      <a:pt x="203" y="157"/>
                    </a:cubicBezTo>
                    <a:cubicBezTo>
                      <a:pt x="202" y="158"/>
                      <a:pt x="202" y="158"/>
                      <a:pt x="202" y="158"/>
                    </a:cubicBezTo>
                    <a:cubicBezTo>
                      <a:pt x="202" y="159"/>
                      <a:pt x="201" y="160"/>
                      <a:pt x="201" y="160"/>
                    </a:cubicBezTo>
                    <a:cubicBezTo>
                      <a:pt x="200" y="164"/>
                      <a:pt x="198" y="166"/>
                      <a:pt x="197" y="169"/>
                    </a:cubicBezTo>
                    <a:cubicBezTo>
                      <a:pt x="196" y="170"/>
                      <a:pt x="195" y="171"/>
                      <a:pt x="195" y="172"/>
                    </a:cubicBezTo>
                    <a:cubicBezTo>
                      <a:pt x="194" y="173"/>
                      <a:pt x="194" y="174"/>
                      <a:pt x="193" y="175"/>
                    </a:cubicBezTo>
                    <a:cubicBezTo>
                      <a:pt x="192" y="176"/>
                      <a:pt x="192" y="177"/>
                      <a:pt x="192" y="177"/>
                    </a:cubicBezTo>
                    <a:cubicBezTo>
                      <a:pt x="192" y="177"/>
                      <a:pt x="191" y="177"/>
                      <a:pt x="190" y="179"/>
                    </a:cubicBezTo>
                    <a:cubicBezTo>
                      <a:pt x="189" y="179"/>
                      <a:pt x="189" y="180"/>
                      <a:pt x="188" y="181"/>
                    </a:cubicBezTo>
                    <a:cubicBezTo>
                      <a:pt x="187" y="182"/>
                      <a:pt x="187" y="183"/>
                      <a:pt x="186" y="184"/>
                    </a:cubicBezTo>
                    <a:cubicBezTo>
                      <a:pt x="183" y="186"/>
                      <a:pt x="181" y="188"/>
                      <a:pt x="178" y="190"/>
                    </a:cubicBezTo>
                    <a:cubicBezTo>
                      <a:pt x="178" y="191"/>
                      <a:pt x="177" y="191"/>
                      <a:pt x="176" y="192"/>
                    </a:cubicBezTo>
                    <a:cubicBezTo>
                      <a:pt x="175" y="193"/>
                      <a:pt x="175" y="193"/>
                      <a:pt x="175" y="193"/>
                    </a:cubicBezTo>
                    <a:cubicBezTo>
                      <a:pt x="174" y="193"/>
                      <a:pt x="174" y="193"/>
                      <a:pt x="174" y="193"/>
                    </a:cubicBezTo>
                    <a:cubicBezTo>
                      <a:pt x="173" y="194"/>
                      <a:pt x="171" y="195"/>
                      <a:pt x="170" y="196"/>
                    </a:cubicBezTo>
                    <a:cubicBezTo>
                      <a:pt x="168" y="197"/>
                      <a:pt x="166" y="198"/>
                      <a:pt x="165" y="199"/>
                    </a:cubicBezTo>
                    <a:cubicBezTo>
                      <a:pt x="164" y="199"/>
                      <a:pt x="163" y="200"/>
                      <a:pt x="162" y="200"/>
                    </a:cubicBezTo>
                    <a:cubicBezTo>
                      <a:pt x="161" y="200"/>
                      <a:pt x="161" y="201"/>
                      <a:pt x="160" y="201"/>
                    </a:cubicBezTo>
                    <a:cubicBezTo>
                      <a:pt x="158" y="202"/>
                      <a:pt x="157" y="202"/>
                      <a:pt x="155" y="203"/>
                    </a:cubicBezTo>
                    <a:cubicBezTo>
                      <a:pt x="153" y="203"/>
                      <a:pt x="152" y="204"/>
                      <a:pt x="151" y="204"/>
                    </a:cubicBezTo>
                    <a:cubicBezTo>
                      <a:pt x="150" y="204"/>
                      <a:pt x="149" y="205"/>
                      <a:pt x="149" y="205"/>
                    </a:cubicBezTo>
                    <a:cubicBezTo>
                      <a:pt x="148" y="205"/>
                      <a:pt x="148" y="205"/>
                      <a:pt x="147" y="205"/>
                    </a:cubicBezTo>
                    <a:cubicBezTo>
                      <a:pt x="146" y="205"/>
                      <a:pt x="145" y="205"/>
                      <a:pt x="144" y="206"/>
                    </a:cubicBezTo>
                    <a:cubicBezTo>
                      <a:pt x="142" y="206"/>
                      <a:pt x="142" y="206"/>
                      <a:pt x="142" y="206"/>
                    </a:cubicBezTo>
                    <a:cubicBezTo>
                      <a:pt x="142" y="206"/>
                      <a:pt x="141" y="206"/>
                      <a:pt x="139" y="206"/>
                    </a:cubicBezTo>
                    <a:cubicBezTo>
                      <a:pt x="138" y="206"/>
                      <a:pt x="137" y="206"/>
                      <a:pt x="136" y="207"/>
                    </a:cubicBezTo>
                    <a:cubicBezTo>
                      <a:pt x="135" y="207"/>
                      <a:pt x="135" y="207"/>
                      <a:pt x="134" y="207"/>
                    </a:cubicBezTo>
                    <a:cubicBezTo>
                      <a:pt x="134" y="207"/>
                      <a:pt x="133" y="207"/>
                      <a:pt x="132" y="2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Oval 27"/>
              <p:cNvSpPr>
                <a:spLocks/>
              </p:cNvSpPr>
              <p:nvPr/>
            </p:nvSpPr>
            <p:spPr bwMode="auto">
              <a:xfrm>
                <a:off x="6693787" y="2244778"/>
                <a:ext cx="184363" cy="1932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Oval 28"/>
              <p:cNvSpPr>
                <a:spLocks/>
              </p:cNvSpPr>
              <p:nvPr/>
            </p:nvSpPr>
            <p:spPr bwMode="auto">
              <a:xfrm>
                <a:off x="4821941" y="4315392"/>
                <a:ext cx="182481" cy="19325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29"/>
              <p:cNvSpPr>
                <a:spLocks/>
              </p:cNvSpPr>
              <p:nvPr/>
            </p:nvSpPr>
            <p:spPr bwMode="auto">
              <a:xfrm>
                <a:off x="3691308" y="3838165"/>
                <a:ext cx="443035" cy="465395"/>
              </a:xfrm>
              <a:custGeom>
                <a:avLst/>
                <a:gdLst>
                  <a:gd name="T0" fmla="*/ 151 w 221"/>
                  <a:gd name="T1" fmla="*/ 212 h 221"/>
                  <a:gd name="T2" fmla="*/ 166 w 221"/>
                  <a:gd name="T3" fmla="*/ 183 h 221"/>
                  <a:gd name="T4" fmla="*/ 198 w 221"/>
                  <a:gd name="T5" fmla="*/ 176 h 221"/>
                  <a:gd name="T6" fmla="*/ 212 w 221"/>
                  <a:gd name="T7" fmla="*/ 156 h 221"/>
                  <a:gd name="T8" fmla="*/ 198 w 221"/>
                  <a:gd name="T9" fmla="*/ 134 h 221"/>
                  <a:gd name="T10" fmla="*/ 202 w 221"/>
                  <a:gd name="T11" fmla="*/ 112 h 221"/>
                  <a:gd name="T12" fmla="*/ 219 w 221"/>
                  <a:gd name="T13" fmla="*/ 95 h 221"/>
                  <a:gd name="T14" fmla="*/ 216 w 221"/>
                  <a:gd name="T15" fmla="*/ 74 h 221"/>
                  <a:gd name="T16" fmla="*/ 186 w 221"/>
                  <a:gd name="T17" fmla="*/ 60 h 221"/>
                  <a:gd name="T18" fmla="*/ 175 w 221"/>
                  <a:gd name="T19" fmla="*/ 32 h 221"/>
                  <a:gd name="T20" fmla="*/ 159 w 221"/>
                  <a:gd name="T21" fmla="*/ 10 h 221"/>
                  <a:gd name="T22" fmla="*/ 139 w 221"/>
                  <a:gd name="T23" fmla="*/ 22 h 221"/>
                  <a:gd name="T24" fmla="*/ 116 w 221"/>
                  <a:gd name="T25" fmla="*/ 20 h 221"/>
                  <a:gd name="T26" fmla="*/ 101 w 221"/>
                  <a:gd name="T27" fmla="*/ 10 h 221"/>
                  <a:gd name="T28" fmla="*/ 82 w 221"/>
                  <a:gd name="T29" fmla="*/ 2 h 221"/>
                  <a:gd name="T30" fmla="*/ 65 w 221"/>
                  <a:gd name="T31" fmla="*/ 32 h 221"/>
                  <a:gd name="T32" fmla="*/ 41 w 221"/>
                  <a:gd name="T33" fmla="*/ 48 h 221"/>
                  <a:gd name="T34" fmla="*/ 11 w 221"/>
                  <a:gd name="T35" fmla="*/ 60 h 221"/>
                  <a:gd name="T36" fmla="*/ 20 w 221"/>
                  <a:gd name="T37" fmla="*/ 80 h 221"/>
                  <a:gd name="T38" fmla="*/ 20 w 221"/>
                  <a:gd name="T39" fmla="*/ 99 h 221"/>
                  <a:gd name="T40" fmla="*/ 15 w 221"/>
                  <a:gd name="T41" fmla="*/ 117 h 221"/>
                  <a:gd name="T42" fmla="*/ 1 w 221"/>
                  <a:gd name="T43" fmla="*/ 134 h 221"/>
                  <a:gd name="T44" fmla="*/ 27 w 221"/>
                  <a:gd name="T45" fmla="*/ 153 h 221"/>
                  <a:gd name="T46" fmla="*/ 46 w 221"/>
                  <a:gd name="T47" fmla="*/ 175 h 221"/>
                  <a:gd name="T48" fmla="*/ 55 w 221"/>
                  <a:gd name="T49" fmla="*/ 208 h 221"/>
                  <a:gd name="T50" fmla="*/ 75 w 221"/>
                  <a:gd name="T51" fmla="*/ 206 h 221"/>
                  <a:gd name="T52" fmla="*/ 93 w 221"/>
                  <a:gd name="T53" fmla="*/ 200 h 221"/>
                  <a:gd name="T54" fmla="*/ 115 w 221"/>
                  <a:gd name="T55" fmla="*/ 204 h 221"/>
                  <a:gd name="T56" fmla="*/ 132 w 221"/>
                  <a:gd name="T57" fmla="*/ 221 h 221"/>
                  <a:gd name="T58" fmla="*/ 98 w 221"/>
                  <a:gd name="T59" fmla="*/ 173 h 221"/>
                  <a:gd name="T60" fmla="*/ 85 w 221"/>
                  <a:gd name="T61" fmla="*/ 169 h 221"/>
                  <a:gd name="T62" fmla="*/ 73 w 221"/>
                  <a:gd name="T63" fmla="*/ 162 h 221"/>
                  <a:gd name="T64" fmla="*/ 60 w 221"/>
                  <a:gd name="T65" fmla="*/ 150 h 221"/>
                  <a:gd name="T66" fmla="*/ 51 w 221"/>
                  <a:gd name="T67" fmla="*/ 134 h 221"/>
                  <a:gd name="T68" fmla="*/ 48 w 221"/>
                  <a:gd name="T69" fmla="*/ 120 h 221"/>
                  <a:gd name="T70" fmla="*/ 47 w 221"/>
                  <a:gd name="T71" fmla="*/ 107 h 221"/>
                  <a:gd name="T72" fmla="*/ 48 w 221"/>
                  <a:gd name="T73" fmla="*/ 96 h 221"/>
                  <a:gd name="T74" fmla="*/ 53 w 221"/>
                  <a:gd name="T75" fmla="*/ 83 h 221"/>
                  <a:gd name="T76" fmla="*/ 61 w 221"/>
                  <a:gd name="T77" fmla="*/ 71 h 221"/>
                  <a:gd name="T78" fmla="*/ 73 w 221"/>
                  <a:gd name="T79" fmla="*/ 59 h 221"/>
                  <a:gd name="T80" fmla="*/ 88 w 221"/>
                  <a:gd name="T81" fmla="*/ 51 h 221"/>
                  <a:gd name="T82" fmla="*/ 103 w 221"/>
                  <a:gd name="T83" fmla="*/ 47 h 221"/>
                  <a:gd name="T84" fmla="*/ 117 w 221"/>
                  <a:gd name="T85" fmla="*/ 47 h 221"/>
                  <a:gd name="T86" fmla="*/ 127 w 221"/>
                  <a:gd name="T87" fmla="*/ 49 h 221"/>
                  <a:gd name="T88" fmla="*/ 142 w 221"/>
                  <a:gd name="T89" fmla="*/ 55 h 221"/>
                  <a:gd name="T90" fmla="*/ 156 w 221"/>
                  <a:gd name="T91" fmla="*/ 66 h 221"/>
                  <a:gd name="T92" fmla="*/ 164 w 221"/>
                  <a:gd name="T93" fmla="*/ 76 h 221"/>
                  <a:gd name="T94" fmla="*/ 171 w 221"/>
                  <a:gd name="T95" fmla="*/ 90 h 221"/>
                  <a:gd name="T96" fmla="*/ 174 w 221"/>
                  <a:gd name="T97" fmla="*/ 107 h 221"/>
                  <a:gd name="T98" fmla="*/ 174 w 221"/>
                  <a:gd name="T99" fmla="*/ 119 h 221"/>
                  <a:gd name="T100" fmla="*/ 171 w 221"/>
                  <a:gd name="T101" fmla="*/ 130 h 221"/>
                  <a:gd name="T102" fmla="*/ 163 w 221"/>
                  <a:gd name="T103" fmla="*/ 146 h 221"/>
                  <a:gd name="T104" fmla="*/ 153 w 221"/>
                  <a:gd name="T105" fmla="*/ 158 h 221"/>
                  <a:gd name="T106" fmla="*/ 143 w 221"/>
                  <a:gd name="T107" fmla="*/ 166 h 221"/>
                  <a:gd name="T108" fmla="*/ 127 w 221"/>
                  <a:gd name="T109" fmla="*/ 172 h 221"/>
                  <a:gd name="T110" fmla="*/ 110 w 221"/>
                  <a:gd name="T111" fmla="*/ 174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1" h="221">
                    <a:moveTo>
                      <a:pt x="132" y="221"/>
                    </a:moveTo>
                    <a:cubicBezTo>
                      <a:pt x="132" y="221"/>
                      <a:pt x="133" y="220"/>
                      <a:pt x="134" y="220"/>
                    </a:cubicBezTo>
                    <a:cubicBezTo>
                      <a:pt x="136" y="220"/>
                      <a:pt x="138" y="219"/>
                      <a:pt x="140" y="219"/>
                    </a:cubicBezTo>
                    <a:cubicBezTo>
                      <a:pt x="144" y="218"/>
                      <a:pt x="147" y="216"/>
                      <a:pt x="147" y="216"/>
                    </a:cubicBezTo>
                    <a:cubicBezTo>
                      <a:pt x="150" y="216"/>
                      <a:pt x="151" y="214"/>
                      <a:pt x="151" y="212"/>
                    </a:cubicBezTo>
                    <a:cubicBezTo>
                      <a:pt x="151" y="212"/>
                      <a:pt x="152" y="207"/>
                      <a:pt x="153" y="203"/>
                    </a:cubicBezTo>
                    <a:cubicBezTo>
                      <a:pt x="153" y="198"/>
                      <a:pt x="153" y="194"/>
                      <a:pt x="153" y="194"/>
                    </a:cubicBezTo>
                    <a:cubicBezTo>
                      <a:pt x="153" y="192"/>
                      <a:pt x="154" y="190"/>
                      <a:pt x="156" y="190"/>
                    </a:cubicBezTo>
                    <a:cubicBezTo>
                      <a:pt x="156" y="190"/>
                      <a:pt x="159" y="188"/>
                      <a:pt x="161" y="186"/>
                    </a:cubicBezTo>
                    <a:cubicBezTo>
                      <a:pt x="164" y="185"/>
                      <a:pt x="166" y="183"/>
                      <a:pt x="166" y="183"/>
                    </a:cubicBezTo>
                    <a:cubicBezTo>
                      <a:pt x="166" y="183"/>
                      <a:pt x="168" y="181"/>
                      <a:pt x="171" y="179"/>
                    </a:cubicBezTo>
                    <a:cubicBezTo>
                      <a:pt x="173" y="177"/>
                      <a:pt x="175" y="175"/>
                      <a:pt x="175" y="175"/>
                    </a:cubicBezTo>
                    <a:cubicBezTo>
                      <a:pt x="176" y="173"/>
                      <a:pt x="178" y="173"/>
                      <a:pt x="180" y="173"/>
                    </a:cubicBezTo>
                    <a:cubicBezTo>
                      <a:pt x="180" y="173"/>
                      <a:pt x="184" y="175"/>
                      <a:pt x="189" y="175"/>
                    </a:cubicBezTo>
                    <a:cubicBezTo>
                      <a:pt x="193" y="176"/>
                      <a:pt x="198" y="176"/>
                      <a:pt x="198" y="176"/>
                    </a:cubicBezTo>
                    <a:cubicBezTo>
                      <a:pt x="200" y="177"/>
                      <a:pt x="202" y="176"/>
                      <a:pt x="203" y="174"/>
                    </a:cubicBezTo>
                    <a:cubicBezTo>
                      <a:pt x="203" y="174"/>
                      <a:pt x="205" y="170"/>
                      <a:pt x="208" y="167"/>
                    </a:cubicBezTo>
                    <a:cubicBezTo>
                      <a:pt x="209" y="165"/>
                      <a:pt x="210" y="163"/>
                      <a:pt x="210" y="162"/>
                    </a:cubicBezTo>
                    <a:cubicBezTo>
                      <a:pt x="211" y="160"/>
                      <a:pt x="211" y="159"/>
                      <a:pt x="211" y="159"/>
                    </a:cubicBezTo>
                    <a:cubicBezTo>
                      <a:pt x="212" y="158"/>
                      <a:pt x="212" y="157"/>
                      <a:pt x="212" y="156"/>
                    </a:cubicBezTo>
                    <a:cubicBezTo>
                      <a:pt x="212" y="155"/>
                      <a:pt x="212" y="154"/>
                      <a:pt x="211" y="154"/>
                    </a:cubicBezTo>
                    <a:cubicBezTo>
                      <a:pt x="211" y="154"/>
                      <a:pt x="209" y="150"/>
                      <a:pt x="206" y="146"/>
                    </a:cubicBezTo>
                    <a:cubicBezTo>
                      <a:pt x="204" y="144"/>
                      <a:pt x="203" y="143"/>
                      <a:pt x="202" y="141"/>
                    </a:cubicBezTo>
                    <a:cubicBezTo>
                      <a:pt x="200" y="140"/>
                      <a:pt x="200" y="139"/>
                      <a:pt x="200" y="139"/>
                    </a:cubicBezTo>
                    <a:cubicBezTo>
                      <a:pt x="198" y="138"/>
                      <a:pt x="198" y="136"/>
                      <a:pt x="198" y="134"/>
                    </a:cubicBezTo>
                    <a:cubicBezTo>
                      <a:pt x="198" y="134"/>
                      <a:pt x="199" y="134"/>
                      <a:pt x="199" y="133"/>
                    </a:cubicBezTo>
                    <a:cubicBezTo>
                      <a:pt x="199" y="131"/>
                      <a:pt x="199" y="130"/>
                      <a:pt x="200" y="128"/>
                    </a:cubicBezTo>
                    <a:cubicBezTo>
                      <a:pt x="200" y="125"/>
                      <a:pt x="201" y="122"/>
                      <a:pt x="201" y="122"/>
                    </a:cubicBezTo>
                    <a:cubicBezTo>
                      <a:pt x="201" y="122"/>
                      <a:pt x="201" y="119"/>
                      <a:pt x="201" y="116"/>
                    </a:cubicBezTo>
                    <a:cubicBezTo>
                      <a:pt x="201" y="115"/>
                      <a:pt x="202" y="113"/>
                      <a:pt x="202" y="112"/>
                    </a:cubicBezTo>
                    <a:cubicBezTo>
                      <a:pt x="201" y="111"/>
                      <a:pt x="201" y="110"/>
                      <a:pt x="201" y="110"/>
                    </a:cubicBezTo>
                    <a:cubicBezTo>
                      <a:pt x="201" y="109"/>
                      <a:pt x="202" y="107"/>
                      <a:pt x="204" y="106"/>
                    </a:cubicBezTo>
                    <a:cubicBezTo>
                      <a:pt x="204" y="106"/>
                      <a:pt x="205" y="105"/>
                      <a:pt x="206" y="104"/>
                    </a:cubicBezTo>
                    <a:cubicBezTo>
                      <a:pt x="208" y="104"/>
                      <a:pt x="210" y="102"/>
                      <a:pt x="212" y="101"/>
                    </a:cubicBezTo>
                    <a:cubicBezTo>
                      <a:pt x="215" y="98"/>
                      <a:pt x="219" y="95"/>
                      <a:pt x="219" y="95"/>
                    </a:cubicBezTo>
                    <a:cubicBezTo>
                      <a:pt x="220" y="95"/>
                      <a:pt x="220" y="94"/>
                      <a:pt x="220" y="93"/>
                    </a:cubicBezTo>
                    <a:cubicBezTo>
                      <a:pt x="221" y="92"/>
                      <a:pt x="221" y="91"/>
                      <a:pt x="221" y="90"/>
                    </a:cubicBezTo>
                    <a:cubicBezTo>
                      <a:pt x="221" y="90"/>
                      <a:pt x="220" y="89"/>
                      <a:pt x="220" y="87"/>
                    </a:cubicBezTo>
                    <a:cubicBezTo>
                      <a:pt x="220" y="86"/>
                      <a:pt x="219" y="84"/>
                      <a:pt x="219" y="82"/>
                    </a:cubicBezTo>
                    <a:cubicBezTo>
                      <a:pt x="218" y="78"/>
                      <a:pt x="216" y="74"/>
                      <a:pt x="216" y="74"/>
                    </a:cubicBezTo>
                    <a:cubicBezTo>
                      <a:pt x="216" y="72"/>
                      <a:pt x="214" y="70"/>
                      <a:pt x="212" y="70"/>
                    </a:cubicBezTo>
                    <a:cubicBezTo>
                      <a:pt x="212" y="70"/>
                      <a:pt x="207" y="69"/>
                      <a:pt x="203" y="68"/>
                    </a:cubicBezTo>
                    <a:cubicBezTo>
                      <a:pt x="198" y="68"/>
                      <a:pt x="194" y="68"/>
                      <a:pt x="194" y="68"/>
                    </a:cubicBezTo>
                    <a:cubicBezTo>
                      <a:pt x="192" y="68"/>
                      <a:pt x="190" y="67"/>
                      <a:pt x="189" y="65"/>
                    </a:cubicBezTo>
                    <a:cubicBezTo>
                      <a:pt x="189" y="65"/>
                      <a:pt x="188" y="63"/>
                      <a:pt x="186" y="60"/>
                    </a:cubicBezTo>
                    <a:cubicBezTo>
                      <a:pt x="184" y="58"/>
                      <a:pt x="183" y="55"/>
                      <a:pt x="183" y="55"/>
                    </a:cubicBezTo>
                    <a:cubicBezTo>
                      <a:pt x="183" y="55"/>
                      <a:pt x="181" y="53"/>
                      <a:pt x="179" y="51"/>
                    </a:cubicBezTo>
                    <a:cubicBezTo>
                      <a:pt x="177" y="48"/>
                      <a:pt x="175" y="46"/>
                      <a:pt x="175" y="46"/>
                    </a:cubicBezTo>
                    <a:cubicBezTo>
                      <a:pt x="173" y="45"/>
                      <a:pt x="173" y="43"/>
                      <a:pt x="173" y="41"/>
                    </a:cubicBezTo>
                    <a:cubicBezTo>
                      <a:pt x="173" y="41"/>
                      <a:pt x="174" y="37"/>
                      <a:pt x="175" y="32"/>
                    </a:cubicBezTo>
                    <a:cubicBezTo>
                      <a:pt x="176" y="28"/>
                      <a:pt x="176" y="23"/>
                      <a:pt x="176" y="23"/>
                    </a:cubicBezTo>
                    <a:cubicBezTo>
                      <a:pt x="176" y="21"/>
                      <a:pt x="175" y="19"/>
                      <a:pt x="173" y="18"/>
                    </a:cubicBezTo>
                    <a:cubicBezTo>
                      <a:pt x="173" y="18"/>
                      <a:pt x="170" y="16"/>
                      <a:pt x="167" y="14"/>
                    </a:cubicBezTo>
                    <a:cubicBezTo>
                      <a:pt x="165" y="13"/>
                      <a:pt x="163" y="12"/>
                      <a:pt x="161" y="11"/>
                    </a:cubicBezTo>
                    <a:cubicBezTo>
                      <a:pt x="160" y="10"/>
                      <a:pt x="159" y="10"/>
                      <a:pt x="159" y="10"/>
                    </a:cubicBezTo>
                    <a:cubicBezTo>
                      <a:pt x="158" y="9"/>
                      <a:pt x="157" y="9"/>
                      <a:pt x="156" y="9"/>
                    </a:cubicBezTo>
                    <a:cubicBezTo>
                      <a:pt x="155" y="9"/>
                      <a:pt x="154" y="9"/>
                      <a:pt x="153" y="10"/>
                    </a:cubicBezTo>
                    <a:cubicBezTo>
                      <a:pt x="153" y="10"/>
                      <a:pt x="149" y="13"/>
                      <a:pt x="146" y="16"/>
                    </a:cubicBezTo>
                    <a:cubicBezTo>
                      <a:pt x="144" y="17"/>
                      <a:pt x="142" y="19"/>
                      <a:pt x="141" y="20"/>
                    </a:cubicBezTo>
                    <a:cubicBezTo>
                      <a:pt x="140" y="21"/>
                      <a:pt x="139" y="22"/>
                      <a:pt x="139" y="22"/>
                    </a:cubicBezTo>
                    <a:cubicBezTo>
                      <a:pt x="138" y="23"/>
                      <a:pt x="136" y="23"/>
                      <a:pt x="134" y="23"/>
                    </a:cubicBezTo>
                    <a:cubicBezTo>
                      <a:pt x="134" y="23"/>
                      <a:pt x="134" y="23"/>
                      <a:pt x="132" y="22"/>
                    </a:cubicBezTo>
                    <a:cubicBezTo>
                      <a:pt x="131" y="22"/>
                      <a:pt x="130" y="22"/>
                      <a:pt x="128" y="21"/>
                    </a:cubicBezTo>
                    <a:cubicBezTo>
                      <a:pt x="125" y="21"/>
                      <a:pt x="122" y="20"/>
                      <a:pt x="122" y="20"/>
                    </a:cubicBezTo>
                    <a:cubicBezTo>
                      <a:pt x="122" y="20"/>
                      <a:pt x="119" y="20"/>
                      <a:pt x="116" y="20"/>
                    </a:cubicBezTo>
                    <a:cubicBezTo>
                      <a:pt x="115" y="20"/>
                      <a:pt x="113" y="20"/>
                      <a:pt x="112" y="20"/>
                    </a:cubicBezTo>
                    <a:cubicBezTo>
                      <a:pt x="111" y="20"/>
                      <a:pt x="110" y="20"/>
                      <a:pt x="110" y="20"/>
                    </a:cubicBezTo>
                    <a:cubicBezTo>
                      <a:pt x="108" y="20"/>
                      <a:pt x="107" y="19"/>
                      <a:pt x="106" y="17"/>
                    </a:cubicBezTo>
                    <a:cubicBezTo>
                      <a:pt x="106" y="17"/>
                      <a:pt x="105" y="16"/>
                      <a:pt x="104" y="15"/>
                    </a:cubicBezTo>
                    <a:cubicBezTo>
                      <a:pt x="103" y="13"/>
                      <a:pt x="102" y="12"/>
                      <a:pt x="101" y="10"/>
                    </a:cubicBezTo>
                    <a:cubicBezTo>
                      <a:pt x="98" y="6"/>
                      <a:pt x="95" y="2"/>
                      <a:pt x="95" y="2"/>
                    </a:cubicBezTo>
                    <a:cubicBezTo>
                      <a:pt x="95" y="2"/>
                      <a:pt x="94" y="1"/>
                      <a:pt x="93" y="1"/>
                    </a:cubicBezTo>
                    <a:cubicBezTo>
                      <a:pt x="92" y="0"/>
                      <a:pt x="91" y="0"/>
                      <a:pt x="90" y="1"/>
                    </a:cubicBezTo>
                    <a:cubicBezTo>
                      <a:pt x="90" y="1"/>
                      <a:pt x="89" y="1"/>
                      <a:pt x="87" y="1"/>
                    </a:cubicBezTo>
                    <a:cubicBezTo>
                      <a:pt x="86" y="2"/>
                      <a:pt x="83" y="2"/>
                      <a:pt x="82" y="2"/>
                    </a:cubicBezTo>
                    <a:cubicBezTo>
                      <a:pt x="78" y="4"/>
                      <a:pt x="74" y="5"/>
                      <a:pt x="74" y="5"/>
                    </a:cubicBezTo>
                    <a:cubicBezTo>
                      <a:pt x="71" y="6"/>
                      <a:pt x="70" y="7"/>
                      <a:pt x="70" y="9"/>
                    </a:cubicBezTo>
                    <a:cubicBezTo>
                      <a:pt x="70" y="9"/>
                      <a:pt x="69" y="14"/>
                      <a:pt x="68" y="18"/>
                    </a:cubicBezTo>
                    <a:cubicBezTo>
                      <a:pt x="68" y="23"/>
                      <a:pt x="68" y="27"/>
                      <a:pt x="68" y="27"/>
                    </a:cubicBezTo>
                    <a:cubicBezTo>
                      <a:pt x="68" y="29"/>
                      <a:pt x="67" y="31"/>
                      <a:pt x="65" y="32"/>
                    </a:cubicBezTo>
                    <a:cubicBezTo>
                      <a:pt x="65" y="32"/>
                      <a:pt x="63" y="33"/>
                      <a:pt x="60" y="35"/>
                    </a:cubicBezTo>
                    <a:cubicBezTo>
                      <a:pt x="58" y="37"/>
                      <a:pt x="55" y="38"/>
                      <a:pt x="55" y="38"/>
                    </a:cubicBezTo>
                    <a:cubicBezTo>
                      <a:pt x="55" y="38"/>
                      <a:pt x="53" y="40"/>
                      <a:pt x="50" y="42"/>
                    </a:cubicBezTo>
                    <a:cubicBezTo>
                      <a:pt x="48" y="44"/>
                      <a:pt x="46" y="47"/>
                      <a:pt x="46" y="47"/>
                    </a:cubicBezTo>
                    <a:cubicBezTo>
                      <a:pt x="45" y="48"/>
                      <a:pt x="43" y="48"/>
                      <a:pt x="41" y="48"/>
                    </a:cubicBezTo>
                    <a:cubicBezTo>
                      <a:pt x="41" y="48"/>
                      <a:pt x="37" y="47"/>
                      <a:pt x="32" y="46"/>
                    </a:cubicBezTo>
                    <a:cubicBezTo>
                      <a:pt x="28" y="45"/>
                      <a:pt x="23" y="45"/>
                      <a:pt x="23" y="45"/>
                    </a:cubicBezTo>
                    <a:cubicBezTo>
                      <a:pt x="21" y="45"/>
                      <a:pt x="19" y="46"/>
                      <a:pt x="18" y="48"/>
                    </a:cubicBezTo>
                    <a:cubicBezTo>
                      <a:pt x="18" y="48"/>
                      <a:pt x="16" y="51"/>
                      <a:pt x="13" y="55"/>
                    </a:cubicBezTo>
                    <a:cubicBezTo>
                      <a:pt x="12" y="56"/>
                      <a:pt x="12" y="58"/>
                      <a:pt x="11" y="60"/>
                    </a:cubicBezTo>
                    <a:cubicBezTo>
                      <a:pt x="10" y="61"/>
                      <a:pt x="10" y="62"/>
                      <a:pt x="10" y="62"/>
                    </a:cubicBezTo>
                    <a:cubicBezTo>
                      <a:pt x="9" y="63"/>
                      <a:pt x="9" y="64"/>
                      <a:pt x="9" y="65"/>
                    </a:cubicBezTo>
                    <a:cubicBezTo>
                      <a:pt x="9" y="66"/>
                      <a:pt x="9" y="67"/>
                      <a:pt x="10" y="68"/>
                    </a:cubicBezTo>
                    <a:cubicBezTo>
                      <a:pt x="10" y="68"/>
                      <a:pt x="13" y="72"/>
                      <a:pt x="15" y="75"/>
                    </a:cubicBezTo>
                    <a:cubicBezTo>
                      <a:pt x="17" y="77"/>
                      <a:pt x="18" y="79"/>
                      <a:pt x="20" y="80"/>
                    </a:cubicBezTo>
                    <a:cubicBezTo>
                      <a:pt x="21" y="81"/>
                      <a:pt x="22" y="82"/>
                      <a:pt x="22" y="82"/>
                    </a:cubicBezTo>
                    <a:cubicBezTo>
                      <a:pt x="23" y="83"/>
                      <a:pt x="23" y="85"/>
                      <a:pt x="23" y="87"/>
                    </a:cubicBezTo>
                    <a:cubicBezTo>
                      <a:pt x="23" y="87"/>
                      <a:pt x="23" y="88"/>
                      <a:pt x="22" y="89"/>
                    </a:cubicBezTo>
                    <a:cubicBezTo>
                      <a:pt x="22" y="90"/>
                      <a:pt x="22" y="91"/>
                      <a:pt x="21" y="93"/>
                    </a:cubicBezTo>
                    <a:cubicBezTo>
                      <a:pt x="21" y="96"/>
                      <a:pt x="20" y="99"/>
                      <a:pt x="20" y="99"/>
                    </a:cubicBezTo>
                    <a:cubicBezTo>
                      <a:pt x="20" y="99"/>
                      <a:pt x="20" y="102"/>
                      <a:pt x="20" y="105"/>
                    </a:cubicBezTo>
                    <a:cubicBezTo>
                      <a:pt x="20" y="106"/>
                      <a:pt x="20" y="108"/>
                      <a:pt x="20" y="109"/>
                    </a:cubicBezTo>
                    <a:cubicBezTo>
                      <a:pt x="20" y="110"/>
                      <a:pt x="20" y="111"/>
                      <a:pt x="20" y="111"/>
                    </a:cubicBezTo>
                    <a:cubicBezTo>
                      <a:pt x="20" y="113"/>
                      <a:pt x="19" y="114"/>
                      <a:pt x="17" y="115"/>
                    </a:cubicBezTo>
                    <a:cubicBezTo>
                      <a:pt x="17" y="115"/>
                      <a:pt x="16" y="116"/>
                      <a:pt x="15" y="117"/>
                    </a:cubicBezTo>
                    <a:cubicBezTo>
                      <a:pt x="13" y="118"/>
                      <a:pt x="11" y="119"/>
                      <a:pt x="10" y="120"/>
                    </a:cubicBezTo>
                    <a:cubicBezTo>
                      <a:pt x="6" y="123"/>
                      <a:pt x="2" y="126"/>
                      <a:pt x="2" y="126"/>
                    </a:cubicBezTo>
                    <a:cubicBezTo>
                      <a:pt x="1" y="127"/>
                      <a:pt x="1" y="128"/>
                      <a:pt x="1" y="128"/>
                    </a:cubicBezTo>
                    <a:cubicBezTo>
                      <a:pt x="0" y="129"/>
                      <a:pt x="0" y="131"/>
                      <a:pt x="1" y="132"/>
                    </a:cubicBezTo>
                    <a:cubicBezTo>
                      <a:pt x="1" y="132"/>
                      <a:pt x="1" y="133"/>
                      <a:pt x="1" y="134"/>
                    </a:cubicBezTo>
                    <a:cubicBezTo>
                      <a:pt x="1" y="136"/>
                      <a:pt x="2" y="138"/>
                      <a:pt x="2" y="140"/>
                    </a:cubicBezTo>
                    <a:cubicBezTo>
                      <a:pt x="4" y="144"/>
                      <a:pt x="5" y="148"/>
                      <a:pt x="5" y="148"/>
                    </a:cubicBezTo>
                    <a:cubicBezTo>
                      <a:pt x="5" y="150"/>
                      <a:pt x="7" y="151"/>
                      <a:pt x="9" y="152"/>
                    </a:cubicBezTo>
                    <a:cubicBezTo>
                      <a:pt x="9" y="152"/>
                      <a:pt x="14" y="152"/>
                      <a:pt x="18" y="153"/>
                    </a:cubicBezTo>
                    <a:cubicBezTo>
                      <a:pt x="23" y="153"/>
                      <a:pt x="27" y="153"/>
                      <a:pt x="27" y="153"/>
                    </a:cubicBezTo>
                    <a:cubicBezTo>
                      <a:pt x="29" y="153"/>
                      <a:pt x="31" y="154"/>
                      <a:pt x="32" y="156"/>
                    </a:cubicBezTo>
                    <a:cubicBezTo>
                      <a:pt x="32" y="156"/>
                      <a:pt x="33" y="159"/>
                      <a:pt x="35" y="161"/>
                    </a:cubicBezTo>
                    <a:cubicBezTo>
                      <a:pt x="37" y="164"/>
                      <a:pt x="38" y="166"/>
                      <a:pt x="38" y="166"/>
                    </a:cubicBezTo>
                    <a:cubicBezTo>
                      <a:pt x="38" y="166"/>
                      <a:pt x="40" y="168"/>
                      <a:pt x="42" y="171"/>
                    </a:cubicBezTo>
                    <a:cubicBezTo>
                      <a:pt x="44" y="173"/>
                      <a:pt x="46" y="175"/>
                      <a:pt x="46" y="175"/>
                    </a:cubicBezTo>
                    <a:cubicBezTo>
                      <a:pt x="48" y="176"/>
                      <a:pt x="48" y="178"/>
                      <a:pt x="48" y="180"/>
                    </a:cubicBezTo>
                    <a:cubicBezTo>
                      <a:pt x="48" y="180"/>
                      <a:pt x="47" y="184"/>
                      <a:pt x="46" y="189"/>
                    </a:cubicBezTo>
                    <a:cubicBezTo>
                      <a:pt x="45" y="193"/>
                      <a:pt x="45" y="198"/>
                      <a:pt x="45" y="198"/>
                    </a:cubicBezTo>
                    <a:cubicBezTo>
                      <a:pt x="45" y="200"/>
                      <a:pt x="46" y="202"/>
                      <a:pt x="48" y="203"/>
                    </a:cubicBezTo>
                    <a:cubicBezTo>
                      <a:pt x="48" y="203"/>
                      <a:pt x="51" y="206"/>
                      <a:pt x="55" y="208"/>
                    </a:cubicBezTo>
                    <a:cubicBezTo>
                      <a:pt x="56" y="209"/>
                      <a:pt x="58" y="210"/>
                      <a:pt x="60" y="210"/>
                    </a:cubicBezTo>
                    <a:cubicBezTo>
                      <a:pt x="61" y="211"/>
                      <a:pt x="62" y="211"/>
                      <a:pt x="62" y="211"/>
                    </a:cubicBezTo>
                    <a:cubicBezTo>
                      <a:pt x="63" y="212"/>
                      <a:pt x="64" y="212"/>
                      <a:pt x="65" y="212"/>
                    </a:cubicBezTo>
                    <a:cubicBezTo>
                      <a:pt x="66" y="212"/>
                      <a:pt x="67" y="212"/>
                      <a:pt x="68" y="211"/>
                    </a:cubicBezTo>
                    <a:cubicBezTo>
                      <a:pt x="68" y="211"/>
                      <a:pt x="72" y="209"/>
                      <a:pt x="75" y="206"/>
                    </a:cubicBezTo>
                    <a:cubicBezTo>
                      <a:pt x="77" y="204"/>
                      <a:pt x="79" y="203"/>
                      <a:pt x="80" y="202"/>
                    </a:cubicBezTo>
                    <a:cubicBezTo>
                      <a:pt x="81" y="201"/>
                      <a:pt x="82" y="200"/>
                      <a:pt x="82" y="200"/>
                    </a:cubicBezTo>
                    <a:cubicBezTo>
                      <a:pt x="83" y="198"/>
                      <a:pt x="85" y="198"/>
                      <a:pt x="87" y="198"/>
                    </a:cubicBezTo>
                    <a:cubicBezTo>
                      <a:pt x="87" y="198"/>
                      <a:pt x="88" y="199"/>
                      <a:pt x="89" y="199"/>
                    </a:cubicBezTo>
                    <a:cubicBezTo>
                      <a:pt x="90" y="199"/>
                      <a:pt x="91" y="200"/>
                      <a:pt x="93" y="200"/>
                    </a:cubicBezTo>
                    <a:cubicBezTo>
                      <a:pt x="96" y="200"/>
                      <a:pt x="99" y="201"/>
                      <a:pt x="99" y="201"/>
                    </a:cubicBezTo>
                    <a:cubicBezTo>
                      <a:pt x="99" y="201"/>
                      <a:pt x="102" y="201"/>
                      <a:pt x="105" y="201"/>
                    </a:cubicBezTo>
                    <a:cubicBezTo>
                      <a:pt x="106" y="202"/>
                      <a:pt x="108" y="202"/>
                      <a:pt x="109" y="202"/>
                    </a:cubicBezTo>
                    <a:cubicBezTo>
                      <a:pt x="110" y="202"/>
                      <a:pt x="111" y="202"/>
                      <a:pt x="111" y="202"/>
                    </a:cubicBezTo>
                    <a:cubicBezTo>
                      <a:pt x="113" y="202"/>
                      <a:pt x="114" y="203"/>
                      <a:pt x="115" y="204"/>
                    </a:cubicBezTo>
                    <a:cubicBezTo>
                      <a:pt x="115" y="204"/>
                      <a:pt x="116" y="205"/>
                      <a:pt x="117" y="207"/>
                    </a:cubicBezTo>
                    <a:cubicBezTo>
                      <a:pt x="118" y="208"/>
                      <a:pt x="119" y="210"/>
                      <a:pt x="120" y="212"/>
                    </a:cubicBezTo>
                    <a:cubicBezTo>
                      <a:pt x="123" y="215"/>
                      <a:pt x="126" y="219"/>
                      <a:pt x="126" y="219"/>
                    </a:cubicBezTo>
                    <a:cubicBezTo>
                      <a:pt x="127" y="220"/>
                      <a:pt x="127" y="220"/>
                      <a:pt x="128" y="221"/>
                    </a:cubicBezTo>
                    <a:cubicBezTo>
                      <a:pt x="129" y="221"/>
                      <a:pt x="130" y="221"/>
                      <a:pt x="132" y="221"/>
                    </a:cubicBezTo>
                    <a:close/>
                    <a:moveTo>
                      <a:pt x="107" y="174"/>
                    </a:moveTo>
                    <a:cubicBezTo>
                      <a:pt x="106" y="174"/>
                      <a:pt x="105" y="174"/>
                      <a:pt x="104" y="174"/>
                    </a:cubicBezTo>
                    <a:cubicBezTo>
                      <a:pt x="103" y="174"/>
                      <a:pt x="102" y="174"/>
                      <a:pt x="102" y="174"/>
                    </a:cubicBezTo>
                    <a:cubicBezTo>
                      <a:pt x="102" y="174"/>
                      <a:pt x="101" y="174"/>
                      <a:pt x="100" y="173"/>
                    </a:cubicBezTo>
                    <a:cubicBezTo>
                      <a:pt x="99" y="173"/>
                      <a:pt x="99" y="173"/>
                      <a:pt x="98" y="173"/>
                    </a:cubicBezTo>
                    <a:cubicBezTo>
                      <a:pt x="97" y="173"/>
                      <a:pt x="97" y="173"/>
                      <a:pt x="96" y="173"/>
                    </a:cubicBezTo>
                    <a:cubicBezTo>
                      <a:pt x="96" y="173"/>
                      <a:pt x="95" y="172"/>
                      <a:pt x="95" y="172"/>
                    </a:cubicBezTo>
                    <a:cubicBezTo>
                      <a:pt x="93" y="172"/>
                      <a:pt x="92" y="172"/>
                      <a:pt x="91" y="171"/>
                    </a:cubicBezTo>
                    <a:cubicBezTo>
                      <a:pt x="90" y="171"/>
                      <a:pt x="88" y="170"/>
                      <a:pt x="87" y="170"/>
                    </a:cubicBezTo>
                    <a:cubicBezTo>
                      <a:pt x="86" y="170"/>
                      <a:pt x="86" y="169"/>
                      <a:pt x="85" y="169"/>
                    </a:cubicBezTo>
                    <a:cubicBezTo>
                      <a:pt x="84" y="169"/>
                      <a:pt x="84" y="168"/>
                      <a:pt x="83" y="168"/>
                    </a:cubicBezTo>
                    <a:cubicBezTo>
                      <a:pt x="81" y="167"/>
                      <a:pt x="80" y="167"/>
                      <a:pt x="79" y="166"/>
                    </a:cubicBezTo>
                    <a:cubicBezTo>
                      <a:pt x="77" y="165"/>
                      <a:pt x="76" y="164"/>
                      <a:pt x="75" y="163"/>
                    </a:cubicBezTo>
                    <a:cubicBezTo>
                      <a:pt x="74" y="163"/>
                      <a:pt x="74" y="163"/>
                      <a:pt x="74" y="163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2" y="162"/>
                      <a:pt x="72" y="161"/>
                      <a:pt x="71" y="161"/>
                    </a:cubicBezTo>
                    <a:cubicBezTo>
                      <a:pt x="69" y="159"/>
                      <a:pt x="67" y="157"/>
                      <a:pt x="65" y="155"/>
                    </a:cubicBezTo>
                    <a:cubicBezTo>
                      <a:pt x="64" y="155"/>
                      <a:pt x="64" y="154"/>
                      <a:pt x="63" y="153"/>
                    </a:cubicBezTo>
                    <a:cubicBezTo>
                      <a:pt x="62" y="152"/>
                      <a:pt x="62" y="152"/>
                      <a:pt x="61" y="151"/>
                    </a:cubicBezTo>
                    <a:cubicBezTo>
                      <a:pt x="60" y="150"/>
                      <a:pt x="60" y="150"/>
                      <a:pt x="60" y="150"/>
                    </a:cubicBezTo>
                    <a:cubicBezTo>
                      <a:pt x="60" y="150"/>
                      <a:pt x="60" y="149"/>
                      <a:pt x="59" y="148"/>
                    </a:cubicBezTo>
                    <a:cubicBezTo>
                      <a:pt x="58" y="147"/>
                      <a:pt x="58" y="146"/>
                      <a:pt x="57" y="146"/>
                    </a:cubicBezTo>
                    <a:cubicBezTo>
                      <a:pt x="57" y="145"/>
                      <a:pt x="56" y="144"/>
                      <a:pt x="56" y="143"/>
                    </a:cubicBezTo>
                    <a:cubicBezTo>
                      <a:pt x="55" y="141"/>
                      <a:pt x="53" y="139"/>
                      <a:pt x="52" y="136"/>
                    </a:cubicBezTo>
                    <a:cubicBezTo>
                      <a:pt x="52" y="135"/>
                      <a:pt x="51" y="134"/>
                      <a:pt x="51" y="134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0" y="132"/>
                      <a:pt x="50" y="132"/>
                      <a:pt x="50" y="132"/>
                    </a:cubicBezTo>
                    <a:cubicBezTo>
                      <a:pt x="50" y="130"/>
                      <a:pt x="49" y="129"/>
                      <a:pt x="49" y="127"/>
                    </a:cubicBezTo>
                    <a:cubicBezTo>
                      <a:pt x="49" y="126"/>
                      <a:pt x="48" y="124"/>
                      <a:pt x="48" y="123"/>
                    </a:cubicBezTo>
                    <a:cubicBezTo>
                      <a:pt x="48" y="122"/>
                      <a:pt x="48" y="121"/>
                      <a:pt x="48" y="120"/>
                    </a:cubicBezTo>
                    <a:cubicBezTo>
                      <a:pt x="47" y="120"/>
                      <a:pt x="47" y="119"/>
                      <a:pt x="47" y="118"/>
                    </a:cubicBezTo>
                    <a:cubicBezTo>
                      <a:pt x="47" y="117"/>
                      <a:pt x="47" y="115"/>
                      <a:pt x="47" y="114"/>
                    </a:cubicBezTo>
                    <a:cubicBezTo>
                      <a:pt x="47" y="113"/>
                      <a:pt x="47" y="111"/>
                      <a:pt x="47" y="110"/>
                    </a:cubicBezTo>
                    <a:cubicBezTo>
                      <a:pt x="47" y="110"/>
                      <a:pt x="47" y="109"/>
                      <a:pt x="47" y="108"/>
                    </a:cubicBezTo>
                    <a:cubicBezTo>
                      <a:pt x="47" y="108"/>
                      <a:pt x="47" y="107"/>
                      <a:pt x="47" y="107"/>
                    </a:cubicBezTo>
                    <a:cubicBezTo>
                      <a:pt x="47" y="106"/>
                      <a:pt x="47" y="105"/>
                      <a:pt x="47" y="105"/>
                    </a:cubicBezTo>
                    <a:cubicBezTo>
                      <a:pt x="47" y="103"/>
                      <a:pt x="47" y="102"/>
                      <a:pt x="47" y="102"/>
                    </a:cubicBezTo>
                    <a:cubicBezTo>
                      <a:pt x="47" y="102"/>
                      <a:pt x="47" y="102"/>
                      <a:pt x="48" y="100"/>
                    </a:cubicBezTo>
                    <a:cubicBezTo>
                      <a:pt x="48" y="100"/>
                      <a:pt x="48" y="99"/>
                      <a:pt x="48" y="98"/>
                    </a:cubicBezTo>
                    <a:cubicBezTo>
                      <a:pt x="48" y="97"/>
                      <a:pt x="48" y="97"/>
                      <a:pt x="48" y="96"/>
                    </a:cubicBezTo>
                    <a:cubicBezTo>
                      <a:pt x="49" y="96"/>
                      <a:pt x="49" y="95"/>
                      <a:pt x="49" y="95"/>
                    </a:cubicBezTo>
                    <a:cubicBezTo>
                      <a:pt x="49" y="94"/>
                      <a:pt x="50" y="92"/>
                      <a:pt x="50" y="91"/>
                    </a:cubicBezTo>
                    <a:cubicBezTo>
                      <a:pt x="50" y="90"/>
                      <a:pt x="51" y="88"/>
                      <a:pt x="51" y="87"/>
                    </a:cubicBezTo>
                    <a:cubicBezTo>
                      <a:pt x="52" y="86"/>
                      <a:pt x="52" y="86"/>
                      <a:pt x="52" y="85"/>
                    </a:cubicBezTo>
                    <a:cubicBezTo>
                      <a:pt x="52" y="84"/>
                      <a:pt x="53" y="84"/>
                      <a:pt x="53" y="83"/>
                    </a:cubicBezTo>
                    <a:cubicBezTo>
                      <a:pt x="54" y="82"/>
                      <a:pt x="55" y="80"/>
                      <a:pt x="55" y="79"/>
                    </a:cubicBezTo>
                    <a:cubicBezTo>
                      <a:pt x="56" y="77"/>
                      <a:pt x="57" y="76"/>
                      <a:pt x="58" y="75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0" y="72"/>
                      <a:pt x="60" y="72"/>
                      <a:pt x="61" y="71"/>
                    </a:cubicBezTo>
                    <a:cubicBezTo>
                      <a:pt x="62" y="69"/>
                      <a:pt x="64" y="67"/>
                      <a:pt x="66" y="65"/>
                    </a:cubicBezTo>
                    <a:cubicBezTo>
                      <a:pt x="67" y="64"/>
                      <a:pt x="67" y="64"/>
                      <a:pt x="68" y="63"/>
                    </a:cubicBezTo>
                    <a:cubicBezTo>
                      <a:pt x="69" y="62"/>
                      <a:pt x="70" y="62"/>
                      <a:pt x="70" y="62"/>
                    </a:cubicBezTo>
                    <a:cubicBezTo>
                      <a:pt x="71" y="61"/>
                      <a:pt x="72" y="60"/>
                      <a:pt x="72" y="60"/>
                    </a:cubicBezTo>
                    <a:cubicBezTo>
                      <a:pt x="72" y="60"/>
                      <a:pt x="72" y="60"/>
                      <a:pt x="73" y="59"/>
                    </a:cubicBezTo>
                    <a:cubicBezTo>
                      <a:pt x="74" y="58"/>
                      <a:pt x="75" y="58"/>
                      <a:pt x="76" y="57"/>
                    </a:cubicBezTo>
                    <a:cubicBezTo>
                      <a:pt x="76" y="57"/>
                      <a:pt x="77" y="56"/>
                      <a:pt x="78" y="56"/>
                    </a:cubicBezTo>
                    <a:cubicBezTo>
                      <a:pt x="80" y="55"/>
                      <a:pt x="83" y="53"/>
                      <a:pt x="85" y="52"/>
                    </a:cubicBezTo>
                    <a:cubicBezTo>
                      <a:pt x="86" y="52"/>
                      <a:pt x="87" y="52"/>
                      <a:pt x="87" y="51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0" y="50"/>
                      <a:pt x="90" y="50"/>
                      <a:pt x="90" y="50"/>
                    </a:cubicBezTo>
                    <a:cubicBezTo>
                      <a:pt x="91" y="50"/>
                      <a:pt x="93" y="50"/>
                      <a:pt x="94" y="49"/>
                    </a:cubicBezTo>
                    <a:cubicBezTo>
                      <a:pt x="96" y="49"/>
                      <a:pt x="97" y="48"/>
                      <a:pt x="99" y="48"/>
                    </a:cubicBezTo>
                    <a:cubicBezTo>
                      <a:pt x="99" y="48"/>
                      <a:pt x="100" y="48"/>
                      <a:pt x="101" y="48"/>
                    </a:cubicBezTo>
                    <a:cubicBezTo>
                      <a:pt x="102" y="48"/>
                      <a:pt x="102" y="47"/>
                      <a:pt x="103" y="47"/>
                    </a:cubicBezTo>
                    <a:cubicBezTo>
                      <a:pt x="104" y="47"/>
                      <a:pt x="106" y="47"/>
                      <a:pt x="107" y="47"/>
                    </a:cubicBezTo>
                    <a:cubicBezTo>
                      <a:pt x="109" y="47"/>
                      <a:pt x="110" y="47"/>
                      <a:pt x="111" y="47"/>
                    </a:cubicBezTo>
                    <a:cubicBezTo>
                      <a:pt x="112" y="47"/>
                      <a:pt x="112" y="47"/>
                      <a:pt x="113" y="47"/>
                    </a:cubicBezTo>
                    <a:cubicBezTo>
                      <a:pt x="113" y="47"/>
                      <a:pt x="114" y="47"/>
                      <a:pt x="114" y="47"/>
                    </a:cubicBezTo>
                    <a:cubicBezTo>
                      <a:pt x="115" y="47"/>
                      <a:pt x="116" y="47"/>
                      <a:pt x="117" y="47"/>
                    </a:cubicBezTo>
                    <a:cubicBezTo>
                      <a:pt x="118" y="47"/>
                      <a:pt x="119" y="47"/>
                      <a:pt x="119" y="47"/>
                    </a:cubicBezTo>
                    <a:cubicBezTo>
                      <a:pt x="119" y="47"/>
                      <a:pt x="120" y="48"/>
                      <a:pt x="121" y="48"/>
                    </a:cubicBezTo>
                    <a:cubicBezTo>
                      <a:pt x="122" y="48"/>
                      <a:pt x="122" y="48"/>
                      <a:pt x="123" y="48"/>
                    </a:cubicBezTo>
                    <a:cubicBezTo>
                      <a:pt x="124" y="48"/>
                      <a:pt x="124" y="48"/>
                      <a:pt x="125" y="49"/>
                    </a:cubicBezTo>
                    <a:cubicBezTo>
                      <a:pt x="125" y="49"/>
                      <a:pt x="126" y="49"/>
                      <a:pt x="127" y="49"/>
                    </a:cubicBezTo>
                    <a:cubicBezTo>
                      <a:pt x="128" y="49"/>
                      <a:pt x="129" y="50"/>
                      <a:pt x="130" y="50"/>
                    </a:cubicBezTo>
                    <a:cubicBezTo>
                      <a:pt x="131" y="50"/>
                      <a:pt x="133" y="51"/>
                      <a:pt x="134" y="51"/>
                    </a:cubicBezTo>
                    <a:cubicBezTo>
                      <a:pt x="135" y="52"/>
                      <a:pt x="136" y="52"/>
                      <a:pt x="136" y="52"/>
                    </a:cubicBezTo>
                    <a:cubicBezTo>
                      <a:pt x="137" y="53"/>
                      <a:pt x="138" y="53"/>
                      <a:pt x="138" y="53"/>
                    </a:cubicBezTo>
                    <a:cubicBezTo>
                      <a:pt x="140" y="54"/>
                      <a:pt x="141" y="55"/>
                      <a:pt x="142" y="55"/>
                    </a:cubicBezTo>
                    <a:cubicBezTo>
                      <a:pt x="144" y="56"/>
                      <a:pt x="145" y="57"/>
                      <a:pt x="146" y="58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8" y="59"/>
                      <a:pt x="148" y="59"/>
                      <a:pt x="148" y="59"/>
                    </a:cubicBezTo>
                    <a:cubicBezTo>
                      <a:pt x="149" y="60"/>
                      <a:pt x="149" y="60"/>
                      <a:pt x="150" y="61"/>
                    </a:cubicBezTo>
                    <a:cubicBezTo>
                      <a:pt x="152" y="62"/>
                      <a:pt x="154" y="64"/>
                      <a:pt x="156" y="66"/>
                    </a:cubicBezTo>
                    <a:cubicBezTo>
                      <a:pt x="157" y="67"/>
                      <a:pt x="157" y="68"/>
                      <a:pt x="158" y="68"/>
                    </a:cubicBezTo>
                    <a:cubicBezTo>
                      <a:pt x="159" y="69"/>
                      <a:pt x="159" y="70"/>
                      <a:pt x="160" y="70"/>
                    </a:cubicBezTo>
                    <a:cubicBezTo>
                      <a:pt x="161" y="71"/>
                      <a:pt x="161" y="72"/>
                      <a:pt x="161" y="72"/>
                    </a:cubicBezTo>
                    <a:cubicBezTo>
                      <a:pt x="161" y="72"/>
                      <a:pt x="162" y="72"/>
                      <a:pt x="162" y="74"/>
                    </a:cubicBezTo>
                    <a:cubicBezTo>
                      <a:pt x="163" y="74"/>
                      <a:pt x="163" y="75"/>
                      <a:pt x="164" y="76"/>
                    </a:cubicBezTo>
                    <a:cubicBezTo>
                      <a:pt x="164" y="76"/>
                      <a:pt x="165" y="77"/>
                      <a:pt x="165" y="78"/>
                    </a:cubicBezTo>
                    <a:cubicBezTo>
                      <a:pt x="167" y="80"/>
                      <a:pt x="168" y="83"/>
                      <a:pt x="169" y="85"/>
                    </a:cubicBezTo>
                    <a:cubicBezTo>
                      <a:pt x="169" y="86"/>
                      <a:pt x="170" y="87"/>
                      <a:pt x="170" y="88"/>
                    </a:cubicBezTo>
                    <a:cubicBezTo>
                      <a:pt x="170" y="89"/>
                      <a:pt x="170" y="89"/>
                      <a:pt x="170" y="89"/>
                    </a:cubicBezTo>
                    <a:cubicBezTo>
                      <a:pt x="171" y="90"/>
                      <a:pt x="171" y="90"/>
                      <a:pt x="171" y="90"/>
                    </a:cubicBezTo>
                    <a:cubicBezTo>
                      <a:pt x="171" y="91"/>
                      <a:pt x="172" y="93"/>
                      <a:pt x="172" y="94"/>
                    </a:cubicBezTo>
                    <a:cubicBezTo>
                      <a:pt x="173" y="96"/>
                      <a:pt x="173" y="97"/>
                      <a:pt x="173" y="99"/>
                    </a:cubicBezTo>
                    <a:cubicBezTo>
                      <a:pt x="173" y="99"/>
                      <a:pt x="173" y="100"/>
                      <a:pt x="174" y="101"/>
                    </a:cubicBezTo>
                    <a:cubicBezTo>
                      <a:pt x="174" y="102"/>
                      <a:pt x="174" y="102"/>
                      <a:pt x="174" y="103"/>
                    </a:cubicBezTo>
                    <a:cubicBezTo>
                      <a:pt x="174" y="105"/>
                      <a:pt x="174" y="106"/>
                      <a:pt x="174" y="107"/>
                    </a:cubicBezTo>
                    <a:cubicBezTo>
                      <a:pt x="174" y="109"/>
                      <a:pt x="174" y="110"/>
                      <a:pt x="174" y="111"/>
                    </a:cubicBezTo>
                    <a:cubicBezTo>
                      <a:pt x="174" y="112"/>
                      <a:pt x="174" y="112"/>
                      <a:pt x="174" y="113"/>
                    </a:cubicBezTo>
                    <a:cubicBezTo>
                      <a:pt x="174" y="113"/>
                      <a:pt x="174" y="114"/>
                      <a:pt x="174" y="114"/>
                    </a:cubicBezTo>
                    <a:cubicBezTo>
                      <a:pt x="174" y="115"/>
                      <a:pt x="174" y="116"/>
                      <a:pt x="174" y="117"/>
                    </a:cubicBezTo>
                    <a:cubicBezTo>
                      <a:pt x="174" y="118"/>
                      <a:pt x="174" y="119"/>
                      <a:pt x="174" y="119"/>
                    </a:cubicBezTo>
                    <a:cubicBezTo>
                      <a:pt x="174" y="119"/>
                      <a:pt x="174" y="120"/>
                      <a:pt x="173" y="121"/>
                    </a:cubicBezTo>
                    <a:cubicBezTo>
                      <a:pt x="173" y="122"/>
                      <a:pt x="173" y="123"/>
                      <a:pt x="173" y="124"/>
                    </a:cubicBezTo>
                    <a:cubicBezTo>
                      <a:pt x="173" y="124"/>
                      <a:pt x="173" y="124"/>
                      <a:pt x="173" y="125"/>
                    </a:cubicBezTo>
                    <a:cubicBezTo>
                      <a:pt x="173" y="126"/>
                      <a:pt x="172" y="126"/>
                      <a:pt x="172" y="127"/>
                    </a:cubicBezTo>
                    <a:cubicBezTo>
                      <a:pt x="172" y="128"/>
                      <a:pt x="172" y="129"/>
                      <a:pt x="171" y="130"/>
                    </a:cubicBezTo>
                    <a:cubicBezTo>
                      <a:pt x="171" y="132"/>
                      <a:pt x="170" y="133"/>
                      <a:pt x="170" y="134"/>
                    </a:cubicBezTo>
                    <a:cubicBezTo>
                      <a:pt x="169" y="135"/>
                      <a:pt x="169" y="136"/>
                      <a:pt x="169" y="136"/>
                    </a:cubicBezTo>
                    <a:cubicBezTo>
                      <a:pt x="169" y="137"/>
                      <a:pt x="168" y="138"/>
                      <a:pt x="168" y="138"/>
                    </a:cubicBezTo>
                    <a:cubicBezTo>
                      <a:pt x="167" y="140"/>
                      <a:pt x="167" y="141"/>
                      <a:pt x="166" y="143"/>
                    </a:cubicBezTo>
                    <a:cubicBezTo>
                      <a:pt x="165" y="144"/>
                      <a:pt x="164" y="145"/>
                      <a:pt x="163" y="146"/>
                    </a:cubicBezTo>
                    <a:cubicBezTo>
                      <a:pt x="163" y="147"/>
                      <a:pt x="163" y="147"/>
                      <a:pt x="163" y="147"/>
                    </a:cubicBezTo>
                    <a:cubicBezTo>
                      <a:pt x="162" y="148"/>
                      <a:pt x="162" y="148"/>
                      <a:pt x="162" y="148"/>
                    </a:cubicBezTo>
                    <a:cubicBezTo>
                      <a:pt x="161" y="149"/>
                      <a:pt x="161" y="149"/>
                      <a:pt x="161" y="150"/>
                    </a:cubicBezTo>
                    <a:cubicBezTo>
                      <a:pt x="159" y="152"/>
                      <a:pt x="157" y="154"/>
                      <a:pt x="155" y="156"/>
                    </a:cubicBezTo>
                    <a:cubicBezTo>
                      <a:pt x="155" y="157"/>
                      <a:pt x="154" y="158"/>
                      <a:pt x="153" y="158"/>
                    </a:cubicBezTo>
                    <a:cubicBezTo>
                      <a:pt x="152" y="159"/>
                      <a:pt x="152" y="159"/>
                      <a:pt x="151" y="160"/>
                    </a:cubicBezTo>
                    <a:cubicBezTo>
                      <a:pt x="150" y="161"/>
                      <a:pt x="149" y="161"/>
                      <a:pt x="149" y="161"/>
                    </a:cubicBezTo>
                    <a:cubicBezTo>
                      <a:pt x="149" y="161"/>
                      <a:pt x="149" y="162"/>
                      <a:pt x="148" y="162"/>
                    </a:cubicBezTo>
                    <a:cubicBezTo>
                      <a:pt x="147" y="163"/>
                      <a:pt x="146" y="163"/>
                      <a:pt x="146" y="164"/>
                    </a:cubicBezTo>
                    <a:cubicBezTo>
                      <a:pt x="145" y="164"/>
                      <a:pt x="144" y="165"/>
                      <a:pt x="143" y="166"/>
                    </a:cubicBezTo>
                    <a:cubicBezTo>
                      <a:pt x="141" y="167"/>
                      <a:pt x="138" y="168"/>
                      <a:pt x="136" y="169"/>
                    </a:cubicBezTo>
                    <a:cubicBezTo>
                      <a:pt x="135" y="169"/>
                      <a:pt x="134" y="170"/>
                      <a:pt x="134" y="170"/>
                    </a:cubicBezTo>
                    <a:cubicBezTo>
                      <a:pt x="133" y="171"/>
                      <a:pt x="133" y="171"/>
                      <a:pt x="133" y="171"/>
                    </a:cubicBezTo>
                    <a:cubicBezTo>
                      <a:pt x="132" y="171"/>
                      <a:pt x="132" y="171"/>
                      <a:pt x="132" y="171"/>
                    </a:cubicBezTo>
                    <a:cubicBezTo>
                      <a:pt x="130" y="171"/>
                      <a:pt x="129" y="172"/>
                      <a:pt x="127" y="172"/>
                    </a:cubicBezTo>
                    <a:cubicBezTo>
                      <a:pt x="126" y="173"/>
                      <a:pt x="124" y="173"/>
                      <a:pt x="123" y="173"/>
                    </a:cubicBezTo>
                    <a:cubicBezTo>
                      <a:pt x="122" y="173"/>
                      <a:pt x="121" y="174"/>
                      <a:pt x="120" y="174"/>
                    </a:cubicBezTo>
                    <a:cubicBezTo>
                      <a:pt x="120" y="174"/>
                      <a:pt x="119" y="174"/>
                      <a:pt x="118" y="174"/>
                    </a:cubicBezTo>
                    <a:cubicBezTo>
                      <a:pt x="117" y="174"/>
                      <a:pt x="115" y="174"/>
                      <a:pt x="114" y="174"/>
                    </a:cubicBezTo>
                    <a:cubicBezTo>
                      <a:pt x="113" y="174"/>
                      <a:pt x="111" y="174"/>
                      <a:pt x="110" y="174"/>
                    </a:cubicBezTo>
                    <a:cubicBezTo>
                      <a:pt x="109" y="174"/>
                      <a:pt x="109" y="174"/>
                      <a:pt x="108" y="174"/>
                    </a:cubicBezTo>
                    <a:cubicBezTo>
                      <a:pt x="108" y="174"/>
                      <a:pt x="107" y="174"/>
                      <a:pt x="107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73"/>
            <p:cNvGrpSpPr/>
            <p:nvPr/>
          </p:nvGrpSpPr>
          <p:grpSpPr>
            <a:xfrm>
              <a:off x="3822057" y="2233933"/>
              <a:ext cx="4136873" cy="2833498"/>
              <a:chOff x="3822057" y="2233933"/>
              <a:chExt cx="4136873" cy="2833498"/>
            </a:xfrm>
            <a:solidFill>
              <a:schemeClr val="accent1"/>
            </a:solidFill>
          </p:grpSpPr>
          <p:sp>
            <p:nvSpPr>
              <p:cNvPr id="21" name="Freeform: Shape 11"/>
              <p:cNvSpPr>
                <a:spLocks/>
              </p:cNvSpPr>
              <p:nvPr/>
            </p:nvSpPr>
            <p:spPr bwMode="auto">
              <a:xfrm>
                <a:off x="5482486" y="4556680"/>
                <a:ext cx="492888" cy="510751"/>
              </a:xfrm>
              <a:custGeom>
                <a:avLst/>
                <a:gdLst>
                  <a:gd name="T0" fmla="*/ 524 w 524"/>
                  <a:gd name="T1" fmla="*/ 518 h 518"/>
                  <a:gd name="T2" fmla="*/ 0 w 524"/>
                  <a:gd name="T3" fmla="*/ 518 h 518"/>
                  <a:gd name="T4" fmla="*/ 0 w 524"/>
                  <a:gd name="T5" fmla="*/ 179 h 518"/>
                  <a:gd name="T6" fmla="*/ 262 w 524"/>
                  <a:gd name="T7" fmla="*/ 0 h 518"/>
                  <a:gd name="T8" fmla="*/ 524 w 524"/>
                  <a:gd name="T9" fmla="*/ 179 h 518"/>
                  <a:gd name="T10" fmla="*/ 524 w 524"/>
                  <a:gd name="T11" fmla="*/ 518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4" h="518">
                    <a:moveTo>
                      <a:pt x="524" y="518"/>
                    </a:moveTo>
                    <a:lnTo>
                      <a:pt x="0" y="518"/>
                    </a:lnTo>
                    <a:lnTo>
                      <a:pt x="0" y="179"/>
                    </a:lnTo>
                    <a:lnTo>
                      <a:pt x="262" y="0"/>
                    </a:lnTo>
                    <a:lnTo>
                      <a:pt x="524" y="179"/>
                    </a:lnTo>
                    <a:lnTo>
                      <a:pt x="524" y="518"/>
                    </a:lnTo>
                    <a:close/>
                  </a:path>
                </a:pathLst>
              </a:custGeom>
              <a:solidFill>
                <a:schemeClr val="accent2"/>
              </a:solidFill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Freeform: Shape 4"/>
              <p:cNvSpPr>
                <a:spLocks/>
              </p:cNvSpPr>
              <p:nvPr/>
            </p:nvSpPr>
            <p:spPr bwMode="auto">
              <a:xfrm>
                <a:off x="7489557" y="3632090"/>
                <a:ext cx="469373" cy="597520"/>
              </a:xfrm>
              <a:custGeom>
                <a:avLst/>
                <a:gdLst>
                  <a:gd name="T0" fmla="*/ 113 w 234"/>
                  <a:gd name="T1" fmla="*/ 18 h 284"/>
                  <a:gd name="T2" fmla="*/ 107 w 234"/>
                  <a:gd name="T3" fmla="*/ 11 h 284"/>
                  <a:gd name="T4" fmla="*/ 89 w 234"/>
                  <a:gd name="T5" fmla="*/ 0 h 284"/>
                  <a:gd name="T6" fmla="*/ 78 w 234"/>
                  <a:gd name="T7" fmla="*/ 11 h 284"/>
                  <a:gd name="T8" fmla="*/ 66 w 234"/>
                  <a:gd name="T9" fmla="*/ 18 h 284"/>
                  <a:gd name="T10" fmla="*/ 54 w 234"/>
                  <a:gd name="T11" fmla="*/ 30 h 284"/>
                  <a:gd name="T12" fmla="*/ 119 w 234"/>
                  <a:gd name="T13" fmla="*/ 42 h 284"/>
                  <a:gd name="T14" fmla="*/ 132 w 234"/>
                  <a:gd name="T15" fmla="*/ 30 h 284"/>
                  <a:gd name="T16" fmla="*/ 93 w 234"/>
                  <a:gd name="T17" fmla="*/ 18 h 284"/>
                  <a:gd name="T18" fmla="*/ 93 w 234"/>
                  <a:gd name="T19" fmla="*/ 5 h 284"/>
                  <a:gd name="T20" fmla="*/ 93 w 234"/>
                  <a:gd name="T21" fmla="*/ 18 h 284"/>
                  <a:gd name="T22" fmla="*/ 17 w 234"/>
                  <a:gd name="T23" fmla="*/ 256 h 284"/>
                  <a:gd name="T24" fmla="*/ 0 w 234"/>
                  <a:gd name="T25" fmla="*/ 42 h 284"/>
                  <a:gd name="T26" fmla="*/ 46 w 234"/>
                  <a:gd name="T27" fmla="*/ 26 h 284"/>
                  <a:gd name="T28" fmla="*/ 66 w 234"/>
                  <a:gd name="T29" fmla="*/ 50 h 284"/>
                  <a:gd name="T30" fmla="*/ 140 w 234"/>
                  <a:gd name="T31" fmla="*/ 30 h 284"/>
                  <a:gd name="T32" fmla="*/ 164 w 234"/>
                  <a:gd name="T33" fmla="*/ 26 h 284"/>
                  <a:gd name="T34" fmla="*/ 185 w 234"/>
                  <a:gd name="T35" fmla="*/ 166 h 284"/>
                  <a:gd name="T36" fmla="*/ 164 w 234"/>
                  <a:gd name="T37" fmla="*/ 167 h 284"/>
                  <a:gd name="T38" fmla="*/ 21 w 234"/>
                  <a:gd name="T39" fmla="*/ 71 h 284"/>
                  <a:gd name="T40" fmla="*/ 115 w 234"/>
                  <a:gd name="T41" fmla="*/ 235 h 284"/>
                  <a:gd name="T42" fmla="*/ 181 w 234"/>
                  <a:gd name="T43" fmla="*/ 178 h 284"/>
                  <a:gd name="T44" fmla="*/ 181 w 234"/>
                  <a:gd name="T45" fmla="*/ 284 h 284"/>
                  <a:gd name="T46" fmla="*/ 181 w 234"/>
                  <a:gd name="T47" fmla="*/ 178 h 284"/>
                  <a:gd name="T48" fmla="*/ 183 w 234"/>
                  <a:gd name="T49" fmla="*/ 257 h 284"/>
                  <a:gd name="T50" fmla="*/ 172 w 234"/>
                  <a:gd name="T51" fmla="*/ 258 h 284"/>
                  <a:gd name="T52" fmla="*/ 150 w 234"/>
                  <a:gd name="T53" fmla="*/ 230 h 284"/>
                  <a:gd name="T54" fmla="*/ 176 w 234"/>
                  <a:gd name="T55" fmla="*/ 240 h 284"/>
                  <a:gd name="T56" fmla="*/ 215 w 234"/>
                  <a:gd name="T57" fmla="*/ 208 h 284"/>
                  <a:gd name="T58" fmla="*/ 144 w 234"/>
                  <a:gd name="T59" fmla="*/ 159 h 284"/>
                  <a:gd name="T60" fmla="*/ 74 w 234"/>
                  <a:gd name="T61" fmla="*/ 155 h 284"/>
                  <a:gd name="T62" fmla="*/ 78 w 234"/>
                  <a:gd name="T63" fmla="*/ 146 h 284"/>
                  <a:gd name="T64" fmla="*/ 148 w 234"/>
                  <a:gd name="T65" fmla="*/ 150 h 284"/>
                  <a:gd name="T66" fmla="*/ 144 w 234"/>
                  <a:gd name="T67" fmla="*/ 159 h 284"/>
                  <a:gd name="T68" fmla="*/ 78 w 234"/>
                  <a:gd name="T69" fmla="*/ 122 h 284"/>
                  <a:gd name="T70" fmla="*/ 74 w 234"/>
                  <a:gd name="T71" fmla="*/ 114 h 284"/>
                  <a:gd name="T72" fmla="*/ 144 w 234"/>
                  <a:gd name="T73" fmla="*/ 109 h 284"/>
                  <a:gd name="T74" fmla="*/ 148 w 234"/>
                  <a:gd name="T75" fmla="*/ 118 h 284"/>
                  <a:gd name="T76" fmla="*/ 115 w 234"/>
                  <a:gd name="T77" fmla="*/ 196 h 284"/>
                  <a:gd name="T78" fmla="*/ 74 w 234"/>
                  <a:gd name="T79" fmla="*/ 192 h 284"/>
                  <a:gd name="T80" fmla="*/ 78 w 234"/>
                  <a:gd name="T81" fmla="*/ 184 h 284"/>
                  <a:gd name="T82" fmla="*/ 119 w 234"/>
                  <a:gd name="T83" fmla="*/ 188 h 284"/>
                  <a:gd name="T84" fmla="*/ 115 w 234"/>
                  <a:gd name="T85" fmla="*/ 196 h 284"/>
                  <a:gd name="T86" fmla="*/ 51 w 234"/>
                  <a:gd name="T87" fmla="*/ 124 h 284"/>
                  <a:gd name="T88" fmla="*/ 46 w 234"/>
                  <a:gd name="T89" fmla="*/ 124 h 284"/>
                  <a:gd name="T90" fmla="*/ 36 w 234"/>
                  <a:gd name="T91" fmla="*/ 111 h 284"/>
                  <a:gd name="T92" fmla="*/ 48 w 234"/>
                  <a:gd name="T93" fmla="*/ 116 h 284"/>
                  <a:gd name="T94" fmla="*/ 66 w 234"/>
                  <a:gd name="T95" fmla="*/ 101 h 284"/>
                  <a:gd name="T96" fmla="*/ 66 w 234"/>
                  <a:gd name="T97" fmla="*/ 143 h 284"/>
                  <a:gd name="T98" fmla="*/ 48 w 234"/>
                  <a:gd name="T99" fmla="*/ 161 h 284"/>
                  <a:gd name="T100" fmla="*/ 36 w 234"/>
                  <a:gd name="T101" fmla="*/ 153 h 284"/>
                  <a:gd name="T102" fmla="*/ 41 w 234"/>
                  <a:gd name="T103" fmla="*/ 147 h 284"/>
                  <a:gd name="T104" fmla="*/ 61 w 234"/>
                  <a:gd name="T105" fmla="*/ 138 h 284"/>
                  <a:gd name="T106" fmla="*/ 66 w 234"/>
                  <a:gd name="T107" fmla="*/ 143 h 284"/>
                  <a:gd name="T108" fmla="*/ 51 w 234"/>
                  <a:gd name="T109" fmla="*/ 198 h 284"/>
                  <a:gd name="T110" fmla="*/ 46 w 234"/>
                  <a:gd name="T111" fmla="*/ 198 h 284"/>
                  <a:gd name="T112" fmla="*/ 36 w 234"/>
                  <a:gd name="T113" fmla="*/ 185 h 284"/>
                  <a:gd name="T114" fmla="*/ 48 w 234"/>
                  <a:gd name="T115" fmla="*/ 190 h 284"/>
                  <a:gd name="T116" fmla="*/ 66 w 234"/>
                  <a:gd name="T117" fmla="*/ 175 h 284"/>
                  <a:gd name="T118" fmla="*/ 66 w 234"/>
                  <a:gd name="T119" fmla="*/ 181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" h="284">
                    <a:moveTo>
                      <a:pt x="119" y="18"/>
                    </a:moveTo>
                    <a:cubicBezTo>
                      <a:pt x="113" y="18"/>
                      <a:pt x="113" y="18"/>
                      <a:pt x="113" y="18"/>
                    </a:cubicBezTo>
                    <a:cubicBezTo>
                      <a:pt x="110" y="18"/>
                      <a:pt x="107" y="15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3"/>
                      <a:pt x="97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1" y="0"/>
                      <a:pt x="78" y="3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5"/>
                      <a:pt x="75" y="18"/>
                      <a:pt x="72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59" y="18"/>
                      <a:pt x="54" y="23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7"/>
                      <a:pt x="59" y="42"/>
                      <a:pt x="66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26" y="42"/>
                      <a:pt x="132" y="37"/>
                      <a:pt x="132" y="30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132" y="23"/>
                      <a:pt x="126" y="18"/>
                      <a:pt x="119" y="18"/>
                    </a:cubicBezTo>
                    <a:close/>
                    <a:moveTo>
                      <a:pt x="93" y="18"/>
                    </a:moveTo>
                    <a:cubicBezTo>
                      <a:pt x="89" y="18"/>
                      <a:pt x="86" y="15"/>
                      <a:pt x="86" y="11"/>
                    </a:cubicBezTo>
                    <a:cubicBezTo>
                      <a:pt x="86" y="8"/>
                      <a:pt x="89" y="5"/>
                      <a:pt x="93" y="5"/>
                    </a:cubicBezTo>
                    <a:cubicBezTo>
                      <a:pt x="96" y="5"/>
                      <a:pt x="99" y="8"/>
                      <a:pt x="99" y="11"/>
                    </a:cubicBezTo>
                    <a:cubicBezTo>
                      <a:pt x="99" y="15"/>
                      <a:pt x="96" y="18"/>
                      <a:pt x="93" y="18"/>
                    </a:cubicBezTo>
                    <a:close/>
                    <a:moveTo>
                      <a:pt x="120" y="256"/>
                    </a:moveTo>
                    <a:cubicBezTo>
                      <a:pt x="17" y="256"/>
                      <a:pt x="17" y="256"/>
                      <a:pt x="17" y="256"/>
                    </a:cubicBezTo>
                    <a:cubicBezTo>
                      <a:pt x="8" y="256"/>
                      <a:pt x="0" y="248"/>
                      <a:pt x="0" y="23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33"/>
                      <a:pt x="8" y="26"/>
                      <a:pt x="13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5" y="29"/>
                      <a:pt x="45" y="30"/>
                    </a:cubicBezTo>
                    <a:cubicBezTo>
                      <a:pt x="45" y="41"/>
                      <a:pt x="55" y="50"/>
                      <a:pt x="66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31" y="50"/>
                      <a:pt x="140" y="41"/>
                      <a:pt x="140" y="30"/>
                    </a:cubicBezTo>
                    <a:cubicBezTo>
                      <a:pt x="140" y="28"/>
                      <a:pt x="140" y="27"/>
                      <a:pt x="139" y="26"/>
                    </a:cubicBezTo>
                    <a:cubicBezTo>
                      <a:pt x="164" y="26"/>
                      <a:pt x="164" y="26"/>
                      <a:pt x="164" y="26"/>
                    </a:cubicBezTo>
                    <a:cubicBezTo>
                      <a:pt x="178" y="26"/>
                      <a:pt x="185" y="33"/>
                      <a:pt x="185" y="42"/>
                    </a:cubicBezTo>
                    <a:cubicBezTo>
                      <a:pt x="185" y="166"/>
                      <a:pt x="185" y="166"/>
                      <a:pt x="185" y="166"/>
                    </a:cubicBezTo>
                    <a:cubicBezTo>
                      <a:pt x="184" y="165"/>
                      <a:pt x="182" y="165"/>
                      <a:pt x="181" y="165"/>
                    </a:cubicBezTo>
                    <a:cubicBezTo>
                      <a:pt x="175" y="165"/>
                      <a:pt x="170" y="166"/>
                      <a:pt x="164" y="167"/>
                    </a:cubicBezTo>
                    <a:cubicBezTo>
                      <a:pt x="164" y="71"/>
                      <a:pt x="164" y="71"/>
                      <a:pt x="164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235"/>
                      <a:pt x="21" y="235"/>
                      <a:pt x="21" y="235"/>
                    </a:cubicBezTo>
                    <a:cubicBezTo>
                      <a:pt x="115" y="235"/>
                      <a:pt x="115" y="235"/>
                      <a:pt x="115" y="235"/>
                    </a:cubicBezTo>
                    <a:cubicBezTo>
                      <a:pt x="116" y="242"/>
                      <a:pt x="117" y="249"/>
                      <a:pt x="120" y="256"/>
                    </a:cubicBezTo>
                    <a:close/>
                    <a:moveTo>
                      <a:pt x="181" y="178"/>
                    </a:moveTo>
                    <a:cubicBezTo>
                      <a:pt x="151" y="178"/>
                      <a:pt x="127" y="202"/>
                      <a:pt x="127" y="231"/>
                    </a:cubicBezTo>
                    <a:cubicBezTo>
                      <a:pt x="127" y="260"/>
                      <a:pt x="151" y="284"/>
                      <a:pt x="181" y="284"/>
                    </a:cubicBezTo>
                    <a:cubicBezTo>
                      <a:pt x="210" y="284"/>
                      <a:pt x="234" y="260"/>
                      <a:pt x="234" y="231"/>
                    </a:cubicBezTo>
                    <a:cubicBezTo>
                      <a:pt x="234" y="202"/>
                      <a:pt x="210" y="178"/>
                      <a:pt x="181" y="178"/>
                    </a:cubicBezTo>
                    <a:close/>
                    <a:moveTo>
                      <a:pt x="216" y="220"/>
                    </a:moveTo>
                    <a:cubicBezTo>
                      <a:pt x="183" y="257"/>
                      <a:pt x="183" y="257"/>
                      <a:pt x="183" y="257"/>
                    </a:cubicBezTo>
                    <a:cubicBezTo>
                      <a:pt x="181" y="259"/>
                      <a:pt x="179" y="260"/>
                      <a:pt x="177" y="260"/>
                    </a:cubicBezTo>
                    <a:cubicBezTo>
                      <a:pt x="175" y="260"/>
                      <a:pt x="173" y="259"/>
                      <a:pt x="172" y="258"/>
                    </a:cubicBezTo>
                    <a:cubicBezTo>
                      <a:pt x="151" y="241"/>
                      <a:pt x="151" y="241"/>
                      <a:pt x="151" y="241"/>
                    </a:cubicBezTo>
                    <a:cubicBezTo>
                      <a:pt x="147" y="239"/>
                      <a:pt x="147" y="233"/>
                      <a:pt x="150" y="230"/>
                    </a:cubicBezTo>
                    <a:cubicBezTo>
                      <a:pt x="153" y="226"/>
                      <a:pt x="158" y="226"/>
                      <a:pt x="161" y="229"/>
                    </a:cubicBezTo>
                    <a:cubicBezTo>
                      <a:pt x="176" y="240"/>
                      <a:pt x="176" y="240"/>
                      <a:pt x="176" y="240"/>
                    </a:cubicBezTo>
                    <a:cubicBezTo>
                      <a:pt x="203" y="209"/>
                      <a:pt x="203" y="209"/>
                      <a:pt x="203" y="209"/>
                    </a:cubicBezTo>
                    <a:cubicBezTo>
                      <a:pt x="206" y="206"/>
                      <a:pt x="212" y="205"/>
                      <a:pt x="215" y="208"/>
                    </a:cubicBezTo>
                    <a:cubicBezTo>
                      <a:pt x="218" y="211"/>
                      <a:pt x="219" y="217"/>
                      <a:pt x="216" y="220"/>
                    </a:cubicBezTo>
                    <a:close/>
                    <a:moveTo>
                      <a:pt x="144" y="159"/>
                    </a:moveTo>
                    <a:cubicBezTo>
                      <a:pt x="78" y="159"/>
                      <a:pt x="78" y="159"/>
                      <a:pt x="78" y="159"/>
                    </a:cubicBezTo>
                    <a:cubicBezTo>
                      <a:pt x="76" y="159"/>
                      <a:pt x="74" y="157"/>
                      <a:pt x="74" y="155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4" y="148"/>
                      <a:pt x="76" y="146"/>
                      <a:pt x="78" y="146"/>
                    </a:cubicBezTo>
                    <a:cubicBezTo>
                      <a:pt x="144" y="146"/>
                      <a:pt x="144" y="146"/>
                      <a:pt x="144" y="146"/>
                    </a:cubicBezTo>
                    <a:cubicBezTo>
                      <a:pt x="146" y="146"/>
                      <a:pt x="148" y="148"/>
                      <a:pt x="148" y="150"/>
                    </a:cubicBezTo>
                    <a:cubicBezTo>
                      <a:pt x="148" y="155"/>
                      <a:pt x="148" y="155"/>
                      <a:pt x="148" y="155"/>
                    </a:cubicBezTo>
                    <a:cubicBezTo>
                      <a:pt x="148" y="157"/>
                      <a:pt x="146" y="159"/>
                      <a:pt x="144" y="159"/>
                    </a:cubicBezTo>
                    <a:close/>
                    <a:moveTo>
                      <a:pt x="144" y="122"/>
                    </a:moveTo>
                    <a:cubicBezTo>
                      <a:pt x="78" y="122"/>
                      <a:pt x="78" y="122"/>
                      <a:pt x="78" y="122"/>
                    </a:cubicBezTo>
                    <a:cubicBezTo>
                      <a:pt x="76" y="122"/>
                      <a:pt x="74" y="120"/>
                      <a:pt x="74" y="118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74" y="111"/>
                      <a:pt x="76" y="109"/>
                      <a:pt x="78" y="109"/>
                    </a:cubicBezTo>
                    <a:cubicBezTo>
                      <a:pt x="144" y="109"/>
                      <a:pt x="144" y="109"/>
                      <a:pt x="144" y="109"/>
                    </a:cubicBezTo>
                    <a:cubicBezTo>
                      <a:pt x="146" y="109"/>
                      <a:pt x="148" y="111"/>
                      <a:pt x="148" y="114"/>
                    </a:cubicBez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120"/>
                      <a:pt x="146" y="122"/>
                      <a:pt x="144" y="122"/>
                    </a:cubicBezTo>
                    <a:close/>
                    <a:moveTo>
                      <a:pt x="115" y="196"/>
                    </a:moveTo>
                    <a:cubicBezTo>
                      <a:pt x="78" y="196"/>
                      <a:pt x="78" y="196"/>
                      <a:pt x="78" y="196"/>
                    </a:cubicBezTo>
                    <a:cubicBezTo>
                      <a:pt x="76" y="196"/>
                      <a:pt x="74" y="194"/>
                      <a:pt x="74" y="192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6"/>
                      <a:pt x="76" y="184"/>
                      <a:pt x="78" y="184"/>
                    </a:cubicBezTo>
                    <a:cubicBezTo>
                      <a:pt x="115" y="184"/>
                      <a:pt x="115" y="184"/>
                      <a:pt x="115" y="184"/>
                    </a:cubicBezTo>
                    <a:cubicBezTo>
                      <a:pt x="117" y="184"/>
                      <a:pt x="119" y="186"/>
                      <a:pt x="119" y="188"/>
                    </a:cubicBezTo>
                    <a:cubicBezTo>
                      <a:pt x="119" y="192"/>
                      <a:pt x="119" y="192"/>
                      <a:pt x="119" y="192"/>
                    </a:cubicBezTo>
                    <a:cubicBezTo>
                      <a:pt x="119" y="194"/>
                      <a:pt x="117" y="196"/>
                      <a:pt x="115" y="196"/>
                    </a:cubicBezTo>
                    <a:close/>
                    <a:moveTo>
                      <a:pt x="66" y="107"/>
                    </a:moveTo>
                    <a:cubicBezTo>
                      <a:pt x="51" y="124"/>
                      <a:pt x="51" y="124"/>
                      <a:pt x="51" y="124"/>
                    </a:cubicBezTo>
                    <a:cubicBezTo>
                      <a:pt x="50" y="124"/>
                      <a:pt x="49" y="125"/>
                      <a:pt x="48" y="125"/>
                    </a:cubicBezTo>
                    <a:cubicBezTo>
                      <a:pt x="47" y="125"/>
                      <a:pt x="47" y="125"/>
                      <a:pt x="46" y="124"/>
                    </a:cubicBezTo>
                    <a:cubicBezTo>
                      <a:pt x="36" y="116"/>
                      <a:pt x="36" y="116"/>
                      <a:pt x="36" y="116"/>
                    </a:cubicBezTo>
                    <a:cubicBezTo>
                      <a:pt x="35" y="115"/>
                      <a:pt x="35" y="113"/>
                      <a:pt x="36" y="111"/>
                    </a:cubicBezTo>
                    <a:cubicBezTo>
                      <a:pt x="37" y="110"/>
                      <a:pt x="40" y="109"/>
                      <a:pt x="41" y="111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2" y="100"/>
                      <a:pt x="64" y="100"/>
                      <a:pt x="66" y="101"/>
                    </a:cubicBezTo>
                    <a:cubicBezTo>
                      <a:pt x="67" y="103"/>
                      <a:pt x="68" y="105"/>
                      <a:pt x="66" y="107"/>
                    </a:cubicBezTo>
                    <a:close/>
                    <a:moveTo>
                      <a:pt x="66" y="143"/>
                    </a:moveTo>
                    <a:cubicBezTo>
                      <a:pt x="51" y="160"/>
                      <a:pt x="51" y="160"/>
                      <a:pt x="51" y="160"/>
                    </a:cubicBezTo>
                    <a:cubicBezTo>
                      <a:pt x="50" y="161"/>
                      <a:pt x="49" y="161"/>
                      <a:pt x="48" y="161"/>
                    </a:cubicBezTo>
                    <a:cubicBezTo>
                      <a:pt x="47" y="161"/>
                      <a:pt x="47" y="161"/>
                      <a:pt x="46" y="161"/>
                    </a:cubicBezTo>
                    <a:cubicBezTo>
                      <a:pt x="36" y="153"/>
                      <a:pt x="36" y="153"/>
                      <a:pt x="36" y="153"/>
                    </a:cubicBezTo>
                    <a:cubicBezTo>
                      <a:pt x="35" y="152"/>
                      <a:pt x="35" y="149"/>
                      <a:pt x="36" y="148"/>
                    </a:cubicBezTo>
                    <a:cubicBezTo>
                      <a:pt x="37" y="146"/>
                      <a:pt x="40" y="146"/>
                      <a:pt x="41" y="147"/>
                    </a:cubicBezTo>
                    <a:cubicBezTo>
                      <a:pt x="48" y="152"/>
                      <a:pt x="48" y="152"/>
                      <a:pt x="48" y="152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2" y="137"/>
                      <a:pt x="64" y="136"/>
                      <a:pt x="66" y="138"/>
                    </a:cubicBezTo>
                    <a:cubicBezTo>
                      <a:pt x="67" y="139"/>
                      <a:pt x="68" y="142"/>
                      <a:pt x="66" y="143"/>
                    </a:cubicBezTo>
                    <a:close/>
                    <a:moveTo>
                      <a:pt x="66" y="181"/>
                    </a:moveTo>
                    <a:cubicBezTo>
                      <a:pt x="51" y="198"/>
                      <a:pt x="51" y="198"/>
                      <a:pt x="51" y="198"/>
                    </a:cubicBezTo>
                    <a:cubicBezTo>
                      <a:pt x="50" y="199"/>
                      <a:pt x="49" y="199"/>
                      <a:pt x="48" y="199"/>
                    </a:cubicBezTo>
                    <a:cubicBezTo>
                      <a:pt x="47" y="199"/>
                      <a:pt x="47" y="199"/>
                      <a:pt x="46" y="198"/>
                    </a:cubicBezTo>
                    <a:cubicBezTo>
                      <a:pt x="36" y="191"/>
                      <a:pt x="36" y="191"/>
                      <a:pt x="36" y="191"/>
                    </a:cubicBezTo>
                    <a:cubicBezTo>
                      <a:pt x="35" y="189"/>
                      <a:pt x="35" y="187"/>
                      <a:pt x="36" y="185"/>
                    </a:cubicBezTo>
                    <a:cubicBezTo>
                      <a:pt x="37" y="184"/>
                      <a:pt x="40" y="183"/>
                      <a:pt x="41" y="185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61" y="176"/>
                      <a:pt x="61" y="176"/>
                      <a:pt x="61" y="176"/>
                    </a:cubicBezTo>
                    <a:cubicBezTo>
                      <a:pt x="62" y="174"/>
                      <a:pt x="64" y="174"/>
                      <a:pt x="66" y="175"/>
                    </a:cubicBezTo>
                    <a:cubicBezTo>
                      <a:pt x="67" y="177"/>
                      <a:pt x="68" y="179"/>
                      <a:pt x="66" y="181"/>
                    </a:cubicBezTo>
                    <a:close/>
                    <a:moveTo>
                      <a:pt x="66" y="181"/>
                    </a:moveTo>
                    <a:cubicBezTo>
                      <a:pt x="66" y="181"/>
                      <a:pt x="66" y="181"/>
                      <a:pt x="66" y="18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3" name="Group 7"/>
              <p:cNvGrpSpPr/>
              <p:nvPr/>
            </p:nvGrpSpPr>
            <p:grpSpPr>
              <a:xfrm>
                <a:off x="4795598" y="2233933"/>
                <a:ext cx="535216" cy="571884"/>
                <a:chOff x="3935413" y="1001713"/>
                <a:chExt cx="903288" cy="920750"/>
              </a:xfrm>
              <a:grpFill/>
            </p:grpSpPr>
            <p:sp>
              <p:nvSpPr>
                <p:cNvPr id="51" name="Oval 65"/>
                <p:cNvSpPr>
                  <a:spLocks/>
                </p:cNvSpPr>
                <p:nvPr/>
              </p:nvSpPr>
              <p:spPr bwMode="auto">
                <a:xfrm>
                  <a:off x="4213226" y="1001713"/>
                  <a:ext cx="352425" cy="3524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Freeform: Shape 66"/>
                <p:cNvSpPr>
                  <a:spLocks/>
                </p:cNvSpPr>
                <p:nvPr/>
              </p:nvSpPr>
              <p:spPr bwMode="auto">
                <a:xfrm>
                  <a:off x="4078288" y="1311275"/>
                  <a:ext cx="619125" cy="358775"/>
                </a:xfrm>
                <a:custGeom>
                  <a:avLst/>
                  <a:gdLst>
                    <a:gd name="T0" fmla="*/ 141 w 183"/>
                    <a:gd name="T1" fmla="*/ 0 h 106"/>
                    <a:gd name="T2" fmla="*/ 140 w 183"/>
                    <a:gd name="T3" fmla="*/ 0 h 106"/>
                    <a:gd name="T4" fmla="*/ 92 w 183"/>
                    <a:gd name="T5" fmla="*/ 22 h 106"/>
                    <a:gd name="T6" fmla="*/ 44 w 183"/>
                    <a:gd name="T7" fmla="*/ 0 h 106"/>
                    <a:gd name="T8" fmla="*/ 43 w 183"/>
                    <a:gd name="T9" fmla="*/ 0 h 106"/>
                    <a:gd name="T10" fmla="*/ 0 w 183"/>
                    <a:gd name="T11" fmla="*/ 43 h 106"/>
                    <a:gd name="T12" fmla="*/ 0 w 183"/>
                    <a:gd name="T13" fmla="*/ 106 h 106"/>
                    <a:gd name="T14" fmla="*/ 31 w 183"/>
                    <a:gd name="T15" fmla="*/ 106 h 106"/>
                    <a:gd name="T16" fmla="*/ 31 w 183"/>
                    <a:gd name="T17" fmla="*/ 71 h 106"/>
                    <a:gd name="T18" fmla="*/ 36 w 183"/>
                    <a:gd name="T19" fmla="*/ 66 h 106"/>
                    <a:gd name="T20" fmla="*/ 41 w 183"/>
                    <a:gd name="T21" fmla="*/ 71 h 106"/>
                    <a:gd name="T22" fmla="*/ 41 w 183"/>
                    <a:gd name="T23" fmla="*/ 106 h 106"/>
                    <a:gd name="T24" fmla="*/ 142 w 183"/>
                    <a:gd name="T25" fmla="*/ 106 h 106"/>
                    <a:gd name="T26" fmla="*/ 142 w 183"/>
                    <a:gd name="T27" fmla="*/ 71 h 106"/>
                    <a:gd name="T28" fmla="*/ 147 w 183"/>
                    <a:gd name="T29" fmla="*/ 66 h 106"/>
                    <a:gd name="T30" fmla="*/ 152 w 183"/>
                    <a:gd name="T31" fmla="*/ 71 h 106"/>
                    <a:gd name="T32" fmla="*/ 152 w 183"/>
                    <a:gd name="T33" fmla="*/ 106 h 106"/>
                    <a:gd name="T34" fmla="*/ 183 w 183"/>
                    <a:gd name="T35" fmla="*/ 106 h 106"/>
                    <a:gd name="T36" fmla="*/ 183 w 183"/>
                    <a:gd name="T37" fmla="*/ 43 h 106"/>
                    <a:gd name="T38" fmla="*/ 141 w 183"/>
                    <a:gd name="T39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3" h="106">
                      <a:moveTo>
                        <a:pt x="141" y="0"/>
                      </a:moveTo>
                      <a:cubicBezTo>
                        <a:pt x="140" y="0"/>
                        <a:pt x="140" y="0"/>
                        <a:pt x="140" y="0"/>
                      </a:cubicBezTo>
                      <a:cubicBezTo>
                        <a:pt x="128" y="14"/>
                        <a:pt x="111" y="22"/>
                        <a:pt x="92" y="22"/>
                      </a:cubicBezTo>
                      <a:cubicBezTo>
                        <a:pt x="72" y="22"/>
                        <a:pt x="55" y="14"/>
                        <a:pt x="44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19" y="0"/>
                        <a:pt x="0" y="19"/>
                        <a:pt x="0" y="43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31" y="106"/>
                        <a:pt x="31" y="106"/>
                        <a:pt x="31" y="106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31" y="68"/>
                        <a:pt x="34" y="66"/>
                        <a:pt x="36" y="66"/>
                      </a:cubicBezTo>
                      <a:cubicBezTo>
                        <a:pt x="39" y="66"/>
                        <a:pt x="41" y="68"/>
                        <a:pt x="41" y="71"/>
                      </a:cubicBezTo>
                      <a:cubicBezTo>
                        <a:pt x="41" y="106"/>
                        <a:pt x="41" y="106"/>
                        <a:pt x="41" y="106"/>
                      </a:cubicBezTo>
                      <a:cubicBezTo>
                        <a:pt x="142" y="106"/>
                        <a:pt x="142" y="106"/>
                        <a:pt x="142" y="106"/>
                      </a:cubicBezTo>
                      <a:cubicBezTo>
                        <a:pt x="142" y="71"/>
                        <a:pt x="142" y="71"/>
                        <a:pt x="142" y="71"/>
                      </a:cubicBezTo>
                      <a:cubicBezTo>
                        <a:pt x="142" y="68"/>
                        <a:pt x="145" y="66"/>
                        <a:pt x="147" y="66"/>
                      </a:cubicBezTo>
                      <a:cubicBezTo>
                        <a:pt x="150" y="66"/>
                        <a:pt x="152" y="68"/>
                        <a:pt x="152" y="71"/>
                      </a:cubicBezTo>
                      <a:cubicBezTo>
                        <a:pt x="152" y="106"/>
                        <a:pt x="152" y="106"/>
                        <a:pt x="152" y="106"/>
                      </a:cubicBezTo>
                      <a:cubicBezTo>
                        <a:pt x="183" y="106"/>
                        <a:pt x="183" y="106"/>
                        <a:pt x="183" y="106"/>
                      </a:cubicBezTo>
                      <a:cubicBezTo>
                        <a:pt x="183" y="43"/>
                        <a:pt x="183" y="43"/>
                        <a:pt x="183" y="43"/>
                      </a:cubicBezTo>
                      <a:cubicBezTo>
                        <a:pt x="183" y="19"/>
                        <a:pt x="164" y="0"/>
                        <a:pt x="1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Oval 67"/>
                <p:cNvSpPr>
                  <a:spLocks/>
                </p:cNvSpPr>
                <p:nvPr/>
              </p:nvSpPr>
              <p:spPr bwMode="auto">
                <a:xfrm>
                  <a:off x="4533901" y="1512888"/>
                  <a:ext cx="220663" cy="2206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Oval 68"/>
                <p:cNvSpPr>
                  <a:spLocks/>
                </p:cNvSpPr>
                <p:nvPr/>
              </p:nvSpPr>
              <p:spPr bwMode="auto">
                <a:xfrm>
                  <a:off x="4533901" y="1512888"/>
                  <a:ext cx="220663" cy="220662"/>
                </a:xfrm>
                <a:prstGeom prst="ellipse">
                  <a:avLst/>
                </a:prstGeom>
                <a:grpFill/>
                <a:ln w="285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Freeform: Shape 69"/>
                <p:cNvSpPr>
                  <a:spLocks/>
                </p:cNvSpPr>
                <p:nvPr/>
              </p:nvSpPr>
              <p:spPr bwMode="auto">
                <a:xfrm>
                  <a:off x="4452938" y="1700213"/>
                  <a:ext cx="385763" cy="222250"/>
                </a:xfrm>
                <a:custGeom>
                  <a:avLst/>
                  <a:gdLst>
                    <a:gd name="T0" fmla="*/ 87 w 114"/>
                    <a:gd name="T1" fmla="*/ 0 h 66"/>
                    <a:gd name="T2" fmla="*/ 87 w 114"/>
                    <a:gd name="T3" fmla="*/ 0 h 66"/>
                    <a:gd name="T4" fmla="*/ 57 w 114"/>
                    <a:gd name="T5" fmla="*/ 14 h 66"/>
                    <a:gd name="T6" fmla="*/ 27 w 114"/>
                    <a:gd name="T7" fmla="*/ 0 h 66"/>
                    <a:gd name="T8" fmla="*/ 26 w 114"/>
                    <a:gd name="T9" fmla="*/ 0 h 66"/>
                    <a:gd name="T10" fmla="*/ 0 w 114"/>
                    <a:gd name="T11" fmla="*/ 27 h 66"/>
                    <a:gd name="T12" fmla="*/ 0 w 114"/>
                    <a:gd name="T13" fmla="*/ 63 h 66"/>
                    <a:gd name="T14" fmla="*/ 3 w 114"/>
                    <a:gd name="T15" fmla="*/ 66 h 66"/>
                    <a:gd name="T16" fmla="*/ 19 w 114"/>
                    <a:gd name="T17" fmla="*/ 66 h 66"/>
                    <a:gd name="T18" fmla="*/ 19 w 114"/>
                    <a:gd name="T19" fmla="*/ 44 h 66"/>
                    <a:gd name="T20" fmla="*/ 22 w 114"/>
                    <a:gd name="T21" fmla="*/ 41 h 66"/>
                    <a:gd name="T22" fmla="*/ 25 w 114"/>
                    <a:gd name="T23" fmla="*/ 44 h 66"/>
                    <a:gd name="T24" fmla="*/ 25 w 114"/>
                    <a:gd name="T25" fmla="*/ 66 h 66"/>
                    <a:gd name="T26" fmla="*/ 89 w 114"/>
                    <a:gd name="T27" fmla="*/ 66 h 66"/>
                    <a:gd name="T28" fmla="*/ 89 w 114"/>
                    <a:gd name="T29" fmla="*/ 44 h 66"/>
                    <a:gd name="T30" fmla="*/ 91 w 114"/>
                    <a:gd name="T31" fmla="*/ 41 h 66"/>
                    <a:gd name="T32" fmla="*/ 94 w 114"/>
                    <a:gd name="T33" fmla="*/ 44 h 66"/>
                    <a:gd name="T34" fmla="*/ 94 w 114"/>
                    <a:gd name="T35" fmla="*/ 66 h 66"/>
                    <a:gd name="T36" fmla="*/ 111 w 114"/>
                    <a:gd name="T37" fmla="*/ 66 h 66"/>
                    <a:gd name="T38" fmla="*/ 114 w 114"/>
                    <a:gd name="T39" fmla="*/ 63 h 66"/>
                    <a:gd name="T40" fmla="*/ 114 w 114"/>
                    <a:gd name="T41" fmla="*/ 27 h 66"/>
                    <a:gd name="T42" fmla="*/ 87 w 114"/>
                    <a:gd name="T4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4" h="66">
                      <a:moveTo>
                        <a:pt x="87" y="0"/>
                      </a:move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0" y="9"/>
                        <a:pt x="69" y="14"/>
                        <a:pt x="57" y="14"/>
                      </a:cubicBezTo>
                      <a:cubicBezTo>
                        <a:pt x="45" y="14"/>
                        <a:pt x="34" y="9"/>
                        <a:pt x="27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65"/>
                        <a:pt x="1" y="66"/>
                        <a:pt x="3" y="66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43"/>
                        <a:pt x="21" y="41"/>
                        <a:pt x="22" y="41"/>
                      </a:cubicBezTo>
                      <a:cubicBezTo>
                        <a:pt x="24" y="41"/>
                        <a:pt x="25" y="43"/>
                        <a:pt x="25" y="44"/>
                      </a:cubicBezTo>
                      <a:cubicBezTo>
                        <a:pt x="25" y="66"/>
                        <a:pt x="25" y="66"/>
                        <a:pt x="25" y="66"/>
                      </a:cubicBezTo>
                      <a:cubicBezTo>
                        <a:pt x="89" y="66"/>
                        <a:pt x="89" y="66"/>
                        <a:pt x="89" y="66"/>
                      </a:cubicBezTo>
                      <a:cubicBezTo>
                        <a:pt x="89" y="44"/>
                        <a:pt x="89" y="44"/>
                        <a:pt x="89" y="44"/>
                      </a:cubicBezTo>
                      <a:cubicBezTo>
                        <a:pt x="89" y="43"/>
                        <a:pt x="90" y="41"/>
                        <a:pt x="91" y="41"/>
                      </a:cubicBezTo>
                      <a:cubicBezTo>
                        <a:pt x="93" y="41"/>
                        <a:pt x="94" y="43"/>
                        <a:pt x="94" y="44"/>
                      </a:cubicBezTo>
                      <a:cubicBezTo>
                        <a:pt x="94" y="66"/>
                        <a:pt x="94" y="66"/>
                        <a:pt x="94" y="66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3" y="66"/>
                        <a:pt x="114" y="65"/>
                        <a:pt x="114" y="63"/>
                      </a:cubicBezTo>
                      <a:cubicBezTo>
                        <a:pt x="114" y="27"/>
                        <a:pt x="114" y="27"/>
                        <a:pt x="114" y="27"/>
                      </a:cubicBezTo>
                      <a:cubicBezTo>
                        <a:pt x="114" y="12"/>
                        <a:pt x="102" y="0"/>
                        <a:pt x="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Oval 70"/>
                <p:cNvSpPr>
                  <a:spLocks/>
                </p:cNvSpPr>
                <p:nvPr/>
              </p:nvSpPr>
              <p:spPr bwMode="auto">
                <a:xfrm>
                  <a:off x="4019551" y="1512888"/>
                  <a:ext cx="220663" cy="2206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Oval 71"/>
                <p:cNvSpPr>
                  <a:spLocks/>
                </p:cNvSpPr>
                <p:nvPr/>
              </p:nvSpPr>
              <p:spPr bwMode="auto">
                <a:xfrm>
                  <a:off x="4019551" y="1512888"/>
                  <a:ext cx="220663" cy="220662"/>
                </a:xfrm>
                <a:prstGeom prst="ellipse">
                  <a:avLst/>
                </a:prstGeom>
                <a:grpFill/>
                <a:ln w="285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Freeform: Shape 72"/>
                <p:cNvSpPr>
                  <a:spLocks/>
                </p:cNvSpPr>
                <p:nvPr/>
              </p:nvSpPr>
              <p:spPr bwMode="auto">
                <a:xfrm>
                  <a:off x="3935413" y="1700213"/>
                  <a:ext cx="388938" cy="222250"/>
                </a:xfrm>
                <a:custGeom>
                  <a:avLst/>
                  <a:gdLst>
                    <a:gd name="T0" fmla="*/ 88 w 115"/>
                    <a:gd name="T1" fmla="*/ 0 h 66"/>
                    <a:gd name="T2" fmla="*/ 87 w 115"/>
                    <a:gd name="T3" fmla="*/ 0 h 66"/>
                    <a:gd name="T4" fmla="*/ 57 w 115"/>
                    <a:gd name="T5" fmla="*/ 14 h 66"/>
                    <a:gd name="T6" fmla="*/ 27 w 115"/>
                    <a:gd name="T7" fmla="*/ 0 h 66"/>
                    <a:gd name="T8" fmla="*/ 27 w 115"/>
                    <a:gd name="T9" fmla="*/ 0 h 66"/>
                    <a:gd name="T10" fmla="*/ 0 w 115"/>
                    <a:gd name="T11" fmla="*/ 27 h 66"/>
                    <a:gd name="T12" fmla="*/ 0 w 115"/>
                    <a:gd name="T13" fmla="*/ 63 h 66"/>
                    <a:gd name="T14" fmla="*/ 4 w 115"/>
                    <a:gd name="T15" fmla="*/ 66 h 66"/>
                    <a:gd name="T16" fmla="*/ 20 w 115"/>
                    <a:gd name="T17" fmla="*/ 66 h 66"/>
                    <a:gd name="T18" fmla="*/ 20 w 115"/>
                    <a:gd name="T19" fmla="*/ 44 h 66"/>
                    <a:gd name="T20" fmla="*/ 23 w 115"/>
                    <a:gd name="T21" fmla="*/ 41 h 66"/>
                    <a:gd name="T22" fmla="*/ 26 w 115"/>
                    <a:gd name="T23" fmla="*/ 44 h 66"/>
                    <a:gd name="T24" fmla="*/ 26 w 115"/>
                    <a:gd name="T25" fmla="*/ 66 h 66"/>
                    <a:gd name="T26" fmla="*/ 89 w 115"/>
                    <a:gd name="T27" fmla="*/ 66 h 66"/>
                    <a:gd name="T28" fmla="*/ 89 w 115"/>
                    <a:gd name="T29" fmla="*/ 44 h 66"/>
                    <a:gd name="T30" fmla="*/ 92 w 115"/>
                    <a:gd name="T31" fmla="*/ 41 h 66"/>
                    <a:gd name="T32" fmla="*/ 95 w 115"/>
                    <a:gd name="T33" fmla="*/ 44 h 66"/>
                    <a:gd name="T34" fmla="*/ 95 w 115"/>
                    <a:gd name="T35" fmla="*/ 66 h 66"/>
                    <a:gd name="T36" fmla="*/ 111 w 115"/>
                    <a:gd name="T37" fmla="*/ 66 h 66"/>
                    <a:gd name="T38" fmla="*/ 115 w 115"/>
                    <a:gd name="T39" fmla="*/ 63 h 66"/>
                    <a:gd name="T40" fmla="*/ 115 w 115"/>
                    <a:gd name="T41" fmla="*/ 27 h 66"/>
                    <a:gd name="T42" fmla="*/ 88 w 115"/>
                    <a:gd name="T4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5" h="66">
                      <a:moveTo>
                        <a:pt x="88" y="0"/>
                      </a:move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0" y="9"/>
                        <a:pt x="69" y="14"/>
                        <a:pt x="57" y="14"/>
                      </a:cubicBezTo>
                      <a:cubicBezTo>
                        <a:pt x="45" y="14"/>
                        <a:pt x="35" y="9"/>
                        <a:pt x="27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65"/>
                        <a:pt x="2" y="66"/>
                        <a:pt x="4" y="66"/>
                      </a:cubicBezTo>
                      <a:cubicBezTo>
                        <a:pt x="20" y="66"/>
                        <a:pt x="20" y="66"/>
                        <a:pt x="20" y="66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20" y="43"/>
                        <a:pt x="21" y="41"/>
                        <a:pt x="23" y="41"/>
                      </a:cubicBezTo>
                      <a:cubicBezTo>
                        <a:pt x="24" y="41"/>
                        <a:pt x="26" y="43"/>
                        <a:pt x="26" y="44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89" y="66"/>
                        <a:pt x="89" y="66"/>
                        <a:pt x="89" y="66"/>
                      </a:cubicBezTo>
                      <a:cubicBezTo>
                        <a:pt x="89" y="44"/>
                        <a:pt x="89" y="44"/>
                        <a:pt x="89" y="44"/>
                      </a:cubicBezTo>
                      <a:cubicBezTo>
                        <a:pt x="89" y="43"/>
                        <a:pt x="90" y="41"/>
                        <a:pt x="92" y="41"/>
                      </a:cubicBezTo>
                      <a:cubicBezTo>
                        <a:pt x="94" y="41"/>
                        <a:pt x="95" y="43"/>
                        <a:pt x="95" y="44"/>
                      </a:cubicBezTo>
                      <a:cubicBezTo>
                        <a:pt x="95" y="66"/>
                        <a:pt x="95" y="66"/>
                        <a:pt x="95" y="66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3" y="66"/>
                        <a:pt x="115" y="65"/>
                        <a:pt x="115" y="63"/>
                      </a:cubicBezTo>
                      <a:cubicBezTo>
                        <a:pt x="115" y="27"/>
                        <a:pt x="115" y="27"/>
                        <a:pt x="115" y="27"/>
                      </a:cubicBezTo>
                      <a:cubicBezTo>
                        <a:pt x="115" y="12"/>
                        <a:pt x="103" y="0"/>
                        <a:pt x="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4" name="Group 9"/>
              <p:cNvGrpSpPr/>
              <p:nvPr/>
            </p:nvGrpSpPr>
            <p:grpSpPr>
              <a:xfrm>
                <a:off x="4260387" y="4218763"/>
                <a:ext cx="214463" cy="214949"/>
                <a:chOff x="3032126" y="4197350"/>
                <a:chExt cx="361950" cy="346075"/>
              </a:xfrm>
              <a:grpFill/>
            </p:grpSpPr>
            <p:sp>
              <p:nvSpPr>
                <p:cNvPr id="49" name="Freeform: Shape 63"/>
                <p:cNvSpPr>
                  <a:spLocks/>
                </p:cNvSpPr>
                <p:nvPr/>
              </p:nvSpPr>
              <p:spPr bwMode="auto">
                <a:xfrm>
                  <a:off x="3032126" y="4197350"/>
                  <a:ext cx="361950" cy="346075"/>
                </a:xfrm>
                <a:custGeom>
                  <a:avLst/>
                  <a:gdLst>
                    <a:gd name="T0" fmla="*/ 107 w 107"/>
                    <a:gd name="T1" fmla="*/ 98 h 102"/>
                    <a:gd name="T2" fmla="*/ 104 w 107"/>
                    <a:gd name="T3" fmla="*/ 102 h 102"/>
                    <a:gd name="T4" fmla="*/ 5 w 107"/>
                    <a:gd name="T5" fmla="*/ 102 h 102"/>
                    <a:gd name="T6" fmla="*/ 0 w 107"/>
                    <a:gd name="T7" fmla="*/ 97 h 102"/>
                    <a:gd name="T8" fmla="*/ 0 w 107"/>
                    <a:gd name="T9" fmla="*/ 4 h 102"/>
                    <a:gd name="T10" fmla="*/ 4 w 107"/>
                    <a:gd name="T11" fmla="*/ 0 h 102"/>
                    <a:gd name="T12" fmla="*/ 8 w 107"/>
                    <a:gd name="T13" fmla="*/ 4 h 102"/>
                    <a:gd name="T14" fmla="*/ 8 w 107"/>
                    <a:gd name="T15" fmla="*/ 89 h 102"/>
                    <a:gd name="T16" fmla="*/ 13 w 107"/>
                    <a:gd name="T17" fmla="*/ 94 h 102"/>
                    <a:gd name="T18" fmla="*/ 104 w 107"/>
                    <a:gd name="T19" fmla="*/ 94 h 102"/>
                    <a:gd name="T20" fmla="*/ 107 w 107"/>
                    <a:gd name="T21" fmla="*/ 98 h 102"/>
                    <a:gd name="T22" fmla="*/ 107 w 107"/>
                    <a:gd name="T23" fmla="*/ 98 h 102"/>
                    <a:gd name="T24" fmla="*/ 107 w 107"/>
                    <a:gd name="T25" fmla="*/ 9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102">
                      <a:moveTo>
                        <a:pt x="107" y="98"/>
                      </a:moveTo>
                      <a:cubicBezTo>
                        <a:pt x="107" y="100"/>
                        <a:pt x="107" y="102"/>
                        <a:pt x="104" y="102"/>
                      </a:cubicBezTo>
                      <a:cubicBezTo>
                        <a:pt x="5" y="102"/>
                        <a:pt x="5" y="102"/>
                        <a:pt x="5" y="102"/>
                      </a:cubicBezTo>
                      <a:cubicBezTo>
                        <a:pt x="2" y="102"/>
                        <a:pt x="0" y="100"/>
                        <a:pt x="0" y="97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"/>
                        <a:pt x="2" y="0"/>
                        <a:pt x="4" y="0"/>
                      </a:cubicBezTo>
                      <a:cubicBezTo>
                        <a:pt x="6" y="0"/>
                        <a:pt x="8" y="1"/>
                        <a:pt x="8" y="4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8" y="92"/>
                        <a:pt x="10" y="94"/>
                        <a:pt x="13" y="94"/>
                      </a:cubicBezTo>
                      <a:cubicBezTo>
                        <a:pt x="104" y="94"/>
                        <a:pt x="104" y="94"/>
                        <a:pt x="104" y="94"/>
                      </a:cubicBezTo>
                      <a:cubicBezTo>
                        <a:pt x="107" y="94"/>
                        <a:pt x="107" y="96"/>
                        <a:pt x="107" y="98"/>
                      </a:cubicBezTo>
                      <a:close/>
                      <a:moveTo>
                        <a:pt x="107" y="98"/>
                      </a:moveTo>
                      <a:cubicBezTo>
                        <a:pt x="107" y="98"/>
                        <a:pt x="107" y="98"/>
                        <a:pt x="107" y="9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0" name="Freeform: Shape 64"/>
                <p:cNvSpPr>
                  <a:spLocks/>
                </p:cNvSpPr>
                <p:nvPr/>
              </p:nvSpPr>
              <p:spPr bwMode="auto">
                <a:xfrm>
                  <a:off x="3086101" y="4232275"/>
                  <a:ext cx="284163" cy="242887"/>
                </a:xfrm>
                <a:custGeom>
                  <a:avLst/>
                  <a:gdLst>
                    <a:gd name="T0" fmla="*/ 82 w 84"/>
                    <a:gd name="T1" fmla="*/ 25 h 72"/>
                    <a:gd name="T2" fmla="*/ 84 w 84"/>
                    <a:gd name="T3" fmla="*/ 24 h 72"/>
                    <a:gd name="T4" fmla="*/ 82 w 84"/>
                    <a:gd name="T5" fmla="*/ 2 h 72"/>
                    <a:gd name="T6" fmla="*/ 79 w 84"/>
                    <a:gd name="T7" fmla="*/ 1 h 72"/>
                    <a:gd name="T8" fmla="*/ 59 w 84"/>
                    <a:gd name="T9" fmla="*/ 8 h 72"/>
                    <a:gd name="T10" fmla="*/ 59 w 84"/>
                    <a:gd name="T11" fmla="*/ 10 h 72"/>
                    <a:gd name="T12" fmla="*/ 62 w 84"/>
                    <a:gd name="T13" fmla="*/ 13 h 72"/>
                    <a:gd name="T14" fmla="*/ 63 w 84"/>
                    <a:gd name="T15" fmla="*/ 16 h 72"/>
                    <a:gd name="T16" fmla="*/ 48 w 84"/>
                    <a:gd name="T17" fmla="*/ 40 h 72"/>
                    <a:gd name="T18" fmla="*/ 44 w 84"/>
                    <a:gd name="T19" fmla="*/ 41 h 72"/>
                    <a:gd name="T20" fmla="*/ 20 w 84"/>
                    <a:gd name="T21" fmla="*/ 32 h 72"/>
                    <a:gd name="T22" fmla="*/ 16 w 84"/>
                    <a:gd name="T23" fmla="*/ 33 h 72"/>
                    <a:gd name="T24" fmla="*/ 2 w 84"/>
                    <a:gd name="T25" fmla="*/ 51 h 72"/>
                    <a:gd name="T26" fmla="*/ 0 w 84"/>
                    <a:gd name="T27" fmla="*/ 55 h 72"/>
                    <a:gd name="T28" fmla="*/ 0 w 84"/>
                    <a:gd name="T29" fmla="*/ 70 h 72"/>
                    <a:gd name="T30" fmla="*/ 2 w 84"/>
                    <a:gd name="T31" fmla="*/ 71 h 72"/>
                    <a:gd name="T32" fmla="*/ 21 w 84"/>
                    <a:gd name="T33" fmla="*/ 48 h 72"/>
                    <a:gd name="T34" fmla="*/ 25 w 84"/>
                    <a:gd name="T35" fmla="*/ 47 h 72"/>
                    <a:gd name="T36" fmla="*/ 49 w 84"/>
                    <a:gd name="T37" fmla="*/ 56 h 72"/>
                    <a:gd name="T38" fmla="*/ 52 w 84"/>
                    <a:gd name="T39" fmla="*/ 55 h 72"/>
                    <a:gd name="T40" fmla="*/ 74 w 84"/>
                    <a:gd name="T41" fmla="*/ 23 h 72"/>
                    <a:gd name="T42" fmla="*/ 77 w 84"/>
                    <a:gd name="T43" fmla="*/ 22 h 72"/>
                    <a:gd name="T44" fmla="*/ 82 w 84"/>
                    <a:gd name="T45" fmla="*/ 25 h 72"/>
                    <a:gd name="T46" fmla="*/ 82 w 84"/>
                    <a:gd name="T47" fmla="*/ 25 h 72"/>
                    <a:gd name="T48" fmla="*/ 82 w 84"/>
                    <a:gd name="T49" fmla="*/ 2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4" h="72">
                      <a:moveTo>
                        <a:pt x="82" y="25"/>
                      </a:moveTo>
                      <a:cubicBezTo>
                        <a:pt x="83" y="26"/>
                        <a:pt x="84" y="25"/>
                        <a:pt x="84" y="24"/>
                      </a:cubicBezTo>
                      <a:cubicBezTo>
                        <a:pt x="82" y="2"/>
                        <a:pt x="82" y="2"/>
                        <a:pt x="82" y="2"/>
                      </a:cubicBezTo>
                      <a:cubicBezTo>
                        <a:pt x="82" y="1"/>
                        <a:pt x="80" y="0"/>
                        <a:pt x="79" y="1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58" y="9"/>
                        <a:pt x="58" y="10"/>
                        <a:pt x="59" y="10"/>
                      </a:cubicBezTo>
                      <a:cubicBezTo>
                        <a:pt x="62" y="13"/>
                        <a:pt x="62" y="13"/>
                        <a:pt x="62" y="13"/>
                      </a:cubicBezTo>
                      <a:cubicBezTo>
                        <a:pt x="64" y="14"/>
                        <a:pt x="64" y="15"/>
                        <a:pt x="63" y="16"/>
                      </a:cubicBezTo>
                      <a:cubicBezTo>
                        <a:pt x="48" y="40"/>
                        <a:pt x="48" y="40"/>
                        <a:pt x="48" y="40"/>
                      </a:cubicBezTo>
                      <a:cubicBezTo>
                        <a:pt x="47" y="41"/>
                        <a:pt x="46" y="41"/>
                        <a:pt x="44" y="41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9" y="31"/>
                        <a:pt x="17" y="32"/>
                        <a:pt x="16" y="33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1" y="52"/>
                        <a:pt x="0" y="54"/>
                        <a:pt x="0" y="55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71"/>
                        <a:pt x="1" y="72"/>
                        <a:pt x="2" y="71"/>
                      </a:cubicBezTo>
                      <a:cubicBezTo>
                        <a:pt x="21" y="48"/>
                        <a:pt x="21" y="48"/>
                        <a:pt x="21" y="48"/>
                      </a:cubicBezTo>
                      <a:cubicBezTo>
                        <a:pt x="22" y="47"/>
                        <a:pt x="23" y="47"/>
                        <a:pt x="25" y="47"/>
                      </a:cubicBezTo>
                      <a:cubicBezTo>
                        <a:pt x="49" y="56"/>
                        <a:pt x="49" y="56"/>
                        <a:pt x="49" y="56"/>
                      </a:cubicBezTo>
                      <a:cubicBezTo>
                        <a:pt x="50" y="57"/>
                        <a:pt x="52" y="56"/>
                        <a:pt x="52" y="55"/>
                      </a:cubicBezTo>
                      <a:cubicBezTo>
                        <a:pt x="74" y="23"/>
                        <a:pt x="74" y="23"/>
                        <a:pt x="74" y="23"/>
                      </a:cubicBezTo>
                      <a:cubicBezTo>
                        <a:pt x="75" y="22"/>
                        <a:pt x="76" y="21"/>
                        <a:pt x="77" y="22"/>
                      </a:cubicBezTo>
                      <a:lnTo>
                        <a:pt x="82" y="25"/>
                      </a:lnTo>
                      <a:close/>
                      <a:moveTo>
                        <a:pt x="82" y="25"/>
                      </a:moveTo>
                      <a:cubicBezTo>
                        <a:pt x="82" y="25"/>
                        <a:pt x="82" y="25"/>
                        <a:pt x="82" y="2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5" name="Group 15"/>
              <p:cNvGrpSpPr/>
              <p:nvPr/>
            </p:nvGrpSpPr>
            <p:grpSpPr>
              <a:xfrm>
                <a:off x="6190552" y="3579833"/>
                <a:ext cx="467491" cy="490048"/>
                <a:chOff x="6289676" y="3168653"/>
                <a:chExt cx="788987" cy="788991"/>
              </a:xfrm>
              <a:grpFill/>
            </p:grpSpPr>
            <p:sp>
              <p:nvSpPr>
                <p:cNvPr id="46" name="Freeform: Shape 60"/>
                <p:cNvSpPr>
                  <a:spLocks/>
                </p:cNvSpPr>
                <p:nvPr/>
              </p:nvSpPr>
              <p:spPr bwMode="auto">
                <a:xfrm>
                  <a:off x="6289676" y="3243268"/>
                  <a:ext cx="714375" cy="714376"/>
                </a:xfrm>
                <a:custGeom>
                  <a:avLst/>
                  <a:gdLst>
                    <a:gd name="T0" fmla="*/ 105 w 211"/>
                    <a:gd name="T1" fmla="*/ 211 h 211"/>
                    <a:gd name="T2" fmla="*/ 211 w 211"/>
                    <a:gd name="T3" fmla="*/ 106 h 211"/>
                    <a:gd name="T4" fmla="*/ 198 w 211"/>
                    <a:gd name="T5" fmla="*/ 56 h 211"/>
                    <a:gd name="T6" fmla="*/ 196 w 211"/>
                    <a:gd name="T7" fmla="*/ 56 h 211"/>
                    <a:gd name="T8" fmla="*/ 194 w 211"/>
                    <a:gd name="T9" fmla="*/ 56 h 211"/>
                    <a:gd name="T10" fmla="*/ 181 w 211"/>
                    <a:gd name="T11" fmla="*/ 55 h 211"/>
                    <a:gd name="T12" fmla="*/ 171 w 211"/>
                    <a:gd name="T13" fmla="*/ 65 h 211"/>
                    <a:gd name="T14" fmla="*/ 183 w 211"/>
                    <a:gd name="T15" fmla="*/ 106 h 211"/>
                    <a:gd name="T16" fmla="*/ 105 w 211"/>
                    <a:gd name="T17" fmla="*/ 183 h 211"/>
                    <a:gd name="T18" fmla="*/ 28 w 211"/>
                    <a:gd name="T19" fmla="*/ 106 h 211"/>
                    <a:gd name="T20" fmla="*/ 105 w 211"/>
                    <a:gd name="T21" fmla="*/ 28 h 211"/>
                    <a:gd name="T22" fmla="*/ 146 w 211"/>
                    <a:gd name="T23" fmla="*/ 40 h 211"/>
                    <a:gd name="T24" fmla="*/ 155 w 211"/>
                    <a:gd name="T25" fmla="*/ 31 h 211"/>
                    <a:gd name="T26" fmla="*/ 154 w 211"/>
                    <a:gd name="T27" fmla="*/ 16 h 211"/>
                    <a:gd name="T28" fmla="*/ 154 w 211"/>
                    <a:gd name="T29" fmla="*/ 12 h 211"/>
                    <a:gd name="T30" fmla="*/ 105 w 211"/>
                    <a:gd name="T31" fmla="*/ 0 h 211"/>
                    <a:gd name="T32" fmla="*/ 0 w 211"/>
                    <a:gd name="T33" fmla="*/ 106 h 211"/>
                    <a:gd name="T34" fmla="*/ 105 w 211"/>
                    <a:gd name="T35" fmla="*/ 211 h 211"/>
                    <a:gd name="T36" fmla="*/ 105 w 211"/>
                    <a:gd name="T37" fmla="*/ 211 h 211"/>
                    <a:gd name="T38" fmla="*/ 105 w 211"/>
                    <a:gd name="T39" fmla="*/ 211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11" h="211">
                      <a:moveTo>
                        <a:pt x="105" y="211"/>
                      </a:moveTo>
                      <a:cubicBezTo>
                        <a:pt x="164" y="211"/>
                        <a:pt x="211" y="164"/>
                        <a:pt x="211" y="106"/>
                      </a:cubicBezTo>
                      <a:cubicBezTo>
                        <a:pt x="211" y="88"/>
                        <a:pt x="206" y="71"/>
                        <a:pt x="198" y="56"/>
                      </a:cubicBezTo>
                      <a:cubicBezTo>
                        <a:pt x="198" y="56"/>
                        <a:pt x="197" y="56"/>
                        <a:pt x="196" y="56"/>
                      </a:cubicBezTo>
                      <a:cubicBezTo>
                        <a:pt x="195" y="56"/>
                        <a:pt x="195" y="56"/>
                        <a:pt x="194" y="56"/>
                      </a:cubicBezTo>
                      <a:cubicBezTo>
                        <a:pt x="181" y="55"/>
                        <a:pt x="181" y="55"/>
                        <a:pt x="181" y="55"/>
                      </a:cubicBezTo>
                      <a:cubicBezTo>
                        <a:pt x="171" y="65"/>
                        <a:pt x="171" y="65"/>
                        <a:pt x="171" y="65"/>
                      </a:cubicBezTo>
                      <a:cubicBezTo>
                        <a:pt x="179" y="77"/>
                        <a:pt x="183" y="91"/>
                        <a:pt x="183" y="106"/>
                      </a:cubicBezTo>
                      <a:cubicBezTo>
                        <a:pt x="183" y="149"/>
                        <a:pt x="148" y="183"/>
                        <a:pt x="105" y="183"/>
                      </a:cubicBezTo>
                      <a:cubicBezTo>
                        <a:pt x="62" y="183"/>
                        <a:pt x="28" y="149"/>
                        <a:pt x="28" y="106"/>
                      </a:cubicBezTo>
                      <a:cubicBezTo>
                        <a:pt x="28" y="63"/>
                        <a:pt x="62" y="28"/>
                        <a:pt x="105" y="28"/>
                      </a:cubicBezTo>
                      <a:cubicBezTo>
                        <a:pt x="120" y="28"/>
                        <a:pt x="134" y="32"/>
                        <a:pt x="146" y="40"/>
                      </a:cubicBezTo>
                      <a:cubicBezTo>
                        <a:pt x="155" y="31"/>
                        <a:pt x="155" y="31"/>
                        <a:pt x="155" y="31"/>
                      </a:cubicBezTo>
                      <a:cubicBezTo>
                        <a:pt x="154" y="16"/>
                        <a:pt x="154" y="16"/>
                        <a:pt x="154" y="16"/>
                      </a:cubicBezTo>
                      <a:cubicBezTo>
                        <a:pt x="154" y="14"/>
                        <a:pt x="154" y="13"/>
                        <a:pt x="154" y="12"/>
                      </a:cubicBezTo>
                      <a:cubicBezTo>
                        <a:pt x="139" y="5"/>
                        <a:pt x="123" y="0"/>
                        <a:pt x="105" y="0"/>
                      </a:cubicBezTo>
                      <a:cubicBezTo>
                        <a:pt x="47" y="0"/>
                        <a:pt x="0" y="48"/>
                        <a:pt x="0" y="106"/>
                      </a:cubicBezTo>
                      <a:cubicBezTo>
                        <a:pt x="0" y="164"/>
                        <a:pt x="47" y="211"/>
                        <a:pt x="105" y="211"/>
                      </a:cubicBezTo>
                      <a:close/>
                      <a:moveTo>
                        <a:pt x="105" y="211"/>
                      </a:moveTo>
                      <a:cubicBezTo>
                        <a:pt x="105" y="211"/>
                        <a:pt x="105" y="211"/>
                        <a:pt x="105" y="21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Freeform: Shape 61"/>
                <p:cNvSpPr>
                  <a:spLocks/>
                </p:cNvSpPr>
                <p:nvPr/>
              </p:nvSpPr>
              <p:spPr bwMode="auto">
                <a:xfrm>
                  <a:off x="6469062" y="3425826"/>
                  <a:ext cx="352425" cy="352424"/>
                </a:xfrm>
                <a:custGeom>
                  <a:avLst/>
                  <a:gdLst>
                    <a:gd name="T0" fmla="*/ 52 w 104"/>
                    <a:gd name="T1" fmla="*/ 25 h 104"/>
                    <a:gd name="T2" fmla="*/ 54 w 104"/>
                    <a:gd name="T3" fmla="*/ 25 h 104"/>
                    <a:gd name="T4" fmla="*/ 74 w 104"/>
                    <a:gd name="T5" fmla="*/ 5 h 104"/>
                    <a:gd name="T6" fmla="*/ 74 w 104"/>
                    <a:gd name="T7" fmla="*/ 5 h 104"/>
                    <a:gd name="T8" fmla="*/ 52 w 104"/>
                    <a:gd name="T9" fmla="*/ 0 h 104"/>
                    <a:gd name="T10" fmla="*/ 0 w 104"/>
                    <a:gd name="T11" fmla="*/ 52 h 104"/>
                    <a:gd name="T12" fmla="*/ 52 w 104"/>
                    <a:gd name="T13" fmla="*/ 104 h 104"/>
                    <a:gd name="T14" fmla="*/ 104 w 104"/>
                    <a:gd name="T15" fmla="*/ 52 h 104"/>
                    <a:gd name="T16" fmla="*/ 99 w 104"/>
                    <a:gd name="T17" fmla="*/ 30 h 104"/>
                    <a:gd name="T18" fmla="*/ 99 w 104"/>
                    <a:gd name="T19" fmla="*/ 30 h 104"/>
                    <a:gd name="T20" fmla="*/ 79 w 104"/>
                    <a:gd name="T21" fmla="*/ 50 h 104"/>
                    <a:gd name="T22" fmla="*/ 79 w 104"/>
                    <a:gd name="T23" fmla="*/ 52 h 104"/>
                    <a:gd name="T24" fmla="*/ 52 w 104"/>
                    <a:gd name="T25" fmla="*/ 79 h 104"/>
                    <a:gd name="T26" fmla="*/ 25 w 104"/>
                    <a:gd name="T27" fmla="*/ 52 h 104"/>
                    <a:gd name="T28" fmla="*/ 52 w 104"/>
                    <a:gd name="T29" fmla="*/ 25 h 104"/>
                    <a:gd name="T30" fmla="*/ 52 w 104"/>
                    <a:gd name="T31" fmla="*/ 25 h 104"/>
                    <a:gd name="T32" fmla="*/ 52 w 104"/>
                    <a:gd name="T33" fmla="*/ 25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4" h="104">
                      <a:moveTo>
                        <a:pt x="52" y="25"/>
                      </a:moveTo>
                      <a:cubicBezTo>
                        <a:pt x="53" y="25"/>
                        <a:pt x="54" y="25"/>
                        <a:pt x="54" y="25"/>
                      </a:cubicBezTo>
                      <a:cubicBezTo>
                        <a:pt x="74" y="5"/>
                        <a:pt x="74" y="5"/>
                        <a:pt x="74" y="5"/>
                      </a:cubicBezTo>
                      <a:cubicBezTo>
                        <a:pt x="74" y="5"/>
                        <a:pt x="74" y="5"/>
                        <a:pt x="74" y="5"/>
                      </a:cubicBezTo>
                      <a:cubicBezTo>
                        <a:pt x="68" y="2"/>
                        <a:pt x="60" y="0"/>
                        <a:pt x="52" y="0"/>
                      </a:cubicBezTo>
                      <a:cubicBezTo>
                        <a:pt x="24" y="0"/>
                        <a:pt x="0" y="23"/>
                        <a:pt x="0" y="52"/>
                      </a:cubicBezTo>
                      <a:cubicBezTo>
                        <a:pt x="0" y="81"/>
                        <a:pt x="24" y="104"/>
                        <a:pt x="52" y="104"/>
                      </a:cubicBezTo>
                      <a:cubicBezTo>
                        <a:pt x="81" y="104"/>
                        <a:pt x="104" y="81"/>
                        <a:pt x="104" y="52"/>
                      </a:cubicBezTo>
                      <a:cubicBezTo>
                        <a:pt x="104" y="44"/>
                        <a:pt x="102" y="37"/>
                        <a:pt x="99" y="30"/>
                      </a:cubicBezTo>
                      <a:cubicBezTo>
                        <a:pt x="99" y="30"/>
                        <a:pt x="99" y="30"/>
                        <a:pt x="99" y="30"/>
                      </a:cubicBezTo>
                      <a:cubicBezTo>
                        <a:pt x="79" y="50"/>
                        <a:pt x="79" y="50"/>
                        <a:pt x="79" y="50"/>
                      </a:cubicBezTo>
                      <a:cubicBezTo>
                        <a:pt x="79" y="50"/>
                        <a:pt x="79" y="51"/>
                        <a:pt x="79" y="52"/>
                      </a:cubicBezTo>
                      <a:cubicBezTo>
                        <a:pt x="79" y="67"/>
                        <a:pt x="67" y="79"/>
                        <a:pt x="52" y="79"/>
                      </a:cubicBezTo>
                      <a:cubicBezTo>
                        <a:pt x="37" y="79"/>
                        <a:pt x="25" y="67"/>
                        <a:pt x="25" y="52"/>
                      </a:cubicBezTo>
                      <a:cubicBezTo>
                        <a:pt x="25" y="37"/>
                        <a:pt x="37" y="25"/>
                        <a:pt x="52" y="25"/>
                      </a:cubicBezTo>
                      <a:close/>
                      <a:moveTo>
                        <a:pt x="52" y="25"/>
                      </a:moveTo>
                      <a:cubicBezTo>
                        <a:pt x="52" y="25"/>
                        <a:pt x="52" y="25"/>
                        <a:pt x="52" y="25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62"/>
                <p:cNvSpPr>
                  <a:spLocks/>
                </p:cNvSpPr>
                <p:nvPr/>
              </p:nvSpPr>
              <p:spPr bwMode="auto">
                <a:xfrm>
                  <a:off x="6678613" y="3168653"/>
                  <a:ext cx="400050" cy="396876"/>
                </a:xfrm>
                <a:custGeom>
                  <a:avLst/>
                  <a:gdLst>
                    <a:gd name="T0" fmla="*/ 99 w 118"/>
                    <a:gd name="T1" fmla="*/ 32 h 117"/>
                    <a:gd name="T2" fmla="*/ 105 w 118"/>
                    <a:gd name="T3" fmla="*/ 26 h 117"/>
                    <a:gd name="T4" fmla="*/ 105 w 118"/>
                    <a:gd name="T5" fmla="*/ 17 h 117"/>
                    <a:gd name="T6" fmla="*/ 101 w 118"/>
                    <a:gd name="T7" fmla="*/ 13 h 117"/>
                    <a:gd name="T8" fmla="*/ 96 w 118"/>
                    <a:gd name="T9" fmla="*/ 11 h 117"/>
                    <a:gd name="T10" fmla="*/ 92 w 118"/>
                    <a:gd name="T11" fmla="*/ 13 h 117"/>
                    <a:gd name="T12" fmla="*/ 85 w 118"/>
                    <a:gd name="T13" fmla="*/ 19 h 117"/>
                    <a:gd name="T14" fmla="*/ 84 w 118"/>
                    <a:gd name="T15" fmla="*/ 2 h 117"/>
                    <a:gd name="T16" fmla="*/ 82 w 118"/>
                    <a:gd name="T17" fmla="*/ 0 h 117"/>
                    <a:gd name="T18" fmla="*/ 80 w 118"/>
                    <a:gd name="T19" fmla="*/ 1 h 117"/>
                    <a:gd name="T20" fmla="*/ 54 w 118"/>
                    <a:gd name="T21" fmla="*/ 26 h 117"/>
                    <a:gd name="T22" fmla="*/ 51 w 118"/>
                    <a:gd name="T23" fmla="*/ 35 h 117"/>
                    <a:gd name="T24" fmla="*/ 51 w 118"/>
                    <a:gd name="T25" fmla="*/ 36 h 117"/>
                    <a:gd name="T26" fmla="*/ 52 w 118"/>
                    <a:gd name="T27" fmla="*/ 52 h 117"/>
                    <a:gd name="T28" fmla="*/ 43 w 118"/>
                    <a:gd name="T29" fmla="*/ 62 h 117"/>
                    <a:gd name="T30" fmla="*/ 26 w 118"/>
                    <a:gd name="T31" fmla="*/ 78 h 117"/>
                    <a:gd name="T32" fmla="*/ 26 w 118"/>
                    <a:gd name="T33" fmla="*/ 79 h 117"/>
                    <a:gd name="T34" fmla="*/ 10 w 118"/>
                    <a:gd name="T35" fmla="*/ 95 h 117"/>
                    <a:gd name="T36" fmla="*/ 2 w 118"/>
                    <a:gd name="T37" fmla="*/ 102 h 117"/>
                    <a:gd name="T38" fmla="*/ 1 w 118"/>
                    <a:gd name="T39" fmla="*/ 106 h 117"/>
                    <a:gd name="T40" fmla="*/ 0 w 118"/>
                    <a:gd name="T41" fmla="*/ 111 h 117"/>
                    <a:gd name="T42" fmla="*/ 6 w 118"/>
                    <a:gd name="T43" fmla="*/ 117 h 117"/>
                    <a:gd name="T44" fmla="*/ 6 w 118"/>
                    <a:gd name="T45" fmla="*/ 117 h 117"/>
                    <a:gd name="T46" fmla="*/ 12 w 118"/>
                    <a:gd name="T47" fmla="*/ 117 h 117"/>
                    <a:gd name="T48" fmla="*/ 16 w 118"/>
                    <a:gd name="T49" fmla="*/ 115 h 117"/>
                    <a:gd name="T50" fmla="*/ 66 w 118"/>
                    <a:gd name="T51" fmla="*/ 65 h 117"/>
                    <a:gd name="T52" fmla="*/ 81 w 118"/>
                    <a:gd name="T53" fmla="*/ 66 h 117"/>
                    <a:gd name="T54" fmla="*/ 82 w 118"/>
                    <a:gd name="T55" fmla="*/ 66 h 117"/>
                    <a:gd name="T56" fmla="*/ 83 w 118"/>
                    <a:gd name="T57" fmla="*/ 66 h 117"/>
                    <a:gd name="T58" fmla="*/ 91 w 118"/>
                    <a:gd name="T59" fmla="*/ 63 h 117"/>
                    <a:gd name="T60" fmla="*/ 116 w 118"/>
                    <a:gd name="T61" fmla="*/ 37 h 117"/>
                    <a:gd name="T62" fmla="*/ 115 w 118"/>
                    <a:gd name="T63" fmla="*/ 33 h 117"/>
                    <a:gd name="T64" fmla="*/ 99 w 118"/>
                    <a:gd name="T65" fmla="*/ 32 h 117"/>
                    <a:gd name="T66" fmla="*/ 99 w 118"/>
                    <a:gd name="T67" fmla="*/ 32 h 117"/>
                    <a:gd name="T68" fmla="*/ 99 w 118"/>
                    <a:gd name="T69" fmla="*/ 32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8" h="117">
                      <a:moveTo>
                        <a:pt x="99" y="32"/>
                      </a:moveTo>
                      <a:cubicBezTo>
                        <a:pt x="105" y="26"/>
                        <a:pt x="105" y="26"/>
                        <a:pt x="105" y="26"/>
                      </a:cubicBezTo>
                      <a:cubicBezTo>
                        <a:pt x="108" y="24"/>
                        <a:pt x="108" y="20"/>
                        <a:pt x="105" y="17"/>
                      </a:cubicBezTo>
                      <a:cubicBezTo>
                        <a:pt x="101" y="13"/>
                        <a:pt x="101" y="13"/>
                        <a:pt x="101" y="13"/>
                      </a:cubicBezTo>
                      <a:cubicBezTo>
                        <a:pt x="100" y="12"/>
                        <a:pt x="98" y="11"/>
                        <a:pt x="96" y="11"/>
                      </a:cubicBezTo>
                      <a:cubicBezTo>
                        <a:pt x="95" y="11"/>
                        <a:pt x="93" y="12"/>
                        <a:pt x="92" y="13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4" y="2"/>
                        <a:pt x="84" y="2"/>
                        <a:pt x="84" y="2"/>
                      </a:cubicBezTo>
                      <a:cubicBezTo>
                        <a:pt x="84" y="1"/>
                        <a:pt x="83" y="0"/>
                        <a:pt x="82" y="0"/>
                      </a:cubicBezTo>
                      <a:cubicBezTo>
                        <a:pt x="81" y="0"/>
                        <a:pt x="80" y="0"/>
                        <a:pt x="80" y="1"/>
                      </a:cubicBezTo>
                      <a:cubicBezTo>
                        <a:pt x="54" y="26"/>
                        <a:pt x="54" y="26"/>
                        <a:pt x="54" y="26"/>
                      </a:cubicBezTo>
                      <a:cubicBezTo>
                        <a:pt x="52" y="29"/>
                        <a:pt x="51" y="32"/>
                        <a:pt x="51" y="35"/>
                      </a:cubicBezTo>
                      <a:cubicBezTo>
                        <a:pt x="51" y="36"/>
                        <a:pt x="51" y="36"/>
                        <a:pt x="51" y="36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6" y="79"/>
                        <a:pt x="26" y="79"/>
                        <a:pt x="26" y="79"/>
                      </a:cubicBezTo>
                      <a:cubicBezTo>
                        <a:pt x="10" y="95"/>
                        <a:pt x="10" y="95"/>
                        <a:pt x="10" y="95"/>
                      </a:cubicBezTo>
                      <a:cubicBezTo>
                        <a:pt x="2" y="102"/>
                        <a:pt x="2" y="102"/>
                        <a:pt x="2" y="102"/>
                      </a:cubicBezTo>
                      <a:cubicBezTo>
                        <a:pt x="1" y="103"/>
                        <a:pt x="1" y="104"/>
                        <a:pt x="1" y="106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5"/>
                        <a:pt x="3" y="117"/>
                        <a:pt x="6" y="117"/>
                      </a:cubicBezTo>
                      <a:cubicBezTo>
                        <a:pt x="6" y="117"/>
                        <a:pt x="6" y="117"/>
                        <a:pt x="6" y="117"/>
                      </a:cubicBezTo>
                      <a:cubicBezTo>
                        <a:pt x="12" y="117"/>
                        <a:pt x="12" y="117"/>
                        <a:pt x="12" y="117"/>
                      </a:cubicBezTo>
                      <a:cubicBezTo>
                        <a:pt x="14" y="117"/>
                        <a:pt x="15" y="116"/>
                        <a:pt x="16" y="115"/>
                      </a:cubicBezTo>
                      <a:cubicBezTo>
                        <a:pt x="66" y="65"/>
                        <a:pt x="66" y="65"/>
                        <a:pt x="66" y="65"/>
                      </a:cubicBezTo>
                      <a:cubicBezTo>
                        <a:pt x="81" y="66"/>
                        <a:pt x="81" y="66"/>
                        <a:pt x="81" y="66"/>
                      </a:cubicBezTo>
                      <a:cubicBezTo>
                        <a:pt x="82" y="66"/>
                        <a:pt x="82" y="66"/>
                        <a:pt x="82" y="66"/>
                      </a:cubicBezTo>
                      <a:cubicBezTo>
                        <a:pt x="82" y="66"/>
                        <a:pt x="82" y="66"/>
                        <a:pt x="83" y="66"/>
                      </a:cubicBezTo>
                      <a:cubicBezTo>
                        <a:pt x="86" y="66"/>
                        <a:pt x="89" y="65"/>
                        <a:pt x="91" y="63"/>
                      </a:cubicBezTo>
                      <a:cubicBezTo>
                        <a:pt x="116" y="37"/>
                        <a:pt x="116" y="37"/>
                        <a:pt x="116" y="37"/>
                      </a:cubicBezTo>
                      <a:cubicBezTo>
                        <a:pt x="118" y="36"/>
                        <a:pt x="117" y="33"/>
                        <a:pt x="115" y="33"/>
                      </a:cubicBezTo>
                      <a:lnTo>
                        <a:pt x="99" y="32"/>
                      </a:lnTo>
                      <a:close/>
                      <a:moveTo>
                        <a:pt x="99" y="32"/>
                      </a:moveTo>
                      <a:cubicBezTo>
                        <a:pt x="99" y="32"/>
                        <a:pt x="99" y="32"/>
                        <a:pt x="99" y="32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6" name="Group 17"/>
              <p:cNvGrpSpPr/>
              <p:nvPr/>
            </p:nvGrpSpPr>
            <p:grpSpPr>
              <a:xfrm>
                <a:off x="6152926" y="2665803"/>
                <a:ext cx="300059" cy="319465"/>
                <a:chOff x="6226176" y="1697038"/>
                <a:chExt cx="506412" cy="514349"/>
              </a:xfrm>
              <a:grpFill/>
            </p:grpSpPr>
            <p:sp>
              <p:nvSpPr>
                <p:cNvPr id="43" name="Freeform: Shape 57"/>
                <p:cNvSpPr>
                  <a:spLocks/>
                </p:cNvSpPr>
                <p:nvPr/>
              </p:nvSpPr>
              <p:spPr bwMode="auto">
                <a:xfrm>
                  <a:off x="6405563" y="1879600"/>
                  <a:ext cx="327025" cy="331787"/>
                </a:xfrm>
                <a:custGeom>
                  <a:avLst/>
                  <a:gdLst>
                    <a:gd name="T0" fmla="*/ 27 w 97"/>
                    <a:gd name="T1" fmla="*/ 26 h 98"/>
                    <a:gd name="T2" fmla="*/ 26 w 97"/>
                    <a:gd name="T3" fmla="*/ 27 h 98"/>
                    <a:gd name="T4" fmla="*/ 0 w 97"/>
                    <a:gd name="T5" fmla="*/ 90 h 98"/>
                    <a:gd name="T6" fmla="*/ 0 w 97"/>
                    <a:gd name="T7" fmla="*/ 91 h 98"/>
                    <a:gd name="T8" fmla="*/ 1 w 97"/>
                    <a:gd name="T9" fmla="*/ 93 h 98"/>
                    <a:gd name="T10" fmla="*/ 53 w 97"/>
                    <a:gd name="T11" fmla="*/ 89 h 98"/>
                    <a:gd name="T12" fmla="*/ 89 w 97"/>
                    <a:gd name="T13" fmla="*/ 51 h 98"/>
                    <a:gd name="T14" fmla="*/ 92 w 97"/>
                    <a:gd name="T15" fmla="*/ 2 h 98"/>
                    <a:gd name="T16" fmla="*/ 91 w 97"/>
                    <a:gd name="T17" fmla="*/ 1 h 98"/>
                    <a:gd name="T18" fmla="*/ 89 w 97"/>
                    <a:gd name="T19" fmla="*/ 1 h 98"/>
                    <a:gd name="T20" fmla="*/ 27 w 97"/>
                    <a:gd name="T21" fmla="*/ 26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98">
                      <a:moveTo>
                        <a:pt x="27" y="26"/>
                      </a:moveTo>
                      <a:cubicBezTo>
                        <a:pt x="26" y="26"/>
                        <a:pt x="26" y="27"/>
                        <a:pt x="26" y="27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0" y="90"/>
                        <a:pt x="0" y="91"/>
                        <a:pt x="0" y="91"/>
                      </a:cubicBezTo>
                      <a:cubicBezTo>
                        <a:pt x="0" y="92"/>
                        <a:pt x="1" y="92"/>
                        <a:pt x="1" y="93"/>
                      </a:cubicBezTo>
                      <a:cubicBezTo>
                        <a:pt x="19" y="98"/>
                        <a:pt x="37" y="96"/>
                        <a:pt x="53" y="89"/>
                      </a:cubicBezTo>
                      <a:cubicBezTo>
                        <a:pt x="70" y="81"/>
                        <a:pt x="82" y="67"/>
                        <a:pt x="89" y="51"/>
                      </a:cubicBezTo>
                      <a:cubicBezTo>
                        <a:pt x="96" y="35"/>
                        <a:pt x="97" y="18"/>
                        <a:pt x="92" y="2"/>
                      </a:cubicBezTo>
                      <a:cubicBezTo>
                        <a:pt x="92" y="2"/>
                        <a:pt x="92" y="1"/>
                        <a:pt x="91" y="1"/>
                      </a:cubicBezTo>
                      <a:cubicBezTo>
                        <a:pt x="90" y="0"/>
                        <a:pt x="90" y="0"/>
                        <a:pt x="89" y="1"/>
                      </a:cubicBezTo>
                      <a:lnTo>
                        <a:pt x="27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4" name="Freeform: Shape 58"/>
                <p:cNvSpPr>
                  <a:spLocks/>
                </p:cNvSpPr>
                <p:nvPr/>
              </p:nvSpPr>
              <p:spPr bwMode="auto">
                <a:xfrm>
                  <a:off x="6354763" y="1697038"/>
                  <a:ext cx="344488" cy="236537"/>
                </a:xfrm>
                <a:custGeom>
                  <a:avLst/>
                  <a:gdLst>
                    <a:gd name="T0" fmla="*/ 41 w 102"/>
                    <a:gd name="T1" fmla="*/ 69 h 70"/>
                    <a:gd name="T2" fmla="*/ 100 w 102"/>
                    <a:gd name="T3" fmla="*/ 45 h 70"/>
                    <a:gd name="T4" fmla="*/ 101 w 102"/>
                    <a:gd name="T5" fmla="*/ 43 h 70"/>
                    <a:gd name="T6" fmla="*/ 101 w 102"/>
                    <a:gd name="T7" fmla="*/ 42 h 70"/>
                    <a:gd name="T8" fmla="*/ 65 w 102"/>
                    <a:gd name="T9" fmla="*/ 9 h 70"/>
                    <a:gd name="T10" fmla="*/ 1 w 102"/>
                    <a:gd name="T11" fmla="*/ 13 h 70"/>
                    <a:gd name="T12" fmla="*/ 0 w 102"/>
                    <a:gd name="T13" fmla="*/ 14 h 70"/>
                    <a:gd name="T14" fmla="*/ 0 w 102"/>
                    <a:gd name="T15" fmla="*/ 14 h 70"/>
                    <a:gd name="T16" fmla="*/ 0 w 102"/>
                    <a:gd name="T17" fmla="*/ 16 h 70"/>
                    <a:gd name="T18" fmla="*/ 38 w 102"/>
                    <a:gd name="T19" fmla="*/ 68 h 70"/>
                    <a:gd name="T20" fmla="*/ 41 w 102"/>
                    <a:gd name="T21" fmla="*/ 69 h 70"/>
                    <a:gd name="T22" fmla="*/ 43 w 102"/>
                    <a:gd name="T23" fmla="*/ 56 h 70"/>
                    <a:gd name="T24" fmla="*/ 16 w 102"/>
                    <a:gd name="T25" fmla="*/ 19 h 70"/>
                    <a:gd name="T26" fmla="*/ 32 w 102"/>
                    <a:gd name="T27" fmla="*/ 15 h 70"/>
                    <a:gd name="T28" fmla="*/ 61 w 102"/>
                    <a:gd name="T29" fmla="*/ 20 h 70"/>
                    <a:gd name="T30" fmla="*/ 79 w 102"/>
                    <a:gd name="T31" fmla="*/ 31 h 70"/>
                    <a:gd name="T32" fmla="*/ 85 w 102"/>
                    <a:gd name="T33" fmla="*/ 38 h 70"/>
                    <a:gd name="T34" fmla="*/ 43 w 102"/>
                    <a:gd name="T35" fmla="*/ 56 h 70"/>
                    <a:gd name="T36" fmla="*/ 43 w 102"/>
                    <a:gd name="T37" fmla="*/ 56 h 70"/>
                    <a:gd name="T38" fmla="*/ 43 w 102"/>
                    <a:gd name="T39" fmla="*/ 5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" h="70">
                      <a:moveTo>
                        <a:pt x="41" y="69"/>
                      </a:moveTo>
                      <a:cubicBezTo>
                        <a:pt x="100" y="45"/>
                        <a:pt x="100" y="45"/>
                        <a:pt x="100" y="45"/>
                      </a:cubicBezTo>
                      <a:cubicBezTo>
                        <a:pt x="101" y="44"/>
                        <a:pt x="101" y="44"/>
                        <a:pt x="101" y="43"/>
                      </a:cubicBezTo>
                      <a:cubicBezTo>
                        <a:pt x="102" y="43"/>
                        <a:pt x="102" y="42"/>
                        <a:pt x="101" y="42"/>
                      </a:cubicBezTo>
                      <a:cubicBezTo>
                        <a:pt x="93" y="27"/>
                        <a:pt x="81" y="15"/>
                        <a:pt x="65" y="9"/>
                      </a:cubicBezTo>
                      <a:cubicBezTo>
                        <a:pt x="44" y="0"/>
                        <a:pt x="21" y="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0" y="16"/>
                        <a:pt x="0" y="16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38" y="69"/>
                        <a:pt x="40" y="70"/>
                        <a:pt x="41" y="69"/>
                      </a:cubicBezTo>
                      <a:close/>
                      <a:moveTo>
                        <a:pt x="43" y="56"/>
                      </a:move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22" y="17"/>
                        <a:pt x="27" y="16"/>
                        <a:pt x="32" y="15"/>
                      </a:cubicBezTo>
                      <a:cubicBezTo>
                        <a:pt x="42" y="14"/>
                        <a:pt x="52" y="16"/>
                        <a:pt x="61" y="20"/>
                      </a:cubicBezTo>
                      <a:cubicBezTo>
                        <a:pt x="67" y="23"/>
                        <a:pt x="74" y="26"/>
                        <a:pt x="79" y="31"/>
                      </a:cubicBezTo>
                      <a:cubicBezTo>
                        <a:pt x="81" y="34"/>
                        <a:pt x="83" y="36"/>
                        <a:pt x="85" y="38"/>
                      </a:cubicBezTo>
                      <a:lnTo>
                        <a:pt x="43" y="56"/>
                      </a:lnTo>
                      <a:close/>
                      <a:moveTo>
                        <a:pt x="43" y="56"/>
                      </a:moveTo>
                      <a:cubicBezTo>
                        <a:pt x="43" y="56"/>
                        <a:pt x="43" y="56"/>
                        <a:pt x="43" y="5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59"/>
                <p:cNvSpPr>
                  <a:spLocks/>
                </p:cNvSpPr>
                <p:nvPr/>
              </p:nvSpPr>
              <p:spPr bwMode="auto">
                <a:xfrm>
                  <a:off x="6226176" y="1766888"/>
                  <a:ext cx="233363" cy="406400"/>
                </a:xfrm>
                <a:custGeom>
                  <a:avLst/>
                  <a:gdLst>
                    <a:gd name="T0" fmla="*/ 43 w 69"/>
                    <a:gd name="T1" fmla="*/ 118 h 120"/>
                    <a:gd name="T2" fmla="*/ 68 w 69"/>
                    <a:gd name="T3" fmla="*/ 57 h 120"/>
                    <a:gd name="T4" fmla="*/ 68 w 69"/>
                    <a:gd name="T5" fmla="*/ 55 h 120"/>
                    <a:gd name="T6" fmla="*/ 29 w 69"/>
                    <a:gd name="T7" fmla="*/ 1 h 120"/>
                    <a:gd name="T8" fmla="*/ 28 w 69"/>
                    <a:gd name="T9" fmla="*/ 0 h 120"/>
                    <a:gd name="T10" fmla="*/ 26 w 69"/>
                    <a:gd name="T11" fmla="*/ 1 h 120"/>
                    <a:gd name="T12" fmla="*/ 8 w 69"/>
                    <a:gd name="T13" fmla="*/ 27 h 120"/>
                    <a:gd name="T14" fmla="*/ 6 w 69"/>
                    <a:gd name="T15" fmla="*/ 80 h 120"/>
                    <a:gd name="T16" fmla="*/ 40 w 69"/>
                    <a:gd name="T17" fmla="*/ 119 h 120"/>
                    <a:gd name="T18" fmla="*/ 42 w 69"/>
                    <a:gd name="T19" fmla="*/ 120 h 120"/>
                    <a:gd name="T20" fmla="*/ 43 w 69"/>
                    <a:gd name="T21" fmla="*/ 118 h 120"/>
                    <a:gd name="T22" fmla="*/ 43 w 69"/>
                    <a:gd name="T23" fmla="*/ 118 h 120"/>
                    <a:gd name="T24" fmla="*/ 43 w 69"/>
                    <a:gd name="T25" fmla="*/ 11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9" h="120">
                      <a:moveTo>
                        <a:pt x="43" y="118"/>
                      </a:moveTo>
                      <a:cubicBezTo>
                        <a:pt x="68" y="57"/>
                        <a:pt x="68" y="57"/>
                        <a:pt x="68" y="57"/>
                      </a:cubicBezTo>
                      <a:cubicBezTo>
                        <a:pt x="69" y="57"/>
                        <a:pt x="69" y="56"/>
                        <a:pt x="68" y="55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1"/>
                        <a:pt x="29" y="1"/>
                        <a:pt x="28" y="0"/>
                      </a:cubicBezTo>
                      <a:cubicBezTo>
                        <a:pt x="27" y="0"/>
                        <a:pt x="27" y="1"/>
                        <a:pt x="26" y="1"/>
                      </a:cubicBezTo>
                      <a:cubicBezTo>
                        <a:pt x="18" y="8"/>
                        <a:pt x="12" y="17"/>
                        <a:pt x="8" y="27"/>
                      </a:cubicBezTo>
                      <a:cubicBezTo>
                        <a:pt x="1" y="44"/>
                        <a:pt x="0" y="63"/>
                        <a:pt x="6" y="80"/>
                      </a:cubicBezTo>
                      <a:cubicBezTo>
                        <a:pt x="12" y="97"/>
                        <a:pt x="24" y="111"/>
                        <a:pt x="40" y="119"/>
                      </a:cubicBezTo>
                      <a:cubicBezTo>
                        <a:pt x="40" y="120"/>
                        <a:pt x="41" y="120"/>
                        <a:pt x="42" y="120"/>
                      </a:cubicBezTo>
                      <a:cubicBezTo>
                        <a:pt x="42" y="119"/>
                        <a:pt x="43" y="119"/>
                        <a:pt x="43" y="118"/>
                      </a:cubicBezTo>
                      <a:close/>
                      <a:moveTo>
                        <a:pt x="43" y="118"/>
                      </a:moveTo>
                      <a:cubicBezTo>
                        <a:pt x="43" y="118"/>
                        <a:pt x="43" y="118"/>
                        <a:pt x="43" y="11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7" name="Group 19"/>
              <p:cNvGrpSpPr/>
              <p:nvPr/>
            </p:nvGrpSpPr>
            <p:grpSpPr>
              <a:xfrm>
                <a:off x="6906364" y="2909347"/>
                <a:ext cx="270900" cy="252418"/>
                <a:chOff x="7497773" y="2089150"/>
                <a:chExt cx="457201" cy="406400"/>
              </a:xfrm>
              <a:grpFill/>
            </p:grpSpPr>
            <p:sp>
              <p:nvSpPr>
                <p:cNvPr id="41" name="Freeform: Shape 55"/>
                <p:cNvSpPr>
                  <a:spLocks/>
                </p:cNvSpPr>
                <p:nvPr/>
              </p:nvSpPr>
              <p:spPr bwMode="auto">
                <a:xfrm>
                  <a:off x="7497773" y="2089150"/>
                  <a:ext cx="457201" cy="344486"/>
                </a:xfrm>
                <a:custGeom>
                  <a:avLst/>
                  <a:gdLst>
                    <a:gd name="T0" fmla="*/ 12 w 135"/>
                    <a:gd name="T1" fmla="*/ 102 h 102"/>
                    <a:gd name="T2" fmla="*/ 123 w 135"/>
                    <a:gd name="T3" fmla="*/ 102 h 102"/>
                    <a:gd name="T4" fmla="*/ 125 w 135"/>
                    <a:gd name="T5" fmla="*/ 99 h 102"/>
                    <a:gd name="T6" fmla="*/ 132 w 135"/>
                    <a:gd name="T7" fmla="*/ 99 h 102"/>
                    <a:gd name="T8" fmla="*/ 135 w 135"/>
                    <a:gd name="T9" fmla="*/ 96 h 102"/>
                    <a:gd name="T10" fmla="*/ 135 w 135"/>
                    <a:gd name="T11" fmla="*/ 36 h 102"/>
                    <a:gd name="T12" fmla="*/ 127 w 135"/>
                    <a:gd name="T13" fmla="*/ 29 h 102"/>
                    <a:gd name="T14" fmla="*/ 101 w 135"/>
                    <a:gd name="T15" fmla="*/ 29 h 102"/>
                    <a:gd name="T16" fmla="*/ 101 w 135"/>
                    <a:gd name="T17" fmla="*/ 3 h 102"/>
                    <a:gd name="T18" fmla="*/ 98 w 135"/>
                    <a:gd name="T19" fmla="*/ 0 h 102"/>
                    <a:gd name="T20" fmla="*/ 37 w 135"/>
                    <a:gd name="T21" fmla="*/ 0 h 102"/>
                    <a:gd name="T22" fmla="*/ 34 w 135"/>
                    <a:gd name="T23" fmla="*/ 3 h 102"/>
                    <a:gd name="T24" fmla="*/ 34 w 135"/>
                    <a:gd name="T25" fmla="*/ 29 h 102"/>
                    <a:gd name="T26" fmla="*/ 7 w 135"/>
                    <a:gd name="T27" fmla="*/ 29 h 102"/>
                    <a:gd name="T28" fmla="*/ 0 w 135"/>
                    <a:gd name="T29" fmla="*/ 36 h 102"/>
                    <a:gd name="T30" fmla="*/ 0 w 135"/>
                    <a:gd name="T31" fmla="*/ 96 h 102"/>
                    <a:gd name="T32" fmla="*/ 3 w 135"/>
                    <a:gd name="T33" fmla="*/ 99 h 102"/>
                    <a:gd name="T34" fmla="*/ 9 w 135"/>
                    <a:gd name="T35" fmla="*/ 99 h 102"/>
                    <a:gd name="T36" fmla="*/ 12 w 135"/>
                    <a:gd name="T37" fmla="*/ 102 h 102"/>
                    <a:gd name="T38" fmla="*/ 80 w 135"/>
                    <a:gd name="T39" fmla="*/ 79 h 102"/>
                    <a:gd name="T40" fmla="*/ 78 w 135"/>
                    <a:gd name="T41" fmla="*/ 81 h 102"/>
                    <a:gd name="T42" fmla="*/ 57 w 135"/>
                    <a:gd name="T43" fmla="*/ 81 h 102"/>
                    <a:gd name="T44" fmla="*/ 55 w 135"/>
                    <a:gd name="T45" fmla="*/ 79 h 102"/>
                    <a:gd name="T46" fmla="*/ 55 w 135"/>
                    <a:gd name="T47" fmla="*/ 70 h 102"/>
                    <a:gd name="T48" fmla="*/ 57 w 135"/>
                    <a:gd name="T49" fmla="*/ 67 h 102"/>
                    <a:gd name="T50" fmla="*/ 78 w 135"/>
                    <a:gd name="T51" fmla="*/ 67 h 102"/>
                    <a:gd name="T52" fmla="*/ 80 w 135"/>
                    <a:gd name="T53" fmla="*/ 70 h 102"/>
                    <a:gd name="T54" fmla="*/ 80 w 135"/>
                    <a:gd name="T55" fmla="*/ 79 h 102"/>
                    <a:gd name="T56" fmla="*/ 37 w 135"/>
                    <a:gd name="T57" fmla="*/ 12 h 102"/>
                    <a:gd name="T58" fmla="*/ 40 w 135"/>
                    <a:gd name="T59" fmla="*/ 9 h 102"/>
                    <a:gd name="T60" fmla="*/ 95 w 135"/>
                    <a:gd name="T61" fmla="*/ 9 h 102"/>
                    <a:gd name="T62" fmla="*/ 98 w 135"/>
                    <a:gd name="T63" fmla="*/ 12 h 102"/>
                    <a:gd name="T64" fmla="*/ 98 w 135"/>
                    <a:gd name="T65" fmla="*/ 27 h 102"/>
                    <a:gd name="T66" fmla="*/ 37 w 135"/>
                    <a:gd name="T67" fmla="*/ 27 h 102"/>
                    <a:gd name="T68" fmla="*/ 37 w 135"/>
                    <a:gd name="T69" fmla="*/ 1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35" h="102">
                      <a:moveTo>
                        <a:pt x="12" y="102"/>
                      </a:moveTo>
                      <a:cubicBezTo>
                        <a:pt x="123" y="102"/>
                        <a:pt x="123" y="102"/>
                        <a:pt x="123" y="102"/>
                      </a:cubicBezTo>
                      <a:cubicBezTo>
                        <a:pt x="123" y="101"/>
                        <a:pt x="124" y="99"/>
                        <a:pt x="125" y="99"/>
                      </a:cubicBezTo>
                      <a:cubicBezTo>
                        <a:pt x="132" y="99"/>
                        <a:pt x="132" y="99"/>
                        <a:pt x="132" y="99"/>
                      </a:cubicBezTo>
                      <a:cubicBezTo>
                        <a:pt x="133" y="99"/>
                        <a:pt x="135" y="98"/>
                        <a:pt x="135" y="96"/>
                      </a:cubicBezTo>
                      <a:cubicBezTo>
                        <a:pt x="135" y="36"/>
                        <a:pt x="135" y="36"/>
                        <a:pt x="135" y="36"/>
                      </a:cubicBezTo>
                      <a:cubicBezTo>
                        <a:pt x="135" y="32"/>
                        <a:pt x="131" y="29"/>
                        <a:pt x="127" y="29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1" y="3"/>
                        <a:pt x="101" y="3"/>
                        <a:pt x="101" y="3"/>
                      </a:cubicBezTo>
                      <a:cubicBezTo>
                        <a:pt x="101" y="1"/>
                        <a:pt x="100" y="0"/>
                        <a:pt x="98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5" y="0"/>
                        <a:pt x="34" y="1"/>
                        <a:pt x="34" y="3"/>
                      </a:cubicBezTo>
                      <a:cubicBezTo>
                        <a:pt x="34" y="29"/>
                        <a:pt x="34" y="29"/>
                        <a:pt x="34" y="29"/>
                      </a:cubicBezTo>
                      <a:cubicBezTo>
                        <a:pt x="7" y="29"/>
                        <a:pt x="7" y="29"/>
                        <a:pt x="7" y="29"/>
                      </a:cubicBezTo>
                      <a:cubicBezTo>
                        <a:pt x="3" y="29"/>
                        <a:pt x="0" y="32"/>
                        <a:pt x="0" y="3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0" y="98"/>
                        <a:pt x="2" y="99"/>
                        <a:pt x="3" y="99"/>
                      </a:cubicBezTo>
                      <a:cubicBezTo>
                        <a:pt x="9" y="99"/>
                        <a:pt x="9" y="99"/>
                        <a:pt x="9" y="99"/>
                      </a:cubicBezTo>
                      <a:cubicBezTo>
                        <a:pt x="11" y="99"/>
                        <a:pt x="12" y="101"/>
                        <a:pt x="12" y="102"/>
                      </a:cubicBezTo>
                      <a:close/>
                      <a:moveTo>
                        <a:pt x="80" y="79"/>
                      </a:moveTo>
                      <a:cubicBezTo>
                        <a:pt x="80" y="80"/>
                        <a:pt x="79" y="81"/>
                        <a:pt x="78" y="81"/>
                      </a:cubicBezTo>
                      <a:cubicBezTo>
                        <a:pt x="57" y="81"/>
                        <a:pt x="57" y="81"/>
                        <a:pt x="57" y="81"/>
                      </a:cubicBezTo>
                      <a:cubicBezTo>
                        <a:pt x="56" y="81"/>
                        <a:pt x="55" y="80"/>
                        <a:pt x="55" y="79"/>
                      </a:cubicBezTo>
                      <a:cubicBezTo>
                        <a:pt x="55" y="70"/>
                        <a:pt x="55" y="70"/>
                        <a:pt x="55" y="70"/>
                      </a:cubicBezTo>
                      <a:cubicBezTo>
                        <a:pt x="55" y="68"/>
                        <a:pt x="56" y="67"/>
                        <a:pt x="57" y="67"/>
                      </a:cubicBezTo>
                      <a:cubicBezTo>
                        <a:pt x="78" y="67"/>
                        <a:pt x="78" y="67"/>
                        <a:pt x="78" y="67"/>
                      </a:cubicBezTo>
                      <a:cubicBezTo>
                        <a:pt x="79" y="67"/>
                        <a:pt x="80" y="68"/>
                        <a:pt x="80" y="70"/>
                      </a:cubicBezTo>
                      <a:lnTo>
                        <a:pt x="80" y="79"/>
                      </a:lnTo>
                      <a:close/>
                      <a:moveTo>
                        <a:pt x="37" y="12"/>
                      </a:moveTo>
                      <a:cubicBezTo>
                        <a:pt x="37" y="10"/>
                        <a:pt x="39" y="9"/>
                        <a:pt x="40" y="9"/>
                      </a:cubicBezTo>
                      <a:cubicBezTo>
                        <a:pt x="95" y="9"/>
                        <a:pt x="95" y="9"/>
                        <a:pt x="95" y="9"/>
                      </a:cubicBezTo>
                      <a:cubicBezTo>
                        <a:pt x="96" y="9"/>
                        <a:pt x="98" y="10"/>
                        <a:pt x="98" y="12"/>
                      </a:cubicBezTo>
                      <a:cubicBezTo>
                        <a:pt x="98" y="27"/>
                        <a:pt x="98" y="27"/>
                        <a:pt x="98" y="27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Freeform: Shape 56"/>
                <p:cNvSpPr>
                  <a:spLocks/>
                </p:cNvSpPr>
                <p:nvPr/>
              </p:nvSpPr>
              <p:spPr bwMode="auto">
                <a:xfrm>
                  <a:off x="7539038" y="2457450"/>
                  <a:ext cx="374650" cy="38100"/>
                </a:xfrm>
                <a:custGeom>
                  <a:avLst/>
                  <a:gdLst>
                    <a:gd name="T0" fmla="*/ 0 w 111"/>
                    <a:gd name="T1" fmla="*/ 0 h 11"/>
                    <a:gd name="T2" fmla="*/ 0 w 111"/>
                    <a:gd name="T3" fmla="*/ 8 h 11"/>
                    <a:gd name="T4" fmla="*/ 3 w 111"/>
                    <a:gd name="T5" fmla="*/ 11 h 11"/>
                    <a:gd name="T6" fmla="*/ 108 w 111"/>
                    <a:gd name="T7" fmla="*/ 11 h 11"/>
                    <a:gd name="T8" fmla="*/ 111 w 111"/>
                    <a:gd name="T9" fmla="*/ 8 h 11"/>
                    <a:gd name="T10" fmla="*/ 111 w 111"/>
                    <a:gd name="T11" fmla="*/ 0 h 11"/>
                    <a:gd name="T12" fmla="*/ 0 w 111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1" h="11">
                      <a:moveTo>
                        <a:pt x="0" y="0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2" y="11"/>
                        <a:pt x="3" y="11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9" y="11"/>
                        <a:pt x="111" y="9"/>
                        <a:pt x="111" y="8"/>
                      </a:cubicBezTo>
                      <a:cubicBezTo>
                        <a:pt x="111" y="0"/>
                        <a:pt x="111" y="0"/>
                        <a:pt x="11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8" name="Freeform: Shape 21"/>
              <p:cNvSpPr>
                <a:spLocks/>
              </p:cNvSpPr>
              <p:nvPr/>
            </p:nvSpPr>
            <p:spPr bwMode="auto">
              <a:xfrm>
                <a:off x="4155977" y="3323469"/>
                <a:ext cx="423282" cy="443703"/>
              </a:xfrm>
              <a:custGeom>
                <a:avLst/>
                <a:gdLst>
                  <a:gd name="T0" fmla="*/ 114 w 211"/>
                  <a:gd name="T1" fmla="*/ 5 h 211"/>
                  <a:gd name="T2" fmla="*/ 5 w 211"/>
                  <a:gd name="T3" fmla="*/ 114 h 211"/>
                  <a:gd name="T4" fmla="*/ 97 w 211"/>
                  <a:gd name="T5" fmla="*/ 206 h 211"/>
                  <a:gd name="T6" fmla="*/ 206 w 211"/>
                  <a:gd name="T7" fmla="*/ 97 h 211"/>
                  <a:gd name="T8" fmla="*/ 114 w 211"/>
                  <a:gd name="T9" fmla="*/ 5 h 211"/>
                  <a:gd name="T10" fmla="*/ 133 w 211"/>
                  <a:gd name="T11" fmla="*/ 145 h 211"/>
                  <a:gd name="T12" fmla="*/ 112 w 211"/>
                  <a:gd name="T13" fmla="*/ 154 h 211"/>
                  <a:gd name="T14" fmla="*/ 112 w 211"/>
                  <a:gd name="T15" fmla="*/ 165 h 211"/>
                  <a:gd name="T16" fmla="*/ 108 w 211"/>
                  <a:gd name="T17" fmla="*/ 169 h 211"/>
                  <a:gd name="T18" fmla="*/ 106 w 211"/>
                  <a:gd name="T19" fmla="*/ 169 h 211"/>
                  <a:gd name="T20" fmla="*/ 103 w 211"/>
                  <a:gd name="T21" fmla="*/ 169 h 211"/>
                  <a:gd name="T22" fmla="*/ 100 w 211"/>
                  <a:gd name="T23" fmla="*/ 165 h 211"/>
                  <a:gd name="T24" fmla="*/ 100 w 211"/>
                  <a:gd name="T25" fmla="*/ 154 h 211"/>
                  <a:gd name="T26" fmla="*/ 71 w 211"/>
                  <a:gd name="T27" fmla="*/ 131 h 211"/>
                  <a:gd name="T28" fmla="*/ 74 w 211"/>
                  <a:gd name="T29" fmla="*/ 126 h 211"/>
                  <a:gd name="T30" fmla="*/ 86 w 211"/>
                  <a:gd name="T31" fmla="*/ 123 h 211"/>
                  <a:gd name="T32" fmla="*/ 90 w 211"/>
                  <a:gd name="T33" fmla="*/ 126 h 211"/>
                  <a:gd name="T34" fmla="*/ 106 w 211"/>
                  <a:gd name="T35" fmla="*/ 138 h 211"/>
                  <a:gd name="T36" fmla="*/ 106 w 211"/>
                  <a:gd name="T37" fmla="*/ 138 h 211"/>
                  <a:gd name="T38" fmla="*/ 116 w 211"/>
                  <a:gd name="T39" fmla="*/ 135 h 211"/>
                  <a:gd name="T40" fmla="*/ 119 w 211"/>
                  <a:gd name="T41" fmla="*/ 126 h 211"/>
                  <a:gd name="T42" fmla="*/ 116 w 211"/>
                  <a:gd name="T43" fmla="*/ 119 h 211"/>
                  <a:gd name="T44" fmla="*/ 106 w 211"/>
                  <a:gd name="T45" fmla="*/ 114 h 211"/>
                  <a:gd name="T46" fmla="*/ 102 w 211"/>
                  <a:gd name="T47" fmla="*/ 113 h 211"/>
                  <a:gd name="T48" fmla="*/ 86 w 211"/>
                  <a:gd name="T49" fmla="*/ 106 h 211"/>
                  <a:gd name="T50" fmla="*/ 77 w 211"/>
                  <a:gd name="T51" fmla="*/ 96 h 211"/>
                  <a:gd name="T52" fmla="*/ 74 w 211"/>
                  <a:gd name="T53" fmla="*/ 82 h 211"/>
                  <a:gd name="T54" fmla="*/ 80 w 211"/>
                  <a:gd name="T55" fmla="*/ 63 h 211"/>
                  <a:gd name="T56" fmla="*/ 100 w 211"/>
                  <a:gd name="T57" fmla="*/ 53 h 211"/>
                  <a:gd name="T58" fmla="*/ 100 w 211"/>
                  <a:gd name="T59" fmla="*/ 46 h 211"/>
                  <a:gd name="T60" fmla="*/ 103 w 211"/>
                  <a:gd name="T61" fmla="*/ 42 h 211"/>
                  <a:gd name="T62" fmla="*/ 106 w 211"/>
                  <a:gd name="T63" fmla="*/ 42 h 211"/>
                  <a:gd name="T64" fmla="*/ 108 w 211"/>
                  <a:gd name="T65" fmla="*/ 42 h 211"/>
                  <a:gd name="T66" fmla="*/ 112 w 211"/>
                  <a:gd name="T67" fmla="*/ 46 h 211"/>
                  <a:gd name="T68" fmla="*/ 112 w 211"/>
                  <a:gd name="T69" fmla="*/ 53 h 211"/>
                  <a:gd name="T70" fmla="*/ 137 w 211"/>
                  <a:gd name="T71" fmla="*/ 73 h 211"/>
                  <a:gd name="T72" fmla="*/ 135 w 211"/>
                  <a:gd name="T73" fmla="*/ 77 h 211"/>
                  <a:gd name="T74" fmla="*/ 124 w 211"/>
                  <a:gd name="T75" fmla="*/ 81 h 211"/>
                  <a:gd name="T76" fmla="*/ 120 w 211"/>
                  <a:gd name="T77" fmla="*/ 80 h 211"/>
                  <a:gd name="T78" fmla="*/ 106 w 211"/>
                  <a:gd name="T79" fmla="*/ 69 h 211"/>
                  <a:gd name="T80" fmla="*/ 106 w 211"/>
                  <a:gd name="T81" fmla="*/ 69 h 211"/>
                  <a:gd name="T82" fmla="*/ 98 w 211"/>
                  <a:gd name="T83" fmla="*/ 72 h 211"/>
                  <a:gd name="T84" fmla="*/ 95 w 211"/>
                  <a:gd name="T85" fmla="*/ 79 h 211"/>
                  <a:gd name="T86" fmla="*/ 98 w 211"/>
                  <a:gd name="T87" fmla="*/ 86 h 211"/>
                  <a:gd name="T88" fmla="*/ 106 w 211"/>
                  <a:gd name="T89" fmla="*/ 90 h 211"/>
                  <a:gd name="T90" fmla="*/ 111 w 211"/>
                  <a:gd name="T91" fmla="*/ 92 h 211"/>
                  <a:gd name="T92" fmla="*/ 127 w 211"/>
                  <a:gd name="T93" fmla="*/ 100 h 211"/>
                  <a:gd name="T94" fmla="*/ 137 w 211"/>
                  <a:gd name="T95" fmla="*/ 109 h 211"/>
                  <a:gd name="T96" fmla="*/ 141 w 211"/>
                  <a:gd name="T97" fmla="*/ 124 h 211"/>
                  <a:gd name="T98" fmla="*/ 133 w 211"/>
                  <a:gd name="T99" fmla="*/ 14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" h="211">
                    <a:moveTo>
                      <a:pt x="114" y="5"/>
                    </a:moveTo>
                    <a:cubicBezTo>
                      <a:pt x="51" y="0"/>
                      <a:pt x="0" y="51"/>
                      <a:pt x="5" y="114"/>
                    </a:cubicBezTo>
                    <a:cubicBezTo>
                      <a:pt x="9" y="163"/>
                      <a:pt x="48" y="202"/>
                      <a:pt x="97" y="206"/>
                    </a:cubicBezTo>
                    <a:cubicBezTo>
                      <a:pt x="160" y="211"/>
                      <a:pt x="211" y="160"/>
                      <a:pt x="206" y="97"/>
                    </a:cubicBezTo>
                    <a:cubicBezTo>
                      <a:pt x="203" y="48"/>
                      <a:pt x="163" y="8"/>
                      <a:pt x="114" y="5"/>
                    </a:cubicBezTo>
                    <a:close/>
                    <a:moveTo>
                      <a:pt x="133" y="145"/>
                    </a:moveTo>
                    <a:cubicBezTo>
                      <a:pt x="128" y="150"/>
                      <a:pt x="121" y="153"/>
                      <a:pt x="112" y="154"/>
                    </a:cubicBezTo>
                    <a:cubicBezTo>
                      <a:pt x="112" y="165"/>
                      <a:pt x="112" y="165"/>
                      <a:pt x="112" y="165"/>
                    </a:cubicBezTo>
                    <a:cubicBezTo>
                      <a:pt x="112" y="167"/>
                      <a:pt x="110" y="169"/>
                      <a:pt x="108" y="169"/>
                    </a:cubicBezTo>
                    <a:cubicBezTo>
                      <a:pt x="106" y="169"/>
                      <a:pt x="106" y="169"/>
                      <a:pt x="106" y="169"/>
                    </a:cubicBezTo>
                    <a:cubicBezTo>
                      <a:pt x="103" y="169"/>
                      <a:pt x="103" y="169"/>
                      <a:pt x="103" y="169"/>
                    </a:cubicBezTo>
                    <a:cubicBezTo>
                      <a:pt x="101" y="169"/>
                      <a:pt x="100" y="167"/>
                      <a:pt x="100" y="165"/>
                    </a:cubicBezTo>
                    <a:cubicBezTo>
                      <a:pt x="100" y="154"/>
                      <a:pt x="100" y="154"/>
                      <a:pt x="100" y="154"/>
                    </a:cubicBezTo>
                    <a:cubicBezTo>
                      <a:pt x="85" y="153"/>
                      <a:pt x="76" y="145"/>
                      <a:pt x="71" y="131"/>
                    </a:cubicBezTo>
                    <a:cubicBezTo>
                      <a:pt x="71" y="129"/>
                      <a:pt x="72" y="127"/>
                      <a:pt x="74" y="126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7" y="123"/>
                      <a:pt x="89" y="124"/>
                      <a:pt x="90" y="126"/>
                    </a:cubicBezTo>
                    <a:cubicBezTo>
                      <a:pt x="92" y="134"/>
                      <a:pt x="97" y="138"/>
                      <a:pt x="106" y="138"/>
                    </a:cubicBezTo>
                    <a:cubicBezTo>
                      <a:pt x="106" y="138"/>
                      <a:pt x="106" y="138"/>
                      <a:pt x="106" y="138"/>
                    </a:cubicBezTo>
                    <a:cubicBezTo>
                      <a:pt x="111" y="138"/>
                      <a:pt x="114" y="137"/>
                      <a:pt x="116" y="135"/>
                    </a:cubicBezTo>
                    <a:cubicBezTo>
                      <a:pt x="118" y="132"/>
                      <a:pt x="119" y="130"/>
                      <a:pt x="119" y="126"/>
                    </a:cubicBezTo>
                    <a:cubicBezTo>
                      <a:pt x="119" y="123"/>
                      <a:pt x="118" y="121"/>
                      <a:pt x="116" y="119"/>
                    </a:cubicBezTo>
                    <a:cubicBezTo>
                      <a:pt x="114" y="118"/>
                      <a:pt x="111" y="116"/>
                      <a:pt x="106" y="114"/>
                    </a:cubicBezTo>
                    <a:cubicBezTo>
                      <a:pt x="104" y="114"/>
                      <a:pt x="103" y="113"/>
                      <a:pt x="102" y="113"/>
                    </a:cubicBezTo>
                    <a:cubicBezTo>
                      <a:pt x="95" y="110"/>
                      <a:pt x="90" y="108"/>
                      <a:pt x="86" y="106"/>
                    </a:cubicBezTo>
                    <a:cubicBezTo>
                      <a:pt x="83" y="104"/>
                      <a:pt x="80" y="100"/>
                      <a:pt x="77" y="96"/>
                    </a:cubicBezTo>
                    <a:cubicBezTo>
                      <a:pt x="75" y="92"/>
                      <a:pt x="74" y="88"/>
                      <a:pt x="74" y="82"/>
                    </a:cubicBezTo>
                    <a:cubicBezTo>
                      <a:pt x="74" y="75"/>
                      <a:pt x="76" y="69"/>
                      <a:pt x="80" y="63"/>
                    </a:cubicBezTo>
                    <a:cubicBezTo>
                      <a:pt x="84" y="58"/>
                      <a:pt x="91" y="54"/>
                      <a:pt x="100" y="53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100" y="44"/>
                      <a:pt x="101" y="42"/>
                      <a:pt x="103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10" y="42"/>
                      <a:pt x="112" y="44"/>
                      <a:pt x="112" y="46"/>
                    </a:cubicBezTo>
                    <a:cubicBezTo>
                      <a:pt x="112" y="53"/>
                      <a:pt x="112" y="53"/>
                      <a:pt x="112" y="53"/>
                    </a:cubicBezTo>
                    <a:cubicBezTo>
                      <a:pt x="124" y="55"/>
                      <a:pt x="132" y="61"/>
                      <a:pt x="137" y="73"/>
                    </a:cubicBezTo>
                    <a:cubicBezTo>
                      <a:pt x="137" y="74"/>
                      <a:pt x="136" y="76"/>
                      <a:pt x="135" y="77"/>
                    </a:cubicBezTo>
                    <a:cubicBezTo>
                      <a:pt x="124" y="81"/>
                      <a:pt x="124" y="81"/>
                      <a:pt x="124" y="81"/>
                    </a:cubicBezTo>
                    <a:cubicBezTo>
                      <a:pt x="123" y="82"/>
                      <a:pt x="121" y="81"/>
                      <a:pt x="120" y="80"/>
                    </a:cubicBezTo>
                    <a:cubicBezTo>
                      <a:pt x="117" y="72"/>
                      <a:pt x="112" y="69"/>
                      <a:pt x="106" y="69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2" y="69"/>
                      <a:pt x="100" y="70"/>
                      <a:pt x="98" y="72"/>
                    </a:cubicBezTo>
                    <a:cubicBezTo>
                      <a:pt x="96" y="74"/>
                      <a:pt x="95" y="76"/>
                      <a:pt x="95" y="79"/>
                    </a:cubicBezTo>
                    <a:cubicBezTo>
                      <a:pt x="95" y="82"/>
                      <a:pt x="96" y="85"/>
                      <a:pt x="98" y="86"/>
                    </a:cubicBezTo>
                    <a:cubicBezTo>
                      <a:pt x="99" y="88"/>
                      <a:pt x="102" y="89"/>
                      <a:pt x="106" y="90"/>
                    </a:cubicBezTo>
                    <a:cubicBezTo>
                      <a:pt x="107" y="91"/>
                      <a:pt x="109" y="92"/>
                      <a:pt x="111" y="92"/>
                    </a:cubicBezTo>
                    <a:cubicBezTo>
                      <a:pt x="118" y="95"/>
                      <a:pt x="123" y="97"/>
                      <a:pt x="127" y="100"/>
                    </a:cubicBezTo>
                    <a:cubicBezTo>
                      <a:pt x="131" y="102"/>
                      <a:pt x="135" y="105"/>
                      <a:pt x="137" y="109"/>
                    </a:cubicBezTo>
                    <a:cubicBezTo>
                      <a:pt x="139" y="113"/>
                      <a:pt x="141" y="118"/>
                      <a:pt x="141" y="124"/>
                    </a:cubicBezTo>
                    <a:cubicBezTo>
                      <a:pt x="141" y="132"/>
                      <a:pt x="138" y="139"/>
                      <a:pt x="133" y="1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9" name="Group 23"/>
              <p:cNvGrpSpPr/>
              <p:nvPr/>
            </p:nvGrpSpPr>
            <p:grpSpPr>
              <a:xfrm>
                <a:off x="6739878" y="4628951"/>
                <a:ext cx="347091" cy="347075"/>
                <a:chOff x="7216776" y="4857750"/>
                <a:chExt cx="585788" cy="558800"/>
              </a:xfrm>
              <a:grpFill/>
            </p:grpSpPr>
            <p:sp>
              <p:nvSpPr>
                <p:cNvPr id="37" name="Freeform: Shape 51"/>
                <p:cNvSpPr>
                  <a:spLocks/>
                </p:cNvSpPr>
                <p:nvPr/>
              </p:nvSpPr>
              <p:spPr bwMode="auto">
                <a:xfrm>
                  <a:off x="7635876" y="4857750"/>
                  <a:ext cx="166688" cy="165100"/>
                </a:xfrm>
                <a:custGeom>
                  <a:avLst/>
                  <a:gdLst>
                    <a:gd name="T0" fmla="*/ 38 w 49"/>
                    <a:gd name="T1" fmla="*/ 11 h 49"/>
                    <a:gd name="T2" fmla="*/ 3 w 49"/>
                    <a:gd name="T3" fmla="*/ 7 h 49"/>
                    <a:gd name="T4" fmla="*/ 2 w 49"/>
                    <a:gd name="T5" fmla="*/ 15 h 49"/>
                    <a:gd name="T6" fmla="*/ 34 w 49"/>
                    <a:gd name="T7" fmla="*/ 47 h 49"/>
                    <a:gd name="T8" fmla="*/ 42 w 49"/>
                    <a:gd name="T9" fmla="*/ 46 h 49"/>
                    <a:gd name="T10" fmla="*/ 38 w 49"/>
                    <a:gd name="T11" fmla="*/ 11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38" y="11"/>
                      </a:moveTo>
                      <a:cubicBezTo>
                        <a:pt x="28" y="2"/>
                        <a:pt x="14" y="0"/>
                        <a:pt x="3" y="7"/>
                      </a:cubicBezTo>
                      <a:cubicBezTo>
                        <a:pt x="0" y="9"/>
                        <a:pt x="0" y="13"/>
                        <a:pt x="2" y="15"/>
                      </a:cubicBezTo>
                      <a:cubicBezTo>
                        <a:pt x="34" y="47"/>
                        <a:pt x="34" y="47"/>
                        <a:pt x="34" y="47"/>
                      </a:cubicBezTo>
                      <a:cubicBezTo>
                        <a:pt x="36" y="49"/>
                        <a:pt x="40" y="49"/>
                        <a:pt x="42" y="46"/>
                      </a:cubicBezTo>
                      <a:cubicBezTo>
                        <a:pt x="49" y="35"/>
                        <a:pt x="47" y="21"/>
                        <a:pt x="3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Freeform: Shape 52"/>
                <p:cNvSpPr>
                  <a:spLocks/>
                </p:cNvSpPr>
                <p:nvPr/>
              </p:nvSpPr>
              <p:spPr bwMode="auto">
                <a:xfrm>
                  <a:off x="7254876" y="4905375"/>
                  <a:ext cx="496888" cy="511175"/>
                </a:xfrm>
                <a:custGeom>
                  <a:avLst/>
                  <a:gdLst>
                    <a:gd name="T0" fmla="*/ 134 w 147"/>
                    <a:gd name="T1" fmla="*/ 115 h 151"/>
                    <a:gd name="T2" fmla="*/ 147 w 147"/>
                    <a:gd name="T3" fmla="*/ 72 h 151"/>
                    <a:gd name="T4" fmla="*/ 75 w 147"/>
                    <a:gd name="T5" fmla="*/ 0 h 151"/>
                    <a:gd name="T6" fmla="*/ 74 w 147"/>
                    <a:gd name="T7" fmla="*/ 0 h 151"/>
                    <a:gd name="T8" fmla="*/ 3 w 147"/>
                    <a:gd name="T9" fmla="*/ 72 h 151"/>
                    <a:gd name="T10" fmla="*/ 15 w 147"/>
                    <a:gd name="T11" fmla="*/ 112 h 151"/>
                    <a:gd name="T12" fmla="*/ 2 w 147"/>
                    <a:gd name="T13" fmla="*/ 137 h 151"/>
                    <a:gd name="T14" fmla="*/ 6 w 147"/>
                    <a:gd name="T15" fmla="*/ 150 h 151"/>
                    <a:gd name="T16" fmla="*/ 11 w 147"/>
                    <a:gd name="T17" fmla="*/ 151 h 151"/>
                    <a:gd name="T18" fmla="*/ 20 w 147"/>
                    <a:gd name="T19" fmla="*/ 146 h 151"/>
                    <a:gd name="T20" fmla="*/ 29 w 147"/>
                    <a:gd name="T21" fmla="*/ 128 h 151"/>
                    <a:gd name="T22" fmla="*/ 74 w 147"/>
                    <a:gd name="T23" fmla="*/ 145 h 151"/>
                    <a:gd name="T24" fmla="*/ 75 w 147"/>
                    <a:gd name="T25" fmla="*/ 145 h 151"/>
                    <a:gd name="T26" fmla="*/ 119 w 147"/>
                    <a:gd name="T27" fmla="*/ 129 h 151"/>
                    <a:gd name="T28" fmla="*/ 127 w 147"/>
                    <a:gd name="T29" fmla="*/ 146 h 151"/>
                    <a:gd name="T30" fmla="*/ 136 w 147"/>
                    <a:gd name="T31" fmla="*/ 151 h 151"/>
                    <a:gd name="T32" fmla="*/ 141 w 147"/>
                    <a:gd name="T33" fmla="*/ 150 h 151"/>
                    <a:gd name="T34" fmla="*/ 145 w 147"/>
                    <a:gd name="T35" fmla="*/ 137 h 151"/>
                    <a:gd name="T36" fmla="*/ 134 w 147"/>
                    <a:gd name="T37" fmla="*/ 115 h 151"/>
                    <a:gd name="T38" fmla="*/ 75 w 147"/>
                    <a:gd name="T39" fmla="*/ 125 h 151"/>
                    <a:gd name="T40" fmla="*/ 74 w 147"/>
                    <a:gd name="T41" fmla="*/ 125 h 151"/>
                    <a:gd name="T42" fmla="*/ 22 w 147"/>
                    <a:gd name="T43" fmla="*/ 72 h 151"/>
                    <a:gd name="T44" fmla="*/ 74 w 147"/>
                    <a:gd name="T45" fmla="*/ 20 h 151"/>
                    <a:gd name="T46" fmla="*/ 75 w 147"/>
                    <a:gd name="T47" fmla="*/ 19 h 151"/>
                    <a:gd name="T48" fmla="*/ 128 w 147"/>
                    <a:gd name="T49" fmla="*/ 72 h 151"/>
                    <a:gd name="T50" fmla="*/ 75 w 147"/>
                    <a:gd name="T51" fmla="*/ 12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47" h="151">
                      <a:moveTo>
                        <a:pt x="134" y="115"/>
                      </a:moveTo>
                      <a:cubicBezTo>
                        <a:pt x="142" y="103"/>
                        <a:pt x="147" y="88"/>
                        <a:pt x="147" y="72"/>
                      </a:cubicBezTo>
                      <a:cubicBezTo>
                        <a:pt x="147" y="32"/>
                        <a:pt x="115" y="0"/>
                        <a:pt x="75" y="0"/>
                      </a:cubicBezTo>
                      <a:cubicBezTo>
                        <a:pt x="75" y="0"/>
                        <a:pt x="74" y="0"/>
                        <a:pt x="74" y="0"/>
                      </a:cubicBezTo>
                      <a:cubicBezTo>
                        <a:pt x="35" y="0"/>
                        <a:pt x="3" y="33"/>
                        <a:pt x="3" y="72"/>
                      </a:cubicBezTo>
                      <a:cubicBezTo>
                        <a:pt x="3" y="87"/>
                        <a:pt x="7" y="101"/>
                        <a:pt x="15" y="112"/>
                      </a:cubicBezTo>
                      <a:cubicBezTo>
                        <a:pt x="2" y="137"/>
                        <a:pt x="2" y="137"/>
                        <a:pt x="2" y="137"/>
                      </a:cubicBezTo>
                      <a:cubicBezTo>
                        <a:pt x="0" y="142"/>
                        <a:pt x="2" y="148"/>
                        <a:pt x="6" y="150"/>
                      </a:cubicBezTo>
                      <a:cubicBezTo>
                        <a:pt x="8" y="151"/>
                        <a:pt x="9" y="151"/>
                        <a:pt x="11" y="151"/>
                      </a:cubicBezTo>
                      <a:cubicBezTo>
                        <a:pt x="14" y="151"/>
                        <a:pt x="18" y="149"/>
                        <a:pt x="20" y="146"/>
                      </a:cubicBezTo>
                      <a:cubicBezTo>
                        <a:pt x="29" y="128"/>
                        <a:pt x="29" y="128"/>
                        <a:pt x="29" y="128"/>
                      </a:cubicBezTo>
                      <a:cubicBezTo>
                        <a:pt x="41" y="138"/>
                        <a:pt x="57" y="145"/>
                        <a:pt x="74" y="145"/>
                      </a:cubicBezTo>
                      <a:cubicBezTo>
                        <a:pt x="74" y="145"/>
                        <a:pt x="75" y="145"/>
                        <a:pt x="75" y="145"/>
                      </a:cubicBezTo>
                      <a:cubicBezTo>
                        <a:pt x="92" y="145"/>
                        <a:pt x="107" y="139"/>
                        <a:pt x="119" y="129"/>
                      </a:cubicBezTo>
                      <a:cubicBezTo>
                        <a:pt x="127" y="146"/>
                        <a:pt x="127" y="146"/>
                        <a:pt x="127" y="146"/>
                      </a:cubicBezTo>
                      <a:cubicBezTo>
                        <a:pt x="129" y="149"/>
                        <a:pt x="133" y="151"/>
                        <a:pt x="136" y="151"/>
                      </a:cubicBezTo>
                      <a:cubicBezTo>
                        <a:pt x="138" y="151"/>
                        <a:pt x="139" y="151"/>
                        <a:pt x="141" y="150"/>
                      </a:cubicBezTo>
                      <a:cubicBezTo>
                        <a:pt x="145" y="148"/>
                        <a:pt x="147" y="142"/>
                        <a:pt x="145" y="137"/>
                      </a:cubicBezTo>
                      <a:lnTo>
                        <a:pt x="134" y="115"/>
                      </a:lnTo>
                      <a:close/>
                      <a:moveTo>
                        <a:pt x="75" y="125"/>
                      </a:moveTo>
                      <a:cubicBezTo>
                        <a:pt x="75" y="125"/>
                        <a:pt x="74" y="125"/>
                        <a:pt x="74" y="125"/>
                      </a:cubicBezTo>
                      <a:cubicBezTo>
                        <a:pt x="45" y="125"/>
                        <a:pt x="22" y="101"/>
                        <a:pt x="22" y="72"/>
                      </a:cubicBezTo>
                      <a:cubicBezTo>
                        <a:pt x="22" y="43"/>
                        <a:pt x="45" y="20"/>
                        <a:pt x="74" y="20"/>
                      </a:cubicBezTo>
                      <a:cubicBezTo>
                        <a:pt x="74" y="20"/>
                        <a:pt x="75" y="19"/>
                        <a:pt x="75" y="19"/>
                      </a:cubicBezTo>
                      <a:cubicBezTo>
                        <a:pt x="104" y="19"/>
                        <a:pt x="128" y="43"/>
                        <a:pt x="128" y="72"/>
                      </a:cubicBezTo>
                      <a:cubicBezTo>
                        <a:pt x="128" y="102"/>
                        <a:pt x="104" y="125"/>
                        <a:pt x="7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53"/>
                <p:cNvSpPr>
                  <a:spLocks/>
                </p:cNvSpPr>
                <p:nvPr/>
              </p:nvSpPr>
              <p:spPr bwMode="auto">
                <a:xfrm>
                  <a:off x="7405688" y="5057775"/>
                  <a:ext cx="119063" cy="212725"/>
                </a:xfrm>
                <a:custGeom>
                  <a:avLst/>
                  <a:gdLst>
                    <a:gd name="T0" fmla="*/ 30 w 35"/>
                    <a:gd name="T1" fmla="*/ 0 h 63"/>
                    <a:gd name="T2" fmla="*/ 29 w 35"/>
                    <a:gd name="T3" fmla="*/ 0 h 63"/>
                    <a:gd name="T4" fmla="*/ 24 w 35"/>
                    <a:gd name="T5" fmla="*/ 6 h 63"/>
                    <a:gd name="T6" fmla="*/ 24 w 35"/>
                    <a:gd name="T7" fmla="*/ 27 h 63"/>
                    <a:gd name="T8" fmla="*/ 2 w 35"/>
                    <a:gd name="T9" fmla="*/ 54 h 63"/>
                    <a:gd name="T10" fmla="*/ 3 w 35"/>
                    <a:gd name="T11" fmla="*/ 61 h 63"/>
                    <a:gd name="T12" fmla="*/ 6 w 35"/>
                    <a:gd name="T13" fmla="*/ 63 h 63"/>
                    <a:gd name="T14" fmla="*/ 10 w 35"/>
                    <a:gd name="T15" fmla="*/ 61 h 63"/>
                    <a:gd name="T16" fmla="*/ 29 w 35"/>
                    <a:gd name="T17" fmla="*/ 39 h 63"/>
                    <a:gd name="T18" fmla="*/ 33 w 35"/>
                    <a:gd name="T19" fmla="*/ 34 h 63"/>
                    <a:gd name="T20" fmla="*/ 35 w 35"/>
                    <a:gd name="T21" fmla="*/ 29 h 63"/>
                    <a:gd name="T22" fmla="*/ 35 w 35"/>
                    <a:gd name="T23" fmla="*/ 6 h 63"/>
                    <a:gd name="T24" fmla="*/ 30 w 35"/>
                    <a:gd name="T25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63">
                      <a:moveTo>
                        <a:pt x="30" y="0"/>
                      </a:moveTo>
                      <a:cubicBezTo>
                        <a:pt x="30" y="0"/>
                        <a:pt x="29" y="0"/>
                        <a:pt x="29" y="0"/>
                      </a:cubicBezTo>
                      <a:cubicBezTo>
                        <a:pt x="26" y="1"/>
                        <a:pt x="24" y="3"/>
                        <a:pt x="24" y="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" y="54"/>
                        <a:pt x="2" y="54"/>
                        <a:pt x="2" y="54"/>
                      </a:cubicBezTo>
                      <a:cubicBezTo>
                        <a:pt x="0" y="56"/>
                        <a:pt x="0" y="59"/>
                        <a:pt x="3" y="61"/>
                      </a:cubicBezTo>
                      <a:cubicBezTo>
                        <a:pt x="4" y="62"/>
                        <a:pt x="5" y="63"/>
                        <a:pt x="6" y="63"/>
                      </a:cubicBezTo>
                      <a:cubicBezTo>
                        <a:pt x="8" y="63"/>
                        <a:pt x="9" y="62"/>
                        <a:pt x="10" y="61"/>
                      </a:cubicBezTo>
                      <a:cubicBezTo>
                        <a:pt x="29" y="39"/>
                        <a:pt x="29" y="39"/>
                        <a:pt x="29" y="39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5" y="33"/>
                        <a:pt x="35" y="31"/>
                        <a:pt x="35" y="29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3"/>
                        <a:pt x="33" y="0"/>
                        <a:pt x="3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54"/>
                <p:cNvSpPr>
                  <a:spLocks/>
                </p:cNvSpPr>
                <p:nvPr/>
              </p:nvSpPr>
              <p:spPr bwMode="auto">
                <a:xfrm>
                  <a:off x="7216776" y="4857750"/>
                  <a:ext cx="166688" cy="165100"/>
                </a:xfrm>
                <a:custGeom>
                  <a:avLst/>
                  <a:gdLst>
                    <a:gd name="T0" fmla="*/ 11 w 49"/>
                    <a:gd name="T1" fmla="*/ 11 h 49"/>
                    <a:gd name="T2" fmla="*/ 7 w 49"/>
                    <a:gd name="T3" fmla="*/ 46 h 49"/>
                    <a:gd name="T4" fmla="*/ 14 w 49"/>
                    <a:gd name="T5" fmla="*/ 47 h 49"/>
                    <a:gd name="T6" fmla="*/ 46 w 49"/>
                    <a:gd name="T7" fmla="*/ 15 h 49"/>
                    <a:gd name="T8" fmla="*/ 45 w 49"/>
                    <a:gd name="T9" fmla="*/ 7 h 49"/>
                    <a:gd name="T10" fmla="*/ 11 w 49"/>
                    <a:gd name="T11" fmla="*/ 11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11" y="11"/>
                      </a:moveTo>
                      <a:cubicBezTo>
                        <a:pt x="1" y="21"/>
                        <a:pt x="0" y="35"/>
                        <a:pt x="7" y="46"/>
                      </a:cubicBezTo>
                      <a:cubicBezTo>
                        <a:pt x="9" y="49"/>
                        <a:pt x="12" y="49"/>
                        <a:pt x="14" y="47"/>
                      </a:cubicBezTo>
                      <a:cubicBezTo>
                        <a:pt x="46" y="15"/>
                        <a:pt x="46" y="15"/>
                        <a:pt x="46" y="15"/>
                      </a:cubicBezTo>
                      <a:cubicBezTo>
                        <a:pt x="49" y="13"/>
                        <a:pt x="48" y="9"/>
                        <a:pt x="45" y="7"/>
                      </a:cubicBezTo>
                      <a:cubicBezTo>
                        <a:pt x="35" y="0"/>
                        <a:pt x="20" y="2"/>
                        <a:pt x="1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0" name="Group 30"/>
              <p:cNvGrpSpPr/>
              <p:nvPr/>
            </p:nvGrpSpPr>
            <p:grpSpPr>
              <a:xfrm>
                <a:off x="3822057" y="3067110"/>
                <a:ext cx="2074083" cy="1101371"/>
                <a:chOff x="2292351" y="2343150"/>
                <a:chExt cx="3500437" cy="1773238"/>
              </a:xfrm>
              <a:grpFill/>
            </p:grpSpPr>
            <p:sp>
              <p:nvSpPr>
                <p:cNvPr id="31" name="Freeform: Shape 45"/>
                <p:cNvSpPr>
                  <a:spLocks/>
                </p:cNvSpPr>
                <p:nvPr/>
              </p:nvSpPr>
              <p:spPr bwMode="auto">
                <a:xfrm>
                  <a:off x="4595813" y="3090863"/>
                  <a:ext cx="439738" cy="531812"/>
                </a:xfrm>
                <a:custGeom>
                  <a:avLst/>
                  <a:gdLst>
                    <a:gd name="T0" fmla="*/ 0 w 130"/>
                    <a:gd name="T1" fmla="*/ 66 h 157"/>
                    <a:gd name="T2" fmla="*/ 69 w 130"/>
                    <a:gd name="T3" fmla="*/ 3 h 157"/>
                    <a:gd name="T4" fmla="*/ 128 w 130"/>
                    <a:gd name="T5" fmla="*/ 62 h 157"/>
                    <a:gd name="T6" fmla="*/ 104 w 130"/>
                    <a:gd name="T7" fmla="*/ 117 h 157"/>
                    <a:gd name="T8" fmla="*/ 98 w 130"/>
                    <a:gd name="T9" fmla="*/ 127 h 157"/>
                    <a:gd name="T10" fmla="*/ 98 w 130"/>
                    <a:gd name="T11" fmla="*/ 143 h 157"/>
                    <a:gd name="T12" fmla="*/ 85 w 130"/>
                    <a:gd name="T13" fmla="*/ 157 h 157"/>
                    <a:gd name="T14" fmla="*/ 43 w 130"/>
                    <a:gd name="T15" fmla="*/ 157 h 157"/>
                    <a:gd name="T16" fmla="*/ 30 w 130"/>
                    <a:gd name="T17" fmla="*/ 143 h 157"/>
                    <a:gd name="T18" fmla="*/ 30 w 130"/>
                    <a:gd name="T19" fmla="*/ 127 h 157"/>
                    <a:gd name="T20" fmla="*/ 25 w 130"/>
                    <a:gd name="T21" fmla="*/ 117 h 157"/>
                    <a:gd name="T22" fmla="*/ 0 w 130"/>
                    <a:gd name="T23" fmla="*/ 6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57">
                      <a:moveTo>
                        <a:pt x="0" y="66"/>
                      </a:moveTo>
                      <a:cubicBezTo>
                        <a:pt x="0" y="30"/>
                        <a:pt x="31" y="0"/>
                        <a:pt x="69" y="3"/>
                      </a:cubicBezTo>
                      <a:cubicBezTo>
                        <a:pt x="100" y="5"/>
                        <a:pt x="126" y="30"/>
                        <a:pt x="128" y="62"/>
                      </a:cubicBezTo>
                      <a:cubicBezTo>
                        <a:pt x="130" y="84"/>
                        <a:pt x="120" y="104"/>
                        <a:pt x="104" y="117"/>
                      </a:cubicBezTo>
                      <a:cubicBezTo>
                        <a:pt x="100" y="119"/>
                        <a:pt x="98" y="123"/>
                        <a:pt x="98" y="127"/>
                      </a:cubicBezTo>
                      <a:cubicBezTo>
                        <a:pt x="98" y="143"/>
                        <a:pt x="98" y="143"/>
                        <a:pt x="98" y="143"/>
                      </a:cubicBezTo>
                      <a:cubicBezTo>
                        <a:pt x="98" y="151"/>
                        <a:pt x="92" y="157"/>
                        <a:pt x="85" y="157"/>
                      </a:cubicBezTo>
                      <a:cubicBezTo>
                        <a:pt x="43" y="157"/>
                        <a:pt x="43" y="157"/>
                        <a:pt x="43" y="157"/>
                      </a:cubicBezTo>
                      <a:cubicBezTo>
                        <a:pt x="36" y="157"/>
                        <a:pt x="30" y="151"/>
                        <a:pt x="30" y="143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3"/>
                        <a:pt x="28" y="119"/>
                        <a:pt x="25" y="117"/>
                      </a:cubicBezTo>
                      <a:cubicBezTo>
                        <a:pt x="10" y="105"/>
                        <a:pt x="0" y="87"/>
                        <a:pt x="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46"/>
                <p:cNvSpPr>
                  <a:spLocks/>
                </p:cNvSpPr>
                <p:nvPr/>
              </p:nvSpPr>
              <p:spPr bwMode="auto">
                <a:xfrm>
                  <a:off x="4703763" y="3646488"/>
                  <a:ext cx="215900" cy="39687"/>
                </a:xfrm>
                <a:custGeom>
                  <a:avLst/>
                  <a:gdLst>
                    <a:gd name="T0" fmla="*/ 6 w 64"/>
                    <a:gd name="T1" fmla="*/ 12 h 12"/>
                    <a:gd name="T2" fmla="*/ 58 w 64"/>
                    <a:gd name="T3" fmla="*/ 12 h 12"/>
                    <a:gd name="T4" fmla="*/ 64 w 64"/>
                    <a:gd name="T5" fmla="*/ 6 h 12"/>
                    <a:gd name="T6" fmla="*/ 64 w 64"/>
                    <a:gd name="T7" fmla="*/ 6 h 12"/>
                    <a:gd name="T8" fmla="*/ 58 w 64"/>
                    <a:gd name="T9" fmla="*/ 0 h 12"/>
                    <a:gd name="T10" fmla="*/ 6 w 64"/>
                    <a:gd name="T11" fmla="*/ 0 h 12"/>
                    <a:gd name="T12" fmla="*/ 0 w 64"/>
                    <a:gd name="T13" fmla="*/ 6 h 12"/>
                    <a:gd name="T14" fmla="*/ 0 w 64"/>
                    <a:gd name="T15" fmla="*/ 6 h 12"/>
                    <a:gd name="T16" fmla="*/ 6 w 64"/>
                    <a:gd name="T1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2">
                      <a:moveTo>
                        <a:pt x="6" y="12"/>
                      </a:move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61" y="12"/>
                        <a:pt x="64" y="10"/>
                        <a:pt x="64" y="6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3"/>
                        <a:pt x="61" y="0"/>
                        <a:pt x="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47"/>
                <p:cNvSpPr>
                  <a:spLocks/>
                </p:cNvSpPr>
                <p:nvPr/>
              </p:nvSpPr>
              <p:spPr bwMode="auto">
                <a:xfrm>
                  <a:off x="4703763" y="3709988"/>
                  <a:ext cx="215900" cy="41275"/>
                </a:xfrm>
                <a:custGeom>
                  <a:avLst/>
                  <a:gdLst>
                    <a:gd name="T0" fmla="*/ 6 w 64"/>
                    <a:gd name="T1" fmla="*/ 12 h 12"/>
                    <a:gd name="T2" fmla="*/ 58 w 64"/>
                    <a:gd name="T3" fmla="*/ 12 h 12"/>
                    <a:gd name="T4" fmla="*/ 64 w 64"/>
                    <a:gd name="T5" fmla="*/ 6 h 12"/>
                    <a:gd name="T6" fmla="*/ 64 w 64"/>
                    <a:gd name="T7" fmla="*/ 6 h 12"/>
                    <a:gd name="T8" fmla="*/ 58 w 64"/>
                    <a:gd name="T9" fmla="*/ 0 h 12"/>
                    <a:gd name="T10" fmla="*/ 6 w 64"/>
                    <a:gd name="T11" fmla="*/ 0 h 12"/>
                    <a:gd name="T12" fmla="*/ 0 w 64"/>
                    <a:gd name="T13" fmla="*/ 6 h 12"/>
                    <a:gd name="T14" fmla="*/ 0 w 64"/>
                    <a:gd name="T15" fmla="*/ 6 h 12"/>
                    <a:gd name="T16" fmla="*/ 6 w 64"/>
                    <a:gd name="T1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2">
                      <a:moveTo>
                        <a:pt x="6" y="12"/>
                      </a:move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61" y="12"/>
                        <a:pt x="64" y="10"/>
                        <a:pt x="64" y="6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3"/>
                        <a:pt x="61" y="0"/>
                        <a:pt x="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48"/>
                <p:cNvSpPr>
                  <a:spLocks/>
                </p:cNvSpPr>
                <p:nvPr/>
              </p:nvSpPr>
              <p:spPr bwMode="auto">
                <a:xfrm>
                  <a:off x="4703763" y="3775075"/>
                  <a:ext cx="215900" cy="39687"/>
                </a:xfrm>
                <a:custGeom>
                  <a:avLst/>
                  <a:gdLst>
                    <a:gd name="T0" fmla="*/ 6 w 64"/>
                    <a:gd name="T1" fmla="*/ 12 h 12"/>
                    <a:gd name="T2" fmla="*/ 58 w 64"/>
                    <a:gd name="T3" fmla="*/ 12 h 12"/>
                    <a:gd name="T4" fmla="*/ 64 w 64"/>
                    <a:gd name="T5" fmla="*/ 6 h 12"/>
                    <a:gd name="T6" fmla="*/ 64 w 64"/>
                    <a:gd name="T7" fmla="*/ 6 h 12"/>
                    <a:gd name="T8" fmla="*/ 58 w 64"/>
                    <a:gd name="T9" fmla="*/ 0 h 12"/>
                    <a:gd name="T10" fmla="*/ 6 w 64"/>
                    <a:gd name="T11" fmla="*/ 0 h 12"/>
                    <a:gd name="T12" fmla="*/ 0 w 64"/>
                    <a:gd name="T13" fmla="*/ 6 h 12"/>
                    <a:gd name="T14" fmla="*/ 0 w 64"/>
                    <a:gd name="T15" fmla="*/ 6 h 12"/>
                    <a:gd name="T16" fmla="*/ 6 w 64"/>
                    <a:gd name="T1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2">
                      <a:moveTo>
                        <a:pt x="6" y="12"/>
                      </a:move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61" y="12"/>
                        <a:pt x="64" y="10"/>
                        <a:pt x="64" y="6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3"/>
                        <a:pt x="61" y="0"/>
                        <a:pt x="5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Oval 49"/>
                <p:cNvSpPr>
                  <a:spLocks/>
                </p:cNvSpPr>
                <p:nvPr/>
              </p:nvSpPr>
              <p:spPr bwMode="auto">
                <a:xfrm>
                  <a:off x="5481638" y="2343150"/>
                  <a:ext cx="311150" cy="31115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Oval 50"/>
                <p:cNvSpPr>
                  <a:spLocks/>
                </p:cNvSpPr>
                <p:nvPr/>
              </p:nvSpPr>
              <p:spPr bwMode="auto">
                <a:xfrm>
                  <a:off x="2292351" y="3805238"/>
                  <a:ext cx="306388" cy="31115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6" name="Group 31"/>
            <p:cNvGrpSpPr/>
            <p:nvPr/>
          </p:nvGrpSpPr>
          <p:grpSpPr>
            <a:xfrm rot="11305696">
              <a:off x="7810656" y="2916625"/>
              <a:ext cx="934719" cy="2024506"/>
              <a:chOff x="1498443" y="3296141"/>
              <a:chExt cx="1376598" cy="2280056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6" name="Group 40"/>
              <p:cNvGrpSpPr/>
              <p:nvPr/>
            </p:nvGrpSpPr>
            <p:grpSpPr>
              <a:xfrm rot="20700000">
                <a:off x="1498443" y="3464825"/>
                <a:ext cx="1055686" cy="2111372"/>
                <a:chOff x="1480457" y="3328209"/>
                <a:chExt cx="1055686" cy="2111372"/>
              </a:xfrm>
              <a:grpFill/>
            </p:grpSpPr>
            <p:sp>
              <p:nvSpPr>
                <p:cNvPr id="19" name="Freeform: Shape 43"/>
                <p:cNvSpPr>
                  <a:spLocks/>
                </p:cNvSpPr>
                <p:nvPr/>
              </p:nvSpPr>
              <p:spPr bwMode="auto">
                <a:xfrm>
                  <a:off x="1480457" y="3328209"/>
                  <a:ext cx="1055686" cy="1055686"/>
                </a:xfrm>
                <a:custGeom>
                  <a:avLst/>
                  <a:gdLst>
                    <a:gd name="T0" fmla="*/ 482 w 482"/>
                    <a:gd name="T1" fmla="*/ 36 h 482"/>
                    <a:gd name="T2" fmla="*/ 482 w 482"/>
                    <a:gd name="T3" fmla="*/ 0 h 482"/>
                    <a:gd name="T4" fmla="*/ 0 w 482"/>
                    <a:gd name="T5" fmla="*/ 482 h 482"/>
                    <a:gd name="T6" fmla="*/ 36 w 482"/>
                    <a:gd name="T7" fmla="*/ 482 h 482"/>
                    <a:gd name="T8" fmla="*/ 482 w 482"/>
                    <a:gd name="T9" fmla="*/ 36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2" h="482">
                      <a:moveTo>
                        <a:pt x="482" y="36"/>
                      </a:moveTo>
                      <a:cubicBezTo>
                        <a:pt x="482" y="0"/>
                        <a:pt x="482" y="0"/>
                        <a:pt x="482" y="0"/>
                      </a:cubicBezTo>
                      <a:cubicBezTo>
                        <a:pt x="216" y="0"/>
                        <a:pt x="0" y="216"/>
                        <a:pt x="0" y="482"/>
                      </a:cubicBezTo>
                      <a:cubicBezTo>
                        <a:pt x="36" y="482"/>
                        <a:pt x="36" y="482"/>
                        <a:pt x="36" y="482"/>
                      </a:cubicBezTo>
                      <a:cubicBezTo>
                        <a:pt x="36" y="236"/>
                        <a:pt x="235" y="36"/>
                        <a:pt x="482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0" name="Freeform: Shape 44"/>
                <p:cNvSpPr>
                  <a:spLocks/>
                </p:cNvSpPr>
                <p:nvPr/>
              </p:nvSpPr>
              <p:spPr bwMode="auto">
                <a:xfrm>
                  <a:off x="1480457" y="4383895"/>
                  <a:ext cx="1055686" cy="1055686"/>
                </a:xfrm>
                <a:custGeom>
                  <a:avLst/>
                  <a:gdLst>
                    <a:gd name="T0" fmla="*/ 36 w 482"/>
                    <a:gd name="T1" fmla="*/ 0 h 482"/>
                    <a:gd name="T2" fmla="*/ 36 w 482"/>
                    <a:gd name="T3" fmla="*/ 0 h 482"/>
                    <a:gd name="T4" fmla="*/ 0 w 482"/>
                    <a:gd name="T5" fmla="*/ 0 h 482"/>
                    <a:gd name="T6" fmla="*/ 482 w 482"/>
                    <a:gd name="T7" fmla="*/ 482 h 482"/>
                    <a:gd name="T8" fmla="*/ 482 w 482"/>
                    <a:gd name="T9" fmla="*/ 447 h 482"/>
                    <a:gd name="T10" fmla="*/ 36 w 482"/>
                    <a:gd name="T11" fmla="*/ 0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2" h="482">
                      <a:moveTo>
                        <a:pt x="36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67"/>
                        <a:pt x="216" y="482"/>
                        <a:pt x="482" y="482"/>
                      </a:cubicBezTo>
                      <a:cubicBezTo>
                        <a:pt x="482" y="447"/>
                        <a:pt x="482" y="447"/>
                        <a:pt x="482" y="447"/>
                      </a:cubicBezTo>
                      <a:cubicBezTo>
                        <a:pt x="235" y="447"/>
                        <a:pt x="36" y="247"/>
                        <a:pt x="3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7" name="Oval 41"/>
              <p:cNvSpPr/>
              <p:nvPr/>
            </p:nvSpPr>
            <p:spPr>
              <a:xfrm>
                <a:off x="2221301" y="3296141"/>
                <a:ext cx="174172" cy="1741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42"/>
              <p:cNvSpPr/>
              <p:nvPr/>
            </p:nvSpPr>
            <p:spPr>
              <a:xfrm>
                <a:off x="2700869" y="5282871"/>
                <a:ext cx="174172" cy="1741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" name="TextBox 32"/>
            <p:cNvSpPr txBox="1">
              <a:spLocks/>
            </p:cNvSpPr>
            <p:nvPr/>
          </p:nvSpPr>
          <p:spPr>
            <a:xfrm>
              <a:off x="7684039" y="2068885"/>
              <a:ext cx="3397226" cy="7314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此部分内容作为文字排版占位显示</a:t>
              </a:r>
              <a:b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8" name="TextBox 33"/>
            <p:cNvSpPr txBox="1"/>
            <p:nvPr/>
          </p:nvSpPr>
          <p:spPr>
            <a:xfrm>
              <a:off x="7648523" y="1733257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zh-CN" altLang="en-US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9" name="TextBox 34"/>
            <p:cNvSpPr txBox="1">
              <a:spLocks/>
            </p:cNvSpPr>
            <p:nvPr/>
          </p:nvSpPr>
          <p:spPr>
            <a:xfrm>
              <a:off x="371364" y="2516507"/>
              <a:ext cx="3397226" cy="7314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此部分内容作为文字排版占位显示</a:t>
              </a:r>
              <a:b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0" name="TextBox 35"/>
            <p:cNvSpPr txBox="1"/>
            <p:nvPr/>
          </p:nvSpPr>
          <p:spPr>
            <a:xfrm>
              <a:off x="2166677" y="2176707"/>
              <a:ext cx="1601913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11" name="TextBox 36"/>
            <p:cNvSpPr txBox="1">
              <a:spLocks/>
            </p:cNvSpPr>
            <p:nvPr/>
          </p:nvSpPr>
          <p:spPr>
            <a:xfrm>
              <a:off x="1214994" y="5153951"/>
              <a:ext cx="3397226" cy="7314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此部分内容作为文字排版占位显示</a:t>
              </a:r>
              <a:b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2983692" y="4812056"/>
              <a:ext cx="1601913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3" name="TextBox 38"/>
            <p:cNvSpPr txBox="1">
              <a:spLocks/>
            </p:cNvSpPr>
            <p:nvPr/>
          </p:nvSpPr>
          <p:spPr>
            <a:xfrm>
              <a:off x="8976460" y="3828126"/>
              <a:ext cx="3397226" cy="731446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此部分内容作为文字排版占位显示</a:t>
              </a:r>
              <a:b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4" name="TextBox 39"/>
            <p:cNvSpPr txBox="1"/>
            <p:nvPr/>
          </p:nvSpPr>
          <p:spPr>
            <a:xfrm>
              <a:off x="8940944" y="3492498"/>
              <a:ext cx="1569660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5" name="Freeform: Shape 76"/>
            <p:cNvSpPr>
              <a:spLocks/>
            </p:cNvSpPr>
            <p:nvPr/>
          </p:nvSpPr>
          <p:spPr bwMode="auto">
            <a:xfrm>
              <a:off x="5476382" y="4812056"/>
              <a:ext cx="492888" cy="334256"/>
            </a:xfrm>
            <a:custGeom>
              <a:avLst/>
              <a:gdLst>
                <a:gd name="T0" fmla="*/ 524 w 524"/>
                <a:gd name="T1" fmla="*/ 339 h 339"/>
                <a:gd name="T2" fmla="*/ 0 w 524"/>
                <a:gd name="T3" fmla="*/ 339 h 339"/>
                <a:gd name="T4" fmla="*/ 0 w 524"/>
                <a:gd name="T5" fmla="*/ 0 h 339"/>
                <a:gd name="T6" fmla="*/ 262 w 524"/>
                <a:gd name="T7" fmla="*/ 179 h 339"/>
                <a:gd name="T8" fmla="*/ 524 w 524"/>
                <a:gd name="T9" fmla="*/ 0 h 339"/>
                <a:gd name="T10" fmla="*/ 524 w 524"/>
                <a:gd name="T11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39">
                  <a:moveTo>
                    <a:pt x="524" y="339"/>
                  </a:moveTo>
                  <a:lnTo>
                    <a:pt x="0" y="339"/>
                  </a:lnTo>
                  <a:lnTo>
                    <a:pt x="0" y="0"/>
                  </a:lnTo>
                  <a:lnTo>
                    <a:pt x="262" y="179"/>
                  </a:lnTo>
                  <a:lnTo>
                    <a:pt x="524" y="0"/>
                  </a:lnTo>
                  <a:lnTo>
                    <a:pt x="524" y="339"/>
                  </a:lnTo>
                  <a:close/>
                </a:path>
              </a:pathLst>
            </a:custGeom>
            <a:solidFill>
              <a:schemeClr val="accent2"/>
            </a:solidFill>
            <a:ln w="555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8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091A4DE0-7191-4121-8FDE-5B85B8EB3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CE7D955-B04F-437F-87E5-7C22E4A3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F35EB3CD-91BE-4467-9098-B836E06A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DCB69309-23F5-4C41-B36D-F228C4A2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7 -0.951445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5600" y="1849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5"/>
          <p:cNvGrpSpPr/>
          <p:nvPr/>
        </p:nvGrpSpPr>
        <p:grpSpPr>
          <a:xfrm>
            <a:off x="2826641" y="977617"/>
            <a:ext cx="3490719" cy="3490717"/>
            <a:chOff x="6719724" y="1526469"/>
            <a:chExt cx="4654292" cy="4654289"/>
          </a:xfrm>
        </p:grpSpPr>
        <p:grpSp>
          <p:nvGrpSpPr>
            <p:cNvPr id="23" name="Group 3"/>
            <p:cNvGrpSpPr/>
            <p:nvPr/>
          </p:nvGrpSpPr>
          <p:grpSpPr>
            <a:xfrm>
              <a:off x="7160508" y="1966944"/>
              <a:ext cx="3773030" cy="3773028"/>
              <a:chOff x="6452111" y="1451695"/>
              <a:chExt cx="3773030" cy="3773028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0" name="Freeform: Shape 4"/>
              <p:cNvSpPr>
                <a:spLocks/>
              </p:cNvSpPr>
              <p:nvPr/>
            </p:nvSpPr>
            <p:spPr bwMode="auto">
              <a:xfrm>
                <a:off x="7885392" y="1451695"/>
                <a:ext cx="909413" cy="3773028"/>
              </a:xfrm>
              <a:custGeom>
                <a:avLst/>
                <a:gdLst>
                  <a:gd name="T0" fmla="*/ 285 w 928"/>
                  <a:gd name="T1" fmla="*/ 3832 h 3846"/>
                  <a:gd name="T2" fmla="*/ 107 w 928"/>
                  <a:gd name="T3" fmla="*/ 3766 h 3846"/>
                  <a:gd name="T4" fmla="*/ 27 w 928"/>
                  <a:gd name="T5" fmla="*/ 3674 h 3846"/>
                  <a:gd name="T6" fmla="*/ 0 w 928"/>
                  <a:gd name="T7" fmla="*/ 3553 h 3846"/>
                  <a:gd name="T8" fmla="*/ 53 w 928"/>
                  <a:gd name="T9" fmla="*/ 3267 h 3846"/>
                  <a:gd name="T10" fmla="*/ 260 w 928"/>
                  <a:gd name="T11" fmla="*/ 2694 h 3846"/>
                  <a:gd name="T12" fmla="*/ 383 w 928"/>
                  <a:gd name="T13" fmla="*/ 2216 h 3846"/>
                  <a:gd name="T14" fmla="*/ 401 w 928"/>
                  <a:gd name="T15" fmla="*/ 1774 h 3846"/>
                  <a:gd name="T16" fmla="*/ 303 w 928"/>
                  <a:gd name="T17" fmla="*/ 1281 h 3846"/>
                  <a:gd name="T18" fmla="*/ 107 w 928"/>
                  <a:gd name="T19" fmla="*/ 735 h 3846"/>
                  <a:gd name="T20" fmla="*/ 1 w 928"/>
                  <a:gd name="T21" fmla="*/ 349 h 3846"/>
                  <a:gd name="T22" fmla="*/ 15 w 928"/>
                  <a:gd name="T23" fmla="*/ 202 h 3846"/>
                  <a:gd name="T24" fmla="*/ 73 w 928"/>
                  <a:gd name="T25" fmla="*/ 108 h 3846"/>
                  <a:gd name="T26" fmla="*/ 225 w 928"/>
                  <a:gd name="T27" fmla="*/ 26 h 3846"/>
                  <a:gd name="T28" fmla="*/ 468 w 928"/>
                  <a:gd name="T29" fmla="*/ 0 h 3846"/>
                  <a:gd name="T30" fmla="*/ 680 w 928"/>
                  <a:gd name="T31" fmla="*/ 19 h 3846"/>
                  <a:gd name="T32" fmla="*/ 842 w 928"/>
                  <a:gd name="T33" fmla="*/ 91 h 3846"/>
                  <a:gd name="T34" fmla="*/ 909 w 928"/>
                  <a:gd name="T35" fmla="*/ 184 h 3846"/>
                  <a:gd name="T36" fmla="*/ 928 w 928"/>
                  <a:gd name="T37" fmla="*/ 307 h 3846"/>
                  <a:gd name="T38" fmla="*/ 854 w 928"/>
                  <a:gd name="T39" fmla="*/ 620 h 3846"/>
                  <a:gd name="T40" fmla="*/ 633 w 928"/>
                  <a:gd name="T41" fmla="*/ 1207 h 3846"/>
                  <a:gd name="T42" fmla="*/ 516 w 928"/>
                  <a:gd name="T43" fmla="*/ 1699 h 3846"/>
                  <a:gd name="T44" fmla="*/ 502 w 928"/>
                  <a:gd name="T45" fmla="*/ 1998 h 3846"/>
                  <a:gd name="T46" fmla="*/ 591 w 928"/>
                  <a:gd name="T47" fmla="*/ 2502 h 3846"/>
                  <a:gd name="T48" fmla="*/ 771 w 928"/>
                  <a:gd name="T49" fmla="*/ 3008 h 3846"/>
                  <a:gd name="T50" fmla="*/ 920 w 928"/>
                  <a:gd name="T51" fmla="*/ 3458 h 3846"/>
                  <a:gd name="T52" fmla="*/ 920 w 928"/>
                  <a:gd name="T53" fmla="*/ 3628 h 3846"/>
                  <a:gd name="T54" fmla="*/ 872 w 928"/>
                  <a:gd name="T55" fmla="*/ 3723 h 3846"/>
                  <a:gd name="T56" fmla="*/ 734 w 928"/>
                  <a:gd name="T57" fmla="*/ 3810 h 3846"/>
                  <a:gd name="T58" fmla="*/ 507 w 928"/>
                  <a:gd name="T59" fmla="*/ 3844 h 3846"/>
                  <a:gd name="T60" fmla="*/ 409 w 928"/>
                  <a:gd name="T61" fmla="*/ 2530 h 3846"/>
                  <a:gd name="T62" fmla="*/ 199 w 928"/>
                  <a:gd name="T63" fmla="*/ 3134 h 3846"/>
                  <a:gd name="T64" fmla="*/ 97 w 928"/>
                  <a:gd name="T65" fmla="*/ 3480 h 3846"/>
                  <a:gd name="T66" fmla="*/ 105 w 928"/>
                  <a:gd name="T67" fmla="*/ 3616 h 3846"/>
                  <a:gd name="T68" fmla="*/ 155 w 928"/>
                  <a:gd name="T69" fmla="*/ 3684 h 3846"/>
                  <a:gd name="T70" fmla="*/ 289 w 928"/>
                  <a:gd name="T71" fmla="*/ 3738 h 3846"/>
                  <a:gd name="T72" fmla="*/ 533 w 928"/>
                  <a:gd name="T73" fmla="*/ 3750 h 3846"/>
                  <a:gd name="T74" fmla="*/ 710 w 928"/>
                  <a:gd name="T75" fmla="*/ 3720 h 3846"/>
                  <a:gd name="T76" fmla="*/ 808 w 928"/>
                  <a:gd name="T77" fmla="*/ 3653 h 3846"/>
                  <a:gd name="T78" fmla="*/ 834 w 928"/>
                  <a:gd name="T79" fmla="*/ 3579 h 3846"/>
                  <a:gd name="T80" fmla="*/ 791 w 928"/>
                  <a:gd name="T81" fmla="*/ 3329 h 3846"/>
                  <a:gd name="T82" fmla="*/ 591 w 928"/>
                  <a:gd name="T83" fmla="*/ 2799 h 3846"/>
                  <a:gd name="T84" fmla="*/ 454 w 928"/>
                  <a:gd name="T85" fmla="*/ 2345 h 3846"/>
                  <a:gd name="T86" fmla="*/ 289 w 928"/>
                  <a:gd name="T87" fmla="*/ 106 h 3846"/>
                  <a:gd name="T88" fmla="*/ 155 w 928"/>
                  <a:gd name="T89" fmla="*/ 160 h 3846"/>
                  <a:gd name="T90" fmla="*/ 105 w 928"/>
                  <a:gd name="T91" fmla="*/ 228 h 3846"/>
                  <a:gd name="T92" fmla="*/ 97 w 928"/>
                  <a:gd name="T93" fmla="*/ 364 h 3846"/>
                  <a:gd name="T94" fmla="*/ 199 w 928"/>
                  <a:gd name="T95" fmla="*/ 711 h 3846"/>
                  <a:gd name="T96" fmla="*/ 409 w 928"/>
                  <a:gd name="T97" fmla="*/ 1315 h 3846"/>
                  <a:gd name="T98" fmla="*/ 502 w 928"/>
                  <a:gd name="T99" fmla="*/ 1311 h 3846"/>
                  <a:gd name="T100" fmla="*/ 725 w 928"/>
                  <a:gd name="T101" fmla="*/ 700 h 3846"/>
                  <a:gd name="T102" fmla="*/ 831 w 928"/>
                  <a:gd name="T103" fmla="*/ 359 h 3846"/>
                  <a:gd name="T104" fmla="*/ 820 w 928"/>
                  <a:gd name="T105" fmla="*/ 214 h 3846"/>
                  <a:gd name="T106" fmla="*/ 761 w 928"/>
                  <a:gd name="T107" fmla="*/ 149 h 3846"/>
                  <a:gd name="T108" fmla="*/ 619 w 928"/>
                  <a:gd name="T109" fmla="*/ 102 h 3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28" h="3846">
                    <a:moveTo>
                      <a:pt x="468" y="3846"/>
                    </a:moveTo>
                    <a:lnTo>
                      <a:pt x="468" y="3846"/>
                    </a:lnTo>
                    <a:lnTo>
                      <a:pt x="427" y="3844"/>
                    </a:lnTo>
                    <a:lnTo>
                      <a:pt x="389" y="3843"/>
                    </a:lnTo>
                    <a:lnTo>
                      <a:pt x="352" y="3840"/>
                    </a:lnTo>
                    <a:lnTo>
                      <a:pt x="318" y="3836"/>
                    </a:lnTo>
                    <a:lnTo>
                      <a:pt x="285" y="3832"/>
                    </a:lnTo>
                    <a:lnTo>
                      <a:pt x="254" y="3825"/>
                    </a:lnTo>
                    <a:lnTo>
                      <a:pt x="225" y="3818"/>
                    </a:lnTo>
                    <a:lnTo>
                      <a:pt x="198" y="3810"/>
                    </a:lnTo>
                    <a:lnTo>
                      <a:pt x="173" y="3801"/>
                    </a:lnTo>
                    <a:lnTo>
                      <a:pt x="150" y="3791"/>
                    </a:lnTo>
                    <a:lnTo>
                      <a:pt x="128" y="3779"/>
                    </a:lnTo>
                    <a:lnTo>
                      <a:pt x="107" y="3766"/>
                    </a:lnTo>
                    <a:lnTo>
                      <a:pt x="90" y="3753"/>
                    </a:lnTo>
                    <a:lnTo>
                      <a:pt x="73" y="3738"/>
                    </a:lnTo>
                    <a:lnTo>
                      <a:pt x="58" y="3721"/>
                    </a:lnTo>
                    <a:lnTo>
                      <a:pt x="45" y="3704"/>
                    </a:lnTo>
                    <a:lnTo>
                      <a:pt x="45" y="3704"/>
                    </a:lnTo>
                    <a:lnTo>
                      <a:pt x="35" y="3689"/>
                    </a:lnTo>
                    <a:lnTo>
                      <a:pt x="27" y="3674"/>
                    </a:lnTo>
                    <a:lnTo>
                      <a:pt x="20" y="3659"/>
                    </a:lnTo>
                    <a:lnTo>
                      <a:pt x="15" y="3642"/>
                    </a:lnTo>
                    <a:lnTo>
                      <a:pt x="9" y="3626"/>
                    </a:lnTo>
                    <a:lnTo>
                      <a:pt x="5" y="3608"/>
                    </a:lnTo>
                    <a:lnTo>
                      <a:pt x="2" y="3590"/>
                    </a:lnTo>
                    <a:lnTo>
                      <a:pt x="1" y="3572"/>
                    </a:lnTo>
                    <a:lnTo>
                      <a:pt x="0" y="3553"/>
                    </a:lnTo>
                    <a:lnTo>
                      <a:pt x="0" y="3534"/>
                    </a:lnTo>
                    <a:lnTo>
                      <a:pt x="1" y="3495"/>
                    </a:lnTo>
                    <a:lnTo>
                      <a:pt x="6" y="3452"/>
                    </a:lnTo>
                    <a:lnTo>
                      <a:pt x="15" y="3409"/>
                    </a:lnTo>
                    <a:lnTo>
                      <a:pt x="24" y="3364"/>
                    </a:lnTo>
                    <a:lnTo>
                      <a:pt x="38" y="3316"/>
                    </a:lnTo>
                    <a:lnTo>
                      <a:pt x="53" y="3267"/>
                    </a:lnTo>
                    <a:lnTo>
                      <a:pt x="69" y="3216"/>
                    </a:lnTo>
                    <a:lnTo>
                      <a:pt x="107" y="3110"/>
                    </a:lnTo>
                    <a:lnTo>
                      <a:pt x="151" y="2996"/>
                    </a:lnTo>
                    <a:lnTo>
                      <a:pt x="151" y="2996"/>
                    </a:lnTo>
                    <a:lnTo>
                      <a:pt x="195" y="2880"/>
                    </a:lnTo>
                    <a:lnTo>
                      <a:pt x="239" y="2757"/>
                    </a:lnTo>
                    <a:lnTo>
                      <a:pt x="260" y="2694"/>
                    </a:lnTo>
                    <a:lnTo>
                      <a:pt x="282" y="2629"/>
                    </a:lnTo>
                    <a:lnTo>
                      <a:pt x="303" y="2563"/>
                    </a:lnTo>
                    <a:lnTo>
                      <a:pt x="322" y="2496"/>
                    </a:lnTo>
                    <a:lnTo>
                      <a:pt x="340" y="2428"/>
                    </a:lnTo>
                    <a:lnTo>
                      <a:pt x="356" y="2358"/>
                    </a:lnTo>
                    <a:lnTo>
                      <a:pt x="371" y="2287"/>
                    </a:lnTo>
                    <a:lnTo>
                      <a:pt x="383" y="2216"/>
                    </a:lnTo>
                    <a:lnTo>
                      <a:pt x="393" y="2144"/>
                    </a:lnTo>
                    <a:lnTo>
                      <a:pt x="401" y="2070"/>
                    </a:lnTo>
                    <a:lnTo>
                      <a:pt x="405" y="1996"/>
                    </a:lnTo>
                    <a:lnTo>
                      <a:pt x="408" y="1923"/>
                    </a:lnTo>
                    <a:lnTo>
                      <a:pt x="408" y="1923"/>
                    </a:lnTo>
                    <a:lnTo>
                      <a:pt x="405" y="1848"/>
                    </a:lnTo>
                    <a:lnTo>
                      <a:pt x="401" y="1774"/>
                    </a:lnTo>
                    <a:lnTo>
                      <a:pt x="393" y="1701"/>
                    </a:lnTo>
                    <a:lnTo>
                      <a:pt x="383" y="1629"/>
                    </a:lnTo>
                    <a:lnTo>
                      <a:pt x="371" y="1557"/>
                    </a:lnTo>
                    <a:lnTo>
                      <a:pt x="356" y="1487"/>
                    </a:lnTo>
                    <a:lnTo>
                      <a:pt x="340" y="1417"/>
                    </a:lnTo>
                    <a:lnTo>
                      <a:pt x="322" y="1349"/>
                    </a:lnTo>
                    <a:lnTo>
                      <a:pt x="303" y="1281"/>
                    </a:lnTo>
                    <a:lnTo>
                      <a:pt x="282" y="1215"/>
                    </a:lnTo>
                    <a:lnTo>
                      <a:pt x="260" y="1150"/>
                    </a:lnTo>
                    <a:lnTo>
                      <a:pt x="239" y="1087"/>
                    </a:lnTo>
                    <a:lnTo>
                      <a:pt x="195" y="964"/>
                    </a:lnTo>
                    <a:lnTo>
                      <a:pt x="151" y="848"/>
                    </a:lnTo>
                    <a:lnTo>
                      <a:pt x="151" y="848"/>
                    </a:lnTo>
                    <a:lnTo>
                      <a:pt x="107" y="735"/>
                    </a:lnTo>
                    <a:lnTo>
                      <a:pt x="69" y="628"/>
                    </a:lnTo>
                    <a:lnTo>
                      <a:pt x="53" y="577"/>
                    </a:lnTo>
                    <a:lnTo>
                      <a:pt x="38" y="528"/>
                    </a:lnTo>
                    <a:lnTo>
                      <a:pt x="24" y="481"/>
                    </a:lnTo>
                    <a:lnTo>
                      <a:pt x="15" y="435"/>
                    </a:lnTo>
                    <a:lnTo>
                      <a:pt x="6" y="392"/>
                    </a:lnTo>
                    <a:lnTo>
                      <a:pt x="1" y="349"/>
                    </a:lnTo>
                    <a:lnTo>
                      <a:pt x="0" y="310"/>
                    </a:lnTo>
                    <a:lnTo>
                      <a:pt x="0" y="291"/>
                    </a:lnTo>
                    <a:lnTo>
                      <a:pt x="1" y="272"/>
                    </a:lnTo>
                    <a:lnTo>
                      <a:pt x="2" y="254"/>
                    </a:lnTo>
                    <a:lnTo>
                      <a:pt x="5" y="236"/>
                    </a:lnTo>
                    <a:lnTo>
                      <a:pt x="9" y="220"/>
                    </a:lnTo>
                    <a:lnTo>
                      <a:pt x="15" y="202"/>
                    </a:lnTo>
                    <a:lnTo>
                      <a:pt x="20" y="187"/>
                    </a:lnTo>
                    <a:lnTo>
                      <a:pt x="27" y="171"/>
                    </a:lnTo>
                    <a:lnTo>
                      <a:pt x="35" y="155"/>
                    </a:lnTo>
                    <a:lnTo>
                      <a:pt x="45" y="140"/>
                    </a:lnTo>
                    <a:lnTo>
                      <a:pt x="45" y="140"/>
                    </a:lnTo>
                    <a:lnTo>
                      <a:pt x="58" y="124"/>
                    </a:lnTo>
                    <a:lnTo>
                      <a:pt x="73" y="108"/>
                    </a:lnTo>
                    <a:lnTo>
                      <a:pt x="90" y="93"/>
                    </a:lnTo>
                    <a:lnTo>
                      <a:pt x="107" y="78"/>
                    </a:lnTo>
                    <a:lnTo>
                      <a:pt x="128" y="65"/>
                    </a:lnTo>
                    <a:lnTo>
                      <a:pt x="150" y="54"/>
                    </a:lnTo>
                    <a:lnTo>
                      <a:pt x="173" y="44"/>
                    </a:lnTo>
                    <a:lnTo>
                      <a:pt x="198" y="34"/>
                    </a:lnTo>
                    <a:lnTo>
                      <a:pt x="225" y="26"/>
                    </a:lnTo>
                    <a:lnTo>
                      <a:pt x="254" y="19"/>
                    </a:lnTo>
                    <a:lnTo>
                      <a:pt x="285" y="13"/>
                    </a:lnTo>
                    <a:lnTo>
                      <a:pt x="318" y="8"/>
                    </a:lnTo>
                    <a:lnTo>
                      <a:pt x="352" y="4"/>
                    </a:lnTo>
                    <a:lnTo>
                      <a:pt x="389" y="1"/>
                    </a:lnTo>
                    <a:lnTo>
                      <a:pt x="427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507" y="0"/>
                    </a:lnTo>
                    <a:lnTo>
                      <a:pt x="546" y="1"/>
                    </a:lnTo>
                    <a:lnTo>
                      <a:pt x="583" y="4"/>
                    </a:lnTo>
                    <a:lnTo>
                      <a:pt x="617" y="8"/>
                    </a:lnTo>
                    <a:lnTo>
                      <a:pt x="649" y="13"/>
                    </a:lnTo>
                    <a:lnTo>
                      <a:pt x="680" y="19"/>
                    </a:lnTo>
                    <a:lnTo>
                      <a:pt x="708" y="26"/>
                    </a:lnTo>
                    <a:lnTo>
                      <a:pt x="734" y="34"/>
                    </a:lnTo>
                    <a:lnTo>
                      <a:pt x="760" y="44"/>
                    </a:lnTo>
                    <a:lnTo>
                      <a:pt x="783" y="53"/>
                    </a:lnTo>
                    <a:lnTo>
                      <a:pt x="804" y="65"/>
                    </a:lnTo>
                    <a:lnTo>
                      <a:pt x="824" y="78"/>
                    </a:lnTo>
                    <a:lnTo>
                      <a:pt x="842" y="91"/>
                    </a:lnTo>
                    <a:lnTo>
                      <a:pt x="858" y="106"/>
                    </a:lnTo>
                    <a:lnTo>
                      <a:pt x="872" y="123"/>
                    </a:lnTo>
                    <a:lnTo>
                      <a:pt x="886" y="139"/>
                    </a:lnTo>
                    <a:lnTo>
                      <a:pt x="886" y="139"/>
                    </a:lnTo>
                    <a:lnTo>
                      <a:pt x="894" y="154"/>
                    </a:lnTo>
                    <a:lnTo>
                      <a:pt x="902" y="169"/>
                    </a:lnTo>
                    <a:lnTo>
                      <a:pt x="909" y="184"/>
                    </a:lnTo>
                    <a:lnTo>
                      <a:pt x="914" y="201"/>
                    </a:lnTo>
                    <a:lnTo>
                      <a:pt x="920" y="217"/>
                    </a:lnTo>
                    <a:lnTo>
                      <a:pt x="923" y="233"/>
                    </a:lnTo>
                    <a:lnTo>
                      <a:pt x="925" y="251"/>
                    </a:lnTo>
                    <a:lnTo>
                      <a:pt x="928" y="269"/>
                    </a:lnTo>
                    <a:lnTo>
                      <a:pt x="928" y="288"/>
                    </a:lnTo>
                    <a:lnTo>
                      <a:pt x="928" y="307"/>
                    </a:lnTo>
                    <a:lnTo>
                      <a:pt x="927" y="345"/>
                    </a:lnTo>
                    <a:lnTo>
                      <a:pt x="920" y="388"/>
                    </a:lnTo>
                    <a:lnTo>
                      <a:pt x="912" y="430"/>
                    </a:lnTo>
                    <a:lnTo>
                      <a:pt x="901" y="475"/>
                    </a:lnTo>
                    <a:lnTo>
                      <a:pt x="887" y="521"/>
                    </a:lnTo>
                    <a:lnTo>
                      <a:pt x="872" y="571"/>
                    </a:lnTo>
                    <a:lnTo>
                      <a:pt x="854" y="620"/>
                    </a:lnTo>
                    <a:lnTo>
                      <a:pt x="815" y="725"/>
                    </a:lnTo>
                    <a:lnTo>
                      <a:pt x="771" y="837"/>
                    </a:lnTo>
                    <a:lnTo>
                      <a:pt x="771" y="837"/>
                    </a:lnTo>
                    <a:lnTo>
                      <a:pt x="725" y="954"/>
                    </a:lnTo>
                    <a:lnTo>
                      <a:pt x="678" y="1077"/>
                    </a:lnTo>
                    <a:lnTo>
                      <a:pt x="655" y="1142"/>
                    </a:lnTo>
                    <a:lnTo>
                      <a:pt x="633" y="1207"/>
                    </a:lnTo>
                    <a:lnTo>
                      <a:pt x="611" y="1274"/>
                    </a:lnTo>
                    <a:lnTo>
                      <a:pt x="591" y="1342"/>
                    </a:lnTo>
                    <a:lnTo>
                      <a:pt x="572" y="1412"/>
                    </a:lnTo>
                    <a:lnTo>
                      <a:pt x="554" y="1482"/>
                    </a:lnTo>
                    <a:lnTo>
                      <a:pt x="539" y="1553"/>
                    </a:lnTo>
                    <a:lnTo>
                      <a:pt x="527" y="1625"/>
                    </a:lnTo>
                    <a:lnTo>
                      <a:pt x="516" y="1699"/>
                    </a:lnTo>
                    <a:lnTo>
                      <a:pt x="507" y="1772"/>
                    </a:lnTo>
                    <a:lnTo>
                      <a:pt x="502" y="1848"/>
                    </a:lnTo>
                    <a:lnTo>
                      <a:pt x="501" y="1884"/>
                    </a:lnTo>
                    <a:lnTo>
                      <a:pt x="501" y="1923"/>
                    </a:lnTo>
                    <a:lnTo>
                      <a:pt x="501" y="1923"/>
                    </a:lnTo>
                    <a:lnTo>
                      <a:pt x="501" y="1960"/>
                    </a:lnTo>
                    <a:lnTo>
                      <a:pt x="502" y="1998"/>
                    </a:lnTo>
                    <a:lnTo>
                      <a:pt x="507" y="2072"/>
                    </a:lnTo>
                    <a:lnTo>
                      <a:pt x="516" y="2147"/>
                    </a:lnTo>
                    <a:lnTo>
                      <a:pt x="527" y="2219"/>
                    </a:lnTo>
                    <a:lnTo>
                      <a:pt x="539" y="2291"/>
                    </a:lnTo>
                    <a:lnTo>
                      <a:pt x="554" y="2362"/>
                    </a:lnTo>
                    <a:lnTo>
                      <a:pt x="572" y="2433"/>
                    </a:lnTo>
                    <a:lnTo>
                      <a:pt x="591" y="2502"/>
                    </a:lnTo>
                    <a:lnTo>
                      <a:pt x="611" y="2570"/>
                    </a:lnTo>
                    <a:lnTo>
                      <a:pt x="633" y="2637"/>
                    </a:lnTo>
                    <a:lnTo>
                      <a:pt x="655" y="2703"/>
                    </a:lnTo>
                    <a:lnTo>
                      <a:pt x="678" y="2767"/>
                    </a:lnTo>
                    <a:lnTo>
                      <a:pt x="725" y="2891"/>
                    </a:lnTo>
                    <a:lnTo>
                      <a:pt x="771" y="3008"/>
                    </a:lnTo>
                    <a:lnTo>
                      <a:pt x="771" y="3008"/>
                    </a:lnTo>
                    <a:lnTo>
                      <a:pt x="815" y="3119"/>
                    </a:lnTo>
                    <a:lnTo>
                      <a:pt x="854" y="3224"/>
                    </a:lnTo>
                    <a:lnTo>
                      <a:pt x="872" y="3275"/>
                    </a:lnTo>
                    <a:lnTo>
                      <a:pt x="887" y="3323"/>
                    </a:lnTo>
                    <a:lnTo>
                      <a:pt x="901" y="3369"/>
                    </a:lnTo>
                    <a:lnTo>
                      <a:pt x="912" y="3414"/>
                    </a:lnTo>
                    <a:lnTo>
                      <a:pt x="920" y="3458"/>
                    </a:lnTo>
                    <a:lnTo>
                      <a:pt x="927" y="3499"/>
                    </a:lnTo>
                    <a:lnTo>
                      <a:pt x="928" y="3538"/>
                    </a:lnTo>
                    <a:lnTo>
                      <a:pt x="928" y="3557"/>
                    </a:lnTo>
                    <a:lnTo>
                      <a:pt x="928" y="3575"/>
                    </a:lnTo>
                    <a:lnTo>
                      <a:pt x="925" y="3593"/>
                    </a:lnTo>
                    <a:lnTo>
                      <a:pt x="923" y="3611"/>
                    </a:lnTo>
                    <a:lnTo>
                      <a:pt x="920" y="3628"/>
                    </a:lnTo>
                    <a:lnTo>
                      <a:pt x="914" y="3645"/>
                    </a:lnTo>
                    <a:lnTo>
                      <a:pt x="909" y="3660"/>
                    </a:lnTo>
                    <a:lnTo>
                      <a:pt x="902" y="3676"/>
                    </a:lnTo>
                    <a:lnTo>
                      <a:pt x="894" y="3690"/>
                    </a:lnTo>
                    <a:lnTo>
                      <a:pt x="886" y="3705"/>
                    </a:lnTo>
                    <a:lnTo>
                      <a:pt x="886" y="3705"/>
                    </a:lnTo>
                    <a:lnTo>
                      <a:pt x="872" y="3723"/>
                    </a:lnTo>
                    <a:lnTo>
                      <a:pt x="858" y="3738"/>
                    </a:lnTo>
                    <a:lnTo>
                      <a:pt x="842" y="3753"/>
                    </a:lnTo>
                    <a:lnTo>
                      <a:pt x="824" y="3768"/>
                    </a:lnTo>
                    <a:lnTo>
                      <a:pt x="804" y="3780"/>
                    </a:lnTo>
                    <a:lnTo>
                      <a:pt x="783" y="3791"/>
                    </a:lnTo>
                    <a:lnTo>
                      <a:pt x="760" y="3802"/>
                    </a:lnTo>
                    <a:lnTo>
                      <a:pt x="734" y="3810"/>
                    </a:lnTo>
                    <a:lnTo>
                      <a:pt x="708" y="3818"/>
                    </a:lnTo>
                    <a:lnTo>
                      <a:pt x="680" y="3827"/>
                    </a:lnTo>
                    <a:lnTo>
                      <a:pt x="649" y="3832"/>
                    </a:lnTo>
                    <a:lnTo>
                      <a:pt x="617" y="3836"/>
                    </a:lnTo>
                    <a:lnTo>
                      <a:pt x="583" y="3840"/>
                    </a:lnTo>
                    <a:lnTo>
                      <a:pt x="546" y="3843"/>
                    </a:lnTo>
                    <a:lnTo>
                      <a:pt x="507" y="3844"/>
                    </a:lnTo>
                    <a:lnTo>
                      <a:pt x="468" y="3846"/>
                    </a:lnTo>
                    <a:lnTo>
                      <a:pt x="468" y="3846"/>
                    </a:lnTo>
                    <a:close/>
                    <a:moveTo>
                      <a:pt x="454" y="2345"/>
                    </a:moveTo>
                    <a:lnTo>
                      <a:pt x="454" y="2345"/>
                    </a:lnTo>
                    <a:lnTo>
                      <a:pt x="445" y="2391"/>
                    </a:lnTo>
                    <a:lnTo>
                      <a:pt x="434" y="2439"/>
                    </a:lnTo>
                    <a:lnTo>
                      <a:pt x="409" y="2530"/>
                    </a:lnTo>
                    <a:lnTo>
                      <a:pt x="383" y="2619"/>
                    </a:lnTo>
                    <a:lnTo>
                      <a:pt x="355" y="2707"/>
                    </a:lnTo>
                    <a:lnTo>
                      <a:pt x="326" y="2791"/>
                    </a:lnTo>
                    <a:lnTo>
                      <a:pt x="296" y="2873"/>
                    </a:lnTo>
                    <a:lnTo>
                      <a:pt x="237" y="3030"/>
                    </a:lnTo>
                    <a:lnTo>
                      <a:pt x="237" y="3030"/>
                    </a:lnTo>
                    <a:lnTo>
                      <a:pt x="199" y="3134"/>
                    </a:lnTo>
                    <a:lnTo>
                      <a:pt x="163" y="3231"/>
                    </a:lnTo>
                    <a:lnTo>
                      <a:pt x="147" y="3277"/>
                    </a:lnTo>
                    <a:lnTo>
                      <a:pt x="133" y="3321"/>
                    </a:lnTo>
                    <a:lnTo>
                      <a:pt x="121" y="3364"/>
                    </a:lnTo>
                    <a:lnTo>
                      <a:pt x="110" y="3405"/>
                    </a:lnTo>
                    <a:lnTo>
                      <a:pt x="102" y="3443"/>
                    </a:lnTo>
                    <a:lnTo>
                      <a:pt x="97" y="3480"/>
                    </a:lnTo>
                    <a:lnTo>
                      <a:pt x="92" y="3514"/>
                    </a:lnTo>
                    <a:lnTo>
                      <a:pt x="92" y="3547"/>
                    </a:lnTo>
                    <a:lnTo>
                      <a:pt x="92" y="3562"/>
                    </a:lnTo>
                    <a:lnTo>
                      <a:pt x="95" y="3577"/>
                    </a:lnTo>
                    <a:lnTo>
                      <a:pt x="97" y="3590"/>
                    </a:lnTo>
                    <a:lnTo>
                      <a:pt x="101" y="3604"/>
                    </a:lnTo>
                    <a:lnTo>
                      <a:pt x="105" y="3616"/>
                    </a:lnTo>
                    <a:lnTo>
                      <a:pt x="109" y="3628"/>
                    </a:lnTo>
                    <a:lnTo>
                      <a:pt x="116" y="3639"/>
                    </a:lnTo>
                    <a:lnTo>
                      <a:pt x="122" y="3650"/>
                    </a:lnTo>
                    <a:lnTo>
                      <a:pt x="122" y="3650"/>
                    </a:lnTo>
                    <a:lnTo>
                      <a:pt x="132" y="3663"/>
                    </a:lnTo>
                    <a:lnTo>
                      <a:pt x="143" y="3675"/>
                    </a:lnTo>
                    <a:lnTo>
                      <a:pt x="155" y="3684"/>
                    </a:lnTo>
                    <a:lnTo>
                      <a:pt x="169" y="3695"/>
                    </a:lnTo>
                    <a:lnTo>
                      <a:pt x="185" y="3704"/>
                    </a:lnTo>
                    <a:lnTo>
                      <a:pt x="203" y="3712"/>
                    </a:lnTo>
                    <a:lnTo>
                      <a:pt x="222" y="3720"/>
                    </a:lnTo>
                    <a:lnTo>
                      <a:pt x="243" y="3727"/>
                    </a:lnTo>
                    <a:lnTo>
                      <a:pt x="264" y="3732"/>
                    </a:lnTo>
                    <a:lnTo>
                      <a:pt x="289" y="3738"/>
                    </a:lnTo>
                    <a:lnTo>
                      <a:pt x="315" y="3742"/>
                    </a:lnTo>
                    <a:lnTo>
                      <a:pt x="342" y="3746"/>
                    </a:lnTo>
                    <a:lnTo>
                      <a:pt x="371" y="3749"/>
                    </a:lnTo>
                    <a:lnTo>
                      <a:pt x="401" y="3750"/>
                    </a:lnTo>
                    <a:lnTo>
                      <a:pt x="468" y="3751"/>
                    </a:lnTo>
                    <a:lnTo>
                      <a:pt x="468" y="3751"/>
                    </a:lnTo>
                    <a:lnTo>
                      <a:pt x="533" y="3750"/>
                    </a:lnTo>
                    <a:lnTo>
                      <a:pt x="563" y="3749"/>
                    </a:lnTo>
                    <a:lnTo>
                      <a:pt x="592" y="3746"/>
                    </a:lnTo>
                    <a:lnTo>
                      <a:pt x="619" y="3742"/>
                    </a:lnTo>
                    <a:lnTo>
                      <a:pt x="644" y="3738"/>
                    </a:lnTo>
                    <a:lnTo>
                      <a:pt x="667" y="3732"/>
                    </a:lnTo>
                    <a:lnTo>
                      <a:pt x="689" y="3727"/>
                    </a:lnTo>
                    <a:lnTo>
                      <a:pt x="710" y="3720"/>
                    </a:lnTo>
                    <a:lnTo>
                      <a:pt x="729" y="3713"/>
                    </a:lnTo>
                    <a:lnTo>
                      <a:pt x="746" y="3705"/>
                    </a:lnTo>
                    <a:lnTo>
                      <a:pt x="761" y="3695"/>
                    </a:lnTo>
                    <a:lnTo>
                      <a:pt x="775" y="3686"/>
                    </a:lnTo>
                    <a:lnTo>
                      <a:pt x="787" y="3676"/>
                    </a:lnTo>
                    <a:lnTo>
                      <a:pt x="798" y="3664"/>
                    </a:lnTo>
                    <a:lnTo>
                      <a:pt x="808" y="3653"/>
                    </a:lnTo>
                    <a:lnTo>
                      <a:pt x="808" y="3653"/>
                    </a:lnTo>
                    <a:lnTo>
                      <a:pt x="815" y="3642"/>
                    </a:lnTo>
                    <a:lnTo>
                      <a:pt x="820" y="3631"/>
                    </a:lnTo>
                    <a:lnTo>
                      <a:pt x="824" y="3619"/>
                    </a:lnTo>
                    <a:lnTo>
                      <a:pt x="828" y="3607"/>
                    </a:lnTo>
                    <a:lnTo>
                      <a:pt x="831" y="3593"/>
                    </a:lnTo>
                    <a:lnTo>
                      <a:pt x="834" y="3579"/>
                    </a:lnTo>
                    <a:lnTo>
                      <a:pt x="835" y="3551"/>
                    </a:lnTo>
                    <a:lnTo>
                      <a:pt x="835" y="3519"/>
                    </a:lnTo>
                    <a:lnTo>
                      <a:pt x="831" y="3485"/>
                    </a:lnTo>
                    <a:lnTo>
                      <a:pt x="824" y="3450"/>
                    </a:lnTo>
                    <a:lnTo>
                      <a:pt x="816" y="3411"/>
                    </a:lnTo>
                    <a:lnTo>
                      <a:pt x="805" y="3372"/>
                    </a:lnTo>
                    <a:lnTo>
                      <a:pt x="791" y="3329"/>
                    </a:lnTo>
                    <a:lnTo>
                      <a:pt x="776" y="3286"/>
                    </a:lnTo>
                    <a:lnTo>
                      <a:pt x="761" y="3241"/>
                    </a:lnTo>
                    <a:lnTo>
                      <a:pt x="725" y="3144"/>
                    </a:lnTo>
                    <a:lnTo>
                      <a:pt x="684" y="3043"/>
                    </a:lnTo>
                    <a:lnTo>
                      <a:pt x="684" y="3043"/>
                    </a:lnTo>
                    <a:lnTo>
                      <a:pt x="622" y="2883"/>
                    </a:lnTo>
                    <a:lnTo>
                      <a:pt x="591" y="2799"/>
                    </a:lnTo>
                    <a:lnTo>
                      <a:pt x="559" y="2713"/>
                    </a:lnTo>
                    <a:lnTo>
                      <a:pt x="531" y="2625"/>
                    </a:lnTo>
                    <a:lnTo>
                      <a:pt x="502" y="2533"/>
                    </a:lnTo>
                    <a:lnTo>
                      <a:pt x="477" y="2440"/>
                    </a:lnTo>
                    <a:lnTo>
                      <a:pt x="465" y="2393"/>
                    </a:lnTo>
                    <a:lnTo>
                      <a:pt x="454" y="2345"/>
                    </a:lnTo>
                    <a:lnTo>
                      <a:pt x="454" y="2345"/>
                    </a:lnTo>
                    <a:close/>
                    <a:moveTo>
                      <a:pt x="468" y="93"/>
                    </a:moveTo>
                    <a:lnTo>
                      <a:pt x="468" y="93"/>
                    </a:lnTo>
                    <a:lnTo>
                      <a:pt x="401" y="94"/>
                    </a:lnTo>
                    <a:lnTo>
                      <a:pt x="371" y="97"/>
                    </a:lnTo>
                    <a:lnTo>
                      <a:pt x="342" y="99"/>
                    </a:lnTo>
                    <a:lnTo>
                      <a:pt x="315" y="102"/>
                    </a:lnTo>
                    <a:lnTo>
                      <a:pt x="289" y="106"/>
                    </a:lnTo>
                    <a:lnTo>
                      <a:pt x="264" y="112"/>
                    </a:lnTo>
                    <a:lnTo>
                      <a:pt x="243" y="119"/>
                    </a:lnTo>
                    <a:lnTo>
                      <a:pt x="222" y="124"/>
                    </a:lnTo>
                    <a:lnTo>
                      <a:pt x="203" y="132"/>
                    </a:lnTo>
                    <a:lnTo>
                      <a:pt x="185" y="140"/>
                    </a:lnTo>
                    <a:lnTo>
                      <a:pt x="169" y="150"/>
                    </a:lnTo>
                    <a:lnTo>
                      <a:pt x="155" y="160"/>
                    </a:lnTo>
                    <a:lnTo>
                      <a:pt x="143" y="171"/>
                    </a:lnTo>
                    <a:lnTo>
                      <a:pt x="132" y="181"/>
                    </a:lnTo>
                    <a:lnTo>
                      <a:pt x="122" y="194"/>
                    </a:lnTo>
                    <a:lnTo>
                      <a:pt x="122" y="194"/>
                    </a:lnTo>
                    <a:lnTo>
                      <a:pt x="116" y="205"/>
                    </a:lnTo>
                    <a:lnTo>
                      <a:pt x="109" y="217"/>
                    </a:lnTo>
                    <a:lnTo>
                      <a:pt x="105" y="228"/>
                    </a:lnTo>
                    <a:lnTo>
                      <a:pt x="101" y="242"/>
                    </a:lnTo>
                    <a:lnTo>
                      <a:pt x="97" y="255"/>
                    </a:lnTo>
                    <a:lnTo>
                      <a:pt x="95" y="269"/>
                    </a:lnTo>
                    <a:lnTo>
                      <a:pt x="92" y="282"/>
                    </a:lnTo>
                    <a:lnTo>
                      <a:pt x="92" y="299"/>
                    </a:lnTo>
                    <a:lnTo>
                      <a:pt x="92" y="330"/>
                    </a:lnTo>
                    <a:lnTo>
                      <a:pt x="97" y="364"/>
                    </a:lnTo>
                    <a:lnTo>
                      <a:pt x="102" y="401"/>
                    </a:lnTo>
                    <a:lnTo>
                      <a:pt x="110" y="440"/>
                    </a:lnTo>
                    <a:lnTo>
                      <a:pt x="121" y="481"/>
                    </a:lnTo>
                    <a:lnTo>
                      <a:pt x="133" y="523"/>
                    </a:lnTo>
                    <a:lnTo>
                      <a:pt x="147" y="568"/>
                    </a:lnTo>
                    <a:lnTo>
                      <a:pt x="163" y="613"/>
                    </a:lnTo>
                    <a:lnTo>
                      <a:pt x="199" y="711"/>
                    </a:lnTo>
                    <a:lnTo>
                      <a:pt x="237" y="815"/>
                    </a:lnTo>
                    <a:lnTo>
                      <a:pt x="237" y="815"/>
                    </a:lnTo>
                    <a:lnTo>
                      <a:pt x="296" y="971"/>
                    </a:lnTo>
                    <a:lnTo>
                      <a:pt x="326" y="1053"/>
                    </a:lnTo>
                    <a:lnTo>
                      <a:pt x="355" y="1137"/>
                    </a:lnTo>
                    <a:lnTo>
                      <a:pt x="383" y="1225"/>
                    </a:lnTo>
                    <a:lnTo>
                      <a:pt x="409" y="1315"/>
                    </a:lnTo>
                    <a:lnTo>
                      <a:pt x="434" y="1406"/>
                    </a:lnTo>
                    <a:lnTo>
                      <a:pt x="445" y="1453"/>
                    </a:lnTo>
                    <a:lnTo>
                      <a:pt x="454" y="1499"/>
                    </a:lnTo>
                    <a:lnTo>
                      <a:pt x="454" y="1499"/>
                    </a:lnTo>
                    <a:lnTo>
                      <a:pt x="465" y="1452"/>
                    </a:lnTo>
                    <a:lnTo>
                      <a:pt x="477" y="1405"/>
                    </a:lnTo>
                    <a:lnTo>
                      <a:pt x="502" y="1311"/>
                    </a:lnTo>
                    <a:lnTo>
                      <a:pt x="531" y="1219"/>
                    </a:lnTo>
                    <a:lnTo>
                      <a:pt x="559" y="1131"/>
                    </a:lnTo>
                    <a:lnTo>
                      <a:pt x="591" y="1045"/>
                    </a:lnTo>
                    <a:lnTo>
                      <a:pt x="622" y="961"/>
                    </a:lnTo>
                    <a:lnTo>
                      <a:pt x="684" y="803"/>
                    </a:lnTo>
                    <a:lnTo>
                      <a:pt x="684" y="803"/>
                    </a:lnTo>
                    <a:lnTo>
                      <a:pt x="725" y="700"/>
                    </a:lnTo>
                    <a:lnTo>
                      <a:pt x="761" y="605"/>
                    </a:lnTo>
                    <a:lnTo>
                      <a:pt x="776" y="558"/>
                    </a:lnTo>
                    <a:lnTo>
                      <a:pt x="791" y="515"/>
                    </a:lnTo>
                    <a:lnTo>
                      <a:pt x="805" y="474"/>
                    </a:lnTo>
                    <a:lnTo>
                      <a:pt x="816" y="434"/>
                    </a:lnTo>
                    <a:lnTo>
                      <a:pt x="824" y="396"/>
                    </a:lnTo>
                    <a:lnTo>
                      <a:pt x="831" y="359"/>
                    </a:lnTo>
                    <a:lnTo>
                      <a:pt x="835" y="326"/>
                    </a:lnTo>
                    <a:lnTo>
                      <a:pt x="835" y="295"/>
                    </a:lnTo>
                    <a:lnTo>
                      <a:pt x="834" y="265"/>
                    </a:lnTo>
                    <a:lnTo>
                      <a:pt x="831" y="251"/>
                    </a:lnTo>
                    <a:lnTo>
                      <a:pt x="828" y="239"/>
                    </a:lnTo>
                    <a:lnTo>
                      <a:pt x="824" y="225"/>
                    </a:lnTo>
                    <a:lnTo>
                      <a:pt x="820" y="214"/>
                    </a:lnTo>
                    <a:lnTo>
                      <a:pt x="815" y="203"/>
                    </a:lnTo>
                    <a:lnTo>
                      <a:pt x="808" y="192"/>
                    </a:lnTo>
                    <a:lnTo>
                      <a:pt x="808" y="192"/>
                    </a:lnTo>
                    <a:lnTo>
                      <a:pt x="798" y="180"/>
                    </a:lnTo>
                    <a:lnTo>
                      <a:pt x="787" y="169"/>
                    </a:lnTo>
                    <a:lnTo>
                      <a:pt x="775" y="158"/>
                    </a:lnTo>
                    <a:lnTo>
                      <a:pt x="761" y="149"/>
                    </a:lnTo>
                    <a:lnTo>
                      <a:pt x="746" y="139"/>
                    </a:lnTo>
                    <a:lnTo>
                      <a:pt x="729" y="131"/>
                    </a:lnTo>
                    <a:lnTo>
                      <a:pt x="710" y="124"/>
                    </a:lnTo>
                    <a:lnTo>
                      <a:pt x="689" y="117"/>
                    </a:lnTo>
                    <a:lnTo>
                      <a:pt x="667" y="112"/>
                    </a:lnTo>
                    <a:lnTo>
                      <a:pt x="644" y="106"/>
                    </a:lnTo>
                    <a:lnTo>
                      <a:pt x="619" y="102"/>
                    </a:lnTo>
                    <a:lnTo>
                      <a:pt x="592" y="99"/>
                    </a:lnTo>
                    <a:lnTo>
                      <a:pt x="563" y="97"/>
                    </a:lnTo>
                    <a:lnTo>
                      <a:pt x="533" y="94"/>
                    </a:lnTo>
                    <a:lnTo>
                      <a:pt x="468" y="93"/>
                    </a:lnTo>
                    <a:lnTo>
                      <a:pt x="468" y="9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Freeform: Shape 5"/>
              <p:cNvSpPr>
                <a:spLocks/>
              </p:cNvSpPr>
              <p:nvPr/>
            </p:nvSpPr>
            <p:spPr bwMode="auto">
              <a:xfrm>
                <a:off x="6808225" y="1801922"/>
                <a:ext cx="3063749" cy="3063747"/>
              </a:xfrm>
              <a:custGeom>
                <a:avLst/>
                <a:gdLst>
                  <a:gd name="T0" fmla="*/ 2783 w 3122"/>
                  <a:gd name="T1" fmla="*/ 3040 h 3123"/>
                  <a:gd name="T2" fmla="*/ 2611 w 3122"/>
                  <a:gd name="T3" fmla="*/ 3119 h 3123"/>
                  <a:gd name="T4" fmla="*/ 2490 w 3122"/>
                  <a:gd name="T5" fmla="*/ 3111 h 3123"/>
                  <a:gd name="T6" fmla="*/ 2385 w 3122"/>
                  <a:gd name="T7" fmla="*/ 3046 h 3123"/>
                  <a:gd name="T8" fmla="*/ 2219 w 3122"/>
                  <a:gd name="T9" fmla="*/ 2805 h 3123"/>
                  <a:gd name="T10" fmla="*/ 1963 w 3122"/>
                  <a:gd name="T11" fmla="*/ 2253 h 3123"/>
                  <a:gd name="T12" fmla="*/ 1710 w 3122"/>
                  <a:gd name="T13" fmla="*/ 1827 h 3123"/>
                  <a:gd name="T14" fmla="*/ 1411 w 3122"/>
                  <a:gd name="T15" fmla="*/ 1504 h 3123"/>
                  <a:gd name="T16" fmla="*/ 993 w 3122"/>
                  <a:gd name="T17" fmla="*/ 1224 h 3123"/>
                  <a:gd name="T18" fmla="*/ 469 w 3122"/>
                  <a:gd name="T19" fmla="*/ 975 h 3123"/>
                  <a:gd name="T20" fmla="*/ 121 w 3122"/>
                  <a:gd name="T21" fmla="*/ 778 h 3123"/>
                  <a:gd name="T22" fmla="*/ 26 w 3122"/>
                  <a:gd name="T23" fmla="*/ 665 h 3123"/>
                  <a:gd name="T24" fmla="*/ 0 w 3122"/>
                  <a:gd name="T25" fmla="*/ 556 h 3123"/>
                  <a:gd name="T26" fmla="*/ 50 w 3122"/>
                  <a:gd name="T27" fmla="*/ 392 h 3123"/>
                  <a:gd name="T28" fmla="*/ 203 w 3122"/>
                  <a:gd name="T29" fmla="*/ 201 h 3123"/>
                  <a:gd name="T30" fmla="*/ 366 w 3122"/>
                  <a:gd name="T31" fmla="*/ 66 h 3123"/>
                  <a:gd name="T32" fmla="*/ 533 w 3122"/>
                  <a:gd name="T33" fmla="*/ 1 h 3123"/>
                  <a:gd name="T34" fmla="*/ 646 w 3122"/>
                  <a:gd name="T35" fmla="*/ 19 h 3123"/>
                  <a:gd name="T36" fmla="*/ 746 w 3122"/>
                  <a:gd name="T37" fmla="*/ 91 h 3123"/>
                  <a:gd name="T38" fmla="*/ 915 w 3122"/>
                  <a:gd name="T39" fmla="*/ 366 h 3123"/>
                  <a:gd name="T40" fmla="*/ 1173 w 3122"/>
                  <a:gd name="T41" fmla="*/ 938 h 3123"/>
                  <a:gd name="T42" fmla="*/ 1438 w 3122"/>
                  <a:gd name="T43" fmla="*/ 1368 h 3123"/>
                  <a:gd name="T44" fmla="*/ 1640 w 3122"/>
                  <a:gd name="T45" fmla="*/ 1590 h 3123"/>
                  <a:gd name="T46" fmla="*/ 2060 w 3122"/>
                  <a:gd name="T47" fmla="*/ 1883 h 3123"/>
                  <a:gd name="T48" fmla="*/ 2544 w 3122"/>
                  <a:gd name="T49" fmla="*/ 2114 h 3123"/>
                  <a:gd name="T50" fmla="*/ 2968 w 3122"/>
                  <a:gd name="T51" fmla="*/ 2326 h 3123"/>
                  <a:gd name="T52" fmla="*/ 3088 w 3122"/>
                  <a:gd name="T53" fmla="*/ 2447 h 3123"/>
                  <a:gd name="T54" fmla="*/ 3122 w 3122"/>
                  <a:gd name="T55" fmla="*/ 2547 h 3123"/>
                  <a:gd name="T56" fmla="*/ 3086 w 3122"/>
                  <a:gd name="T57" fmla="*/ 2707 h 3123"/>
                  <a:gd name="T58" fmla="*/ 2950 w 3122"/>
                  <a:gd name="T59" fmla="*/ 2891 h 3123"/>
                  <a:gd name="T60" fmla="*/ 1950 w 3122"/>
                  <a:gd name="T61" fmla="*/ 2032 h 3123"/>
                  <a:gd name="T62" fmla="*/ 2229 w 3122"/>
                  <a:gd name="T63" fmla="*/ 2607 h 3123"/>
                  <a:gd name="T64" fmla="*/ 2401 w 3122"/>
                  <a:gd name="T65" fmla="*/ 2925 h 3123"/>
                  <a:gd name="T66" fmla="*/ 2503 w 3122"/>
                  <a:gd name="T67" fmla="*/ 3015 h 3123"/>
                  <a:gd name="T68" fmla="*/ 2588 w 3122"/>
                  <a:gd name="T69" fmla="*/ 3028 h 3123"/>
                  <a:gd name="T70" fmla="*/ 2719 w 3122"/>
                  <a:gd name="T71" fmla="*/ 2970 h 3123"/>
                  <a:gd name="T72" fmla="*/ 2901 w 3122"/>
                  <a:gd name="T73" fmla="*/ 2807 h 3123"/>
                  <a:gd name="T74" fmla="*/ 3006 w 3122"/>
                  <a:gd name="T75" fmla="*/ 2660 h 3123"/>
                  <a:gd name="T76" fmla="*/ 3026 w 3122"/>
                  <a:gd name="T77" fmla="*/ 2543 h 3123"/>
                  <a:gd name="T78" fmla="*/ 2993 w 3122"/>
                  <a:gd name="T79" fmla="*/ 2473 h 3123"/>
                  <a:gd name="T80" fmla="*/ 2786 w 3122"/>
                  <a:gd name="T81" fmla="*/ 2326 h 3123"/>
                  <a:gd name="T82" fmla="*/ 2270 w 3122"/>
                  <a:gd name="T83" fmla="*/ 2094 h 3123"/>
                  <a:gd name="T84" fmla="*/ 1852 w 3122"/>
                  <a:gd name="T85" fmla="*/ 1868 h 3123"/>
                  <a:gd name="T86" fmla="*/ 153 w 3122"/>
                  <a:gd name="T87" fmla="*/ 403 h 3123"/>
                  <a:gd name="T88" fmla="*/ 95 w 3122"/>
                  <a:gd name="T89" fmla="*/ 535 h 3123"/>
                  <a:gd name="T90" fmla="*/ 108 w 3122"/>
                  <a:gd name="T91" fmla="*/ 620 h 3123"/>
                  <a:gd name="T92" fmla="*/ 198 w 3122"/>
                  <a:gd name="T93" fmla="*/ 722 h 3123"/>
                  <a:gd name="T94" fmla="*/ 517 w 3122"/>
                  <a:gd name="T95" fmla="*/ 895 h 3123"/>
                  <a:gd name="T96" fmla="*/ 1091 w 3122"/>
                  <a:gd name="T97" fmla="*/ 1172 h 3123"/>
                  <a:gd name="T98" fmla="*/ 1156 w 3122"/>
                  <a:gd name="T99" fmla="*/ 1103 h 3123"/>
                  <a:gd name="T100" fmla="*/ 880 w 3122"/>
                  <a:gd name="T101" fmla="*/ 515 h 3123"/>
                  <a:gd name="T102" fmla="*/ 715 w 3122"/>
                  <a:gd name="T103" fmla="*/ 199 h 3123"/>
                  <a:gd name="T104" fmla="*/ 604 w 3122"/>
                  <a:gd name="T105" fmla="*/ 104 h 3123"/>
                  <a:gd name="T106" fmla="*/ 517 w 3122"/>
                  <a:gd name="T107" fmla="*/ 98 h 3123"/>
                  <a:gd name="T108" fmla="*/ 383 w 3122"/>
                  <a:gd name="T109" fmla="*/ 167 h 3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2" h="3123">
                    <a:moveTo>
                      <a:pt x="2921" y="2920"/>
                    </a:moveTo>
                    <a:lnTo>
                      <a:pt x="2921" y="2920"/>
                    </a:lnTo>
                    <a:lnTo>
                      <a:pt x="2892" y="2949"/>
                    </a:lnTo>
                    <a:lnTo>
                      <a:pt x="2864" y="2974"/>
                    </a:lnTo>
                    <a:lnTo>
                      <a:pt x="2836" y="2999"/>
                    </a:lnTo>
                    <a:lnTo>
                      <a:pt x="2809" y="3021"/>
                    </a:lnTo>
                    <a:lnTo>
                      <a:pt x="2783" y="3040"/>
                    </a:lnTo>
                    <a:lnTo>
                      <a:pt x="2757" y="3058"/>
                    </a:lnTo>
                    <a:lnTo>
                      <a:pt x="2731" y="3073"/>
                    </a:lnTo>
                    <a:lnTo>
                      <a:pt x="2707" y="3086"/>
                    </a:lnTo>
                    <a:lnTo>
                      <a:pt x="2682" y="3097"/>
                    </a:lnTo>
                    <a:lnTo>
                      <a:pt x="2659" y="3107"/>
                    </a:lnTo>
                    <a:lnTo>
                      <a:pt x="2634" y="3114"/>
                    </a:lnTo>
                    <a:lnTo>
                      <a:pt x="2611" y="3119"/>
                    </a:lnTo>
                    <a:lnTo>
                      <a:pt x="2589" y="3122"/>
                    </a:lnTo>
                    <a:lnTo>
                      <a:pt x="2566" y="3123"/>
                    </a:lnTo>
                    <a:lnTo>
                      <a:pt x="2544" y="3122"/>
                    </a:lnTo>
                    <a:lnTo>
                      <a:pt x="2522" y="3119"/>
                    </a:lnTo>
                    <a:lnTo>
                      <a:pt x="2522" y="3119"/>
                    </a:lnTo>
                    <a:lnTo>
                      <a:pt x="2506" y="3115"/>
                    </a:lnTo>
                    <a:lnTo>
                      <a:pt x="2490" y="3111"/>
                    </a:lnTo>
                    <a:lnTo>
                      <a:pt x="2473" y="3104"/>
                    </a:lnTo>
                    <a:lnTo>
                      <a:pt x="2458" y="3097"/>
                    </a:lnTo>
                    <a:lnTo>
                      <a:pt x="2443" y="3089"/>
                    </a:lnTo>
                    <a:lnTo>
                      <a:pt x="2428" y="3080"/>
                    </a:lnTo>
                    <a:lnTo>
                      <a:pt x="2413" y="3069"/>
                    </a:lnTo>
                    <a:lnTo>
                      <a:pt x="2398" y="3058"/>
                    </a:lnTo>
                    <a:lnTo>
                      <a:pt x="2385" y="3046"/>
                    </a:lnTo>
                    <a:lnTo>
                      <a:pt x="2371" y="3032"/>
                    </a:lnTo>
                    <a:lnTo>
                      <a:pt x="2344" y="3002"/>
                    </a:lnTo>
                    <a:lnTo>
                      <a:pt x="2318" y="2969"/>
                    </a:lnTo>
                    <a:lnTo>
                      <a:pt x="2293" y="2932"/>
                    </a:lnTo>
                    <a:lnTo>
                      <a:pt x="2268" y="2893"/>
                    </a:lnTo>
                    <a:lnTo>
                      <a:pt x="2244" y="2850"/>
                    </a:lnTo>
                    <a:lnTo>
                      <a:pt x="2219" y="2805"/>
                    </a:lnTo>
                    <a:lnTo>
                      <a:pt x="2196" y="2757"/>
                    </a:lnTo>
                    <a:lnTo>
                      <a:pt x="2148" y="2655"/>
                    </a:lnTo>
                    <a:lnTo>
                      <a:pt x="2098" y="2544"/>
                    </a:lnTo>
                    <a:lnTo>
                      <a:pt x="2098" y="2544"/>
                    </a:lnTo>
                    <a:lnTo>
                      <a:pt x="2047" y="2431"/>
                    </a:lnTo>
                    <a:lnTo>
                      <a:pt x="1991" y="2313"/>
                    </a:lnTo>
                    <a:lnTo>
                      <a:pt x="1963" y="2253"/>
                    </a:lnTo>
                    <a:lnTo>
                      <a:pt x="1931" y="2192"/>
                    </a:lnTo>
                    <a:lnTo>
                      <a:pt x="1898" y="2130"/>
                    </a:lnTo>
                    <a:lnTo>
                      <a:pt x="1866" y="2069"/>
                    </a:lnTo>
                    <a:lnTo>
                      <a:pt x="1829" y="2008"/>
                    </a:lnTo>
                    <a:lnTo>
                      <a:pt x="1792" y="1947"/>
                    </a:lnTo>
                    <a:lnTo>
                      <a:pt x="1752" y="1887"/>
                    </a:lnTo>
                    <a:lnTo>
                      <a:pt x="1710" y="1827"/>
                    </a:lnTo>
                    <a:lnTo>
                      <a:pt x="1666" y="1770"/>
                    </a:lnTo>
                    <a:lnTo>
                      <a:pt x="1620" y="1713"/>
                    </a:lnTo>
                    <a:lnTo>
                      <a:pt x="1571" y="1657"/>
                    </a:lnTo>
                    <a:lnTo>
                      <a:pt x="1520" y="1603"/>
                    </a:lnTo>
                    <a:lnTo>
                      <a:pt x="1520" y="1603"/>
                    </a:lnTo>
                    <a:lnTo>
                      <a:pt x="1466" y="1551"/>
                    </a:lnTo>
                    <a:lnTo>
                      <a:pt x="1411" y="1504"/>
                    </a:lnTo>
                    <a:lnTo>
                      <a:pt x="1354" y="1457"/>
                    </a:lnTo>
                    <a:lnTo>
                      <a:pt x="1295" y="1412"/>
                    </a:lnTo>
                    <a:lnTo>
                      <a:pt x="1236" y="1371"/>
                    </a:lnTo>
                    <a:lnTo>
                      <a:pt x="1176" y="1332"/>
                    </a:lnTo>
                    <a:lnTo>
                      <a:pt x="1115" y="1293"/>
                    </a:lnTo>
                    <a:lnTo>
                      <a:pt x="1053" y="1258"/>
                    </a:lnTo>
                    <a:lnTo>
                      <a:pt x="993" y="1224"/>
                    </a:lnTo>
                    <a:lnTo>
                      <a:pt x="932" y="1192"/>
                    </a:lnTo>
                    <a:lnTo>
                      <a:pt x="870" y="1161"/>
                    </a:lnTo>
                    <a:lnTo>
                      <a:pt x="810" y="1132"/>
                    </a:lnTo>
                    <a:lnTo>
                      <a:pt x="691" y="1076"/>
                    </a:lnTo>
                    <a:lnTo>
                      <a:pt x="578" y="1026"/>
                    </a:lnTo>
                    <a:lnTo>
                      <a:pt x="578" y="1026"/>
                    </a:lnTo>
                    <a:lnTo>
                      <a:pt x="469" y="975"/>
                    </a:lnTo>
                    <a:lnTo>
                      <a:pt x="366" y="927"/>
                    </a:lnTo>
                    <a:lnTo>
                      <a:pt x="319" y="903"/>
                    </a:lnTo>
                    <a:lnTo>
                      <a:pt x="274" y="879"/>
                    </a:lnTo>
                    <a:lnTo>
                      <a:pt x="230" y="855"/>
                    </a:lnTo>
                    <a:lnTo>
                      <a:pt x="190" y="830"/>
                    </a:lnTo>
                    <a:lnTo>
                      <a:pt x="155" y="804"/>
                    </a:lnTo>
                    <a:lnTo>
                      <a:pt x="121" y="778"/>
                    </a:lnTo>
                    <a:lnTo>
                      <a:pt x="92" y="752"/>
                    </a:lnTo>
                    <a:lnTo>
                      <a:pt x="78" y="739"/>
                    </a:lnTo>
                    <a:lnTo>
                      <a:pt x="66" y="724"/>
                    </a:lnTo>
                    <a:lnTo>
                      <a:pt x="54" y="710"/>
                    </a:lnTo>
                    <a:lnTo>
                      <a:pt x="44" y="695"/>
                    </a:lnTo>
                    <a:lnTo>
                      <a:pt x="35" y="680"/>
                    </a:lnTo>
                    <a:lnTo>
                      <a:pt x="26" y="665"/>
                    </a:lnTo>
                    <a:lnTo>
                      <a:pt x="20" y="650"/>
                    </a:lnTo>
                    <a:lnTo>
                      <a:pt x="13" y="634"/>
                    </a:lnTo>
                    <a:lnTo>
                      <a:pt x="9" y="617"/>
                    </a:lnTo>
                    <a:lnTo>
                      <a:pt x="5" y="600"/>
                    </a:lnTo>
                    <a:lnTo>
                      <a:pt x="5" y="600"/>
                    </a:lnTo>
                    <a:lnTo>
                      <a:pt x="2" y="578"/>
                    </a:lnTo>
                    <a:lnTo>
                      <a:pt x="0" y="556"/>
                    </a:lnTo>
                    <a:lnTo>
                      <a:pt x="2" y="534"/>
                    </a:lnTo>
                    <a:lnTo>
                      <a:pt x="5" y="511"/>
                    </a:lnTo>
                    <a:lnTo>
                      <a:pt x="10" y="488"/>
                    </a:lnTo>
                    <a:lnTo>
                      <a:pt x="17" y="464"/>
                    </a:lnTo>
                    <a:lnTo>
                      <a:pt x="26" y="441"/>
                    </a:lnTo>
                    <a:lnTo>
                      <a:pt x="37" y="417"/>
                    </a:lnTo>
                    <a:lnTo>
                      <a:pt x="50" y="392"/>
                    </a:lnTo>
                    <a:lnTo>
                      <a:pt x="66" y="366"/>
                    </a:lnTo>
                    <a:lnTo>
                      <a:pt x="84" y="340"/>
                    </a:lnTo>
                    <a:lnTo>
                      <a:pt x="103" y="314"/>
                    </a:lnTo>
                    <a:lnTo>
                      <a:pt x="125" y="287"/>
                    </a:lnTo>
                    <a:lnTo>
                      <a:pt x="149" y="258"/>
                    </a:lnTo>
                    <a:lnTo>
                      <a:pt x="175" y="231"/>
                    </a:lnTo>
                    <a:lnTo>
                      <a:pt x="203" y="201"/>
                    </a:lnTo>
                    <a:lnTo>
                      <a:pt x="203" y="201"/>
                    </a:lnTo>
                    <a:lnTo>
                      <a:pt x="231" y="173"/>
                    </a:lnTo>
                    <a:lnTo>
                      <a:pt x="260" y="147"/>
                    </a:lnTo>
                    <a:lnTo>
                      <a:pt x="287" y="123"/>
                    </a:lnTo>
                    <a:lnTo>
                      <a:pt x="315" y="102"/>
                    </a:lnTo>
                    <a:lnTo>
                      <a:pt x="340" y="82"/>
                    </a:lnTo>
                    <a:lnTo>
                      <a:pt x="366" y="66"/>
                    </a:lnTo>
                    <a:lnTo>
                      <a:pt x="391" y="49"/>
                    </a:lnTo>
                    <a:lnTo>
                      <a:pt x="416" y="37"/>
                    </a:lnTo>
                    <a:lnTo>
                      <a:pt x="440" y="26"/>
                    </a:lnTo>
                    <a:lnTo>
                      <a:pt x="463" y="16"/>
                    </a:lnTo>
                    <a:lnTo>
                      <a:pt x="487" y="10"/>
                    </a:lnTo>
                    <a:lnTo>
                      <a:pt x="510" y="4"/>
                    </a:lnTo>
                    <a:lnTo>
                      <a:pt x="533" y="1"/>
                    </a:lnTo>
                    <a:lnTo>
                      <a:pt x="555" y="0"/>
                    </a:lnTo>
                    <a:lnTo>
                      <a:pt x="577" y="1"/>
                    </a:lnTo>
                    <a:lnTo>
                      <a:pt x="597" y="4"/>
                    </a:lnTo>
                    <a:lnTo>
                      <a:pt x="597" y="4"/>
                    </a:lnTo>
                    <a:lnTo>
                      <a:pt x="614" y="8"/>
                    </a:lnTo>
                    <a:lnTo>
                      <a:pt x="630" y="14"/>
                    </a:lnTo>
                    <a:lnTo>
                      <a:pt x="646" y="19"/>
                    </a:lnTo>
                    <a:lnTo>
                      <a:pt x="661" y="27"/>
                    </a:lnTo>
                    <a:lnTo>
                      <a:pt x="676" y="35"/>
                    </a:lnTo>
                    <a:lnTo>
                      <a:pt x="691" y="45"/>
                    </a:lnTo>
                    <a:lnTo>
                      <a:pt x="705" y="55"/>
                    </a:lnTo>
                    <a:lnTo>
                      <a:pt x="719" y="67"/>
                    </a:lnTo>
                    <a:lnTo>
                      <a:pt x="732" y="79"/>
                    </a:lnTo>
                    <a:lnTo>
                      <a:pt x="746" y="91"/>
                    </a:lnTo>
                    <a:lnTo>
                      <a:pt x="772" y="122"/>
                    </a:lnTo>
                    <a:lnTo>
                      <a:pt x="798" y="154"/>
                    </a:lnTo>
                    <a:lnTo>
                      <a:pt x="822" y="191"/>
                    </a:lnTo>
                    <a:lnTo>
                      <a:pt x="846" y="231"/>
                    </a:lnTo>
                    <a:lnTo>
                      <a:pt x="869" y="273"/>
                    </a:lnTo>
                    <a:lnTo>
                      <a:pt x="892" y="318"/>
                    </a:lnTo>
                    <a:lnTo>
                      <a:pt x="915" y="366"/>
                    </a:lnTo>
                    <a:lnTo>
                      <a:pt x="962" y="468"/>
                    </a:lnTo>
                    <a:lnTo>
                      <a:pt x="1010" y="579"/>
                    </a:lnTo>
                    <a:lnTo>
                      <a:pt x="1010" y="579"/>
                    </a:lnTo>
                    <a:lnTo>
                      <a:pt x="1060" y="694"/>
                    </a:lnTo>
                    <a:lnTo>
                      <a:pt x="1115" y="815"/>
                    </a:lnTo>
                    <a:lnTo>
                      <a:pt x="1143" y="877"/>
                    </a:lnTo>
                    <a:lnTo>
                      <a:pt x="1173" y="938"/>
                    </a:lnTo>
                    <a:lnTo>
                      <a:pt x="1206" y="1001"/>
                    </a:lnTo>
                    <a:lnTo>
                      <a:pt x="1239" y="1064"/>
                    </a:lnTo>
                    <a:lnTo>
                      <a:pt x="1274" y="1125"/>
                    </a:lnTo>
                    <a:lnTo>
                      <a:pt x="1313" y="1188"/>
                    </a:lnTo>
                    <a:lnTo>
                      <a:pt x="1352" y="1250"/>
                    </a:lnTo>
                    <a:lnTo>
                      <a:pt x="1393" y="1310"/>
                    </a:lnTo>
                    <a:lnTo>
                      <a:pt x="1438" y="1368"/>
                    </a:lnTo>
                    <a:lnTo>
                      <a:pt x="1485" y="1427"/>
                    </a:lnTo>
                    <a:lnTo>
                      <a:pt x="1534" y="1483"/>
                    </a:lnTo>
                    <a:lnTo>
                      <a:pt x="1560" y="1510"/>
                    </a:lnTo>
                    <a:lnTo>
                      <a:pt x="1586" y="1538"/>
                    </a:lnTo>
                    <a:lnTo>
                      <a:pt x="1586" y="1538"/>
                    </a:lnTo>
                    <a:lnTo>
                      <a:pt x="1613" y="1564"/>
                    </a:lnTo>
                    <a:lnTo>
                      <a:pt x="1640" y="1590"/>
                    </a:lnTo>
                    <a:lnTo>
                      <a:pt x="1696" y="1639"/>
                    </a:lnTo>
                    <a:lnTo>
                      <a:pt x="1755" y="1685"/>
                    </a:lnTo>
                    <a:lnTo>
                      <a:pt x="1814" y="1729"/>
                    </a:lnTo>
                    <a:lnTo>
                      <a:pt x="1874" y="1771"/>
                    </a:lnTo>
                    <a:lnTo>
                      <a:pt x="1935" y="1811"/>
                    </a:lnTo>
                    <a:lnTo>
                      <a:pt x="1997" y="1848"/>
                    </a:lnTo>
                    <a:lnTo>
                      <a:pt x="2060" y="1883"/>
                    </a:lnTo>
                    <a:lnTo>
                      <a:pt x="2122" y="1917"/>
                    </a:lnTo>
                    <a:lnTo>
                      <a:pt x="2185" y="1949"/>
                    </a:lnTo>
                    <a:lnTo>
                      <a:pt x="2247" y="1980"/>
                    </a:lnTo>
                    <a:lnTo>
                      <a:pt x="2308" y="2009"/>
                    </a:lnTo>
                    <a:lnTo>
                      <a:pt x="2430" y="2064"/>
                    </a:lnTo>
                    <a:lnTo>
                      <a:pt x="2544" y="2114"/>
                    </a:lnTo>
                    <a:lnTo>
                      <a:pt x="2544" y="2114"/>
                    </a:lnTo>
                    <a:lnTo>
                      <a:pt x="2655" y="2162"/>
                    </a:lnTo>
                    <a:lnTo>
                      <a:pt x="2756" y="2208"/>
                    </a:lnTo>
                    <a:lnTo>
                      <a:pt x="2804" y="2232"/>
                    </a:lnTo>
                    <a:lnTo>
                      <a:pt x="2850" y="2255"/>
                    </a:lnTo>
                    <a:lnTo>
                      <a:pt x="2892" y="2278"/>
                    </a:lnTo>
                    <a:lnTo>
                      <a:pt x="2932" y="2301"/>
                    </a:lnTo>
                    <a:lnTo>
                      <a:pt x="2968" y="2326"/>
                    </a:lnTo>
                    <a:lnTo>
                      <a:pt x="3002" y="2352"/>
                    </a:lnTo>
                    <a:lnTo>
                      <a:pt x="3030" y="2378"/>
                    </a:lnTo>
                    <a:lnTo>
                      <a:pt x="3044" y="2390"/>
                    </a:lnTo>
                    <a:lnTo>
                      <a:pt x="3056" y="2404"/>
                    </a:lnTo>
                    <a:lnTo>
                      <a:pt x="3069" y="2419"/>
                    </a:lnTo>
                    <a:lnTo>
                      <a:pt x="3078" y="2432"/>
                    </a:lnTo>
                    <a:lnTo>
                      <a:pt x="3088" y="2447"/>
                    </a:lnTo>
                    <a:lnTo>
                      <a:pt x="3096" y="2462"/>
                    </a:lnTo>
                    <a:lnTo>
                      <a:pt x="3103" y="2477"/>
                    </a:lnTo>
                    <a:lnTo>
                      <a:pt x="3110" y="2492"/>
                    </a:lnTo>
                    <a:lnTo>
                      <a:pt x="3115" y="2509"/>
                    </a:lnTo>
                    <a:lnTo>
                      <a:pt x="3118" y="2525"/>
                    </a:lnTo>
                    <a:lnTo>
                      <a:pt x="3118" y="2525"/>
                    </a:lnTo>
                    <a:lnTo>
                      <a:pt x="3122" y="2547"/>
                    </a:lnTo>
                    <a:lnTo>
                      <a:pt x="3122" y="2569"/>
                    </a:lnTo>
                    <a:lnTo>
                      <a:pt x="3122" y="2591"/>
                    </a:lnTo>
                    <a:lnTo>
                      <a:pt x="3119" y="2614"/>
                    </a:lnTo>
                    <a:lnTo>
                      <a:pt x="3114" y="2636"/>
                    </a:lnTo>
                    <a:lnTo>
                      <a:pt x="3107" y="2659"/>
                    </a:lnTo>
                    <a:lnTo>
                      <a:pt x="3097" y="2684"/>
                    </a:lnTo>
                    <a:lnTo>
                      <a:pt x="3086" y="2707"/>
                    </a:lnTo>
                    <a:lnTo>
                      <a:pt x="3073" y="2731"/>
                    </a:lnTo>
                    <a:lnTo>
                      <a:pt x="3058" y="2757"/>
                    </a:lnTo>
                    <a:lnTo>
                      <a:pt x="3040" y="2783"/>
                    </a:lnTo>
                    <a:lnTo>
                      <a:pt x="3021" y="2809"/>
                    </a:lnTo>
                    <a:lnTo>
                      <a:pt x="2999" y="2835"/>
                    </a:lnTo>
                    <a:lnTo>
                      <a:pt x="2976" y="2864"/>
                    </a:lnTo>
                    <a:lnTo>
                      <a:pt x="2950" y="2891"/>
                    </a:lnTo>
                    <a:lnTo>
                      <a:pt x="2921" y="2920"/>
                    </a:lnTo>
                    <a:lnTo>
                      <a:pt x="2921" y="2920"/>
                    </a:lnTo>
                    <a:close/>
                    <a:moveTo>
                      <a:pt x="1852" y="1868"/>
                    </a:moveTo>
                    <a:lnTo>
                      <a:pt x="1852" y="1868"/>
                    </a:lnTo>
                    <a:lnTo>
                      <a:pt x="1878" y="1909"/>
                    </a:lnTo>
                    <a:lnTo>
                      <a:pt x="1903" y="1950"/>
                    </a:lnTo>
                    <a:lnTo>
                      <a:pt x="1950" y="2032"/>
                    </a:lnTo>
                    <a:lnTo>
                      <a:pt x="1995" y="2113"/>
                    </a:lnTo>
                    <a:lnTo>
                      <a:pt x="2038" y="2195"/>
                    </a:lnTo>
                    <a:lnTo>
                      <a:pt x="2077" y="2275"/>
                    </a:lnTo>
                    <a:lnTo>
                      <a:pt x="2114" y="2354"/>
                    </a:lnTo>
                    <a:lnTo>
                      <a:pt x="2182" y="2506"/>
                    </a:lnTo>
                    <a:lnTo>
                      <a:pt x="2182" y="2506"/>
                    </a:lnTo>
                    <a:lnTo>
                      <a:pt x="2229" y="2607"/>
                    </a:lnTo>
                    <a:lnTo>
                      <a:pt x="2273" y="2701"/>
                    </a:lnTo>
                    <a:lnTo>
                      <a:pt x="2294" y="2745"/>
                    </a:lnTo>
                    <a:lnTo>
                      <a:pt x="2315" y="2786"/>
                    </a:lnTo>
                    <a:lnTo>
                      <a:pt x="2337" y="2826"/>
                    </a:lnTo>
                    <a:lnTo>
                      <a:pt x="2359" y="2861"/>
                    </a:lnTo>
                    <a:lnTo>
                      <a:pt x="2379" y="2895"/>
                    </a:lnTo>
                    <a:lnTo>
                      <a:pt x="2401" y="2925"/>
                    </a:lnTo>
                    <a:lnTo>
                      <a:pt x="2423" y="2951"/>
                    </a:lnTo>
                    <a:lnTo>
                      <a:pt x="2445" y="2974"/>
                    </a:lnTo>
                    <a:lnTo>
                      <a:pt x="2457" y="2984"/>
                    </a:lnTo>
                    <a:lnTo>
                      <a:pt x="2468" y="2994"/>
                    </a:lnTo>
                    <a:lnTo>
                      <a:pt x="2479" y="3002"/>
                    </a:lnTo>
                    <a:lnTo>
                      <a:pt x="2491" y="3009"/>
                    </a:lnTo>
                    <a:lnTo>
                      <a:pt x="2503" y="3015"/>
                    </a:lnTo>
                    <a:lnTo>
                      <a:pt x="2516" y="3021"/>
                    </a:lnTo>
                    <a:lnTo>
                      <a:pt x="2528" y="3025"/>
                    </a:lnTo>
                    <a:lnTo>
                      <a:pt x="2540" y="3028"/>
                    </a:lnTo>
                    <a:lnTo>
                      <a:pt x="2540" y="3028"/>
                    </a:lnTo>
                    <a:lnTo>
                      <a:pt x="2555" y="3029"/>
                    </a:lnTo>
                    <a:lnTo>
                      <a:pt x="2572" y="3029"/>
                    </a:lnTo>
                    <a:lnTo>
                      <a:pt x="2588" y="3028"/>
                    </a:lnTo>
                    <a:lnTo>
                      <a:pt x="2604" y="3025"/>
                    </a:lnTo>
                    <a:lnTo>
                      <a:pt x="2622" y="3020"/>
                    </a:lnTo>
                    <a:lnTo>
                      <a:pt x="2641" y="3014"/>
                    </a:lnTo>
                    <a:lnTo>
                      <a:pt x="2659" y="3006"/>
                    </a:lnTo>
                    <a:lnTo>
                      <a:pt x="2679" y="2995"/>
                    </a:lnTo>
                    <a:lnTo>
                      <a:pt x="2699" y="2984"/>
                    </a:lnTo>
                    <a:lnTo>
                      <a:pt x="2719" y="2970"/>
                    </a:lnTo>
                    <a:lnTo>
                      <a:pt x="2741" y="2955"/>
                    </a:lnTo>
                    <a:lnTo>
                      <a:pt x="2763" y="2939"/>
                    </a:lnTo>
                    <a:lnTo>
                      <a:pt x="2785" y="2920"/>
                    </a:lnTo>
                    <a:lnTo>
                      <a:pt x="2808" y="2901"/>
                    </a:lnTo>
                    <a:lnTo>
                      <a:pt x="2856" y="2854"/>
                    </a:lnTo>
                    <a:lnTo>
                      <a:pt x="2856" y="2854"/>
                    </a:lnTo>
                    <a:lnTo>
                      <a:pt x="2901" y="2807"/>
                    </a:lnTo>
                    <a:lnTo>
                      <a:pt x="2921" y="2785"/>
                    </a:lnTo>
                    <a:lnTo>
                      <a:pt x="2939" y="2761"/>
                    </a:lnTo>
                    <a:lnTo>
                      <a:pt x="2955" y="2741"/>
                    </a:lnTo>
                    <a:lnTo>
                      <a:pt x="2970" y="2719"/>
                    </a:lnTo>
                    <a:lnTo>
                      <a:pt x="2984" y="2700"/>
                    </a:lnTo>
                    <a:lnTo>
                      <a:pt x="2995" y="2679"/>
                    </a:lnTo>
                    <a:lnTo>
                      <a:pt x="3006" y="2660"/>
                    </a:lnTo>
                    <a:lnTo>
                      <a:pt x="3014" y="2643"/>
                    </a:lnTo>
                    <a:lnTo>
                      <a:pt x="3019" y="2625"/>
                    </a:lnTo>
                    <a:lnTo>
                      <a:pt x="3025" y="2607"/>
                    </a:lnTo>
                    <a:lnTo>
                      <a:pt x="3028" y="2591"/>
                    </a:lnTo>
                    <a:lnTo>
                      <a:pt x="3029" y="2574"/>
                    </a:lnTo>
                    <a:lnTo>
                      <a:pt x="3029" y="2558"/>
                    </a:lnTo>
                    <a:lnTo>
                      <a:pt x="3026" y="2543"/>
                    </a:lnTo>
                    <a:lnTo>
                      <a:pt x="3026" y="2543"/>
                    </a:lnTo>
                    <a:lnTo>
                      <a:pt x="3024" y="2531"/>
                    </a:lnTo>
                    <a:lnTo>
                      <a:pt x="3019" y="2520"/>
                    </a:lnTo>
                    <a:lnTo>
                      <a:pt x="3014" y="2507"/>
                    </a:lnTo>
                    <a:lnTo>
                      <a:pt x="3009" y="2496"/>
                    </a:lnTo>
                    <a:lnTo>
                      <a:pt x="3002" y="2484"/>
                    </a:lnTo>
                    <a:lnTo>
                      <a:pt x="2993" y="2473"/>
                    </a:lnTo>
                    <a:lnTo>
                      <a:pt x="2974" y="2451"/>
                    </a:lnTo>
                    <a:lnTo>
                      <a:pt x="2951" y="2430"/>
                    </a:lnTo>
                    <a:lnTo>
                      <a:pt x="2924" y="2409"/>
                    </a:lnTo>
                    <a:lnTo>
                      <a:pt x="2894" y="2387"/>
                    </a:lnTo>
                    <a:lnTo>
                      <a:pt x="2861" y="2367"/>
                    </a:lnTo>
                    <a:lnTo>
                      <a:pt x="2826" y="2346"/>
                    </a:lnTo>
                    <a:lnTo>
                      <a:pt x="2786" y="2326"/>
                    </a:lnTo>
                    <a:lnTo>
                      <a:pt x="2745" y="2305"/>
                    </a:lnTo>
                    <a:lnTo>
                      <a:pt x="2701" y="2285"/>
                    </a:lnTo>
                    <a:lnTo>
                      <a:pt x="2608" y="2242"/>
                    </a:lnTo>
                    <a:lnTo>
                      <a:pt x="2507" y="2199"/>
                    </a:lnTo>
                    <a:lnTo>
                      <a:pt x="2507" y="2199"/>
                    </a:lnTo>
                    <a:lnTo>
                      <a:pt x="2352" y="2130"/>
                    </a:lnTo>
                    <a:lnTo>
                      <a:pt x="2270" y="2094"/>
                    </a:lnTo>
                    <a:lnTo>
                      <a:pt x="2187" y="2055"/>
                    </a:lnTo>
                    <a:lnTo>
                      <a:pt x="2103" y="2013"/>
                    </a:lnTo>
                    <a:lnTo>
                      <a:pt x="2019" y="1968"/>
                    </a:lnTo>
                    <a:lnTo>
                      <a:pt x="1935" y="1920"/>
                    </a:lnTo>
                    <a:lnTo>
                      <a:pt x="1893" y="1894"/>
                    </a:lnTo>
                    <a:lnTo>
                      <a:pt x="1852" y="1868"/>
                    </a:lnTo>
                    <a:lnTo>
                      <a:pt x="1852" y="1868"/>
                    </a:lnTo>
                    <a:close/>
                    <a:moveTo>
                      <a:pt x="269" y="268"/>
                    </a:moveTo>
                    <a:lnTo>
                      <a:pt x="269" y="268"/>
                    </a:lnTo>
                    <a:lnTo>
                      <a:pt x="223" y="315"/>
                    </a:lnTo>
                    <a:lnTo>
                      <a:pt x="203" y="339"/>
                    </a:lnTo>
                    <a:lnTo>
                      <a:pt x="185" y="361"/>
                    </a:lnTo>
                    <a:lnTo>
                      <a:pt x="168" y="382"/>
                    </a:lnTo>
                    <a:lnTo>
                      <a:pt x="153" y="403"/>
                    </a:lnTo>
                    <a:lnTo>
                      <a:pt x="140" y="425"/>
                    </a:lnTo>
                    <a:lnTo>
                      <a:pt x="127" y="444"/>
                    </a:lnTo>
                    <a:lnTo>
                      <a:pt x="118" y="463"/>
                    </a:lnTo>
                    <a:lnTo>
                      <a:pt x="110" y="482"/>
                    </a:lnTo>
                    <a:lnTo>
                      <a:pt x="103" y="500"/>
                    </a:lnTo>
                    <a:lnTo>
                      <a:pt x="99" y="518"/>
                    </a:lnTo>
                    <a:lnTo>
                      <a:pt x="95" y="535"/>
                    </a:lnTo>
                    <a:lnTo>
                      <a:pt x="93" y="552"/>
                    </a:lnTo>
                    <a:lnTo>
                      <a:pt x="95" y="568"/>
                    </a:lnTo>
                    <a:lnTo>
                      <a:pt x="96" y="583"/>
                    </a:lnTo>
                    <a:lnTo>
                      <a:pt x="96" y="583"/>
                    </a:lnTo>
                    <a:lnTo>
                      <a:pt x="99" y="595"/>
                    </a:lnTo>
                    <a:lnTo>
                      <a:pt x="103" y="608"/>
                    </a:lnTo>
                    <a:lnTo>
                      <a:pt x="108" y="620"/>
                    </a:lnTo>
                    <a:lnTo>
                      <a:pt x="114" y="632"/>
                    </a:lnTo>
                    <a:lnTo>
                      <a:pt x="122" y="643"/>
                    </a:lnTo>
                    <a:lnTo>
                      <a:pt x="130" y="656"/>
                    </a:lnTo>
                    <a:lnTo>
                      <a:pt x="138" y="666"/>
                    </a:lnTo>
                    <a:lnTo>
                      <a:pt x="149" y="677"/>
                    </a:lnTo>
                    <a:lnTo>
                      <a:pt x="173" y="701"/>
                    </a:lnTo>
                    <a:lnTo>
                      <a:pt x="198" y="722"/>
                    </a:lnTo>
                    <a:lnTo>
                      <a:pt x="229" y="744"/>
                    </a:lnTo>
                    <a:lnTo>
                      <a:pt x="261" y="765"/>
                    </a:lnTo>
                    <a:lnTo>
                      <a:pt x="298" y="787"/>
                    </a:lnTo>
                    <a:lnTo>
                      <a:pt x="336" y="807"/>
                    </a:lnTo>
                    <a:lnTo>
                      <a:pt x="379" y="829"/>
                    </a:lnTo>
                    <a:lnTo>
                      <a:pt x="422" y="851"/>
                    </a:lnTo>
                    <a:lnTo>
                      <a:pt x="517" y="895"/>
                    </a:lnTo>
                    <a:lnTo>
                      <a:pt x="618" y="940"/>
                    </a:lnTo>
                    <a:lnTo>
                      <a:pt x="618" y="940"/>
                    </a:lnTo>
                    <a:lnTo>
                      <a:pt x="769" y="1009"/>
                    </a:lnTo>
                    <a:lnTo>
                      <a:pt x="848" y="1046"/>
                    </a:lnTo>
                    <a:lnTo>
                      <a:pt x="929" y="1086"/>
                    </a:lnTo>
                    <a:lnTo>
                      <a:pt x="1010" y="1128"/>
                    </a:lnTo>
                    <a:lnTo>
                      <a:pt x="1091" y="1172"/>
                    </a:lnTo>
                    <a:lnTo>
                      <a:pt x="1173" y="1220"/>
                    </a:lnTo>
                    <a:lnTo>
                      <a:pt x="1214" y="1246"/>
                    </a:lnTo>
                    <a:lnTo>
                      <a:pt x="1255" y="1271"/>
                    </a:lnTo>
                    <a:lnTo>
                      <a:pt x="1255" y="1271"/>
                    </a:lnTo>
                    <a:lnTo>
                      <a:pt x="1228" y="1229"/>
                    </a:lnTo>
                    <a:lnTo>
                      <a:pt x="1203" y="1188"/>
                    </a:lnTo>
                    <a:lnTo>
                      <a:pt x="1156" y="1103"/>
                    </a:lnTo>
                    <a:lnTo>
                      <a:pt x="1111" y="1020"/>
                    </a:lnTo>
                    <a:lnTo>
                      <a:pt x="1068" y="935"/>
                    </a:lnTo>
                    <a:lnTo>
                      <a:pt x="1029" y="854"/>
                    </a:lnTo>
                    <a:lnTo>
                      <a:pt x="992" y="772"/>
                    </a:lnTo>
                    <a:lnTo>
                      <a:pt x="924" y="616"/>
                    </a:lnTo>
                    <a:lnTo>
                      <a:pt x="924" y="616"/>
                    </a:lnTo>
                    <a:lnTo>
                      <a:pt x="880" y="515"/>
                    </a:lnTo>
                    <a:lnTo>
                      <a:pt x="839" y="422"/>
                    </a:lnTo>
                    <a:lnTo>
                      <a:pt x="817" y="378"/>
                    </a:lnTo>
                    <a:lnTo>
                      <a:pt x="797" y="336"/>
                    </a:lnTo>
                    <a:lnTo>
                      <a:pt x="776" y="298"/>
                    </a:lnTo>
                    <a:lnTo>
                      <a:pt x="756" y="262"/>
                    </a:lnTo>
                    <a:lnTo>
                      <a:pt x="735" y="228"/>
                    </a:lnTo>
                    <a:lnTo>
                      <a:pt x="715" y="199"/>
                    </a:lnTo>
                    <a:lnTo>
                      <a:pt x="694" y="172"/>
                    </a:lnTo>
                    <a:lnTo>
                      <a:pt x="672" y="149"/>
                    </a:lnTo>
                    <a:lnTo>
                      <a:pt x="650" y="130"/>
                    </a:lnTo>
                    <a:lnTo>
                      <a:pt x="638" y="122"/>
                    </a:lnTo>
                    <a:lnTo>
                      <a:pt x="627" y="115"/>
                    </a:lnTo>
                    <a:lnTo>
                      <a:pt x="616" y="108"/>
                    </a:lnTo>
                    <a:lnTo>
                      <a:pt x="604" y="104"/>
                    </a:lnTo>
                    <a:lnTo>
                      <a:pt x="592" y="100"/>
                    </a:lnTo>
                    <a:lnTo>
                      <a:pt x="579" y="97"/>
                    </a:lnTo>
                    <a:lnTo>
                      <a:pt x="579" y="97"/>
                    </a:lnTo>
                    <a:lnTo>
                      <a:pt x="564" y="94"/>
                    </a:lnTo>
                    <a:lnTo>
                      <a:pt x="549" y="94"/>
                    </a:lnTo>
                    <a:lnTo>
                      <a:pt x="533" y="96"/>
                    </a:lnTo>
                    <a:lnTo>
                      <a:pt x="517" y="98"/>
                    </a:lnTo>
                    <a:lnTo>
                      <a:pt x="499" y="104"/>
                    </a:lnTo>
                    <a:lnTo>
                      <a:pt x="481" y="109"/>
                    </a:lnTo>
                    <a:lnTo>
                      <a:pt x="463" y="117"/>
                    </a:lnTo>
                    <a:lnTo>
                      <a:pt x="444" y="127"/>
                    </a:lnTo>
                    <a:lnTo>
                      <a:pt x="424" y="139"/>
                    </a:lnTo>
                    <a:lnTo>
                      <a:pt x="403" y="152"/>
                    </a:lnTo>
                    <a:lnTo>
                      <a:pt x="383" y="167"/>
                    </a:lnTo>
                    <a:lnTo>
                      <a:pt x="361" y="183"/>
                    </a:lnTo>
                    <a:lnTo>
                      <a:pt x="339" y="202"/>
                    </a:lnTo>
                    <a:lnTo>
                      <a:pt x="316" y="223"/>
                    </a:lnTo>
                    <a:lnTo>
                      <a:pt x="269" y="268"/>
                    </a:lnTo>
                    <a:lnTo>
                      <a:pt x="269" y="26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Freeform: Shape 6"/>
              <p:cNvSpPr>
                <a:spLocks/>
              </p:cNvSpPr>
              <p:nvPr/>
            </p:nvSpPr>
            <p:spPr bwMode="auto">
              <a:xfrm>
                <a:off x="6452111" y="2879089"/>
                <a:ext cx="3773030" cy="912355"/>
              </a:xfrm>
              <a:custGeom>
                <a:avLst/>
                <a:gdLst>
                  <a:gd name="T0" fmla="*/ 3832 w 3845"/>
                  <a:gd name="T1" fmla="*/ 645 h 930"/>
                  <a:gd name="T2" fmla="*/ 3766 w 3845"/>
                  <a:gd name="T3" fmla="*/ 821 h 930"/>
                  <a:gd name="T4" fmla="*/ 3675 w 3845"/>
                  <a:gd name="T5" fmla="*/ 901 h 930"/>
                  <a:gd name="T6" fmla="*/ 3554 w 3845"/>
                  <a:gd name="T7" fmla="*/ 930 h 930"/>
                  <a:gd name="T8" fmla="*/ 3268 w 3845"/>
                  <a:gd name="T9" fmla="*/ 877 h 930"/>
                  <a:gd name="T10" fmla="*/ 2694 w 3845"/>
                  <a:gd name="T11" fmla="*/ 668 h 930"/>
                  <a:gd name="T12" fmla="*/ 2216 w 3845"/>
                  <a:gd name="T13" fmla="*/ 546 h 930"/>
                  <a:gd name="T14" fmla="*/ 1775 w 3845"/>
                  <a:gd name="T15" fmla="*/ 529 h 930"/>
                  <a:gd name="T16" fmla="*/ 1282 w 3845"/>
                  <a:gd name="T17" fmla="*/ 627 h 930"/>
                  <a:gd name="T18" fmla="*/ 736 w 3845"/>
                  <a:gd name="T19" fmla="*/ 821 h 930"/>
                  <a:gd name="T20" fmla="*/ 351 w 3845"/>
                  <a:gd name="T21" fmla="*/ 929 h 930"/>
                  <a:gd name="T22" fmla="*/ 204 w 3845"/>
                  <a:gd name="T23" fmla="*/ 915 h 930"/>
                  <a:gd name="T24" fmla="*/ 108 w 3845"/>
                  <a:gd name="T25" fmla="*/ 856 h 930"/>
                  <a:gd name="T26" fmla="*/ 28 w 3845"/>
                  <a:gd name="T27" fmla="*/ 705 h 930"/>
                  <a:gd name="T28" fmla="*/ 0 w 3845"/>
                  <a:gd name="T29" fmla="*/ 462 h 930"/>
                  <a:gd name="T30" fmla="*/ 19 w 3845"/>
                  <a:gd name="T31" fmla="*/ 250 h 930"/>
                  <a:gd name="T32" fmla="*/ 92 w 3845"/>
                  <a:gd name="T33" fmla="*/ 87 h 930"/>
                  <a:gd name="T34" fmla="*/ 186 w 3845"/>
                  <a:gd name="T35" fmla="*/ 20 h 930"/>
                  <a:gd name="T36" fmla="*/ 308 w 3845"/>
                  <a:gd name="T37" fmla="*/ 0 h 930"/>
                  <a:gd name="T38" fmla="*/ 622 w 3845"/>
                  <a:gd name="T39" fmla="*/ 75 h 930"/>
                  <a:gd name="T40" fmla="*/ 1209 w 3845"/>
                  <a:gd name="T41" fmla="*/ 296 h 930"/>
                  <a:gd name="T42" fmla="*/ 1699 w 3845"/>
                  <a:gd name="T43" fmla="*/ 414 h 930"/>
                  <a:gd name="T44" fmla="*/ 1998 w 3845"/>
                  <a:gd name="T45" fmla="*/ 426 h 930"/>
                  <a:gd name="T46" fmla="*/ 2503 w 3845"/>
                  <a:gd name="T47" fmla="*/ 339 h 930"/>
                  <a:gd name="T48" fmla="*/ 3008 w 3845"/>
                  <a:gd name="T49" fmla="*/ 158 h 930"/>
                  <a:gd name="T50" fmla="*/ 3458 w 3845"/>
                  <a:gd name="T51" fmla="*/ 8 h 930"/>
                  <a:gd name="T52" fmla="*/ 3628 w 3845"/>
                  <a:gd name="T53" fmla="*/ 10 h 930"/>
                  <a:gd name="T54" fmla="*/ 3722 w 3845"/>
                  <a:gd name="T55" fmla="*/ 57 h 930"/>
                  <a:gd name="T56" fmla="*/ 3811 w 3845"/>
                  <a:gd name="T57" fmla="*/ 194 h 930"/>
                  <a:gd name="T58" fmla="*/ 3845 w 3845"/>
                  <a:gd name="T59" fmla="*/ 422 h 930"/>
                  <a:gd name="T60" fmla="*/ 2530 w 3845"/>
                  <a:gd name="T61" fmla="*/ 520 h 930"/>
                  <a:gd name="T62" fmla="*/ 3134 w 3845"/>
                  <a:gd name="T63" fmla="*/ 731 h 930"/>
                  <a:gd name="T64" fmla="*/ 3481 w 3845"/>
                  <a:gd name="T65" fmla="*/ 833 h 930"/>
                  <a:gd name="T66" fmla="*/ 3616 w 3845"/>
                  <a:gd name="T67" fmla="*/ 825 h 930"/>
                  <a:gd name="T68" fmla="*/ 3686 w 3845"/>
                  <a:gd name="T69" fmla="*/ 774 h 930"/>
                  <a:gd name="T70" fmla="*/ 3737 w 3845"/>
                  <a:gd name="T71" fmla="*/ 641 h 930"/>
                  <a:gd name="T72" fmla="*/ 3750 w 3845"/>
                  <a:gd name="T73" fmla="*/ 396 h 930"/>
                  <a:gd name="T74" fmla="*/ 3721 w 3845"/>
                  <a:gd name="T75" fmla="*/ 219 h 930"/>
                  <a:gd name="T76" fmla="*/ 3653 w 3845"/>
                  <a:gd name="T77" fmla="*/ 122 h 930"/>
                  <a:gd name="T78" fmla="*/ 3579 w 3845"/>
                  <a:gd name="T79" fmla="*/ 96 h 930"/>
                  <a:gd name="T80" fmla="*/ 3329 w 3845"/>
                  <a:gd name="T81" fmla="*/ 138 h 930"/>
                  <a:gd name="T82" fmla="*/ 2801 w 3845"/>
                  <a:gd name="T83" fmla="*/ 339 h 930"/>
                  <a:gd name="T84" fmla="*/ 2345 w 3845"/>
                  <a:gd name="T85" fmla="*/ 474 h 930"/>
                  <a:gd name="T86" fmla="*/ 108 w 3845"/>
                  <a:gd name="T87" fmla="*/ 641 h 930"/>
                  <a:gd name="T88" fmla="*/ 160 w 3845"/>
                  <a:gd name="T89" fmla="*/ 774 h 930"/>
                  <a:gd name="T90" fmla="*/ 230 w 3845"/>
                  <a:gd name="T91" fmla="*/ 825 h 930"/>
                  <a:gd name="T92" fmla="*/ 366 w 3845"/>
                  <a:gd name="T93" fmla="*/ 833 h 930"/>
                  <a:gd name="T94" fmla="*/ 712 w 3845"/>
                  <a:gd name="T95" fmla="*/ 731 h 930"/>
                  <a:gd name="T96" fmla="*/ 1315 w 3845"/>
                  <a:gd name="T97" fmla="*/ 520 h 930"/>
                  <a:gd name="T98" fmla="*/ 1312 w 3845"/>
                  <a:gd name="T99" fmla="*/ 426 h 930"/>
                  <a:gd name="T100" fmla="*/ 701 w 3845"/>
                  <a:gd name="T101" fmla="*/ 205 h 930"/>
                  <a:gd name="T102" fmla="*/ 361 w 3845"/>
                  <a:gd name="T103" fmla="*/ 98 h 930"/>
                  <a:gd name="T104" fmla="*/ 215 w 3845"/>
                  <a:gd name="T105" fmla="*/ 109 h 930"/>
                  <a:gd name="T106" fmla="*/ 149 w 3845"/>
                  <a:gd name="T107" fmla="*/ 168 h 930"/>
                  <a:gd name="T108" fmla="*/ 104 w 3845"/>
                  <a:gd name="T109" fmla="*/ 310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45" h="930">
                    <a:moveTo>
                      <a:pt x="3845" y="462"/>
                    </a:moveTo>
                    <a:lnTo>
                      <a:pt x="3845" y="462"/>
                    </a:lnTo>
                    <a:lnTo>
                      <a:pt x="3845" y="503"/>
                    </a:lnTo>
                    <a:lnTo>
                      <a:pt x="3843" y="541"/>
                    </a:lnTo>
                    <a:lnTo>
                      <a:pt x="3840" y="578"/>
                    </a:lnTo>
                    <a:lnTo>
                      <a:pt x="3837" y="612"/>
                    </a:lnTo>
                    <a:lnTo>
                      <a:pt x="3832" y="645"/>
                    </a:lnTo>
                    <a:lnTo>
                      <a:pt x="3826" y="676"/>
                    </a:lnTo>
                    <a:lnTo>
                      <a:pt x="3819" y="705"/>
                    </a:lnTo>
                    <a:lnTo>
                      <a:pt x="3811" y="731"/>
                    </a:lnTo>
                    <a:lnTo>
                      <a:pt x="3802" y="757"/>
                    </a:lnTo>
                    <a:lnTo>
                      <a:pt x="3791" y="780"/>
                    </a:lnTo>
                    <a:lnTo>
                      <a:pt x="3780" y="802"/>
                    </a:lnTo>
                    <a:lnTo>
                      <a:pt x="3766" y="821"/>
                    </a:lnTo>
                    <a:lnTo>
                      <a:pt x="3752" y="840"/>
                    </a:lnTo>
                    <a:lnTo>
                      <a:pt x="3737" y="856"/>
                    </a:lnTo>
                    <a:lnTo>
                      <a:pt x="3721" y="871"/>
                    </a:lnTo>
                    <a:lnTo>
                      <a:pt x="3703" y="885"/>
                    </a:lnTo>
                    <a:lnTo>
                      <a:pt x="3703" y="885"/>
                    </a:lnTo>
                    <a:lnTo>
                      <a:pt x="3690" y="893"/>
                    </a:lnTo>
                    <a:lnTo>
                      <a:pt x="3675" y="901"/>
                    </a:lnTo>
                    <a:lnTo>
                      <a:pt x="3658" y="908"/>
                    </a:lnTo>
                    <a:lnTo>
                      <a:pt x="3642" y="915"/>
                    </a:lnTo>
                    <a:lnTo>
                      <a:pt x="3625" y="919"/>
                    </a:lnTo>
                    <a:lnTo>
                      <a:pt x="3609" y="923"/>
                    </a:lnTo>
                    <a:lnTo>
                      <a:pt x="3591" y="927"/>
                    </a:lnTo>
                    <a:lnTo>
                      <a:pt x="3572" y="929"/>
                    </a:lnTo>
                    <a:lnTo>
                      <a:pt x="3554" y="930"/>
                    </a:lnTo>
                    <a:lnTo>
                      <a:pt x="3535" y="930"/>
                    </a:lnTo>
                    <a:lnTo>
                      <a:pt x="3494" y="929"/>
                    </a:lnTo>
                    <a:lnTo>
                      <a:pt x="3453" y="923"/>
                    </a:lnTo>
                    <a:lnTo>
                      <a:pt x="3410" y="915"/>
                    </a:lnTo>
                    <a:lnTo>
                      <a:pt x="3363" y="904"/>
                    </a:lnTo>
                    <a:lnTo>
                      <a:pt x="3317" y="892"/>
                    </a:lnTo>
                    <a:lnTo>
                      <a:pt x="3268" y="877"/>
                    </a:lnTo>
                    <a:lnTo>
                      <a:pt x="3217" y="859"/>
                    </a:lnTo>
                    <a:lnTo>
                      <a:pt x="3111" y="821"/>
                    </a:lnTo>
                    <a:lnTo>
                      <a:pt x="2997" y="778"/>
                    </a:lnTo>
                    <a:lnTo>
                      <a:pt x="2997" y="778"/>
                    </a:lnTo>
                    <a:lnTo>
                      <a:pt x="2881" y="735"/>
                    </a:lnTo>
                    <a:lnTo>
                      <a:pt x="2758" y="690"/>
                    </a:lnTo>
                    <a:lnTo>
                      <a:pt x="2694" y="668"/>
                    </a:lnTo>
                    <a:lnTo>
                      <a:pt x="2630" y="647"/>
                    </a:lnTo>
                    <a:lnTo>
                      <a:pt x="2563" y="627"/>
                    </a:lnTo>
                    <a:lnTo>
                      <a:pt x="2496" y="608"/>
                    </a:lnTo>
                    <a:lnTo>
                      <a:pt x="2428" y="590"/>
                    </a:lnTo>
                    <a:lnTo>
                      <a:pt x="2358" y="572"/>
                    </a:lnTo>
                    <a:lnTo>
                      <a:pt x="2287" y="559"/>
                    </a:lnTo>
                    <a:lnTo>
                      <a:pt x="2216" y="546"/>
                    </a:lnTo>
                    <a:lnTo>
                      <a:pt x="2144" y="535"/>
                    </a:lnTo>
                    <a:lnTo>
                      <a:pt x="2072" y="529"/>
                    </a:lnTo>
                    <a:lnTo>
                      <a:pt x="1998" y="523"/>
                    </a:lnTo>
                    <a:lnTo>
                      <a:pt x="1923" y="522"/>
                    </a:lnTo>
                    <a:lnTo>
                      <a:pt x="1923" y="522"/>
                    </a:lnTo>
                    <a:lnTo>
                      <a:pt x="1849" y="523"/>
                    </a:lnTo>
                    <a:lnTo>
                      <a:pt x="1775" y="529"/>
                    </a:lnTo>
                    <a:lnTo>
                      <a:pt x="1702" y="535"/>
                    </a:lnTo>
                    <a:lnTo>
                      <a:pt x="1629" y="546"/>
                    </a:lnTo>
                    <a:lnTo>
                      <a:pt x="1558" y="559"/>
                    </a:lnTo>
                    <a:lnTo>
                      <a:pt x="1487" y="572"/>
                    </a:lnTo>
                    <a:lnTo>
                      <a:pt x="1418" y="590"/>
                    </a:lnTo>
                    <a:lnTo>
                      <a:pt x="1349" y="608"/>
                    </a:lnTo>
                    <a:lnTo>
                      <a:pt x="1282" y="627"/>
                    </a:lnTo>
                    <a:lnTo>
                      <a:pt x="1216" y="647"/>
                    </a:lnTo>
                    <a:lnTo>
                      <a:pt x="1151" y="668"/>
                    </a:lnTo>
                    <a:lnTo>
                      <a:pt x="1087" y="690"/>
                    </a:lnTo>
                    <a:lnTo>
                      <a:pt x="966" y="735"/>
                    </a:lnTo>
                    <a:lnTo>
                      <a:pt x="848" y="778"/>
                    </a:lnTo>
                    <a:lnTo>
                      <a:pt x="848" y="778"/>
                    </a:lnTo>
                    <a:lnTo>
                      <a:pt x="736" y="821"/>
                    </a:lnTo>
                    <a:lnTo>
                      <a:pt x="628" y="859"/>
                    </a:lnTo>
                    <a:lnTo>
                      <a:pt x="578" y="877"/>
                    </a:lnTo>
                    <a:lnTo>
                      <a:pt x="529" y="892"/>
                    </a:lnTo>
                    <a:lnTo>
                      <a:pt x="482" y="904"/>
                    </a:lnTo>
                    <a:lnTo>
                      <a:pt x="436" y="915"/>
                    </a:lnTo>
                    <a:lnTo>
                      <a:pt x="392" y="923"/>
                    </a:lnTo>
                    <a:lnTo>
                      <a:pt x="351" y="929"/>
                    </a:lnTo>
                    <a:lnTo>
                      <a:pt x="312" y="930"/>
                    </a:lnTo>
                    <a:lnTo>
                      <a:pt x="292" y="930"/>
                    </a:lnTo>
                    <a:lnTo>
                      <a:pt x="273" y="929"/>
                    </a:lnTo>
                    <a:lnTo>
                      <a:pt x="256" y="927"/>
                    </a:lnTo>
                    <a:lnTo>
                      <a:pt x="238" y="923"/>
                    </a:lnTo>
                    <a:lnTo>
                      <a:pt x="220" y="919"/>
                    </a:lnTo>
                    <a:lnTo>
                      <a:pt x="204" y="915"/>
                    </a:lnTo>
                    <a:lnTo>
                      <a:pt x="187" y="908"/>
                    </a:lnTo>
                    <a:lnTo>
                      <a:pt x="172" y="901"/>
                    </a:lnTo>
                    <a:lnTo>
                      <a:pt x="156" y="893"/>
                    </a:lnTo>
                    <a:lnTo>
                      <a:pt x="142" y="885"/>
                    </a:lnTo>
                    <a:lnTo>
                      <a:pt x="142" y="885"/>
                    </a:lnTo>
                    <a:lnTo>
                      <a:pt x="125" y="871"/>
                    </a:lnTo>
                    <a:lnTo>
                      <a:pt x="108" y="856"/>
                    </a:lnTo>
                    <a:lnTo>
                      <a:pt x="93" y="840"/>
                    </a:lnTo>
                    <a:lnTo>
                      <a:pt x="79" y="821"/>
                    </a:lnTo>
                    <a:lnTo>
                      <a:pt x="66" y="802"/>
                    </a:lnTo>
                    <a:lnTo>
                      <a:pt x="55" y="780"/>
                    </a:lnTo>
                    <a:lnTo>
                      <a:pt x="44" y="757"/>
                    </a:lnTo>
                    <a:lnTo>
                      <a:pt x="36" y="731"/>
                    </a:lnTo>
                    <a:lnTo>
                      <a:pt x="28" y="705"/>
                    </a:lnTo>
                    <a:lnTo>
                      <a:pt x="19" y="676"/>
                    </a:lnTo>
                    <a:lnTo>
                      <a:pt x="14" y="645"/>
                    </a:lnTo>
                    <a:lnTo>
                      <a:pt x="8" y="612"/>
                    </a:lnTo>
                    <a:lnTo>
                      <a:pt x="6" y="578"/>
                    </a:lnTo>
                    <a:lnTo>
                      <a:pt x="3" y="541"/>
                    </a:lnTo>
                    <a:lnTo>
                      <a:pt x="2" y="503"/>
                    </a:lnTo>
                    <a:lnTo>
                      <a:pt x="0" y="462"/>
                    </a:lnTo>
                    <a:lnTo>
                      <a:pt x="0" y="462"/>
                    </a:lnTo>
                    <a:lnTo>
                      <a:pt x="2" y="422"/>
                    </a:lnTo>
                    <a:lnTo>
                      <a:pt x="3" y="384"/>
                    </a:lnTo>
                    <a:lnTo>
                      <a:pt x="6" y="347"/>
                    </a:lnTo>
                    <a:lnTo>
                      <a:pt x="8" y="313"/>
                    </a:lnTo>
                    <a:lnTo>
                      <a:pt x="14" y="280"/>
                    </a:lnTo>
                    <a:lnTo>
                      <a:pt x="19" y="250"/>
                    </a:lnTo>
                    <a:lnTo>
                      <a:pt x="26" y="221"/>
                    </a:lnTo>
                    <a:lnTo>
                      <a:pt x="34" y="194"/>
                    </a:lnTo>
                    <a:lnTo>
                      <a:pt x="44" y="169"/>
                    </a:lnTo>
                    <a:lnTo>
                      <a:pt x="55" y="146"/>
                    </a:lnTo>
                    <a:lnTo>
                      <a:pt x="66" y="126"/>
                    </a:lnTo>
                    <a:lnTo>
                      <a:pt x="78" y="105"/>
                    </a:lnTo>
                    <a:lnTo>
                      <a:pt x="92" y="87"/>
                    </a:lnTo>
                    <a:lnTo>
                      <a:pt x="107" y="71"/>
                    </a:lnTo>
                    <a:lnTo>
                      <a:pt x="123" y="57"/>
                    </a:lnTo>
                    <a:lnTo>
                      <a:pt x="141" y="44"/>
                    </a:lnTo>
                    <a:lnTo>
                      <a:pt x="141" y="44"/>
                    </a:lnTo>
                    <a:lnTo>
                      <a:pt x="155" y="34"/>
                    </a:lnTo>
                    <a:lnTo>
                      <a:pt x="170" y="27"/>
                    </a:lnTo>
                    <a:lnTo>
                      <a:pt x="186" y="20"/>
                    </a:lnTo>
                    <a:lnTo>
                      <a:pt x="201" y="14"/>
                    </a:lnTo>
                    <a:lnTo>
                      <a:pt x="217" y="10"/>
                    </a:lnTo>
                    <a:lnTo>
                      <a:pt x="235" y="5"/>
                    </a:lnTo>
                    <a:lnTo>
                      <a:pt x="252" y="3"/>
                    </a:lnTo>
                    <a:lnTo>
                      <a:pt x="271" y="1"/>
                    </a:lnTo>
                    <a:lnTo>
                      <a:pt x="288" y="0"/>
                    </a:lnTo>
                    <a:lnTo>
                      <a:pt x="308" y="0"/>
                    </a:lnTo>
                    <a:lnTo>
                      <a:pt x="347" y="3"/>
                    </a:lnTo>
                    <a:lnTo>
                      <a:pt x="388" y="8"/>
                    </a:lnTo>
                    <a:lnTo>
                      <a:pt x="432" y="18"/>
                    </a:lnTo>
                    <a:lnTo>
                      <a:pt x="475" y="29"/>
                    </a:lnTo>
                    <a:lnTo>
                      <a:pt x="523" y="42"/>
                    </a:lnTo>
                    <a:lnTo>
                      <a:pt x="571" y="57"/>
                    </a:lnTo>
                    <a:lnTo>
                      <a:pt x="622" y="75"/>
                    </a:lnTo>
                    <a:lnTo>
                      <a:pt x="727" y="115"/>
                    </a:lnTo>
                    <a:lnTo>
                      <a:pt x="837" y="158"/>
                    </a:lnTo>
                    <a:lnTo>
                      <a:pt x="837" y="158"/>
                    </a:lnTo>
                    <a:lnTo>
                      <a:pt x="955" y="205"/>
                    </a:lnTo>
                    <a:lnTo>
                      <a:pt x="1079" y="251"/>
                    </a:lnTo>
                    <a:lnTo>
                      <a:pt x="1143" y="275"/>
                    </a:lnTo>
                    <a:lnTo>
                      <a:pt x="1209" y="296"/>
                    </a:lnTo>
                    <a:lnTo>
                      <a:pt x="1276" y="318"/>
                    </a:lnTo>
                    <a:lnTo>
                      <a:pt x="1342" y="339"/>
                    </a:lnTo>
                    <a:lnTo>
                      <a:pt x="1412" y="358"/>
                    </a:lnTo>
                    <a:lnTo>
                      <a:pt x="1483" y="374"/>
                    </a:lnTo>
                    <a:lnTo>
                      <a:pt x="1554" y="391"/>
                    </a:lnTo>
                    <a:lnTo>
                      <a:pt x="1627" y="403"/>
                    </a:lnTo>
                    <a:lnTo>
                      <a:pt x="1699" y="414"/>
                    </a:lnTo>
                    <a:lnTo>
                      <a:pt x="1773" y="422"/>
                    </a:lnTo>
                    <a:lnTo>
                      <a:pt x="1848" y="426"/>
                    </a:lnTo>
                    <a:lnTo>
                      <a:pt x="1885" y="427"/>
                    </a:lnTo>
                    <a:lnTo>
                      <a:pt x="1923" y="429"/>
                    </a:lnTo>
                    <a:lnTo>
                      <a:pt x="1923" y="429"/>
                    </a:lnTo>
                    <a:lnTo>
                      <a:pt x="1961" y="427"/>
                    </a:lnTo>
                    <a:lnTo>
                      <a:pt x="1998" y="426"/>
                    </a:lnTo>
                    <a:lnTo>
                      <a:pt x="2073" y="422"/>
                    </a:lnTo>
                    <a:lnTo>
                      <a:pt x="2147" y="414"/>
                    </a:lnTo>
                    <a:lnTo>
                      <a:pt x="2220" y="403"/>
                    </a:lnTo>
                    <a:lnTo>
                      <a:pt x="2291" y="391"/>
                    </a:lnTo>
                    <a:lnTo>
                      <a:pt x="2364" y="374"/>
                    </a:lnTo>
                    <a:lnTo>
                      <a:pt x="2433" y="358"/>
                    </a:lnTo>
                    <a:lnTo>
                      <a:pt x="2503" y="339"/>
                    </a:lnTo>
                    <a:lnTo>
                      <a:pt x="2571" y="318"/>
                    </a:lnTo>
                    <a:lnTo>
                      <a:pt x="2637" y="296"/>
                    </a:lnTo>
                    <a:lnTo>
                      <a:pt x="2702" y="275"/>
                    </a:lnTo>
                    <a:lnTo>
                      <a:pt x="2767" y="251"/>
                    </a:lnTo>
                    <a:lnTo>
                      <a:pt x="2891" y="205"/>
                    </a:lnTo>
                    <a:lnTo>
                      <a:pt x="3008" y="158"/>
                    </a:lnTo>
                    <a:lnTo>
                      <a:pt x="3008" y="158"/>
                    </a:lnTo>
                    <a:lnTo>
                      <a:pt x="3120" y="115"/>
                    </a:lnTo>
                    <a:lnTo>
                      <a:pt x="3224" y="75"/>
                    </a:lnTo>
                    <a:lnTo>
                      <a:pt x="3275" y="57"/>
                    </a:lnTo>
                    <a:lnTo>
                      <a:pt x="3324" y="42"/>
                    </a:lnTo>
                    <a:lnTo>
                      <a:pt x="3370" y="29"/>
                    </a:lnTo>
                    <a:lnTo>
                      <a:pt x="3415" y="18"/>
                    </a:lnTo>
                    <a:lnTo>
                      <a:pt x="3458" y="8"/>
                    </a:lnTo>
                    <a:lnTo>
                      <a:pt x="3498" y="3"/>
                    </a:lnTo>
                    <a:lnTo>
                      <a:pt x="3538" y="0"/>
                    </a:lnTo>
                    <a:lnTo>
                      <a:pt x="3557" y="0"/>
                    </a:lnTo>
                    <a:lnTo>
                      <a:pt x="3576" y="1"/>
                    </a:lnTo>
                    <a:lnTo>
                      <a:pt x="3594" y="3"/>
                    </a:lnTo>
                    <a:lnTo>
                      <a:pt x="3610" y="5"/>
                    </a:lnTo>
                    <a:lnTo>
                      <a:pt x="3628" y="10"/>
                    </a:lnTo>
                    <a:lnTo>
                      <a:pt x="3645" y="14"/>
                    </a:lnTo>
                    <a:lnTo>
                      <a:pt x="3661" y="20"/>
                    </a:lnTo>
                    <a:lnTo>
                      <a:pt x="3676" y="27"/>
                    </a:lnTo>
                    <a:lnTo>
                      <a:pt x="3691" y="34"/>
                    </a:lnTo>
                    <a:lnTo>
                      <a:pt x="3705" y="44"/>
                    </a:lnTo>
                    <a:lnTo>
                      <a:pt x="3705" y="44"/>
                    </a:lnTo>
                    <a:lnTo>
                      <a:pt x="3722" y="57"/>
                    </a:lnTo>
                    <a:lnTo>
                      <a:pt x="3739" y="71"/>
                    </a:lnTo>
                    <a:lnTo>
                      <a:pt x="3754" y="87"/>
                    </a:lnTo>
                    <a:lnTo>
                      <a:pt x="3767" y="105"/>
                    </a:lnTo>
                    <a:lnTo>
                      <a:pt x="3780" y="126"/>
                    </a:lnTo>
                    <a:lnTo>
                      <a:pt x="3792" y="146"/>
                    </a:lnTo>
                    <a:lnTo>
                      <a:pt x="3802" y="169"/>
                    </a:lnTo>
                    <a:lnTo>
                      <a:pt x="3811" y="194"/>
                    </a:lnTo>
                    <a:lnTo>
                      <a:pt x="3819" y="221"/>
                    </a:lnTo>
                    <a:lnTo>
                      <a:pt x="3826" y="250"/>
                    </a:lnTo>
                    <a:lnTo>
                      <a:pt x="3832" y="280"/>
                    </a:lnTo>
                    <a:lnTo>
                      <a:pt x="3837" y="313"/>
                    </a:lnTo>
                    <a:lnTo>
                      <a:pt x="3840" y="347"/>
                    </a:lnTo>
                    <a:lnTo>
                      <a:pt x="3843" y="384"/>
                    </a:lnTo>
                    <a:lnTo>
                      <a:pt x="3845" y="422"/>
                    </a:lnTo>
                    <a:lnTo>
                      <a:pt x="3845" y="462"/>
                    </a:lnTo>
                    <a:lnTo>
                      <a:pt x="3845" y="462"/>
                    </a:lnTo>
                    <a:close/>
                    <a:moveTo>
                      <a:pt x="2345" y="474"/>
                    </a:moveTo>
                    <a:lnTo>
                      <a:pt x="2345" y="474"/>
                    </a:lnTo>
                    <a:lnTo>
                      <a:pt x="2393" y="485"/>
                    </a:lnTo>
                    <a:lnTo>
                      <a:pt x="2439" y="496"/>
                    </a:lnTo>
                    <a:lnTo>
                      <a:pt x="2530" y="520"/>
                    </a:lnTo>
                    <a:lnTo>
                      <a:pt x="2621" y="546"/>
                    </a:lnTo>
                    <a:lnTo>
                      <a:pt x="2707" y="574"/>
                    </a:lnTo>
                    <a:lnTo>
                      <a:pt x="2791" y="604"/>
                    </a:lnTo>
                    <a:lnTo>
                      <a:pt x="2874" y="632"/>
                    </a:lnTo>
                    <a:lnTo>
                      <a:pt x="3030" y="691"/>
                    </a:lnTo>
                    <a:lnTo>
                      <a:pt x="3030" y="691"/>
                    </a:lnTo>
                    <a:lnTo>
                      <a:pt x="3134" y="731"/>
                    </a:lnTo>
                    <a:lnTo>
                      <a:pt x="3231" y="766"/>
                    </a:lnTo>
                    <a:lnTo>
                      <a:pt x="3277" y="781"/>
                    </a:lnTo>
                    <a:lnTo>
                      <a:pt x="3322" y="796"/>
                    </a:lnTo>
                    <a:lnTo>
                      <a:pt x="3365" y="809"/>
                    </a:lnTo>
                    <a:lnTo>
                      <a:pt x="3406" y="819"/>
                    </a:lnTo>
                    <a:lnTo>
                      <a:pt x="3444" y="828"/>
                    </a:lnTo>
                    <a:lnTo>
                      <a:pt x="3481" y="833"/>
                    </a:lnTo>
                    <a:lnTo>
                      <a:pt x="3515" y="837"/>
                    </a:lnTo>
                    <a:lnTo>
                      <a:pt x="3546" y="837"/>
                    </a:lnTo>
                    <a:lnTo>
                      <a:pt x="3561" y="836"/>
                    </a:lnTo>
                    <a:lnTo>
                      <a:pt x="3576" y="834"/>
                    </a:lnTo>
                    <a:lnTo>
                      <a:pt x="3590" y="832"/>
                    </a:lnTo>
                    <a:lnTo>
                      <a:pt x="3604" y="829"/>
                    </a:lnTo>
                    <a:lnTo>
                      <a:pt x="3616" y="825"/>
                    </a:lnTo>
                    <a:lnTo>
                      <a:pt x="3628" y="819"/>
                    </a:lnTo>
                    <a:lnTo>
                      <a:pt x="3640" y="814"/>
                    </a:lnTo>
                    <a:lnTo>
                      <a:pt x="3650" y="807"/>
                    </a:lnTo>
                    <a:lnTo>
                      <a:pt x="3650" y="807"/>
                    </a:lnTo>
                    <a:lnTo>
                      <a:pt x="3664" y="798"/>
                    </a:lnTo>
                    <a:lnTo>
                      <a:pt x="3675" y="787"/>
                    </a:lnTo>
                    <a:lnTo>
                      <a:pt x="3686" y="774"/>
                    </a:lnTo>
                    <a:lnTo>
                      <a:pt x="3695" y="759"/>
                    </a:lnTo>
                    <a:lnTo>
                      <a:pt x="3705" y="744"/>
                    </a:lnTo>
                    <a:lnTo>
                      <a:pt x="3713" y="727"/>
                    </a:lnTo>
                    <a:lnTo>
                      <a:pt x="3720" y="707"/>
                    </a:lnTo>
                    <a:lnTo>
                      <a:pt x="3727" y="687"/>
                    </a:lnTo>
                    <a:lnTo>
                      <a:pt x="3733" y="664"/>
                    </a:lnTo>
                    <a:lnTo>
                      <a:pt x="3737" y="641"/>
                    </a:lnTo>
                    <a:lnTo>
                      <a:pt x="3742" y="615"/>
                    </a:lnTo>
                    <a:lnTo>
                      <a:pt x="3746" y="587"/>
                    </a:lnTo>
                    <a:lnTo>
                      <a:pt x="3748" y="559"/>
                    </a:lnTo>
                    <a:lnTo>
                      <a:pt x="3750" y="529"/>
                    </a:lnTo>
                    <a:lnTo>
                      <a:pt x="3752" y="462"/>
                    </a:lnTo>
                    <a:lnTo>
                      <a:pt x="3752" y="462"/>
                    </a:lnTo>
                    <a:lnTo>
                      <a:pt x="3750" y="396"/>
                    </a:lnTo>
                    <a:lnTo>
                      <a:pt x="3748" y="366"/>
                    </a:lnTo>
                    <a:lnTo>
                      <a:pt x="3746" y="337"/>
                    </a:lnTo>
                    <a:lnTo>
                      <a:pt x="3743" y="310"/>
                    </a:lnTo>
                    <a:lnTo>
                      <a:pt x="3737" y="285"/>
                    </a:lnTo>
                    <a:lnTo>
                      <a:pt x="3733" y="261"/>
                    </a:lnTo>
                    <a:lnTo>
                      <a:pt x="3728" y="239"/>
                    </a:lnTo>
                    <a:lnTo>
                      <a:pt x="3721" y="219"/>
                    </a:lnTo>
                    <a:lnTo>
                      <a:pt x="3713" y="201"/>
                    </a:lnTo>
                    <a:lnTo>
                      <a:pt x="3705" y="183"/>
                    </a:lnTo>
                    <a:lnTo>
                      <a:pt x="3696" y="168"/>
                    </a:lnTo>
                    <a:lnTo>
                      <a:pt x="3687" y="153"/>
                    </a:lnTo>
                    <a:lnTo>
                      <a:pt x="3676" y="141"/>
                    </a:lnTo>
                    <a:lnTo>
                      <a:pt x="3665" y="130"/>
                    </a:lnTo>
                    <a:lnTo>
                      <a:pt x="3653" y="122"/>
                    </a:lnTo>
                    <a:lnTo>
                      <a:pt x="3653" y="122"/>
                    </a:lnTo>
                    <a:lnTo>
                      <a:pt x="3642" y="115"/>
                    </a:lnTo>
                    <a:lnTo>
                      <a:pt x="3631" y="109"/>
                    </a:lnTo>
                    <a:lnTo>
                      <a:pt x="3619" y="104"/>
                    </a:lnTo>
                    <a:lnTo>
                      <a:pt x="3606" y="100"/>
                    </a:lnTo>
                    <a:lnTo>
                      <a:pt x="3593" y="97"/>
                    </a:lnTo>
                    <a:lnTo>
                      <a:pt x="3579" y="96"/>
                    </a:lnTo>
                    <a:lnTo>
                      <a:pt x="3550" y="93"/>
                    </a:lnTo>
                    <a:lnTo>
                      <a:pt x="3519" y="94"/>
                    </a:lnTo>
                    <a:lnTo>
                      <a:pt x="3485" y="98"/>
                    </a:lnTo>
                    <a:lnTo>
                      <a:pt x="3449" y="105"/>
                    </a:lnTo>
                    <a:lnTo>
                      <a:pt x="3411" y="113"/>
                    </a:lnTo>
                    <a:lnTo>
                      <a:pt x="3372" y="124"/>
                    </a:lnTo>
                    <a:lnTo>
                      <a:pt x="3329" y="138"/>
                    </a:lnTo>
                    <a:lnTo>
                      <a:pt x="3285" y="152"/>
                    </a:lnTo>
                    <a:lnTo>
                      <a:pt x="3240" y="168"/>
                    </a:lnTo>
                    <a:lnTo>
                      <a:pt x="3145" y="205"/>
                    </a:lnTo>
                    <a:lnTo>
                      <a:pt x="3042" y="244"/>
                    </a:lnTo>
                    <a:lnTo>
                      <a:pt x="3042" y="244"/>
                    </a:lnTo>
                    <a:lnTo>
                      <a:pt x="2884" y="307"/>
                    </a:lnTo>
                    <a:lnTo>
                      <a:pt x="2801" y="339"/>
                    </a:lnTo>
                    <a:lnTo>
                      <a:pt x="2713" y="369"/>
                    </a:lnTo>
                    <a:lnTo>
                      <a:pt x="2625" y="399"/>
                    </a:lnTo>
                    <a:lnTo>
                      <a:pt x="2535" y="426"/>
                    </a:lnTo>
                    <a:lnTo>
                      <a:pt x="2440" y="452"/>
                    </a:lnTo>
                    <a:lnTo>
                      <a:pt x="2393" y="464"/>
                    </a:lnTo>
                    <a:lnTo>
                      <a:pt x="2345" y="474"/>
                    </a:lnTo>
                    <a:lnTo>
                      <a:pt x="2345" y="474"/>
                    </a:lnTo>
                    <a:close/>
                    <a:moveTo>
                      <a:pt x="95" y="462"/>
                    </a:moveTo>
                    <a:lnTo>
                      <a:pt x="95" y="462"/>
                    </a:lnTo>
                    <a:lnTo>
                      <a:pt x="96" y="529"/>
                    </a:lnTo>
                    <a:lnTo>
                      <a:pt x="97" y="559"/>
                    </a:lnTo>
                    <a:lnTo>
                      <a:pt x="100" y="587"/>
                    </a:lnTo>
                    <a:lnTo>
                      <a:pt x="104" y="615"/>
                    </a:lnTo>
                    <a:lnTo>
                      <a:pt x="108" y="641"/>
                    </a:lnTo>
                    <a:lnTo>
                      <a:pt x="114" y="664"/>
                    </a:lnTo>
                    <a:lnTo>
                      <a:pt x="119" y="687"/>
                    </a:lnTo>
                    <a:lnTo>
                      <a:pt x="126" y="707"/>
                    </a:lnTo>
                    <a:lnTo>
                      <a:pt x="133" y="727"/>
                    </a:lnTo>
                    <a:lnTo>
                      <a:pt x="141" y="744"/>
                    </a:lnTo>
                    <a:lnTo>
                      <a:pt x="150" y="759"/>
                    </a:lnTo>
                    <a:lnTo>
                      <a:pt x="160" y="774"/>
                    </a:lnTo>
                    <a:lnTo>
                      <a:pt x="171" y="787"/>
                    </a:lnTo>
                    <a:lnTo>
                      <a:pt x="183" y="798"/>
                    </a:lnTo>
                    <a:lnTo>
                      <a:pt x="196" y="807"/>
                    </a:lnTo>
                    <a:lnTo>
                      <a:pt x="196" y="807"/>
                    </a:lnTo>
                    <a:lnTo>
                      <a:pt x="206" y="814"/>
                    </a:lnTo>
                    <a:lnTo>
                      <a:pt x="217" y="819"/>
                    </a:lnTo>
                    <a:lnTo>
                      <a:pt x="230" y="825"/>
                    </a:lnTo>
                    <a:lnTo>
                      <a:pt x="242" y="829"/>
                    </a:lnTo>
                    <a:lnTo>
                      <a:pt x="256" y="832"/>
                    </a:lnTo>
                    <a:lnTo>
                      <a:pt x="269" y="834"/>
                    </a:lnTo>
                    <a:lnTo>
                      <a:pt x="284" y="836"/>
                    </a:lnTo>
                    <a:lnTo>
                      <a:pt x="299" y="837"/>
                    </a:lnTo>
                    <a:lnTo>
                      <a:pt x="331" y="837"/>
                    </a:lnTo>
                    <a:lnTo>
                      <a:pt x="366" y="833"/>
                    </a:lnTo>
                    <a:lnTo>
                      <a:pt x="402" y="828"/>
                    </a:lnTo>
                    <a:lnTo>
                      <a:pt x="441" y="819"/>
                    </a:lnTo>
                    <a:lnTo>
                      <a:pt x="481" y="809"/>
                    </a:lnTo>
                    <a:lnTo>
                      <a:pt x="523" y="796"/>
                    </a:lnTo>
                    <a:lnTo>
                      <a:pt x="568" y="781"/>
                    </a:lnTo>
                    <a:lnTo>
                      <a:pt x="615" y="766"/>
                    </a:lnTo>
                    <a:lnTo>
                      <a:pt x="712" y="731"/>
                    </a:lnTo>
                    <a:lnTo>
                      <a:pt x="815" y="691"/>
                    </a:lnTo>
                    <a:lnTo>
                      <a:pt x="815" y="691"/>
                    </a:lnTo>
                    <a:lnTo>
                      <a:pt x="971" y="632"/>
                    </a:lnTo>
                    <a:lnTo>
                      <a:pt x="1054" y="604"/>
                    </a:lnTo>
                    <a:lnTo>
                      <a:pt x="1139" y="574"/>
                    </a:lnTo>
                    <a:lnTo>
                      <a:pt x="1226" y="546"/>
                    </a:lnTo>
                    <a:lnTo>
                      <a:pt x="1315" y="520"/>
                    </a:lnTo>
                    <a:lnTo>
                      <a:pt x="1407" y="496"/>
                    </a:lnTo>
                    <a:lnTo>
                      <a:pt x="1453" y="485"/>
                    </a:lnTo>
                    <a:lnTo>
                      <a:pt x="1501" y="474"/>
                    </a:lnTo>
                    <a:lnTo>
                      <a:pt x="1501" y="474"/>
                    </a:lnTo>
                    <a:lnTo>
                      <a:pt x="1453" y="464"/>
                    </a:lnTo>
                    <a:lnTo>
                      <a:pt x="1405" y="452"/>
                    </a:lnTo>
                    <a:lnTo>
                      <a:pt x="1312" y="426"/>
                    </a:lnTo>
                    <a:lnTo>
                      <a:pt x="1221" y="399"/>
                    </a:lnTo>
                    <a:lnTo>
                      <a:pt x="1132" y="369"/>
                    </a:lnTo>
                    <a:lnTo>
                      <a:pt x="1046" y="339"/>
                    </a:lnTo>
                    <a:lnTo>
                      <a:pt x="962" y="307"/>
                    </a:lnTo>
                    <a:lnTo>
                      <a:pt x="803" y="244"/>
                    </a:lnTo>
                    <a:lnTo>
                      <a:pt x="803" y="244"/>
                    </a:lnTo>
                    <a:lnTo>
                      <a:pt x="701" y="205"/>
                    </a:lnTo>
                    <a:lnTo>
                      <a:pt x="605" y="168"/>
                    </a:lnTo>
                    <a:lnTo>
                      <a:pt x="560" y="152"/>
                    </a:lnTo>
                    <a:lnTo>
                      <a:pt x="516" y="138"/>
                    </a:lnTo>
                    <a:lnTo>
                      <a:pt x="474" y="124"/>
                    </a:lnTo>
                    <a:lnTo>
                      <a:pt x="434" y="113"/>
                    </a:lnTo>
                    <a:lnTo>
                      <a:pt x="396" y="105"/>
                    </a:lnTo>
                    <a:lnTo>
                      <a:pt x="361" y="98"/>
                    </a:lnTo>
                    <a:lnTo>
                      <a:pt x="327" y="94"/>
                    </a:lnTo>
                    <a:lnTo>
                      <a:pt x="295" y="93"/>
                    </a:lnTo>
                    <a:lnTo>
                      <a:pt x="267" y="96"/>
                    </a:lnTo>
                    <a:lnTo>
                      <a:pt x="253" y="97"/>
                    </a:lnTo>
                    <a:lnTo>
                      <a:pt x="239" y="100"/>
                    </a:lnTo>
                    <a:lnTo>
                      <a:pt x="227" y="104"/>
                    </a:lnTo>
                    <a:lnTo>
                      <a:pt x="215" y="109"/>
                    </a:lnTo>
                    <a:lnTo>
                      <a:pt x="204" y="115"/>
                    </a:lnTo>
                    <a:lnTo>
                      <a:pt x="193" y="122"/>
                    </a:lnTo>
                    <a:lnTo>
                      <a:pt x="193" y="122"/>
                    </a:lnTo>
                    <a:lnTo>
                      <a:pt x="181" y="130"/>
                    </a:lnTo>
                    <a:lnTo>
                      <a:pt x="170" y="141"/>
                    </a:lnTo>
                    <a:lnTo>
                      <a:pt x="159" y="153"/>
                    </a:lnTo>
                    <a:lnTo>
                      <a:pt x="149" y="168"/>
                    </a:lnTo>
                    <a:lnTo>
                      <a:pt x="141" y="183"/>
                    </a:lnTo>
                    <a:lnTo>
                      <a:pt x="133" y="201"/>
                    </a:lnTo>
                    <a:lnTo>
                      <a:pt x="125" y="219"/>
                    </a:lnTo>
                    <a:lnTo>
                      <a:pt x="119" y="239"/>
                    </a:lnTo>
                    <a:lnTo>
                      <a:pt x="112" y="261"/>
                    </a:lnTo>
                    <a:lnTo>
                      <a:pt x="108" y="285"/>
                    </a:lnTo>
                    <a:lnTo>
                      <a:pt x="104" y="310"/>
                    </a:lnTo>
                    <a:lnTo>
                      <a:pt x="100" y="337"/>
                    </a:lnTo>
                    <a:lnTo>
                      <a:pt x="97" y="366"/>
                    </a:lnTo>
                    <a:lnTo>
                      <a:pt x="96" y="396"/>
                    </a:lnTo>
                    <a:lnTo>
                      <a:pt x="95" y="462"/>
                    </a:lnTo>
                    <a:lnTo>
                      <a:pt x="95" y="46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Freeform: Shape 7"/>
              <p:cNvSpPr>
                <a:spLocks/>
              </p:cNvSpPr>
              <p:nvPr/>
            </p:nvSpPr>
            <p:spPr bwMode="auto">
              <a:xfrm>
                <a:off x="6808225" y="1801922"/>
                <a:ext cx="3060805" cy="3063747"/>
              </a:xfrm>
              <a:custGeom>
                <a:avLst/>
                <a:gdLst>
                  <a:gd name="T0" fmla="*/ 3039 w 3121"/>
                  <a:gd name="T1" fmla="*/ 340 h 3123"/>
                  <a:gd name="T2" fmla="*/ 3117 w 3121"/>
                  <a:gd name="T3" fmla="*/ 511 h 3123"/>
                  <a:gd name="T4" fmla="*/ 3109 w 3121"/>
                  <a:gd name="T5" fmla="*/ 634 h 3123"/>
                  <a:gd name="T6" fmla="*/ 3043 w 3121"/>
                  <a:gd name="T7" fmla="*/ 739 h 3123"/>
                  <a:gd name="T8" fmla="*/ 2803 w 3121"/>
                  <a:gd name="T9" fmla="*/ 903 h 3123"/>
                  <a:gd name="T10" fmla="*/ 2251 w 3121"/>
                  <a:gd name="T11" fmla="*/ 1161 h 3123"/>
                  <a:gd name="T12" fmla="*/ 1827 w 3121"/>
                  <a:gd name="T13" fmla="*/ 1412 h 3123"/>
                  <a:gd name="T14" fmla="*/ 1502 w 3121"/>
                  <a:gd name="T15" fmla="*/ 1713 h 3123"/>
                  <a:gd name="T16" fmla="*/ 1223 w 3121"/>
                  <a:gd name="T17" fmla="*/ 2130 h 3123"/>
                  <a:gd name="T18" fmla="*/ 975 w 3121"/>
                  <a:gd name="T19" fmla="*/ 2655 h 3123"/>
                  <a:gd name="T20" fmla="*/ 778 w 3121"/>
                  <a:gd name="T21" fmla="*/ 3002 h 3123"/>
                  <a:gd name="T22" fmla="*/ 663 w 3121"/>
                  <a:gd name="T23" fmla="*/ 3097 h 3123"/>
                  <a:gd name="T24" fmla="*/ 555 w 3121"/>
                  <a:gd name="T25" fmla="*/ 3123 h 3123"/>
                  <a:gd name="T26" fmla="*/ 390 w 3121"/>
                  <a:gd name="T27" fmla="*/ 3073 h 3123"/>
                  <a:gd name="T28" fmla="*/ 200 w 3121"/>
                  <a:gd name="T29" fmla="*/ 2920 h 3123"/>
                  <a:gd name="T30" fmla="*/ 64 w 3121"/>
                  <a:gd name="T31" fmla="*/ 2757 h 3123"/>
                  <a:gd name="T32" fmla="*/ 0 w 3121"/>
                  <a:gd name="T33" fmla="*/ 2591 h 3123"/>
                  <a:gd name="T34" fmla="*/ 19 w 3121"/>
                  <a:gd name="T35" fmla="*/ 2477 h 3123"/>
                  <a:gd name="T36" fmla="*/ 91 w 3121"/>
                  <a:gd name="T37" fmla="*/ 2378 h 3123"/>
                  <a:gd name="T38" fmla="*/ 366 w 3121"/>
                  <a:gd name="T39" fmla="*/ 2208 h 3123"/>
                  <a:gd name="T40" fmla="*/ 938 w 3121"/>
                  <a:gd name="T41" fmla="*/ 1949 h 3123"/>
                  <a:gd name="T42" fmla="*/ 1368 w 3121"/>
                  <a:gd name="T43" fmla="*/ 1685 h 3123"/>
                  <a:gd name="T44" fmla="*/ 1588 w 3121"/>
                  <a:gd name="T45" fmla="*/ 1483 h 3123"/>
                  <a:gd name="T46" fmla="*/ 1883 w 3121"/>
                  <a:gd name="T47" fmla="*/ 1064 h 3123"/>
                  <a:gd name="T48" fmla="*/ 2112 w 3121"/>
                  <a:gd name="T49" fmla="*/ 579 h 3123"/>
                  <a:gd name="T50" fmla="*/ 2324 w 3121"/>
                  <a:gd name="T51" fmla="*/ 154 h 3123"/>
                  <a:gd name="T52" fmla="*/ 2445 w 3121"/>
                  <a:gd name="T53" fmla="*/ 35 h 3123"/>
                  <a:gd name="T54" fmla="*/ 2545 w 3121"/>
                  <a:gd name="T55" fmla="*/ 1 h 3123"/>
                  <a:gd name="T56" fmla="*/ 2706 w 3121"/>
                  <a:gd name="T57" fmla="*/ 37 h 3123"/>
                  <a:gd name="T58" fmla="*/ 2890 w 3121"/>
                  <a:gd name="T59" fmla="*/ 173 h 3123"/>
                  <a:gd name="T60" fmla="*/ 2030 w 3121"/>
                  <a:gd name="T61" fmla="*/ 1172 h 3123"/>
                  <a:gd name="T62" fmla="*/ 2606 w 3121"/>
                  <a:gd name="T63" fmla="*/ 895 h 3123"/>
                  <a:gd name="T64" fmla="*/ 2923 w 3121"/>
                  <a:gd name="T65" fmla="*/ 722 h 3123"/>
                  <a:gd name="T66" fmla="*/ 3013 w 3121"/>
                  <a:gd name="T67" fmla="*/ 620 h 3123"/>
                  <a:gd name="T68" fmla="*/ 3027 w 3121"/>
                  <a:gd name="T69" fmla="*/ 535 h 3123"/>
                  <a:gd name="T70" fmla="*/ 2970 w 3121"/>
                  <a:gd name="T71" fmla="*/ 403 h 3123"/>
                  <a:gd name="T72" fmla="*/ 2806 w 3121"/>
                  <a:gd name="T73" fmla="*/ 223 h 3123"/>
                  <a:gd name="T74" fmla="*/ 2660 w 3121"/>
                  <a:gd name="T75" fmla="*/ 117 h 3123"/>
                  <a:gd name="T76" fmla="*/ 2542 w 3121"/>
                  <a:gd name="T77" fmla="*/ 97 h 3123"/>
                  <a:gd name="T78" fmla="*/ 2471 w 3121"/>
                  <a:gd name="T79" fmla="*/ 130 h 3123"/>
                  <a:gd name="T80" fmla="*/ 2325 w 3121"/>
                  <a:gd name="T81" fmla="*/ 336 h 3123"/>
                  <a:gd name="T82" fmla="*/ 2093 w 3121"/>
                  <a:gd name="T83" fmla="*/ 854 h 3123"/>
                  <a:gd name="T84" fmla="*/ 1868 w 3121"/>
                  <a:gd name="T85" fmla="*/ 1271 h 3123"/>
                  <a:gd name="T86" fmla="*/ 403 w 3121"/>
                  <a:gd name="T87" fmla="*/ 2970 h 3123"/>
                  <a:gd name="T88" fmla="*/ 534 w 3121"/>
                  <a:gd name="T89" fmla="*/ 3028 h 3123"/>
                  <a:gd name="T90" fmla="*/ 618 w 3121"/>
                  <a:gd name="T91" fmla="*/ 3015 h 3123"/>
                  <a:gd name="T92" fmla="*/ 721 w 3121"/>
                  <a:gd name="T93" fmla="*/ 2925 h 3123"/>
                  <a:gd name="T94" fmla="*/ 893 w 3121"/>
                  <a:gd name="T95" fmla="*/ 2607 h 3123"/>
                  <a:gd name="T96" fmla="*/ 1171 w 3121"/>
                  <a:gd name="T97" fmla="*/ 2032 h 3123"/>
                  <a:gd name="T98" fmla="*/ 1103 w 3121"/>
                  <a:gd name="T99" fmla="*/ 1968 h 3123"/>
                  <a:gd name="T100" fmla="*/ 513 w 3121"/>
                  <a:gd name="T101" fmla="*/ 2242 h 3123"/>
                  <a:gd name="T102" fmla="*/ 198 w 3121"/>
                  <a:gd name="T103" fmla="*/ 2409 h 3123"/>
                  <a:gd name="T104" fmla="*/ 102 w 3121"/>
                  <a:gd name="T105" fmla="*/ 2520 h 3123"/>
                  <a:gd name="T106" fmla="*/ 97 w 3121"/>
                  <a:gd name="T107" fmla="*/ 2607 h 3123"/>
                  <a:gd name="T108" fmla="*/ 166 w 3121"/>
                  <a:gd name="T109" fmla="*/ 2741 h 3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1" h="3123">
                    <a:moveTo>
                      <a:pt x="2919" y="201"/>
                    </a:moveTo>
                    <a:lnTo>
                      <a:pt x="2919" y="201"/>
                    </a:lnTo>
                    <a:lnTo>
                      <a:pt x="2946" y="231"/>
                    </a:lnTo>
                    <a:lnTo>
                      <a:pt x="2974" y="258"/>
                    </a:lnTo>
                    <a:lnTo>
                      <a:pt x="2997" y="287"/>
                    </a:lnTo>
                    <a:lnTo>
                      <a:pt x="3019" y="314"/>
                    </a:lnTo>
                    <a:lnTo>
                      <a:pt x="3039" y="340"/>
                    </a:lnTo>
                    <a:lnTo>
                      <a:pt x="3056" y="366"/>
                    </a:lnTo>
                    <a:lnTo>
                      <a:pt x="3072" y="392"/>
                    </a:lnTo>
                    <a:lnTo>
                      <a:pt x="3084" y="417"/>
                    </a:lnTo>
                    <a:lnTo>
                      <a:pt x="3097" y="441"/>
                    </a:lnTo>
                    <a:lnTo>
                      <a:pt x="3105" y="464"/>
                    </a:lnTo>
                    <a:lnTo>
                      <a:pt x="3113" y="488"/>
                    </a:lnTo>
                    <a:lnTo>
                      <a:pt x="3117" y="511"/>
                    </a:lnTo>
                    <a:lnTo>
                      <a:pt x="3120" y="534"/>
                    </a:lnTo>
                    <a:lnTo>
                      <a:pt x="3121" y="556"/>
                    </a:lnTo>
                    <a:lnTo>
                      <a:pt x="3120" y="578"/>
                    </a:lnTo>
                    <a:lnTo>
                      <a:pt x="3117" y="600"/>
                    </a:lnTo>
                    <a:lnTo>
                      <a:pt x="3117" y="600"/>
                    </a:lnTo>
                    <a:lnTo>
                      <a:pt x="3114" y="617"/>
                    </a:lnTo>
                    <a:lnTo>
                      <a:pt x="3109" y="634"/>
                    </a:lnTo>
                    <a:lnTo>
                      <a:pt x="3103" y="650"/>
                    </a:lnTo>
                    <a:lnTo>
                      <a:pt x="3095" y="665"/>
                    </a:lnTo>
                    <a:lnTo>
                      <a:pt x="3087" y="680"/>
                    </a:lnTo>
                    <a:lnTo>
                      <a:pt x="3077" y="695"/>
                    </a:lnTo>
                    <a:lnTo>
                      <a:pt x="3068" y="710"/>
                    </a:lnTo>
                    <a:lnTo>
                      <a:pt x="3056" y="724"/>
                    </a:lnTo>
                    <a:lnTo>
                      <a:pt x="3043" y="739"/>
                    </a:lnTo>
                    <a:lnTo>
                      <a:pt x="3030" y="752"/>
                    </a:lnTo>
                    <a:lnTo>
                      <a:pt x="3001" y="778"/>
                    </a:lnTo>
                    <a:lnTo>
                      <a:pt x="2968" y="804"/>
                    </a:lnTo>
                    <a:lnTo>
                      <a:pt x="2931" y="830"/>
                    </a:lnTo>
                    <a:lnTo>
                      <a:pt x="2892" y="855"/>
                    </a:lnTo>
                    <a:lnTo>
                      <a:pt x="2849" y="879"/>
                    </a:lnTo>
                    <a:lnTo>
                      <a:pt x="2803" y="903"/>
                    </a:lnTo>
                    <a:lnTo>
                      <a:pt x="2755" y="927"/>
                    </a:lnTo>
                    <a:lnTo>
                      <a:pt x="2653" y="975"/>
                    </a:lnTo>
                    <a:lnTo>
                      <a:pt x="2544" y="1026"/>
                    </a:lnTo>
                    <a:lnTo>
                      <a:pt x="2544" y="1026"/>
                    </a:lnTo>
                    <a:lnTo>
                      <a:pt x="2430" y="1076"/>
                    </a:lnTo>
                    <a:lnTo>
                      <a:pt x="2311" y="1132"/>
                    </a:lnTo>
                    <a:lnTo>
                      <a:pt x="2251" y="1161"/>
                    </a:lnTo>
                    <a:lnTo>
                      <a:pt x="2190" y="1192"/>
                    </a:lnTo>
                    <a:lnTo>
                      <a:pt x="2130" y="1224"/>
                    </a:lnTo>
                    <a:lnTo>
                      <a:pt x="2068" y="1258"/>
                    </a:lnTo>
                    <a:lnTo>
                      <a:pt x="2007" y="1293"/>
                    </a:lnTo>
                    <a:lnTo>
                      <a:pt x="1945" y="1332"/>
                    </a:lnTo>
                    <a:lnTo>
                      <a:pt x="1885" y="1371"/>
                    </a:lnTo>
                    <a:lnTo>
                      <a:pt x="1827" y="1412"/>
                    </a:lnTo>
                    <a:lnTo>
                      <a:pt x="1768" y="1457"/>
                    </a:lnTo>
                    <a:lnTo>
                      <a:pt x="1711" y="1504"/>
                    </a:lnTo>
                    <a:lnTo>
                      <a:pt x="1656" y="1551"/>
                    </a:lnTo>
                    <a:lnTo>
                      <a:pt x="1601" y="1603"/>
                    </a:lnTo>
                    <a:lnTo>
                      <a:pt x="1601" y="1603"/>
                    </a:lnTo>
                    <a:lnTo>
                      <a:pt x="1551" y="1657"/>
                    </a:lnTo>
                    <a:lnTo>
                      <a:pt x="1502" y="1713"/>
                    </a:lnTo>
                    <a:lnTo>
                      <a:pt x="1455" y="1770"/>
                    </a:lnTo>
                    <a:lnTo>
                      <a:pt x="1412" y="1827"/>
                    </a:lnTo>
                    <a:lnTo>
                      <a:pt x="1369" y="1887"/>
                    </a:lnTo>
                    <a:lnTo>
                      <a:pt x="1330" y="1947"/>
                    </a:lnTo>
                    <a:lnTo>
                      <a:pt x="1293" y="2008"/>
                    </a:lnTo>
                    <a:lnTo>
                      <a:pt x="1257" y="2069"/>
                    </a:lnTo>
                    <a:lnTo>
                      <a:pt x="1223" y="2130"/>
                    </a:lnTo>
                    <a:lnTo>
                      <a:pt x="1190" y="2192"/>
                    </a:lnTo>
                    <a:lnTo>
                      <a:pt x="1160" y="2253"/>
                    </a:lnTo>
                    <a:lnTo>
                      <a:pt x="1130" y="2313"/>
                    </a:lnTo>
                    <a:lnTo>
                      <a:pt x="1076" y="2431"/>
                    </a:lnTo>
                    <a:lnTo>
                      <a:pt x="1024" y="2544"/>
                    </a:lnTo>
                    <a:lnTo>
                      <a:pt x="1024" y="2544"/>
                    </a:lnTo>
                    <a:lnTo>
                      <a:pt x="975" y="2655"/>
                    </a:lnTo>
                    <a:lnTo>
                      <a:pt x="926" y="2757"/>
                    </a:lnTo>
                    <a:lnTo>
                      <a:pt x="902" y="2805"/>
                    </a:lnTo>
                    <a:lnTo>
                      <a:pt x="878" y="2850"/>
                    </a:lnTo>
                    <a:lnTo>
                      <a:pt x="853" y="2893"/>
                    </a:lnTo>
                    <a:lnTo>
                      <a:pt x="829" y="2932"/>
                    </a:lnTo>
                    <a:lnTo>
                      <a:pt x="804" y="2969"/>
                    </a:lnTo>
                    <a:lnTo>
                      <a:pt x="778" y="3002"/>
                    </a:lnTo>
                    <a:lnTo>
                      <a:pt x="751" y="3032"/>
                    </a:lnTo>
                    <a:lnTo>
                      <a:pt x="737" y="3046"/>
                    </a:lnTo>
                    <a:lnTo>
                      <a:pt x="723" y="3058"/>
                    </a:lnTo>
                    <a:lnTo>
                      <a:pt x="708" y="3069"/>
                    </a:lnTo>
                    <a:lnTo>
                      <a:pt x="695" y="3080"/>
                    </a:lnTo>
                    <a:lnTo>
                      <a:pt x="680" y="3089"/>
                    </a:lnTo>
                    <a:lnTo>
                      <a:pt x="663" y="3097"/>
                    </a:lnTo>
                    <a:lnTo>
                      <a:pt x="648" y="3104"/>
                    </a:lnTo>
                    <a:lnTo>
                      <a:pt x="632" y="3111"/>
                    </a:lnTo>
                    <a:lnTo>
                      <a:pt x="616" y="3115"/>
                    </a:lnTo>
                    <a:lnTo>
                      <a:pt x="599" y="3119"/>
                    </a:lnTo>
                    <a:lnTo>
                      <a:pt x="599" y="3119"/>
                    </a:lnTo>
                    <a:lnTo>
                      <a:pt x="577" y="3122"/>
                    </a:lnTo>
                    <a:lnTo>
                      <a:pt x="555" y="3123"/>
                    </a:lnTo>
                    <a:lnTo>
                      <a:pt x="532" y="3122"/>
                    </a:lnTo>
                    <a:lnTo>
                      <a:pt x="510" y="3119"/>
                    </a:lnTo>
                    <a:lnTo>
                      <a:pt x="487" y="3114"/>
                    </a:lnTo>
                    <a:lnTo>
                      <a:pt x="464" y="3107"/>
                    </a:lnTo>
                    <a:lnTo>
                      <a:pt x="439" y="3097"/>
                    </a:lnTo>
                    <a:lnTo>
                      <a:pt x="415" y="3086"/>
                    </a:lnTo>
                    <a:lnTo>
                      <a:pt x="390" y="3073"/>
                    </a:lnTo>
                    <a:lnTo>
                      <a:pt x="364" y="3058"/>
                    </a:lnTo>
                    <a:lnTo>
                      <a:pt x="338" y="3040"/>
                    </a:lnTo>
                    <a:lnTo>
                      <a:pt x="312" y="3021"/>
                    </a:lnTo>
                    <a:lnTo>
                      <a:pt x="285" y="2999"/>
                    </a:lnTo>
                    <a:lnTo>
                      <a:pt x="258" y="2974"/>
                    </a:lnTo>
                    <a:lnTo>
                      <a:pt x="229" y="2949"/>
                    </a:lnTo>
                    <a:lnTo>
                      <a:pt x="200" y="2920"/>
                    </a:lnTo>
                    <a:lnTo>
                      <a:pt x="200" y="2920"/>
                    </a:lnTo>
                    <a:lnTo>
                      <a:pt x="172" y="2891"/>
                    </a:lnTo>
                    <a:lnTo>
                      <a:pt x="146" y="2864"/>
                    </a:lnTo>
                    <a:lnTo>
                      <a:pt x="123" y="2835"/>
                    </a:lnTo>
                    <a:lnTo>
                      <a:pt x="101" y="2809"/>
                    </a:lnTo>
                    <a:lnTo>
                      <a:pt x="82" y="2783"/>
                    </a:lnTo>
                    <a:lnTo>
                      <a:pt x="64" y="2757"/>
                    </a:lnTo>
                    <a:lnTo>
                      <a:pt x="49" y="2731"/>
                    </a:lnTo>
                    <a:lnTo>
                      <a:pt x="35" y="2707"/>
                    </a:lnTo>
                    <a:lnTo>
                      <a:pt x="24" y="2684"/>
                    </a:lnTo>
                    <a:lnTo>
                      <a:pt x="15" y="2659"/>
                    </a:lnTo>
                    <a:lnTo>
                      <a:pt x="8" y="2636"/>
                    </a:lnTo>
                    <a:lnTo>
                      <a:pt x="4" y="2614"/>
                    </a:lnTo>
                    <a:lnTo>
                      <a:pt x="0" y="2591"/>
                    </a:lnTo>
                    <a:lnTo>
                      <a:pt x="0" y="2569"/>
                    </a:lnTo>
                    <a:lnTo>
                      <a:pt x="1" y="2547"/>
                    </a:lnTo>
                    <a:lnTo>
                      <a:pt x="4" y="2525"/>
                    </a:lnTo>
                    <a:lnTo>
                      <a:pt x="4" y="2525"/>
                    </a:lnTo>
                    <a:lnTo>
                      <a:pt x="8" y="2509"/>
                    </a:lnTo>
                    <a:lnTo>
                      <a:pt x="12" y="2492"/>
                    </a:lnTo>
                    <a:lnTo>
                      <a:pt x="19" y="2477"/>
                    </a:lnTo>
                    <a:lnTo>
                      <a:pt x="26" y="2462"/>
                    </a:lnTo>
                    <a:lnTo>
                      <a:pt x="34" y="2447"/>
                    </a:lnTo>
                    <a:lnTo>
                      <a:pt x="43" y="2432"/>
                    </a:lnTo>
                    <a:lnTo>
                      <a:pt x="54" y="2419"/>
                    </a:lnTo>
                    <a:lnTo>
                      <a:pt x="65" y="2404"/>
                    </a:lnTo>
                    <a:lnTo>
                      <a:pt x="78" y="2390"/>
                    </a:lnTo>
                    <a:lnTo>
                      <a:pt x="91" y="2378"/>
                    </a:lnTo>
                    <a:lnTo>
                      <a:pt x="121" y="2352"/>
                    </a:lnTo>
                    <a:lnTo>
                      <a:pt x="154" y="2326"/>
                    </a:lnTo>
                    <a:lnTo>
                      <a:pt x="190" y="2301"/>
                    </a:lnTo>
                    <a:lnTo>
                      <a:pt x="229" y="2278"/>
                    </a:lnTo>
                    <a:lnTo>
                      <a:pt x="273" y="2255"/>
                    </a:lnTo>
                    <a:lnTo>
                      <a:pt x="318" y="2232"/>
                    </a:lnTo>
                    <a:lnTo>
                      <a:pt x="366" y="2208"/>
                    </a:lnTo>
                    <a:lnTo>
                      <a:pt x="468" y="2162"/>
                    </a:lnTo>
                    <a:lnTo>
                      <a:pt x="577" y="2114"/>
                    </a:lnTo>
                    <a:lnTo>
                      <a:pt x="577" y="2114"/>
                    </a:lnTo>
                    <a:lnTo>
                      <a:pt x="693" y="2064"/>
                    </a:lnTo>
                    <a:lnTo>
                      <a:pt x="814" y="2009"/>
                    </a:lnTo>
                    <a:lnTo>
                      <a:pt x="875" y="1980"/>
                    </a:lnTo>
                    <a:lnTo>
                      <a:pt x="938" y="1949"/>
                    </a:lnTo>
                    <a:lnTo>
                      <a:pt x="999" y="1917"/>
                    </a:lnTo>
                    <a:lnTo>
                      <a:pt x="1062" y="1883"/>
                    </a:lnTo>
                    <a:lnTo>
                      <a:pt x="1125" y="1848"/>
                    </a:lnTo>
                    <a:lnTo>
                      <a:pt x="1186" y="1811"/>
                    </a:lnTo>
                    <a:lnTo>
                      <a:pt x="1248" y="1771"/>
                    </a:lnTo>
                    <a:lnTo>
                      <a:pt x="1308" y="1729"/>
                    </a:lnTo>
                    <a:lnTo>
                      <a:pt x="1368" y="1685"/>
                    </a:lnTo>
                    <a:lnTo>
                      <a:pt x="1425" y="1639"/>
                    </a:lnTo>
                    <a:lnTo>
                      <a:pt x="1481" y="1590"/>
                    </a:lnTo>
                    <a:lnTo>
                      <a:pt x="1509" y="1564"/>
                    </a:lnTo>
                    <a:lnTo>
                      <a:pt x="1536" y="1538"/>
                    </a:lnTo>
                    <a:lnTo>
                      <a:pt x="1536" y="1538"/>
                    </a:lnTo>
                    <a:lnTo>
                      <a:pt x="1562" y="1510"/>
                    </a:lnTo>
                    <a:lnTo>
                      <a:pt x="1588" y="1483"/>
                    </a:lnTo>
                    <a:lnTo>
                      <a:pt x="1637" y="1427"/>
                    </a:lnTo>
                    <a:lnTo>
                      <a:pt x="1683" y="1368"/>
                    </a:lnTo>
                    <a:lnTo>
                      <a:pt x="1728" y="1310"/>
                    </a:lnTo>
                    <a:lnTo>
                      <a:pt x="1769" y="1250"/>
                    </a:lnTo>
                    <a:lnTo>
                      <a:pt x="1809" y="1188"/>
                    </a:lnTo>
                    <a:lnTo>
                      <a:pt x="1847" y="1125"/>
                    </a:lnTo>
                    <a:lnTo>
                      <a:pt x="1883" y="1064"/>
                    </a:lnTo>
                    <a:lnTo>
                      <a:pt x="1915" y="1001"/>
                    </a:lnTo>
                    <a:lnTo>
                      <a:pt x="1948" y="938"/>
                    </a:lnTo>
                    <a:lnTo>
                      <a:pt x="1978" y="877"/>
                    </a:lnTo>
                    <a:lnTo>
                      <a:pt x="2007" y="815"/>
                    </a:lnTo>
                    <a:lnTo>
                      <a:pt x="2062" y="694"/>
                    </a:lnTo>
                    <a:lnTo>
                      <a:pt x="2112" y="579"/>
                    </a:lnTo>
                    <a:lnTo>
                      <a:pt x="2112" y="579"/>
                    </a:lnTo>
                    <a:lnTo>
                      <a:pt x="2160" y="468"/>
                    </a:lnTo>
                    <a:lnTo>
                      <a:pt x="2206" y="366"/>
                    </a:lnTo>
                    <a:lnTo>
                      <a:pt x="2229" y="318"/>
                    </a:lnTo>
                    <a:lnTo>
                      <a:pt x="2253" y="273"/>
                    </a:lnTo>
                    <a:lnTo>
                      <a:pt x="2276" y="231"/>
                    </a:lnTo>
                    <a:lnTo>
                      <a:pt x="2300" y="191"/>
                    </a:lnTo>
                    <a:lnTo>
                      <a:pt x="2324" y="154"/>
                    </a:lnTo>
                    <a:lnTo>
                      <a:pt x="2350" y="122"/>
                    </a:lnTo>
                    <a:lnTo>
                      <a:pt x="2376" y="91"/>
                    </a:lnTo>
                    <a:lnTo>
                      <a:pt x="2389" y="79"/>
                    </a:lnTo>
                    <a:lnTo>
                      <a:pt x="2403" y="67"/>
                    </a:lnTo>
                    <a:lnTo>
                      <a:pt x="2417" y="55"/>
                    </a:lnTo>
                    <a:lnTo>
                      <a:pt x="2430" y="45"/>
                    </a:lnTo>
                    <a:lnTo>
                      <a:pt x="2445" y="35"/>
                    </a:lnTo>
                    <a:lnTo>
                      <a:pt x="2460" y="27"/>
                    </a:lnTo>
                    <a:lnTo>
                      <a:pt x="2475" y="19"/>
                    </a:lnTo>
                    <a:lnTo>
                      <a:pt x="2492" y="14"/>
                    </a:lnTo>
                    <a:lnTo>
                      <a:pt x="2508" y="8"/>
                    </a:lnTo>
                    <a:lnTo>
                      <a:pt x="2524" y="4"/>
                    </a:lnTo>
                    <a:lnTo>
                      <a:pt x="2524" y="4"/>
                    </a:lnTo>
                    <a:lnTo>
                      <a:pt x="2545" y="1"/>
                    </a:lnTo>
                    <a:lnTo>
                      <a:pt x="2567" y="0"/>
                    </a:lnTo>
                    <a:lnTo>
                      <a:pt x="2590" y="1"/>
                    </a:lnTo>
                    <a:lnTo>
                      <a:pt x="2612" y="4"/>
                    </a:lnTo>
                    <a:lnTo>
                      <a:pt x="2635" y="10"/>
                    </a:lnTo>
                    <a:lnTo>
                      <a:pt x="2658" y="16"/>
                    </a:lnTo>
                    <a:lnTo>
                      <a:pt x="2681" y="26"/>
                    </a:lnTo>
                    <a:lnTo>
                      <a:pt x="2706" y="37"/>
                    </a:lnTo>
                    <a:lnTo>
                      <a:pt x="2731" y="49"/>
                    </a:lnTo>
                    <a:lnTo>
                      <a:pt x="2755" y="66"/>
                    </a:lnTo>
                    <a:lnTo>
                      <a:pt x="2781" y="82"/>
                    </a:lnTo>
                    <a:lnTo>
                      <a:pt x="2807" y="102"/>
                    </a:lnTo>
                    <a:lnTo>
                      <a:pt x="2834" y="123"/>
                    </a:lnTo>
                    <a:lnTo>
                      <a:pt x="2862" y="147"/>
                    </a:lnTo>
                    <a:lnTo>
                      <a:pt x="2890" y="173"/>
                    </a:lnTo>
                    <a:lnTo>
                      <a:pt x="2919" y="201"/>
                    </a:lnTo>
                    <a:lnTo>
                      <a:pt x="2919" y="201"/>
                    </a:lnTo>
                    <a:close/>
                    <a:moveTo>
                      <a:pt x="1868" y="1271"/>
                    </a:moveTo>
                    <a:lnTo>
                      <a:pt x="1868" y="1271"/>
                    </a:lnTo>
                    <a:lnTo>
                      <a:pt x="1907" y="1246"/>
                    </a:lnTo>
                    <a:lnTo>
                      <a:pt x="1948" y="1220"/>
                    </a:lnTo>
                    <a:lnTo>
                      <a:pt x="2030" y="1172"/>
                    </a:lnTo>
                    <a:lnTo>
                      <a:pt x="2112" y="1128"/>
                    </a:lnTo>
                    <a:lnTo>
                      <a:pt x="2194" y="1086"/>
                    </a:lnTo>
                    <a:lnTo>
                      <a:pt x="2273" y="1046"/>
                    </a:lnTo>
                    <a:lnTo>
                      <a:pt x="2352" y="1009"/>
                    </a:lnTo>
                    <a:lnTo>
                      <a:pt x="2505" y="940"/>
                    </a:lnTo>
                    <a:lnTo>
                      <a:pt x="2505" y="940"/>
                    </a:lnTo>
                    <a:lnTo>
                      <a:pt x="2606" y="895"/>
                    </a:lnTo>
                    <a:lnTo>
                      <a:pt x="2699" y="851"/>
                    </a:lnTo>
                    <a:lnTo>
                      <a:pt x="2743" y="829"/>
                    </a:lnTo>
                    <a:lnTo>
                      <a:pt x="2785" y="807"/>
                    </a:lnTo>
                    <a:lnTo>
                      <a:pt x="2823" y="787"/>
                    </a:lnTo>
                    <a:lnTo>
                      <a:pt x="2860" y="765"/>
                    </a:lnTo>
                    <a:lnTo>
                      <a:pt x="2893" y="744"/>
                    </a:lnTo>
                    <a:lnTo>
                      <a:pt x="2923" y="722"/>
                    </a:lnTo>
                    <a:lnTo>
                      <a:pt x="2949" y="701"/>
                    </a:lnTo>
                    <a:lnTo>
                      <a:pt x="2972" y="677"/>
                    </a:lnTo>
                    <a:lnTo>
                      <a:pt x="2983" y="666"/>
                    </a:lnTo>
                    <a:lnTo>
                      <a:pt x="2993" y="656"/>
                    </a:lnTo>
                    <a:lnTo>
                      <a:pt x="3001" y="643"/>
                    </a:lnTo>
                    <a:lnTo>
                      <a:pt x="3008" y="632"/>
                    </a:lnTo>
                    <a:lnTo>
                      <a:pt x="3013" y="620"/>
                    </a:lnTo>
                    <a:lnTo>
                      <a:pt x="3019" y="608"/>
                    </a:lnTo>
                    <a:lnTo>
                      <a:pt x="3023" y="595"/>
                    </a:lnTo>
                    <a:lnTo>
                      <a:pt x="3026" y="583"/>
                    </a:lnTo>
                    <a:lnTo>
                      <a:pt x="3026" y="583"/>
                    </a:lnTo>
                    <a:lnTo>
                      <a:pt x="3027" y="568"/>
                    </a:lnTo>
                    <a:lnTo>
                      <a:pt x="3028" y="552"/>
                    </a:lnTo>
                    <a:lnTo>
                      <a:pt x="3027" y="535"/>
                    </a:lnTo>
                    <a:lnTo>
                      <a:pt x="3023" y="518"/>
                    </a:lnTo>
                    <a:lnTo>
                      <a:pt x="3019" y="500"/>
                    </a:lnTo>
                    <a:lnTo>
                      <a:pt x="3012" y="482"/>
                    </a:lnTo>
                    <a:lnTo>
                      <a:pt x="3004" y="463"/>
                    </a:lnTo>
                    <a:lnTo>
                      <a:pt x="2994" y="444"/>
                    </a:lnTo>
                    <a:lnTo>
                      <a:pt x="2982" y="425"/>
                    </a:lnTo>
                    <a:lnTo>
                      <a:pt x="2970" y="403"/>
                    </a:lnTo>
                    <a:lnTo>
                      <a:pt x="2955" y="382"/>
                    </a:lnTo>
                    <a:lnTo>
                      <a:pt x="2937" y="361"/>
                    </a:lnTo>
                    <a:lnTo>
                      <a:pt x="2919" y="339"/>
                    </a:lnTo>
                    <a:lnTo>
                      <a:pt x="2899" y="315"/>
                    </a:lnTo>
                    <a:lnTo>
                      <a:pt x="2852" y="268"/>
                    </a:lnTo>
                    <a:lnTo>
                      <a:pt x="2852" y="268"/>
                    </a:lnTo>
                    <a:lnTo>
                      <a:pt x="2806" y="223"/>
                    </a:lnTo>
                    <a:lnTo>
                      <a:pt x="2782" y="202"/>
                    </a:lnTo>
                    <a:lnTo>
                      <a:pt x="2761" y="183"/>
                    </a:lnTo>
                    <a:lnTo>
                      <a:pt x="2739" y="167"/>
                    </a:lnTo>
                    <a:lnTo>
                      <a:pt x="2718" y="152"/>
                    </a:lnTo>
                    <a:lnTo>
                      <a:pt x="2698" y="139"/>
                    </a:lnTo>
                    <a:lnTo>
                      <a:pt x="2679" y="127"/>
                    </a:lnTo>
                    <a:lnTo>
                      <a:pt x="2660" y="117"/>
                    </a:lnTo>
                    <a:lnTo>
                      <a:pt x="2640" y="109"/>
                    </a:lnTo>
                    <a:lnTo>
                      <a:pt x="2623" y="104"/>
                    </a:lnTo>
                    <a:lnTo>
                      <a:pt x="2605" y="98"/>
                    </a:lnTo>
                    <a:lnTo>
                      <a:pt x="2589" y="96"/>
                    </a:lnTo>
                    <a:lnTo>
                      <a:pt x="2572" y="94"/>
                    </a:lnTo>
                    <a:lnTo>
                      <a:pt x="2557" y="94"/>
                    </a:lnTo>
                    <a:lnTo>
                      <a:pt x="2542" y="97"/>
                    </a:lnTo>
                    <a:lnTo>
                      <a:pt x="2542" y="97"/>
                    </a:lnTo>
                    <a:lnTo>
                      <a:pt x="2530" y="100"/>
                    </a:lnTo>
                    <a:lnTo>
                      <a:pt x="2518" y="104"/>
                    </a:lnTo>
                    <a:lnTo>
                      <a:pt x="2505" y="108"/>
                    </a:lnTo>
                    <a:lnTo>
                      <a:pt x="2494" y="115"/>
                    </a:lnTo>
                    <a:lnTo>
                      <a:pt x="2483" y="122"/>
                    </a:lnTo>
                    <a:lnTo>
                      <a:pt x="2471" y="130"/>
                    </a:lnTo>
                    <a:lnTo>
                      <a:pt x="2449" y="149"/>
                    </a:lnTo>
                    <a:lnTo>
                      <a:pt x="2429" y="172"/>
                    </a:lnTo>
                    <a:lnTo>
                      <a:pt x="2407" y="199"/>
                    </a:lnTo>
                    <a:lnTo>
                      <a:pt x="2387" y="228"/>
                    </a:lnTo>
                    <a:lnTo>
                      <a:pt x="2366" y="262"/>
                    </a:lnTo>
                    <a:lnTo>
                      <a:pt x="2346" y="298"/>
                    </a:lnTo>
                    <a:lnTo>
                      <a:pt x="2325" y="336"/>
                    </a:lnTo>
                    <a:lnTo>
                      <a:pt x="2305" y="378"/>
                    </a:lnTo>
                    <a:lnTo>
                      <a:pt x="2284" y="422"/>
                    </a:lnTo>
                    <a:lnTo>
                      <a:pt x="2242" y="515"/>
                    </a:lnTo>
                    <a:lnTo>
                      <a:pt x="2198" y="616"/>
                    </a:lnTo>
                    <a:lnTo>
                      <a:pt x="2198" y="616"/>
                    </a:lnTo>
                    <a:lnTo>
                      <a:pt x="2130" y="772"/>
                    </a:lnTo>
                    <a:lnTo>
                      <a:pt x="2093" y="854"/>
                    </a:lnTo>
                    <a:lnTo>
                      <a:pt x="2053" y="935"/>
                    </a:lnTo>
                    <a:lnTo>
                      <a:pt x="2011" y="1020"/>
                    </a:lnTo>
                    <a:lnTo>
                      <a:pt x="1967" y="1103"/>
                    </a:lnTo>
                    <a:lnTo>
                      <a:pt x="1918" y="1188"/>
                    </a:lnTo>
                    <a:lnTo>
                      <a:pt x="1894" y="1229"/>
                    </a:lnTo>
                    <a:lnTo>
                      <a:pt x="1868" y="1271"/>
                    </a:lnTo>
                    <a:lnTo>
                      <a:pt x="1868" y="1271"/>
                    </a:lnTo>
                    <a:close/>
                    <a:moveTo>
                      <a:pt x="266" y="2854"/>
                    </a:moveTo>
                    <a:lnTo>
                      <a:pt x="266" y="2854"/>
                    </a:lnTo>
                    <a:lnTo>
                      <a:pt x="314" y="2901"/>
                    </a:lnTo>
                    <a:lnTo>
                      <a:pt x="337" y="2920"/>
                    </a:lnTo>
                    <a:lnTo>
                      <a:pt x="359" y="2939"/>
                    </a:lnTo>
                    <a:lnTo>
                      <a:pt x="381" y="2955"/>
                    </a:lnTo>
                    <a:lnTo>
                      <a:pt x="403" y="2970"/>
                    </a:lnTo>
                    <a:lnTo>
                      <a:pt x="423" y="2984"/>
                    </a:lnTo>
                    <a:lnTo>
                      <a:pt x="444" y="2995"/>
                    </a:lnTo>
                    <a:lnTo>
                      <a:pt x="463" y="3006"/>
                    </a:lnTo>
                    <a:lnTo>
                      <a:pt x="480" y="3014"/>
                    </a:lnTo>
                    <a:lnTo>
                      <a:pt x="500" y="3020"/>
                    </a:lnTo>
                    <a:lnTo>
                      <a:pt x="517" y="3025"/>
                    </a:lnTo>
                    <a:lnTo>
                      <a:pt x="534" y="3028"/>
                    </a:lnTo>
                    <a:lnTo>
                      <a:pt x="550" y="3029"/>
                    </a:lnTo>
                    <a:lnTo>
                      <a:pt x="566" y="3029"/>
                    </a:lnTo>
                    <a:lnTo>
                      <a:pt x="581" y="3028"/>
                    </a:lnTo>
                    <a:lnTo>
                      <a:pt x="581" y="3028"/>
                    </a:lnTo>
                    <a:lnTo>
                      <a:pt x="595" y="3025"/>
                    </a:lnTo>
                    <a:lnTo>
                      <a:pt x="607" y="3021"/>
                    </a:lnTo>
                    <a:lnTo>
                      <a:pt x="618" y="3015"/>
                    </a:lnTo>
                    <a:lnTo>
                      <a:pt x="631" y="3009"/>
                    </a:lnTo>
                    <a:lnTo>
                      <a:pt x="643" y="3002"/>
                    </a:lnTo>
                    <a:lnTo>
                      <a:pt x="654" y="2994"/>
                    </a:lnTo>
                    <a:lnTo>
                      <a:pt x="666" y="2984"/>
                    </a:lnTo>
                    <a:lnTo>
                      <a:pt x="677" y="2974"/>
                    </a:lnTo>
                    <a:lnTo>
                      <a:pt x="699" y="2951"/>
                    </a:lnTo>
                    <a:lnTo>
                      <a:pt x="721" y="2925"/>
                    </a:lnTo>
                    <a:lnTo>
                      <a:pt x="743" y="2895"/>
                    </a:lnTo>
                    <a:lnTo>
                      <a:pt x="764" y="2861"/>
                    </a:lnTo>
                    <a:lnTo>
                      <a:pt x="785" y="2826"/>
                    </a:lnTo>
                    <a:lnTo>
                      <a:pt x="807" y="2786"/>
                    </a:lnTo>
                    <a:lnTo>
                      <a:pt x="827" y="2745"/>
                    </a:lnTo>
                    <a:lnTo>
                      <a:pt x="849" y="2701"/>
                    </a:lnTo>
                    <a:lnTo>
                      <a:pt x="893" y="2607"/>
                    </a:lnTo>
                    <a:lnTo>
                      <a:pt x="939" y="2506"/>
                    </a:lnTo>
                    <a:lnTo>
                      <a:pt x="939" y="2506"/>
                    </a:lnTo>
                    <a:lnTo>
                      <a:pt x="1007" y="2354"/>
                    </a:lnTo>
                    <a:lnTo>
                      <a:pt x="1044" y="2275"/>
                    </a:lnTo>
                    <a:lnTo>
                      <a:pt x="1084" y="2195"/>
                    </a:lnTo>
                    <a:lnTo>
                      <a:pt x="1126" y="2113"/>
                    </a:lnTo>
                    <a:lnTo>
                      <a:pt x="1171" y="2032"/>
                    </a:lnTo>
                    <a:lnTo>
                      <a:pt x="1219" y="1950"/>
                    </a:lnTo>
                    <a:lnTo>
                      <a:pt x="1244" y="1909"/>
                    </a:lnTo>
                    <a:lnTo>
                      <a:pt x="1270" y="1868"/>
                    </a:lnTo>
                    <a:lnTo>
                      <a:pt x="1270" y="1868"/>
                    </a:lnTo>
                    <a:lnTo>
                      <a:pt x="1229" y="1894"/>
                    </a:lnTo>
                    <a:lnTo>
                      <a:pt x="1186" y="1920"/>
                    </a:lnTo>
                    <a:lnTo>
                      <a:pt x="1103" y="1968"/>
                    </a:lnTo>
                    <a:lnTo>
                      <a:pt x="1018" y="2013"/>
                    </a:lnTo>
                    <a:lnTo>
                      <a:pt x="935" y="2055"/>
                    </a:lnTo>
                    <a:lnTo>
                      <a:pt x="852" y="2094"/>
                    </a:lnTo>
                    <a:lnTo>
                      <a:pt x="771" y="2130"/>
                    </a:lnTo>
                    <a:lnTo>
                      <a:pt x="614" y="2199"/>
                    </a:lnTo>
                    <a:lnTo>
                      <a:pt x="614" y="2199"/>
                    </a:lnTo>
                    <a:lnTo>
                      <a:pt x="513" y="2242"/>
                    </a:lnTo>
                    <a:lnTo>
                      <a:pt x="420" y="2285"/>
                    </a:lnTo>
                    <a:lnTo>
                      <a:pt x="377" y="2305"/>
                    </a:lnTo>
                    <a:lnTo>
                      <a:pt x="336" y="2326"/>
                    </a:lnTo>
                    <a:lnTo>
                      <a:pt x="296" y="2346"/>
                    </a:lnTo>
                    <a:lnTo>
                      <a:pt x="261" y="2367"/>
                    </a:lnTo>
                    <a:lnTo>
                      <a:pt x="228" y="2387"/>
                    </a:lnTo>
                    <a:lnTo>
                      <a:pt x="198" y="2409"/>
                    </a:lnTo>
                    <a:lnTo>
                      <a:pt x="170" y="2430"/>
                    </a:lnTo>
                    <a:lnTo>
                      <a:pt x="149" y="2451"/>
                    </a:lnTo>
                    <a:lnTo>
                      <a:pt x="129" y="2473"/>
                    </a:lnTo>
                    <a:lnTo>
                      <a:pt x="121" y="2484"/>
                    </a:lnTo>
                    <a:lnTo>
                      <a:pt x="113" y="2496"/>
                    </a:lnTo>
                    <a:lnTo>
                      <a:pt x="108" y="2507"/>
                    </a:lnTo>
                    <a:lnTo>
                      <a:pt x="102" y="2520"/>
                    </a:lnTo>
                    <a:lnTo>
                      <a:pt x="98" y="2531"/>
                    </a:lnTo>
                    <a:lnTo>
                      <a:pt x="95" y="2543"/>
                    </a:lnTo>
                    <a:lnTo>
                      <a:pt x="95" y="2543"/>
                    </a:lnTo>
                    <a:lnTo>
                      <a:pt x="94" y="2558"/>
                    </a:lnTo>
                    <a:lnTo>
                      <a:pt x="93" y="2574"/>
                    </a:lnTo>
                    <a:lnTo>
                      <a:pt x="94" y="2591"/>
                    </a:lnTo>
                    <a:lnTo>
                      <a:pt x="97" y="2607"/>
                    </a:lnTo>
                    <a:lnTo>
                      <a:pt x="102" y="2625"/>
                    </a:lnTo>
                    <a:lnTo>
                      <a:pt x="109" y="2643"/>
                    </a:lnTo>
                    <a:lnTo>
                      <a:pt x="117" y="2660"/>
                    </a:lnTo>
                    <a:lnTo>
                      <a:pt x="127" y="2679"/>
                    </a:lnTo>
                    <a:lnTo>
                      <a:pt x="138" y="2700"/>
                    </a:lnTo>
                    <a:lnTo>
                      <a:pt x="151" y="2719"/>
                    </a:lnTo>
                    <a:lnTo>
                      <a:pt x="166" y="2741"/>
                    </a:lnTo>
                    <a:lnTo>
                      <a:pt x="183" y="2761"/>
                    </a:lnTo>
                    <a:lnTo>
                      <a:pt x="200" y="2785"/>
                    </a:lnTo>
                    <a:lnTo>
                      <a:pt x="221" y="2807"/>
                    </a:lnTo>
                    <a:lnTo>
                      <a:pt x="266" y="2854"/>
                    </a:lnTo>
                    <a:lnTo>
                      <a:pt x="266" y="285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Freeform: Shape 8"/>
              <p:cNvSpPr>
                <a:spLocks/>
              </p:cNvSpPr>
              <p:nvPr/>
            </p:nvSpPr>
            <p:spPr bwMode="auto">
              <a:xfrm>
                <a:off x="7549881" y="2546520"/>
                <a:ext cx="1580436" cy="1580435"/>
              </a:xfrm>
              <a:custGeom>
                <a:avLst/>
                <a:gdLst>
                  <a:gd name="T0" fmla="*/ 1611 w 1611"/>
                  <a:gd name="T1" fmla="*/ 848 h 1612"/>
                  <a:gd name="T2" fmla="*/ 1595 w 1611"/>
                  <a:gd name="T3" fmla="*/ 969 h 1612"/>
                  <a:gd name="T4" fmla="*/ 1564 w 1611"/>
                  <a:gd name="T5" fmla="*/ 1084 h 1612"/>
                  <a:gd name="T6" fmla="*/ 1514 w 1611"/>
                  <a:gd name="T7" fmla="*/ 1190 h 1612"/>
                  <a:gd name="T8" fmla="*/ 1452 w 1611"/>
                  <a:gd name="T9" fmla="*/ 1289 h 1612"/>
                  <a:gd name="T10" fmla="*/ 1375 w 1611"/>
                  <a:gd name="T11" fmla="*/ 1376 h 1612"/>
                  <a:gd name="T12" fmla="*/ 1288 w 1611"/>
                  <a:gd name="T13" fmla="*/ 1453 h 1612"/>
                  <a:gd name="T14" fmla="*/ 1189 w 1611"/>
                  <a:gd name="T15" fmla="*/ 1516 h 1612"/>
                  <a:gd name="T16" fmla="*/ 1083 w 1611"/>
                  <a:gd name="T17" fmla="*/ 1563 h 1612"/>
                  <a:gd name="T18" fmla="*/ 968 w 1611"/>
                  <a:gd name="T19" fmla="*/ 1596 h 1612"/>
                  <a:gd name="T20" fmla="*/ 847 w 1611"/>
                  <a:gd name="T21" fmla="*/ 1611 h 1612"/>
                  <a:gd name="T22" fmla="*/ 765 w 1611"/>
                  <a:gd name="T23" fmla="*/ 1611 h 1612"/>
                  <a:gd name="T24" fmla="*/ 643 w 1611"/>
                  <a:gd name="T25" fmla="*/ 1596 h 1612"/>
                  <a:gd name="T26" fmla="*/ 529 w 1611"/>
                  <a:gd name="T27" fmla="*/ 1563 h 1612"/>
                  <a:gd name="T28" fmla="*/ 422 w 1611"/>
                  <a:gd name="T29" fmla="*/ 1516 h 1612"/>
                  <a:gd name="T30" fmla="*/ 324 w 1611"/>
                  <a:gd name="T31" fmla="*/ 1453 h 1612"/>
                  <a:gd name="T32" fmla="*/ 236 w 1611"/>
                  <a:gd name="T33" fmla="*/ 1376 h 1612"/>
                  <a:gd name="T34" fmla="*/ 160 w 1611"/>
                  <a:gd name="T35" fmla="*/ 1289 h 1612"/>
                  <a:gd name="T36" fmla="*/ 97 w 1611"/>
                  <a:gd name="T37" fmla="*/ 1190 h 1612"/>
                  <a:gd name="T38" fmla="*/ 49 w 1611"/>
                  <a:gd name="T39" fmla="*/ 1084 h 1612"/>
                  <a:gd name="T40" fmla="*/ 17 w 1611"/>
                  <a:gd name="T41" fmla="*/ 969 h 1612"/>
                  <a:gd name="T42" fmla="*/ 2 w 1611"/>
                  <a:gd name="T43" fmla="*/ 848 h 1612"/>
                  <a:gd name="T44" fmla="*/ 2 w 1611"/>
                  <a:gd name="T45" fmla="*/ 764 h 1612"/>
                  <a:gd name="T46" fmla="*/ 17 w 1611"/>
                  <a:gd name="T47" fmla="*/ 644 h 1612"/>
                  <a:gd name="T48" fmla="*/ 49 w 1611"/>
                  <a:gd name="T49" fmla="*/ 529 h 1612"/>
                  <a:gd name="T50" fmla="*/ 97 w 1611"/>
                  <a:gd name="T51" fmla="*/ 422 h 1612"/>
                  <a:gd name="T52" fmla="*/ 160 w 1611"/>
                  <a:gd name="T53" fmla="*/ 323 h 1612"/>
                  <a:gd name="T54" fmla="*/ 236 w 1611"/>
                  <a:gd name="T55" fmla="*/ 236 h 1612"/>
                  <a:gd name="T56" fmla="*/ 324 w 1611"/>
                  <a:gd name="T57" fmla="*/ 161 h 1612"/>
                  <a:gd name="T58" fmla="*/ 422 w 1611"/>
                  <a:gd name="T59" fmla="*/ 98 h 1612"/>
                  <a:gd name="T60" fmla="*/ 529 w 1611"/>
                  <a:gd name="T61" fmla="*/ 49 h 1612"/>
                  <a:gd name="T62" fmla="*/ 643 w 1611"/>
                  <a:gd name="T63" fmla="*/ 16 h 1612"/>
                  <a:gd name="T64" fmla="*/ 765 w 1611"/>
                  <a:gd name="T65" fmla="*/ 1 h 1612"/>
                  <a:gd name="T66" fmla="*/ 847 w 1611"/>
                  <a:gd name="T67" fmla="*/ 1 h 1612"/>
                  <a:gd name="T68" fmla="*/ 968 w 1611"/>
                  <a:gd name="T69" fmla="*/ 16 h 1612"/>
                  <a:gd name="T70" fmla="*/ 1083 w 1611"/>
                  <a:gd name="T71" fmla="*/ 49 h 1612"/>
                  <a:gd name="T72" fmla="*/ 1189 w 1611"/>
                  <a:gd name="T73" fmla="*/ 98 h 1612"/>
                  <a:gd name="T74" fmla="*/ 1288 w 1611"/>
                  <a:gd name="T75" fmla="*/ 161 h 1612"/>
                  <a:gd name="T76" fmla="*/ 1375 w 1611"/>
                  <a:gd name="T77" fmla="*/ 236 h 1612"/>
                  <a:gd name="T78" fmla="*/ 1452 w 1611"/>
                  <a:gd name="T79" fmla="*/ 323 h 1612"/>
                  <a:gd name="T80" fmla="*/ 1514 w 1611"/>
                  <a:gd name="T81" fmla="*/ 422 h 1612"/>
                  <a:gd name="T82" fmla="*/ 1564 w 1611"/>
                  <a:gd name="T83" fmla="*/ 529 h 1612"/>
                  <a:gd name="T84" fmla="*/ 1595 w 1611"/>
                  <a:gd name="T85" fmla="*/ 644 h 1612"/>
                  <a:gd name="T86" fmla="*/ 1611 w 1611"/>
                  <a:gd name="T87" fmla="*/ 764 h 1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11" h="1612">
                    <a:moveTo>
                      <a:pt x="1611" y="807"/>
                    </a:moveTo>
                    <a:lnTo>
                      <a:pt x="1611" y="807"/>
                    </a:lnTo>
                    <a:lnTo>
                      <a:pt x="1611" y="848"/>
                    </a:lnTo>
                    <a:lnTo>
                      <a:pt x="1607" y="889"/>
                    </a:lnTo>
                    <a:lnTo>
                      <a:pt x="1603" y="930"/>
                    </a:lnTo>
                    <a:lnTo>
                      <a:pt x="1595" y="969"/>
                    </a:lnTo>
                    <a:lnTo>
                      <a:pt x="1587" y="1007"/>
                    </a:lnTo>
                    <a:lnTo>
                      <a:pt x="1576" y="1046"/>
                    </a:lnTo>
                    <a:lnTo>
                      <a:pt x="1564" y="1084"/>
                    </a:lnTo>
                    <a:lnTo>
                      <a:pt x="1549" y="1119"/>
                    </a:lnTo>
                    <a:lnTo>
                      <a:pt x="1532" y="1156"/>
                    </a:lnTo>
                    <a:lnTo>
                      <a:pt x="1514" y="1190"/>
                    </a:lnTo>
                    <a:lnTo>
                      <a:pt x="1495" y="1225"/>
                    </a:lnTo>
                    <a:lnTo>
                      <a:pt x="1475" y="1257"/>
                    </a:lnTo>
                    <a:lnTo>
                      <a:pt x="1452" y="1289"/>
                    </a:lnTo>
                    <a:lnTo>
                      <a:pt x="1428" y="1319"/>
                    </a:lnTo>
                    <a:lnTo>
                      <a:pt x="1402" y="1349"/>
                    </a:lnTo>
                    <a:lnTo>
                      <a:pt x="1375" y="1376"/>
                    </a:lnTo>
                    <a:lnTo>
                      <a:pt x="1348" y="1404"/>
                    </a:lnTo>
                    <a:lnTo>
                      <a:pt x="1319" y="1428"/>
                    </a:lnTo>
                    <a:lnTo>
                      <a:pt x="1288" y="1453"/>
                    </a:lnTo>
                    <a:lnTo>
                      <a:pt x="1256" y="1475"/>
                    </a:lnTo>
                    <a:lnTo>
                      <a:pt x="1224" y="1496"/>
                    </a:lnTo>
                    <a:lnTo>
                      <a:pt x="1189" y="1516"/>
                    </a:lnTo>
                    <a:lnTo>
                      <a:pt x="1155" y="1533"/>
                    </a:lnTo>
                    <a:lnTo>
                      <a:pt x="1120" y="1550"/>
                    </a:lnTo>
                    <a:lnTo>
                      <a:pt x="1083" y="1563"/>
                    </a:lnTo>
                    <a:lnTo>
                      <a:pt x="1046" y="1576"/>
                    </a:lnTo>
                    <a:lnTo>
                      <a:pt x="1008" y="1587"/>
                    </a:lnTo>
                    <a:lnTo>
                      <a:pt x="968" y="1596"/>
                    </a:lnTo>
                    <a:lnTo>
                      <a:pt x="929" y="1603"/>
                    </a:lnTo>
                    <a:lnTo>
                      <a:pt x="888" y="1608"/>
                    </a:lnTo>
                    <a:lnTo>
                      <a:pt x="847" y="1611"/>
                    </a:lnTo>
                    <a:lnTo>
                      <a:pt x="806" y="1612"/>
                    </a:lnTo>
                    <a:lnTo>
                      <a:pt x="806" y="1612"/>
                    </a:lnTo>
                    <a:lnTo>
                      <a:pt x="765" y="1611"/>
                    </a:lnTo>
                    <a:lnTo>
                      <a:pt x="724" y="1608"/>
                    </a:lnTo>
                    <a:lnTo>
                      <a:pt x="683" y="1603"/>
                    </a:lnTo>
                    <a:lnTo>
                      <a:pt x="643" y="1596"/>
                    </a:lnTo>
                    <a:lnTo>
                      <a:pt x="605" y="1587"/>
                    </a:lnTo>
                    <a:lnTo>
                      <a:pt x="567" y="1576"/>
                    </a:lnTo>
                    <a:lnTo>
                      <a:pt x="529" y="1563"/>
                    </a:lnTo>
                    <a:lnTo>
                      <a:pt x="492" y="1550"/>
                    </a:lnTo>
                    <a:lnTo>
                      <a:pt x="456" y="1533"/>
                    </a:lnTo>
                    <a:lnTo>
                      <a:pt x="422" y="1516"/>
                    </a:lnTo>
                    <a:lnTo>
                      <a:pt x="388" y="1496"/>
                    </a:lnTo>
                    <a:lnTo>
                      <a:pt x="355" y="1475"/>
                    </a:lnTo>
                    <a:lnTo>
                      <a:pt x="324" y="1453"/>
                    </a:lnTo>
                    <a:lnTo>
                      <a:pt x="294" y="1428"/>
                    </a:lnTo>
                    <a:lnTo>
                      <a:pt x="264" y="1404"/>
                    </a:lnTo>
                    <a:lnTo>
                      <a:pt x="236" y="1376"/>
                    </a:lnTo>
                    <a:lnTo>
                      <a:pt x="209" y="1349"/>
                    </a:lnTo>
                    <a:lnTo>
                      <a:pt x="185" y="1319"/>
                    </a:lnTo>
                    <a:lnTo>
                      <a:pt x="160" y="1289"/>
                    </a:lnTo>
                    <a:lnTo>
                      <a:pt x="138" y="1257"/>
                    </a:lnTo>
                    <a:lnTo>
                      <a:pt x="116" y="1225"/>
                    </a:lnTo>
                    <a:lnTo>
                      <a:pt x="97" y="1190"/>
                    </a:lnTo>
                    <a:lnTo>
                      <a:pt x="79" y="1156"/>
                    </a:lnTo>
                    <a:lnTo>
                      <a:pt x="63" y="1119"/>
                    </a:lnTo>
                    <a:lnTo>
                      <a:pt x="49" y="1084"/>
                    </a:lnTo>
                    <a:lnTo>
                      <a:pt x="36" y="1046"/>
                    </a:lnTo>
                    <a:lnTo>
                      <a:pt x="25" y="1007"/>
                    </a:lnTo>
                    <a:lnTo>
                      <a:pt x="17" y="969"/>
                    </a:lnTo>
                    <a:lnTo>
                      <a:pt x="10" y="930"/>
                    </a:lnTo>
                    <a:lnTo>
                      <a:pt x="4" y="889"/>
                    </a:lnTo>
                    <a:lnTo>
                      <a:pt x="2" y="848"/>
                    </a:lnTo>
                    <a:lnTo>
                      <a:pt x="0" y="807"/>
                    </a:lnTo>
                    <a:lnTo>
                      <a:pt x="0" y="807"/>
                    </a:lnTo>
                    <a:lnTo>
                      <a:pt x="2" y="764"/>
                    </a:lnTo>
                    <a:lnTo>
                      <a:pt x="4" y="723"/>
                    </a:lnTo>
                    <a:lnTo>
                      <a:pt x="10" y="684"/>
                    </a:lnTo>
                    <a:lnTo>
                      <a:pt x="17" y="644"/>
                    </a:lnTo>
                    <a:lnTo>
                      <a:pt x="25" y="605"/>
                    </a:lnTo>
                    <a:lnTo>
                      <a:pt x="36" y="566"/>
                    </a:lnTo>
                    <a:lnTo>
                      <a:pt x="49" y="529"/>
                    </a:lnTo>
                    <a:lnTo>
                      <a:pt x="63" y="493"/>
                    </a:lnTo>
                    <a:lnTo>
                      <a:pt x="79" y="457"/>
                    </a:lnTo>
                    <a:lnTo>
                      <a:pt x="97" y="422"/>
                    </a:lnTo>
                    <a:lnTo>
                      <a:pt x="116" y="389"/>
                    </a:lnTo>
                    <a:lnTo>
                      <a:pt x="138" y="356"/>
                    </a:lnTo>
                    <a:lnTo>
                      <a:pt x="160" y="323"/>
                    </a:lnTo>
                    <a:lnTo>
                      <a:pt x="185" y="293"/>
                    </a:lnTo>
                    <a:lnTo>
                      <a:pt x="209" y="265"/>
                    </a:lnTo>
                    <a:lnTo>
                      <a:pt x="236" y="236"/>
                    </a:lnTo>
                    <a:lnTo>
                      <a:pt x="264" y="210"/>
                    </a:lnTo>
                    <a:lnTo>
                      <a:pt x="294" y="184"/>
                    </a:lnTo>
                    <a:lnTo>
                      <a:pt x="324" y="161"/>
                    </a:lnTo>
                    <a:lnTo>
                      <a:pt x="355" y="138"/>
                    </a:lnTo>
                    <a:lnTo>
                      <a:pt x="388" y="117"/>
                    </a:lnTo>
                    <a:lnTo>
                      <a:pt x="422" y="98"/>
                    </a:lnTo>
                    <a:lnTo>
                      <a:pt x="456" y="80"/>
                    </a:lnTo>
                    <a:lnTo>
                      <a:pt x="492" y="64"/>
                    </a:lnTo>
                    <a:lnTo>
                      <a:pt x="529" y="49"/>
                    </a:lnTo>
                    <a:lnTo>
                      <a:pt x="567" y="36"/>
                    </a:lnTo>
                    <a:lnTo>
                      <a:pt x="605" y="26"/>
                    </a:lnTo>
                    <a:lnTo>
                      <a:pt x="643" y="16"/>
                    </a:lnTo>
                    <a:lnTo>
                      <a:pt x="683" y="9"/>
                    </a:lnTo>
                    <a:lnTo>
                      <a:pt x="724" y="4"/>
                    </a:lnTo>
                    <a:lnTo>
                      <a:pt x="765" y="1"/>
                    </a:lnTo>
                    <a:lnTo>
                      <a:pt x="806" y="0"/>
                    </a:lnTo>
                    <a:lnTo>
                      <a:pt x="806" y="0"/>
                    </a:lnTo>
                    <a:lnTo>
                      <a:pt x="847" y="1"/>
                    </a:lnTo>
                    <a:lnTo>
                      <a:pt x="888" y="4"/>
                    </a:lnTo>
                    <a:lnTo>
                      <a:pt x="929" y="9"/>
                    </a:lnTo>
                    <a:lnTo>
                      <a:pt x="968" y="16"/>
                    </a:lnTo>
                    <a:lnTo>
                      <a:pt x="1008" y="26"/>
                    </a:lnTo>
                    <a:lnTo>
                      <a:pt x="1046" y="36"/>
                    </a:lnTo>
                    <a:lnTo>
                      <a:pt x="1083" y="49"/>
                    </a:lnTo>
                    <a:lnTo>
                      <a:pt x="1120" y="64"/>
                    </a:lnTo>
                    <a:lnTo>
                      <a:pt x="1155" y="80"/>
                    </a:lnTo>
                    <a:lnTo>
                      <a:pt x="1189" y="98"/>
                    </a:lnTo>
                    <a:lnTo>
                      <a:pt x="1224" y="117"/>
                    </a:lnTo>
                    <a:lnTo>
                      <a:pt x="1256" y="138"/>
                    </a:lnTo>
                    <a:lnTo>
                      <a:pt x="1288" y="161"/>
                    </a:lnTo>
                    <a:lnTo>
                      <a:pt x="1319" y="184"/>
                    </a:lnTo>
                    <a:lnTo>
                      <a:pt x="1348" y="210"/>
                    </a:lnTo>
                    <a:lnTo>
                      <a:pt x="1375" y="236"/>
                    </a:lnTo>
                    <a:lnTo>
                      <a:pt x="1402" y="265"/>
                    </a:lnTo>
                    <a:lnTo>
                      <a:pt x="1428" y="293"/>
                    </a:lnTo>
                    <a:lnTo>
                      <a:pt x="1452" y="323"/>
                    </a:lnTo>
                    <a:lnTo>
                      <a:pt x="1475" y="356"/>
                    </a:lnTo>
                    <a:lnTo>
                      <a:pt x="1495" y="389"/>
                    </a:lnTo>
                    <a:lnTo>
                      <a:pt x="1514" y="422"/>
                    </a:lnTo>
                    <a:lnTo>
                      <a:pt x="1532" y="457"/>
                    </a:lnTo>
                    <a:lnTo>
                      <a:pt x="1549" y="493"/>
                    </a:lnTo>
                    <a:lnTo>
                      <a:pt x="1564" y="529"/>
                    </a:lnTo>
                    <a:lnTo>
                      <a:pt x="1576" y="566"/>
                    </a:lnTo>
                    <a:lnTo>
                      <a:pt x="1587" y="605"/>
                    </a:lnTo>
                    <a:lnTo>
                      <a:pt x="1595" y="644"/>
                    </a:lnTo>
                    <a:lnTo>
                      <a:pt x="1603" y="684"/>
                    </a:lnTo>
                    <a:lnTo>
                      <a:pt x="1607" y="723"/>
                    </a:lnTo>
                    <a:lnTo>
                      <a:pt x="1611" y="764"/>
                    </a:lnTo>
                    <a:lnTo>
                      <a:pt x="1611" y="807"/>
                    </a:lnTo>
                    <a:lnTo>
                      <a:pt x="1611" y="80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Freeform: Shape 9"/>
            <p:cNvSpPr>
              <a:spLocks/>
            </p:cNvSpPr>
            <p:nvPr/>
          </p:nvSpPr>
          <p:spPr bwMode="auto">
            <a:xfrm>
              <a:off x="8562402" y="1526469"/>
              <a:ext cx="972189" cy="972189"/>
            </a:xfrm>
            <a:custGeom>
              <a:avLst/>
              <a:gdLst>
                <a:gd name="T0" fmla="*/ 819 w 819"/>
                <a:gd name="T1" fmla="*/ 430 h 819"/>
                <a:gd name="T2" fmla="*/ 811 w 819"/>
                <a:gd name="T3" fmla="*/ 493 h 819"/>
                <a:gd name="T4" fmla="*/ 795 w 819"/>
                <a:gd name="T5" fmla="*/ 550 h 819"/>
                <a:gd name="T6" fmla="*/ 770 w 819"/>
                <a:gd name="T7" fmla="*/ 605 h 819"/>
                <a:gd name="T8" fmla="*/ 739 w 819"/>
                <a:gd name="T9" fmla="*/ 655 h 819"/>
                <a:gd name="T10" fmla="*/ 699 w 819"/>
                <a:gd name="T11" fmla="*/ 699 h 819"/>
                <a:gd name="T12" fmla="*/ 656 w 819"/>
                <a:gd name="T13" fmla="*/ 738 h 819"/>
                <a:gd name="T14" fmla="*/ 605 w 819"/>
                <a:gd name="T15" fmla="*/ 770 h 819"/>
                <a:gd name="T16" fmla="*/ 550 w 819"/>
                <a:gd name="T17" fmla="*/ 794 h 819"/>
                <a:gd name="T18" fmla="*/ 493 w 819"/>
                <a:gd name="T19" fmla="*/ 811 h 819"/>
                <a:gd name="T20" fmla="*/ 432 w 819"/>
                <a:gd name="T21" fmla="*/ 819 h 819"/>
                <a:gd name="T22" fmla="*/ 389 w 819"/>
                <a:gd name="T23" fmla="*/ 819 h 819"/>
                <a:gd name="T24" fmla="*/ 328 w 819"/>
                <a:gd name="T25" fmla="*/ 811 h 819"/>
                <a:gd name="T26" fmla="*/ 269 w 819"/>
                <a:gd name="T27" fmla="*/ 794 h 819"/>
                <a:gd name="T28" fmla="*/ 215 w 819"/>
                <a:gd name="T29" fmla="*/ 770 h 819"/>
                <a:gd name="T30" fmla="*/ 164 w 819"/>
                <a:gd name="T31" fmla="*/ 738 h 819"/>
                <a:gd name="T32" fmla="*/ 120 w 819"/>
                <a:gd name="T33" fmla="*/ 699 h 819"/>
                <a:gd name="T34" fmla="*/ 81 w 819"/>
                <a:gd name="T35" fmla="*/ 655 h 819"/>
                <a:gd name="T36" fmla="*/ 49 w 819"/>
                <a:gd name="T37" fmla="*/ 605 h 819"/>
                <a:gd name="T38" fmla="*/ 25 w 819"/>
                <a:gd name="T39" fmla="*/ 550 h 819"/>
                <a:gd name="T40" fmla="*/ 8 w 819"/>
                <a:gd name="T41" fmla="*/ 493 h 819"/>
                <a:gd name="T42" fmla="*/ 0 w 819"/>
                <a:gd name="T43" fmla="*/ 430 h 819"/>
                <a:gd name="T44" fmla="*/ 0 w 819"/>
                <a:gd name="T45" fmla="*/ 389 h 819"/>
                <a:gd name="T46" fmla="*/ 8 w 819"/>
                <a:gd name="T47" fmla="*/ 326 h 819"/>
                <a:gd name="T48" fmla="*/ 25 w 819"/>
                <a:gd name="T49" fmla="*/ 269 h 819"/>
                <a:gd name="T50" fmla="*/ 49 w 819"/>
                <a:gd name="T51" fmla="*/ 214 h 819"/>
                <a:gd name="T52" fmla="*/ 81 w 819"/>
                <a:gd name="T53" fmla="*/ 163 h 819"/>
                <a:gd name="T54" fmla="*/ 120 w 819"/>
                <a:gd name="T55" fmla="*/ 120 h 819"/>
                <a:gd name="T56" fmla="*/ 164 w 819"/>
                <a:gd name="T57" fmla="*/ 80 h 819"/>
                <a:gd name="T58" fmla="*/ 215 w 819"/>
                <a:gd name="T59" fmla="*/ 49 h 819"/>
                <a:gd name="T60" fmla="*/ 269 w 819"/>
                <a:gd name="T61" fmla="*/ 24 h 819"/>
                <a:gd name="T62" fmla="*/ 328 w 819"/>
                <a:gd name="T63" fmla="*/ 8 h 819"/>
                <a:gd name="T64" fmla="*/ 389 w 819"/>
                <a:gd name="T65" fmla="*/ 0 h 819"/>
                <a:gd name="T66" fmla="*/ 432 w 819"/>
                <a:gd name="T67" fmla="*/ 0 h 819"/>
                <a:gd name="T68" fmla="*/ 493 w 819"/>
                <a:gd name="T69" fmla="*/ 8 h 819"/>
                <a:gd name="T70" fmla="*/ 550 w 819"/>
                <a:gd name="T71" fmla="*/ 24 h 819"/>
                <a:gd name="T72" fmla="*/ 605 w 819"/>
                <a:gd name="T73" fmla="*/ 49 h 819"/>
                <a:gd name="T74" fmla="*/ 656 w 819"/>
                <a:gd name="T75" fmla="*/ 80 h 819"/>
                <a:gd name="T76" fmla="*/ 699 w 819"/>
                <a:gd name="T77" fmla="*/ 120 h 819"/>
                <a:gd name="T78" fmla="*/ 739 w 819"/>
                <a:gd name="T79" fmla="*/ 163 h 819"/>
                <a:gd name="T80" fmla="*/ 770 w 819"/>
                <a:gd name="T81" fmla="*/ 214 h 819"/>
                <a:gd name="T82" fmla="*/ 795 w 819"/>
                <a:gd name="T83" fmla="*/ 269 h 819"/>
                <a:gd name="T84" fmla="*/ 811 w 819"/>
                <a:gd name="T85" fmla="*/ 326 h 819"/>
                <a:gd name="T86" fmla="*/ 819 w 819"/>
                <a:gd name="T87" fmla="*/ 389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9" h="819">
                  <a:moveTo>
                    <a:pt x="819" y="409"/>
                  </a:moveTo>
                  <a:lnTo>
                    <a:pt x="819" y="409"/>
                  </a:lnTo>
                  <a:lnTo>
                    <a:pt x="819" y="430"/>
                  </a:lnTo>
                  <a:lnTo>
                    <a:pt x="818" y="452"/>
                  </a:lnTo>
                  <a:lnTo>
                    <a:pt x="815" y="472"/>
                  </a:lnTo>
                  <a:lnTo>
                    <a:pt x="811" y="493"/>
                  </a:lnTo>
                  <a:lnTo>
                    <a:pt x="807" y="512"/>
                  </a:lnTo>
                  <a:lnTo>
                    <a:pt x="802" y="531"/>
                  </a:lnTo>
                  <a:lnTo>
                    <a:pt x="795" y="550"/>
                  </a:lnTo>
                  <a:lnTo>
                    <a:pt x="788" y="569"/>
                  </a:lnTo>
                  <a:lnTo>
                    <a:pt x="780" y="587"/>
                  </a:lnTo>
                  <a:lnTo>
                    <a:pt x="770" y="605"/>
                  </a:lnTo>
                  <a:lnTo>
                    <a:pt x="761" y="622"/>
                  </a:lnTo>
                  <a:lnTo>
                    <a:pt x="750" y="639"/>
                  </a:lnTo>
                  <a:lnTo>
                    <a:pt x="739" y="655"/>
                  </a:lnTo>
                  <a:lnTo>
                    <a:pt x="727" y="670"/>
                  </a:lnTo>
                  <a:lnTo>
                    <a:pt x="713" y="685"/>
                  </a:lnTo>
                  <a:lnTo>
                    <a:pt x="699" y="699"/>
                  </a:lnTo>
                  <a:lnTo>
                    <a:pt x="686" y="712"/>
                  </a:lnTo>
                  <a:lnTo>
                    <a:pt x="671" y="726"/>
                  </a:lnTo>
                  <a:lnTo>
                    <a:pt x="656" y="738"/>
                  </a:lnTo>
                  <a:lnTo>
                    <a:pt x="639" y="749"/>
                  </a:lnTo>
                  <a:lnTo>
                    <a:pt x="623" y="760"/>
                  </a:lnTo>
                  <a:lnTo>
                    <a:pt x="605" y="770"/>
                  </a:lnTo>
                  <a:lnTo>
                    <a:pt x="587" y="779"/>
                  </a:lnTo>
                  <a:lnTo>
                    <a:pt x="570" y="788"/>
                  </a:lnTo>
                  <a:lnTo>
                    <a:pt x="550" y="794"/>
                  </a:lnTo>
                  <a:lnTo>
                    <a:pt x="531" y="801"/>
                  </a:lnTo>
                  <a:lnTo>
                    <a:pt x="512" y="807"/>
                  </a:lnTo>
                  <a:lnTo>
                    <a:pt x="493" y="811"/>
                  </a:lnTo>
                  <a:lnTo>
                    <a:pt x="473" y="815"/>
                  </a:lnTo>
                  <a:lnTo>
                    <a:pt x="452" y="818"/>
                  </a:lnTo>
                  <a:lnTo>
                    <a:pt x="432" y="819"/>
                  </a:lnTo>
                  <a:lnTo>
                    <a:pt x="410" y="819"/>
                  </a:lnTo>
                  <a:lnTo>
                    <a:pt x="410" y="819"/>
                  </a:lnTo>
                  <a:lnTo>
                    <a:pt x="389" y="819"/>
                  </a:lnTo>
                  <a:lnTo>
                    <a:pt x="367" y="818"/>
                  </a:lnTo>
                  <a:lnTo>
                    <a:pt x="347" y="815"/>
                  </a:lnTo>
                  <a:lnTo>
                    <a:pt x="328" y="811"/>
                  </a:lnTo>
                  <a:lnTo>
                    <a:pt x="307" y="807"/>
                  </a:lnTo>
                  <a:lnTo>
                    <a:pt x="288" y="801"/>
                  </a:lnTo>
                  <a:lnTo>
                    <a:pt x="269" y="794"/>
                  </a:lnTo>
                  <a:lnTo>
                    <a:pt x="250" y="788"/>
                  </a:lnTo>
                  <a:lnTo>
                    <a:pt x="232" y="779"/>
                  </a:lnTo>
                  <a:lnTo>
                    <a:pt x="215" y="770"/>
                  </a:lnTo>
                  <a:lnTo>
                    <a:pt x="197" y="760"/>
                  </a:lnTo>
                  <a:lnTo>
                    <a:pt x="180" y="749"/>
                  </a:lnTo>
                  <a:lnTo>
                    <a:pt x="164" y="738"/>
                  </a:lnTo>
                  <a:lnTo>
                    <a:pt x="149" y="726"/>
                  </a:lnTo>
                  <a:lnTo>
                    <a:pt x="134" y="712"/>
                  </a:lnTo>
                  <a:lnTo>
                    <a:pt x="120" y="699"/>
                  </a:lnTo>
                  <a:lnTo>
                    <a:pt x="107" y="685"/>
                  </a:lnTo>
                  <a:lnTo>
                    <a:pt x="93" y="670"/>
                  </a:lnTo>
                  <a:lnTo>
                    <a:pt x="81" y="655"/>
                  </a:lnTo>
                  <a:lnTo>
                    <a:pt x="70" y="639"/>
                  </a:lnTo>
                  <a:lnTo>
                    <a:pt x="59" y="622"/>
                  </a:lnTo>
                  <a:lnTo>
                    <a:pt x="49" y="605"/>
                  </a:lnTo>
                  <a:lnTo>
                    <a:pt x="40" y="587"/>
                  </a:lnTo>
                  <a:lnTo>
                    <a:pt x="32" y="569"/>
                  </a:lnTo>
                  <a:lnTo>
                    <a:pt x="25" y="550"/>
                  </a:lnTo>
                  <a:lnTo>
                    <a:pt x="18" y="531"/>
                  </a:lnTo>
                  <a:lnTo>
                    <a:pt x="12" y="512"/>
                  </a:lnTo>
                  <a:lnTo>
                    <a:pt x="8" y="493"/>
                  </a:lnTo>
                  <a:lnTo>
                    <a:pt x="4" y="472"/>
                  </a:lnTo>
                  <a:lnTo>
                    <a:pt x="2" y="452"/>
                  </a:lnTo>
                  <a:lnTo>
                    <a:pt x="0" y="430"/>
                  </a:lnTo>
                  <a:lnTo>
                    <a:pt x="0" y="409"/>
                  </a:lnTo>
                  <a:lnTo>
                    <a:pt x="0" y="409"/>
                  </a:lnTo>
                  <a:lnTo>
                    <a:pt x="0" y="389"/>
                  </a:lnTo>
                  <a:lnTo>
                    <a:pt x="2" y="367"/>
                  </a:lnTo>
                  <a:lnTo>
                    <a:pt x="4" y="346"/>
                  </a:lnTo>
                  <a:lnTo>
                    <a:pt x="8" y="326"/>
                  </a:lnTo>
                  <a:lnTo>
                    <a:pt x="12" y="307"/>
                  </a:lnTo>
                  <a:lnTo>
                    <a:pt x="18" y="288"/>
                  </a:lnTo>
                  <a:lnTo>
                    <a:pt x="25" y="269"/>
                  </a:lnTo>
                  <a:lnTo>
                    <a:pt x="32" y="249"/>
                  </a:lnTo>
                  <a:lnTo>
                    <a:pt x="40" y="232"/>
                  </a:lnTo>
                  <a:lnTo>
                    <a:pt x="49" y="214"/>
                  </a:lnTo>
                  <a:lnTo>
                    <a:pt x="59" y="196"/>
                  </a:lnTo>
                  <a:lnTo>
                    <a:pt x="70" y="180"/>
                  </a:lnTo>
                  <a:lnTo>
                    <a:pt x="81" y="163"/>
                  </a:lnTo>
                  <a:lnTo>
                    <a:pt x="93" y="148"/>
                  </a:lnTo>
                  <a:lnTo>
                    <a:pt x="107" y="133"/>
                  </a:lnTo>
                  <a:lnTo>
                    <a:pt x="120" y="120"/>
                  </a:lnTo>
                  <a:lnTo>
                    <a:pt x="134" y="106"/>
                  </a:lnTo>
                  <a:lnTo>
                    <a:pt x="149" y="92"/>
                  </a:lnTo>
                  <a:lnTo>
                    <a:pt x="164" y="80"/>
                  </a:lnTo>
                  <a:lnTo>
                    <a:pt x="180" y="69"/>
                  </a:lnTo>
                  <a:lnTo>
                    <a:pt x="197" y="58"/>
                  </a:lnTo>
                  <a:lnTo>
                    <a:pt x="215" y="49"/>
                  </a:lnTo>
                  <a:lnTo>
                    <a:pt x="232" y="39"/>
                  </a:lnTo>
                  <a:lnTo>
                    <a:pt x="250" y="31"/>
                  </a:lnTo>
                  <a:lnTo>
                    <a:pt x="269" y="24"/>
                  </a:lnTo>
                  <a:lnTo>
                    <a:pt x="288" y="17"/>
                  </a:lnTo>
                  <a:lnTo>
                    <a:pt x="307" y="12"/>
                  </a:lnTo>
                  <a:lnTo>
                    <a:pt x="328" y="8"/>
                  </a:lnTo>
                  <a:lnTo>
                    <a:pt x="347" y="4"/>
                  </a:lnTo>
                  <a:lnTo>
                    <a:pt x="367" y="1"/>
                  </a:lnTo>
                  <a:lnTo>
                    <a:pt x="389" y="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432" y="0"/>
                  </a:lnTo>
                  <a:lnTo>
                    <a:pt x="452" y="1"/>
                  </a:lnTo>
                  <a:lnTo>
                    <a:pt x="473" y="4"/>
                  </a:lnTo>
                  <a:lnTo>
                    <a:pt x="493" y="8"/>
                  </a:lnTo>
                  <a:lnTo>
                    <a:pt x="512" y="12"/>
                  </a:lnTo>
                  <a:lnTo>
                    <a:pt x="531" y="17"/>
                  </a:lnTo>
                  <a:lnTo>
                    <a:pt x="550" y="24"/>
                  </a:lnTo>
                  <a:lnTo>
                    <a:pt x="570" y="31"/>
                  </a:lnTo>
                  <a:lnTo>
                    <a:pt x="587" y="39"/>
                  </a:lnTo>
                  <a:lnTo>
                    <a:pt x="605" y="49"/>
                  </a:lnTo>
                  <a:lnTo>
                    <a:pt x="623" y="58"/>
                  </a:lnTo>
                  <a:lnTo>
                    <a:pt x="639" y="69"/>
                  </a:lnTo>
                  <a:lnTo>
                    <a:pt x="656" y="80"/>
                  </a:lnTo>
                  <a:lnTo>
                    <a:pt x="671" y="92"/>
                  </a:lnTo>
                  <a:lnTo>
                    <a:pt x="686" y="106"/>
                  </a:lnTo>
                  <a:lnTo>
                    <a:pt x="699" y="120"/>
                  </a:lnTo>
                  <a:lnTo>
                    <a:pt x="713" y="133"/>
                  </a:lnTo>
                  <a:lnTo>
                    <a:pt x="727" y="148"/>
                  </a:lnTo>
                  <a:lnTo>
                    <a:pt x="739" y="163"/>
                  </a:lnTo>
                  <a:lnTo>
                    <a:pt x="750" y="180"/>
                  </a:lnTo>
                  <a:lnTo>
                    <a:pt x="761" y="196"/>
                  </a:lnTo>
                  <a:lnTo>
                    <a:pt x="770" y="214"/>
                  </a:lnTo>
                  <a:lnTo>
                    <a:pt x="780" y="232"/>
                  </a:lnTo>
                  <a:lnTo>
                    <a:pt x="788" y="249"/>
                  </a:lnTo>
                  <a:lnTo>
                    <a:pt x="795" y="269"/>
                  </a:lnTo>
                  <a:lnTo>
                    <a:pt x="802" y="288"/>
                  </a:lnTo>
                  <a:lnTo>
                    <a:pt x="807" y="307"/>
                  </a:lnTo>
                  <a:lnTo>
                    <a:pt x="811" y="326"/>
                  </a:lnTo>
                  <a:lnTo>
                    <a:pt x="815" y="346"/>
                  </a:lnTo>
                  <a:lnTo>
                    <a:pt x="818" y="367"/>
                  </a:lnTo>
                  <a:lnTo>
                    <a:pt x="819" y="389"/>
                  </a:lnTo>
                  <a:lnTo>
                    <a:pt x="819" y="409"/>
                  </a:lnTo>
                  <a:lnTo>
                    <a:pt x="819" y="409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0"/>
            <p:cNvSpPr>
              <a:spLocks/>
            </p:cNvSpPr>
            <p:nvPr/>
          </p:nvSpPr>
          <p:spPr bwMode="auto">
            <a:xfrm>
              <a:off x="8562402" y="5205010"/>
              <a:ext cx="972189" cy="975748"/>
            </a:xfrm>
            <a:custGeom>
              <a:avLst/>
              <a:gdLst>
                <a:gd name="T0" fmla="*/ 819 w 819"/>
                <a:gd name="T1" fmla="*/ 432 h 821"/>
                <a:gd name="T2" fmla="*/ 811 w 819"/>
                <a:gd name="T3" fmla="*/ 493 h 821"/>
                <a:gd name="T4" fmla="*/ 795 w 819"/>
                <a:gd name="T5" fmla="*/ 552 h 821"/>
                <a:gd name="T6" fmla="*/ 770 w 819"/>
                <a:gd name="T7" fmla="*/ 605 h 821"/>
                <a:gd name="T8" fmla="*/ 739 w 819"/>
                <a:gd name="T9" fmla="*/ 656 h 821"/>
                <a:gd name="T10" fmla="*/ 699 w 819"/>
                <a:gd name="T11" fmla="*/ 701 h 821"/>
                <a:gd name="T12" fmla="*/ 656 w 819"/>
                <a:gd name="T13" fmla="*/ 739 h 821"/>
                <a:gd name="T14" fmla="*/ 605 w 819"/>
                <a:gd name="T15" fmla="*/ 770 h 821"/>
                <a:gd name="T16" fmla="*/ 550 w 819"/>
                <a:gd name="T17" fmla="*/ 795 h 821"/>
                <a:gd name="T18" fmla="*/ 493 w 819"/>
                <a:gd name="T19" fmla="*/ 811 h 821"/>
                <a:gd name="T20" fmla="*/ 432 w 819"/>
                <a:gd name="T21" fmla="*/ 820 h 821"/>
                <a:gd name="T22" fmla="*/ 389 w 819"/>
                <a:gd name="T23" fmla="*/ 820 h 821"/>
                <a:gd name="T24" fmla="*/ 328 w 819"/>
                <a:gd name="T25" fmla="*/ 811 h 821"/>
                <a:gd name="T26" fmla="*/ 269 w 819"/>
                <a:gd name="T27" fmla="*/ 795 h 821"/>
                <a:gd name="T28" fmla="*/ 215 w 819"/>
                <a:gd name="T29" fmla="*/ 770 h 821"/>
                <a:gd name="T30" fmla="*/ 164 w 819"/>
                <a:gd name="T31" fmla="*/ 739 h 821"/>
                <a:gd name="T32" fmla="*/ 120 w 819"/>
                <a:gd name="T33" fmla="*/ 701 h 821"/>
                <a:gd name="T34" fmla="*/ 81 w 819"/>
                <a:gd name="T35" fmla="*/ 656 h 821"/>
                <a:gd name="T36" fmla="*/ 49 w 819"/>
                <a:gd name="T37" fmla="*/ 605 h 821"/>
                <a:gd name="T38" fmla="*/ 25 w 819"/>
                <a:gd name="T39" fmla="*/ 552 h 821"/>
                <a:gd name="T40" fmla="*/ 8 w 819"/>
                <a:gd name="T41" fmla="*/ 493 h 821"/>
                <a:gd name="T42" fmla="*/ 0 w 819"/>
                <a:gd name="T43" fmla="*/ 432 h 821"/>
                <a:gd name="T44" fmla="*/ 0 w 819"/>
                <a:gd name="T45" fmla="*/ 389 h 821"/>
                <a:gd name="T46" fmla="*/ 8 w 819"/>
                <a:gd name="T47" fmla="*/ 328 h 821"/>
                <a:gd name="T48" fmla="*/ 25 w 819"/>
                <a:gd name="T49" fmla="*/ 269 h 821"/>
                <a:gd name="T50" fmla="*/ 49 w 819"/>
                <a:gd name="T51" fmla="*/ 215 h 821"/>
                <a:gd name="T52" fmla="*/ 81 w 819"/>
                <a:gd name="T53" fmla="*/ 165 h 821"/>
                <a:gd name="T54" fmla="*/ 120 w 819"/>
                <a:gd name="T55" fmla="*/ 120 h 821"/>
                <a:gd name="T56" fmla="*/ 164 w 819"/>
                <a:gd name="T57" fmla="*/ 82 h 821"/>
                <a:gd name="T58" fmla="*/ 215 w 819"/>
                <a:gd name="T59" fmla="*/ 49 h 821"/>
                <a:gd name="T60" fmla="*/ 269 w 819"/>
                <a:gd name="T61" fmla="*/ 25 h 821"/>
                <a:gd name="T62" fmla="*/ 328 w 819"/>
                <a:gd name="T63" fmla="*/ 8 h 821"/>
                <a:gd name="T64" fmla="*/ 389 w 819"/>
                <a:gd name="T65" fmla="*/ 0 h 821"/>
                <a:gd name="T66" fmla="*/ 432 w 819"/>
                <a:gd name="T67" fmla="*/ 0 h 821"/>
                <a:gd name="T68" fmla="*/ 493 w 819"/>
                <a:gd name="T69" fmla="*/ 8 h 821"/>
                <a:gd name="T70" fmla="*/ 550 w 819"/>
                <a:gd name="T71" fmla="*/ 25 h 821"/>
                <a:gd name="T72" fmla="*/ 605 w 819"/>
                <a:gd name="T73" fmla="*/ 49 h 821"/>
                <a:gd name="T74" fmla="*/ 656 w 819"/>
                <a:gd name="T75" fmla="*/ 82 h 821"/>
                <a:gd name="T76" fmla="*/ 699 w 819"/>
                <a:gd name="T77" fmla="*/ 120 h 821"/>
                <a:gd name="T78" fmla="*/ 739 w 819"/>
                <a:gd name="T79" fmla="*/ 165 h 821"/>
                <a:gd name="T80" fmla="*/ 770 w 819"/>
                <a:gd name="T81" fmla="*/ 215 h 821"/>
                <a:gd name="T82" fmla="*/ 795 w 819"/>
                <a:gd name="T83" fmla="*/ 269 h 821"/>
                <a:gd name="T84" fmla="*/ 811 w 819"/>
                <a:gd name="T85" fmla="*/ 328 h 821"/>
                <a:gd name="T86" fmla="*/ 819 w 819"/>
                <a:gd name="T87" fmla="*/ 389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9" h="821">
                  <a:moveTo>
                    <a:pt x="819" y="410"/>
                  </a:moveTo>
                  <a:lnTo>
                    <a:pt x="819" y="410"/>
                  </a:lnTo>
                  <a:lnTo>
                    <a:pt x="819" y="432"/>
                  </a:lnTo>
                  <a:lnTo>
                    <a:pt x="818" y="452"/>
                  </a:lnTo>
                  <a:lnTo>
                    <a:pt x="815" y="473"/>
                  </a:lnTo>
                  <a:lnTo>
                    <a:pt x="811" y="493"/>
                  </a:lnTo>
                  <a:lnTo>
                    <a:pt x="807" y="512"/>
                  </a:lnTo>
                  <a:lnTo>
                    <a:pt x="802" y="533"/>
                  </a:lnTo>
                  <a:lnTo>
                    <a:pt x="795" y="552"/>
                  </a:lnTo>
                  <a:lnTo>
                    <a:pt x="788" y="570"/>
                  </a:lnTo>
                  <a:lnTo>
                    <a:pt x="780" y="589"/>
                  </a:lnTo>
                  <a:lnTo>
                    <a:pt x="770" y="605"/>
                  </a:lnTo>
                  <a:lnTo>
                    <a:pt x="761" y="623"/>
                  </a:lnTo>
                  <a:lnTo>
                    <a:pt x="750" y="639"/>
                  </a:lnTo>
                  <a:lnTo>
                    <a:pt x="739" y="656"/>
                  </a:lnTo>
                  <a:lnTo>
                    <a:pt x="727" y="671"/>
                  </a:lnTo>
                  <a:lnTo>
                    <a:pt x="713" y="686"/>
                  </a:lnTo>
                  <a:lnTo>
                    <a:pt x="699" y="701"/>
                  </a:lnTo>
                  <a:lnTo>
                    <a:pt x="686" y="714"/>
                  </a:lnTo>
                  <a:lnTo>
                    <a:pt x="671" y="727"/>
                  </a:lnTo>
                  <a:lnTo>
                    <a:pt x="656" y="739"/>
                  </a:lnTo>
                  <a:lnTo>
                    <a:pt x="639" y="750"/>
                  </a:lnTo>
                  <a:lnTo>
                    <a:pt x="623" y="761"/>
                  </a:lnTo>
                  <a:lnTo>
                    <a:pt x="605" y="770"/>
                  </a:lnTo>
                  <a:lnTo>
                    <a:pt x="587" y="780"/>
                  </a:lnTo>
                  <a:lnTo>
                    <a:pt x="570" y="788"/>
                  </a:lnTo>
                  <a:lnTo>
                    <a:pt x="550" y="795"/>
                  </a:lnTo>
                  <a:lnTo>
                    <a:pt x="531" y="802"/>
                  </a:lnTo>
                  <a:lnTo>
                    <a:pt x="512" y="807"/>
                  </a:lnTo>
                  <a:lnTo>
                    <a:pt x="493" y="811"/>
                  </a:lnTo>
                  <a:lnTo>
                    <a:pt x="473" y="815"/>
                  </a:lnTo>
                  <a:lnTo>
                    <a:pt x="452" y="818"/>
                  </a:lnTo>
                  <a:lnTo>
                    <a:pt x="432" y="820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389" y="820"/>
                  </a:lnTo>
                  <a:lnTo>
                    <a:pt x="367" y="818"/>
                  </a:lnTo>
                  <a:lnTo>
                    <a:pt x="347" y="815"/>
                  </a:lnTo>
                  <a:lnTo>
                    <a:pt x="328" y="811"/>
                  </a:lnTo>
                  <a:lnTo>
                    <a:pt x="307" y="807"/>
                  </a:lnTo>
                  <a:lnTo>
                    <a:pt x="288" y="802"/>
                  </a:lnTo>
                  <a:lnTo>
                    <a:pt x="269" y="795"/>
                  </a:lnTo>
                  <a:lnTo>
                    <a:pt x="250" y="788"/>
                  </a:lnTo>
                  <a:lnTo>
                    <a:pt x="232" y="780"/>
                  </a:lnTo>
                  <a:lnTo>
                    <a:pt x="215" y="770"/>
                  </a:lnTo>
                  <a:lnTo>
                    <a:pt x="197" y="761"/>
                  </a:lnTo>
                  <a:lnTo>
                    <a:pt x="180" y="750"/>
                  </a:lnTo>
                  <a:lnTo>
                    <a:pt x="164" y="739"/>
                  </a:lnTo>
                  <a:lnTo>
                    <a:pt x="149" y="727"/>
                  </a:lnTo>
                  <a:lnTo>
                    <a:pt x="134" y="714"/>
                  </a:lnTo>
                  <a:lnTo>
                    <a:pt x="120" y="701"/>
                  </a:lnTo>
                  <a:lnTo>
                    <a:pt x="107" y="686"/>
                  </a:lnTo>
                  <a:lnTo>
                    <a:pt x="93" y="671"/>
                  </a:lnTo>
                  <a:lnTo>
                    <a:pt x="81" y="656"/>
                  </a:lnTo>
                  <a:lnTo>
                    <a:pt x="70" y="639"/>
                  </a:lnTo>
                  <a:lnTo>
                    <a:pt x="59" y="623"/>
                  </a:lnTo>
                  <a:lnTo>
                    <a:pt x="49" y="605"/>
                  </a:lnTo>
                  <a:lnTo>
                    <a:pt x="40" y="589"/>
                  </a:lnTo>
                  <a:lnTo>
                    <a:pt x="32" y="570"/>
                  </a:lnTo>
                  <a:lnTo>
                    <a:pt x="25" y="552"/>
                  </a:lnTo>
                  <a:lnTo>
                    <a:pt x="18" y="533"/>
                  </a:lnTo>
                  <a:lnTo>
                    <a:pt x="12" y="512"/>
                  </a:lnTo>
                  <a:lnTo>
                    <a:pt x="8" y="493"/>
                  </a:lnTo>
                  <a:lnTo>
                    <a:pt x="4" y="473"/>
                  </a:lnTo>
                  <a:lnTo>
                    <a:pt x="2" y="452"/>
                  </a:lnTo>
                  <a:lnTo>
                    <a:pt x="0" y="432"/>
                  </a:lnTo>
                  <a:lnTo>
                    <a:pt x="0" y="410"/>
                  </a:lnTo>
                  <a:lnTo>
                    <a:pt x="0" y="410"/>
                  </a:lnTo>
                  <a:lnTo>
                    <a:pt x="0" y="389"/>
                  </a:lnTo>
                  <a:lnTo>
                    <a:pt x="2" y="369"/>
                  </a:lnTo>
                  <a:lnTo>
                    <a:pt x="4" y="348"/>
                  </a:lnTo>
                  <a:lnTo>
                    <a:pt x="8" y="328"/>
                  </a:lnTo>
                  <a:lnTo>
                    <a:pt x="12" y="307"/>
                  </a:lnTo>
                  <a:lnTo>
                    <a:pt x="18" y="288"/>
                  </a:lnTo>
                  <a:lnTo>
                    <a:pt x="25" y="269"/>
                  </a:lnTo>
                  <a:lnTo>
                    <a:pt x="32" y="250"/>
                  </a:lnTo>
                  <a:lnTo>
                    <a:pt x="40" y="232"/>
                  </a:lnTo>
                  <a:lnTo>
                    <a:pt x="49" y="215"/>
                  </a:lnTo>
                  <a:lnTo>
                    <a:pt x="59" y="198"/>
                  </a:lnTo>
                  <a:lnTo>
                    <a:pt x="70" y="180"/>
                  </a:lnTo>
                  <a:lnTo>
                    <a:pt x="81" y="165"/>
                  </a:lnTo>
                  <a:lnTo>
                    <a:pt x="93" y="149"/>
                  </a:lnTo>
                  <a:lnTo>
                    <a:pt x="107" y="134"/>
                  </a:lnTo>
                  <a:lnTo>
                    <a:pt x="120" y="120"/>
                  </a:lnTo>
                  <a:lnTo>
                    <a:pt x="134" y="107"/>
                  </a:lnTo>
                  <a:lnTo>
                    <a:pt x="149" y="94"/>
                  </a:lnTo>
                  <a:lnTo>
                    <a:pt x="164" y="82"/>
                  </a:lnTo>
                  <a:lnTo>
                    <a:pt x="180" y="70"/>
                  </a:lnTo>
                  <a:lnTo>
                    <a:pt x="197" y="60"/>
                  </a:lnTo>
                  <a:lnTo>
                    <a:pt x="215" y="49"/>
                  </a:lnTo>
                  <a:lnTo>
                    <a:pt x="232" y="41"/>
                  </a:lnTo>
                  <a:lnTo>
                    <a:pt x="250" y="33"/>
                  </a:lnTo>
                  <a:lnTo>
                    <a:pt x="269" y="25"/>
                  </a:lnTo>
                  <a:lnTo>
                    <a:pt x="288" y="19"/>
                  </a:lnTo>
                  <a:lnTo>
                    <a:pt x="307" y="14"/>
                  </a:lnTo>
                  <a:lnTo>
                    <a:pt x="328" y="8"/>
                  </a:lnTo>
                  <a:lnTo>
                    <a:pt x="347" y="6"/>
                  </a:lnTo>
                  <a:lnTo>
                    <a:pt x="367" y="3"/>
                  </a:lnTo>
                  <a:lnTo>
                    <a:pt x="389" y="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432" y="0"/>
                  </a:lnTo>
                  <a:lnTo>
                    <a:pt x="452" y="3"/>
                  </a:lnTo>
                  <a:lnTo>
                    <a:pt x="473" y="6"/>
                  </a:lnTo>
                  <a:lnTo>
                    <a:pt x="493" y="8"/>
                  </a:lnTo>
                  <a:lnTo>
                    <a:pt x="512" y="14"/>
                  </a:lnTo>
                  <a:lnTo>
                    <a:pt x="531" y="19"/>
                  </a:lnTo>
                  <a:lnTo>
                    <a:pt x="550" y="25"/>
                  </a:lnTo>
                  <a:lnTo>
                    <a:pt x="570" y="33"/>
                  </a:lnTo>
                  <a:lnTo>
                    <a:pt x="587" y="41"/>
                  </a:lnTo>
                  <a:lnTo>
                    <a:pt x="605" y="49"/>
                  </a:lnTo>
                  <a:lnTo>
                    <a:pt x="623" y="60"/>
                  </a:lnTo>
                  <a:lnTo>
                    <a:pt x="639" y="70"/>
                  </a:lnTo>
                  <a:lnTo>
                    <a:pt x="656" y="82"/>
                  </a:lnTo>
                  <a:lnTo>
                    <a:pt x="671" y="94"/>
                  </a:lnTo>
                  <a:lnTo>
                    <a:pt x="686" y="107"/>
                  </a:lnTo>
                  <a:lnTo>
                    <a:pt x="699" y="120"/>
                  </a:lnTo>
                  <a:lnTo>
                    <a:pt x="713" y="134"/>
                  </a:lnTo>
                  <a:lnTo>
                    <a:pt x="727" y="149"/>
                  </a:lnTo>
                  <a:lnTo>
                    <a:pt x="739" y="165"/>
                  </a:lnTo>
                  <a:lnTo>
                    <a:pt x="750" y="180"/>
                  </a:lnTo>
                  <a:lnTo>
                    <a:pt x="761" y="198"/>
                  </a:lnTo>
                  <a:lnTo>
                    <a:pt x="770" y="215"/>
                  </a:lnTo>
                  <a:lnTo>
                    <a:pt x="780" y="232"/>
                  </a:lnTo>
                  <a:lnTo>
                    <a:pt x="788" y="250"/>
                  </a:lnTo>
                  <a:lnTo>
                    <a:pt x="795" y="269"/>
                  </a:lnTo>
                  <a:lnTo>
                    <a:pt x="802" y="288"/>
                  </a:lnTo>
                  <a:lnTo>
                    <a:pt x="807" y="307"/>
                  </a:lnTo>
                  <a:lnTo>
                    <a:pt x="811" y="328"/>
                  </a:lnTo>
                  <a:lnTo>
                    <a:pt x="815" y="348"/>
                  </a:lnTo>
                  <a:lnTo>
                    <a:pt x="818" y="369"/>
                  </a:lnTo>
                  <a:lnTo>
                    <a:pt x="819" y="389"/>
                  </a:lnTo>
                  <a:lnTo>
                    <a:pt x="819" y="410"/>
                  </a:lnTo>
                  <a:lnTo>
                    <a:pt x="819" y="41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1"/>
            <p:cNvSpPr>
              <a:spLocks/>
            </p:cNvSpPr>
            <p:nvPr/>
          </p:nvSpPr>
          <p:spPr bwMode="auto">
            <a:xfrm>
              <a:off x="7258307" y="2065052"/>
              <a:ext cx="975748" cy="972189"/>
            </a:xfrm>
            <a:custGeom>
              <a:avLst/>
              <a:gdLst>
                <a:gd name="T0" fmla="*/ 715 w 821"/>
                <a:gd name="T1" fmla="*/ 135 h 820"/>
                <a:gd name="T2" fmla="*/ 754 w 821"/>
                <a:gd name="T3" fmla="*/ 184 h 820"/>
                <a:gd name="T4" fmla="*/ 782 w 821"/>
                <a:gd name="T5" fmla="*/ 237 h 820"/>
                <a:gd name="T6" fmla="*/ 804 w 821"/>
                <a:gd name="T7" fmla="*/ 293 h 820"/>
                <a:gd name="T8" fmla="*/ 817 w 821"/>
                <a:gd name="T9" fmla="*/ 351 h 820"/>
                <a:gd name="T10" fmla="*/ 821 w 821"/>
                <a:gd name="T11" fmla="*/ 409 h 820"/>
                <a:gd name="T12" fmla="*/ 817 w 821"/>
                <a:gd name="T13" fmla="*/ 468 h 820"/>
                <a:gd name="T14" fmla="*/ 804 w 821"/>
                <a:gd name="T15" fmla="*/ 527 h 820"/>
                <a:gd name="T16" fmla="*/ 782 w 821"/>
                <a:gd name="T17" fmla="*/ 583 h 820"/>
                <a:gd name="T18" fmla="*/ 754 w 821"/>
                <a:gd name="T19" fmla="*/ 636 h 820"/>
                <a:gd name="T20" fmla="*/ 715 w 821"/>
                <a:gd name="T21" fmla="*/ 684 h 820"/>
                <a:gd name="T22" fmla="*/ 685 w 821"/>
                <a:gd name="T23" fmla="*/ 714 h 820"/>
                <a:gd name="T24" fmla="*/ 636 w 821"/>
                <a:gd name="T25" fmla="*/ 752 h 820"/>
                <a:gd name="T26" fmla="*/ 583 w 821"/>
                <a:gd name="T27" fmla="*/ 782 h 820"/>
                <a:gd name="T28" fmla="*/ 527 w 821"/>
                <a:gd name="T29" fmla="*/ 803 h 820"/>
                <a:gd name="T30" fmla="*/ 470 w 821"/>
                <a:gd name="T31" fmla="*/ 816 h 820"/>
                <a:gd name="T32" fmla="*/ 411 w 821"/>
                <a:gd name="T33" fmla="*/ 820 h 820"/>
                <a:gd name="T34" fmla="*/ 352 w 821"/>
                <a:gd name="T35" fmla="*/ 816 h 820"/>
                <a:gd name="T36" fmla="*/ 294 w 821"/>
                <a:gd name="T37" fmla="*/ 803 h 820"/>
                <a:gd name="T38" fmla="*/ 238 w 821"/>
                <a:gd name="T39" fmla="*/ 782 h 820"/>
                <a:gd name="T40" fmla="*/ 186 w 821"/>
                <a:gd name="T41" fmla="*/ 752 h 820"/>
                <a:gd name="T42" fmla="*/ 137 w 821"/>
                <a:gd name="T43" fmla="*/ 714 h 820"/>
                <a:gd name="T44" fmla="*/ 106 w 821"/>
                <a:gd name="T45" fmla="*/ 684 h 820"/>
                <a:gd name="T46" fmla="*/ 68 w 821"/>
                <a:gd name="T47" fmla="*/ 636 h 820"/>
                <a:gd name="T48" fmla="*/ 38 w 821"/>
                <a:gd name="T49" fmla="*/ 583 h 820"/>
                <a:gd name="T50" fmla="*/ 18 w 821"/>
                <a:gd name="T51" fmla="*/ 527 h 820"/>
                <a:gd name="T52" fmla="*/ 5 w 821"/>
                <a:gd name="T53" fmla="*/ 468 h 820"/>
                <a:gd name="T54" fmla="*/ 0 w 821"/>
                <a:gd name="T55" fmla="*/ 409 h 820"/>
                <a:gd name="T56" fmla="*/ 5 w 821"/>
                <a:gd name="T57" fmla="*/ 351 h 820"/>
                <a:gd name="T58" fmla="*/ 18 w 821"/>
                <a:gd name="T59" fmla="*/ 293 h 820"/>
                <a:gd name="T60" fmla="*/ 38 w 821"/>
                <a:gd name="T61" fmla="*/ 237 h 820"/>
                <a:gd name="T62" fmla="*/ 68 w 821"/>
                <a:gd name="T63" fmla="*/ 184 h 820"/>
                <a:gd name="T64" fmla="*/ 106 w 821"/>
                <a:gd name="T65" fmla="*/ 135 h 820"/>
                <a:gd name="T66" fmla="*/ 137 w 821"/>
                <a:gd name="T67" fmla="*/ 105 h 820"/>
                <a:gd name="T68" fmla="*/ 186 w 821"/>
                <a:gd name="T69" fmla="*/ 68 h 820"/>
                <a:gd name="T70" fmla="*/ 238 w 821"/>
                <a:gd name="T71" fmla="*/ 38 h 820"/>
                <a:gd name="T72" fmla="*/ 294 w 821"/>
                <a:gd name="T73" fmla="*/ 16 h 820"/>
                <a:gd name="T74" fmla="*/ 352 w 821"/>
                <a:gd name="T75" fmla="*/ 4 h 820"/>
                <a:gd name="T76" fmla="*/ 411 w 821"/>
                <a:gd name="T77" fmla="*/ 0 h 820"/>
                <a:gd name="T78" fmla="*/ 470 w 821"/>
                <a:gd name="T79" fmla="*/ 4 h 820"/>
                <a:gd name="T80" fmla="*/ 527 w 821"/>
                <a:gd name="T81" fmla="*/ 16 h 820"/>
                <a:gd name="T82" fmla="*/ 583 w 821"/>
                <a:gd name="T83" fmla="*/ 38 h 820"/>
                <a:gd name="T84" fmla="*/ 636 w 821"/>
                <a:gd name="T85" fmla="*/ 68 h 820"/>
                <a:gd name="T86" fmla="*/ 685 w 821"/>
                <a:gd name="T87" fmla="*/ 105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700" y="120"/>
                  </a:moveTo>
                  <a:lnTo>
                    <a:pt x="700" y="120"/>
                  </a:lnTo>
                  <a:lnTo>
                    <a:pt x="715" y="135"/>
                  </a:lnTo>
                  <a:lnTo>
                    <a:pt x="729" y="151"/>
                  </a:lnTo>
                  <a:lnTo>
                    <a:pt x="741" y="168"/>
                  </a:lnTo>
                  <a:lnTo>
                    <a:pt x="754" y="184"/>
                  </a:lnTo>
                  <a:lnTo>
                    <a:pt x="763" y="202"/>
                  </a:lnTo>
                  <a:lnTo>
                    <a:pt x="774" y="219"/>
                  </a:lnTo>
                  <a:lnTo>
                    <a:pt x="782" y="237"/>
                  </a:lnTo>
                  <a:lnTo>
                    <a:pt x="791" y="255"/>
                  </a:lnTo>
                  <a:lnTo>
                    <a:pt x="797" y="274"/>
                  </a:lnTo>
                  <a:lnTo>
                    <a:pt x="804" y="293"/>
                  </a:lnTo>
                  <a:lnTo>
                    <a:pt x="808" y="312"/>
                  </a:lnTo>
                  <a:lnTo>
                    <a:pt x="814" y="331"/>
                  </a:lnTo>
                  <a:lnTo>
                    <a:pt x="817" y="351"/>
                  </a:lnTo>
                  <a:lnTo>
                    <a:pt x="819" y="371"/>
                  </a:lnTo>
                  <a:lnTo>
                    <a:pt x="821" y="390"/>
                  </a:lnTo>
                  <a:lnTo>
                    <a:pt x="821" y="409"/>
                  </a:lnTo>
                  <a:lnTo>
                    <a:pt x="821" y="430"/>
                  </a:lnTo>
                  <a:lnTo>
                    <a:pt x="819" y="449"/>
                  </a:lnTo>
                  <a:lnTo>
                    <a:pt x="817" y="468"/>
                  </a:lnTo>
                  <a:lnTo>
                    <a:pt x="814" y="488"/>
                  </a:lnTo>
                  <a:lnTo>
                    <a:pt x="808" y="508"/>
                  </a:lnTo>
                  <a:lnTo>
                    <a:pt x="804" y="527"/>
                  </a:lnTo>
                  <a:lnTo>
                    <a:pt x="797" y="546"/>
                  </a:lnTo>
                  <a:lnTo>
                    <a:pt x="791" y="564"/>
                  </a:lnTo>
                  <a:lnTo>
                    <a:pt x="782" y="583"/>
                  </a:lnTo>
                  <a:lnTo>
                    <a:pt x="774" y="600"/>
                  </a:lnTo>
                  <a:lnTo>
                    <a:pt x="763" y="618"/>
                  </a:lnTo>
                  <a:lnTo>
                    <a:pt x="754" y="636"/>
                  </a:lnTo>
                  <a:lnTo>
                    <a:pt x="741" y="652"/>
                  </a:lnTo>
                  <a:lnTo>
                    <a:pt x="729" y="669"/>
                  </a:lnTo>
                  <a:lnTo>
                    <a:pt x="715" y="684"/>
                  </a:lnTo>
                  <a:lnTo>
                    <a:pt x="700" y="700"/>
                  </a:lnTo>
                  <a:lnTo>
                    <a:pt x="700" y="700"/>
                  </a:lnTo>
                  <a:lnTo>
                    <a:pt x="685" y="714"/>
                  </a:lnTo>
                  <a:lnTo>
                    <a:pt x="669" y="727"/>
                  </a:lnTo>
                  <a:lnTo>
                    <a:pt x="653" y="741"/>
                  </a:lnTo>
                  <a:lnTo>
                    <a:pt x="636" y="752"/>
                  </a:lnTo>
                  <a:lnTo>
                    <a:pt x="619" y="763"/>
                  </a:lnTo>
                  <a:lnTo>
                    <a:pt x="601" y="773"/>
                  </a:lnTo>
                  <a:lnTo>
                    <a:pt x="583" y="782"/>
                  </a:lnTo>
                  <a:lnTo>
                    <a:pt x="565" y="790"/>
                  </a:lnTo>
                  <a:lnTo>
                    <a:pt x="546" y="797"/>
                  </a:lnTo>
                  <a:lnTo>
                    <a:pt x="527" y="803"/>
                  </a:lnTo>
                  <a:lnTo>
                    <a:pt x="508" y="808"/>
                  </a:lnTo>
                  <a:lnTo>
                    <a:pt x="489" y="812"/>
                  </a:lnTo>
                  <a:lnTo>
                    <a:pt x="470" y="816"/>
                  </a:lnTo>
                  <a:lnTo>
                    <a:pt x="451" y="818"/>
                  </a:lnTo>
                  <a:lnTo>
                    <a:pt x="430" y="819"/>
                  </a:lnTo>
                  <a:lnTo>
                    <a:pt x="411" y="820"/>
                  </a:lnTo>
                  <a:lnTo>
                    <a:pt x="391" y="819"/>
                  </a:lnTo>
                  <a:lnTo>
                    <a:pt x="371" y="818"/>
                  </a:lnTo>
                  <a:lnTo>
                    <a:pt x="352" y="816"/>
                  </a:lnTo>
                  <a:lnTo>
                    <a:pt x="332" y="812"/>
                  </a:lnTo>
                  <a:lnTo>
                    <a:pt x="313" y="808"/>
                  </a:lnTo>
                  <a:lnTo>
                    <a:pt x="294" y="803"/>
                  </a:lnTo>
                  <a:lnTo>
                    <a:pt x="274" y="797"/>
                  </a:lnTo>
                  <a:lnTo>
                    <a:pt x="257" y="790"/>
                  </a:lnTo>
                  <a:lnTo>
                    <a:pt x="238" y="782"/>
                  </a:lnTo>
                  <a:lnTo>
                    <a:pt x="220" y="773"/>
                  </a:lnTo>
                  <a:lnTo>
                    <a:pt x="202" y="763"/>
                  </a:lnTo>
                  <a:lnTo>
                    <a:pt x="186" y="752"/>
                  </a:lnTo>
                  <a:lnTo>
                    <a:pt x="168" y="741"/>
                  </a:lnTo>
                  <a:lnTo>
                    <a:pt x="152" y="727"/>
                  </a:lnTo>
                  <a:lnTo>
                    <a:pt x="137" y="714"/>
                  </a:lnTo>
                  <a:lnTo>
                    <a:pt x="120" y="700"/>
                  </a:lnTo>
                  <a:lnTo>
                    <a:pt x="120" y="700"/>
                  </a:lnTo>
                  <a:lnTo>
                    <a:pt x="106" y="684"/>
                  </a:lnTo>
                  <a:lnTo>
                    <a:pt x="93" y="669"/>
                  </a:lnTo>
                  <a:lnTo>
                    <a:pt x="81" y="652"/>
                  </a:lnTo>
                  <a:lnTo>
                    <a:pt x="68" y="636"/>
                  </a:lnTo>
                  <a:lnTo>
                    <a:pt x="57" y="618"/>
                  </a:lnTo>
                  <a:lnTo>
                    <a:pt x="48" y="600"/>
                  </a:lnTo>
                  <a:lnTo>
                    <a:pt x="38" y="583"/>
                  </a:lnTo>
                  <a:lnTo>
                    <a:pt x="30" y="564"/>
                  </a:lnTo>
                  <a:lnTo>
                    <a:pt x="23" y="546"/>
                  </a:lnTo>
                  <a:lnTo>
                    <a:pt x="18" y="527"/>
                  </a:lnTo>
                  <a:lnTo>
                    <a:pt x="12" y="508"/>
                  </a:lnTo>
                  <a:lnTo>
                    <a:pt x="8" y="488"/>
                  </a:lnTo>
                  <a:lnTo>
                    <a:pt x="5" y="468"/>
                  </a:lnTo>
                  <a:lnTo>
                    <a:pt x="3" y="449"/>
                  </a:lnTo>
                  <a:lnTo>
                    <a:pt x="1" y="430"/>
                  </a:lnTo>
                  <a:lnTo>
                    <a:pt x="0" y="409"/>
                  </a:lnTo>
                  <a:lnTo>
                    <a:pt x="1" y="390"/>
                  </a:lnTo>
                  <a:lnTo>
                    <a:pt x="3" y="371"/>
                  </a:lnTo>
                  <a:lnTo>
                    <a:pt x="5" y="351"/>
                  </a:lnTo>
                  <a:lnTo>
                    <a:pt x="8" y="331"/>
                  </a:lnTo>
                  <a:lnTo>
                    <a:pt x="12" y="312"/>
                  </a:lnTo>
                  <a:lnTo>
                    <a:pt x="18" y="293"/>
                  </a:lnTo>
                  <a:lnTo>
                    <a:pt x="23" y="274"/>
                  </a:lnTo>
                  <a:lnTo>
                    <a:pt x="30" y="255"/>
                  </a:lnTo>
                  <a:lnTo>
                    <a:pt x="38" y="237"/>
                  </a:lnTo>
                  <a:lnTo>
                    <a:pt x="48" y="219"/>
                  </a:lnTo>
                  <a:lnTo>
                    <a:pt x="57" y="202"/>
                  </a:lnTo>
                  <a:lnTo>
                    <a:pt x="68" y="184"/>
                  </a:lnTo>
                  <a:lnTo>
                    <a:pt x="81" y="168"/>
                  </a:lnTo>
                  <a:lnTo>
                    <a:pt x="93" y="151"/>
                  </a:lnTo>
                  <a:lnTo>
                    <a:pt x="106" y="135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37" y="105"/>
                  </a:lnTo>
                  <a:lnTo>
                    <a:pt x="152" y="91"/>
                  </a:lnTo>
                  <a:lnTo>
                    <a:pt x="168" y="79"/>
                  </a:lnTo>
                  <a:lnTo>
                    <a:pt x="186" y="68"/>
                  </a:lnTo>
                  <a:lnTo>
                    <a:pt x="202" y="57"/>
                  </a:lnTo>
                  <a:lnTo>
                    <a:pt x="220" y="46"/>
                  </a:lnTo>
                  <a:lnTo>
                    <a:pt x="238" y="38"/>
                  </a:lnTo>
                  <a:lnTo>
                    <a:pt x="257" y="30"/>
                  </a:lnTo>
                  <a:lnTo>
                    <a:pt x="274" y="23"/>
                  </a:lnTo>
                  <a:lnTo>
                    <a:pt x="294" y="16"/>
                  </a:lnTo>
                  <a:lnTo>
                    <a:pt x="313" y="12"/>
                  </a:lnTo>
                  <a:lnTo>
                    <a:pt x="332" y="8"/>
                  </a:lnTo>
                  <a:lnTo>
                    <a:pt x="352" y="4"/>
                  </a:lnTo>
                  <a:lnTo>
                    <a:pt x="371" y="1"/>
                  </a:lnTo>
                  <a:lnTo>
                    <a:pt x="391" y="0"/>
                  </a:lnTo>
                  <a:lnTo>
                    <a:pt x="411" y="0"/>
                  </a:lnTo>
                  <a:lnTo>
                    <a:pt x="430" y="0"/>
                  </a:lnTo>
                  <a:lnTo>
                    <a:pt x="451" y="1"/>
                  </a:lnTo>
                  <a:lnTo>
                    <a:pt x="470" y="4"/>
                  </a:lnTo>
                  <a:lnTo>
                    <a:pt x="489" y="8"/>
                  </a:lnTo>
                  <a:lnTo>
                    <a:pt x="508" y="12"/>
                  </a:lnTo>
                  <a:lnTo>
                    <a:pt x="527" y="16"/>
                  </a:lnTo>
                  <a:lnTo>
                    <a:pt x="546" y="23"/>
                  </a:lnTo>
                  <a:lnTo>
                    <a:pt x="565" y="30"/>
                  </a:lnTo>
                  <a:lnTo>
                    <a:pt x="583" y="38"/>
                  </a:lnTo>
                  <a:lnTo>
                    <a:pt x="601" y="46"/>
                  </a:lnTo>
                  <a:lnTo>
                    <a:pt x="619" y="57"/>
                  </a:lnTo>
                  <a:lnTo>
                    <a:pt x="636" y="68"/>
                  </a:lnTo>
                  <a:lnTo>
                    <a:pt x="653" y="79"/>
                  </a:lnTo>
                  <a:lnTo>
                    <a:pt x="669" y="91"/>
                  </a:lnTo>
                  <a:lnTo>
                    <a:pt x="685" y="105"/>
                  </a:lnTo>
                  <a:lnTo>
                    <a:pt x="700" y="120"/>
                  </a:lnTo>
                  <a:lnTo>
                    <a:pt x="700" y="12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12"/>
            <p:cNvSpPr>
              <a:spLocks/>
            </p:cNvSpPr>
            <p:nvPr/>
          </p:nvSpPr>
          <p:spPr bwMode="auto">
            <a:xfrm>
              <a:off x="9863244" y="4666734"/>
              <a:ext cx="972189" cy="972189"/>
            </a:xfrm>
            <a:custGeom>
              <a:avLst/>
              <a:gdLst>
                <a:gd name="T0" fmla="*/ 714 w 821"/>
                <a:gd name="T1" fmla="*/ 135 h 820"/>
                <a:gd name="T2" fmla="*/ 752 w 821"/>
                <a:gd name="T3" fmla="*/ 184 h 820"/>
                <a:gd name="T4" fmla="*/ 782 w 821"/>
                <a:gd name="T5" fmla="*/ 238 h 820"/>
                <a:gd name="T6" fmla="*/ 803 w 821"/>
                <a:gd name="T7" fmla="*/ 294 h 820"/>
                <a:gd name="T8" fmla="*/ 817 w 821"/>
                <a:gd name="T9" fmla="*/ 351 h 820"/>
                <a:gd name="T10" fmla="*/ 821 w 821"/>
                <a:gd name="T11" fmla="*/ 410 h 820"/>
                <a:gd name="T12" fmla="*/ 817 w 821"/>
                <a:gd name="T13" fmla="*/ 469 h 820"/>
                <a:gd name="T14" fmla="*/ 803 w 821"/>
                <a:gd name="T15" fmla="*/ 526 h 820"/>
                <a:gd name="T16" fmla="*/ 782 w 821"/>
                <a:gd name="T17" fmla="*/ 582 h 820"/>
                <a:gd name="T18" fmla="*/ 752 w 821"/>
                <a:gd name="T19" fmla="*/ 635 h 820"/>
                <a:gd name="T20" fmla="*/ 714 w 821"/>
                <a:gd name="T21" fmla="*/ 684 h 820"/>
                <a:gd name="T22" fmla="*/ 685 w 821"/>
                <a:gd name="T23" fmla="*/ 714 h 820"/>
                <a:gd name="T24" fmla="*/ 636 w 821"/>
                <a:gd name="T25" fmla="*/ 753 h 820"/>
                <a:gd name="T26" fmla="*/ 583 w 821"/>
                <a:gd name="T27" fmla="*/ 781 h 820"/>
                <a:gd name="T28" fmla="*/ 527 w 821"/>
                <a:gd name="T29" fmla="*/ 803 h 820"/>
                <a:gd name="T30" fmla="*/ 468 w 821"/>
                <a:gd name="T31" fmla="*/ 815 h 820"/>
                <a:gd name="T32" fmla="*/ 410 w 821"/>
                <a:gd name="T33" fmla="*/ 820 h 820"/>
                <a:gd name="T34" fmla="*/ 351 w 821"/>
                <a:gd name="T35" fmla="*/ 815 h 820"/>
                <a:gd name="T36" fmla="*/ 294 w 821"/>
                <a:gd name="T37" fmla="*/ 803 h 820"/>
                <a:gd name="T38" fmla="*/ 238 w 821"/>
                <a:gd name="T39" fmla="*/ 781 h 820"/>
                <a:gd name="T40" fmla="*/ 184 w 821"/>
                <a:gd name="T41" fmla="*/ 753 h 820"/>
                <a:gd name="T42" fmla="*/ 135 w 821"/>
                <a:gd name="T43" fmla="*/ 714 h 820"/>
                <a:gd name="T44" fmla="*/ 105 w 821"/>
                <a:gd name="T45" fmla="*/ 684 h 820"/>
                <a:gd name="T46" fmla="*/ 68 w 821"/>
                <a:gd name="T47" fmla="*/ 635 h 820"/>
                <a:gd name="T48" fmla="*/ 38 w 821"/>
                <a:gd name="T49" fmla="*/ 582 h 820"/>
                <a:gd name="T50" fmla="*/ 16 w 821"/>
                <a:gd name="T51" fmla="*/ 526 h 820"/>
                <a:gd name="T52" fmla="*/ 4 w 821"/>
                <a:gd name="T53" fmla="*/ 469 h 820"/>
                <a:gd name="T54" fmla="*/ 0 w 821"/>
                <a:gd name="T55" fmla="*/ 410 h 820"/>
                <a:gd name="T56" fmla="*/ 4 w 821"/>
                <a:gd name="T57" fmla="*/ 351 h 820"/>
                <a:gd name="T58" fmla="*/ 16 w 821"/>
                <a:gd name="T59" fmla="*/ 294 h 820"/>
                <a:gd name="T60" fmla="*/ 38 w 821"/>
                <a:gd name="T61" fmla="*/ 238 h 820"/>
                <a:gd name="T62" fmla="*/ 68 w 821"/>
                <a:gd name="T63" fmla="*/ 184 h 820"/>
                <a:gd name="T64" fmla="*/ 105 w 821"/>
                <a:gd name="T65" fmla="*/ 135 h 820"/>
                <a:gd name="T66" fmla="*/ 135 w 821"/>
                <a:gd name="T67" fmla="*/ 105 h 820"/>
                <a:gd name="T68" fmla="*/ 184 w 821"/>
                <a:gd name="T69" fmla="*/ 67 h 820"/>
                <a:gd name="T70" fmla="*/ 238 w 821"/>
                <a:gd name="T71" fmla="*/ 38 h 820"/>
                <a:gd name="T72" fmla="*/ 294 w 821"/>
                <a:gd name="T73" fmla="*/ 16 h 820"/>
                <a:gd name="T74" fmla="*/ 351 w 821"/>
                <a:gd name="T75" fmla="*/ 4 h 820"/>
                <a:gd name="T76" fmla="*/ 410 w 821"/>
                <a:gd name="T77" fmla="*/ 0 h 820"/>
                <a:gd name="T78" fmla="*/ 468 w 821"/>
                <a:gd name="T79" fmla="*/ 4 h 820"/>
                <a:gd name="T80" fmla="*/ 527 w 821"/>
                <a:gd name="T81" fmla="*/ 16 h 820"/>
                <a:gd name="T82" fmla="*/ 583 w 821"/>
                <a:gd name="T83" fmla="*/ 38 h 820"/>
                <a:gd name="T84" fmla="*/ 636 w 821"/>
                <a:gd name="T85" fmla="*/ 67 h 820"/>
                <a:gd name="T86" fmla="*/ 685 w 821"/>
                <a:gd name="T87" fmla="*/ 105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700" y="120"/>
                  </a:moveTo>
                  <a:lnTo>
                    <a:pt x="700" y="120"/>
                  </a:lnTo>
                  <a:lnTo>
                    <a:pt x="714" y="135"/>
                  </a:lnTo>
                  <a:lnTo>
                    <a:pt x="728" y="150"/>
                  </a:lnTo>
                  <a:lnTo>
                    <a:pt x="741" y="167"/>
                  </a:lnTo>
                  <a:lnTo>
                    <a:pt x="752" y="184"/>
                  </a:lnTo>
                  <a:lnTo>
                    <a:pt x="763" y="201"/>
                  </a:lnTo>
                  <a:lnTo>
                    <a:pt x="773" y="219"/>
                  </a:lnTo>
                  <a:lnTo>
                    <a:pt x="782" y="238"/>
                  </a:lnTo>
                  <a:lnTo>
                    <a:pt x="791" y="255"/>
                  </a:lnTo>
                  <a:lnTo>
                    <a:pt x="797" y="275"/>
                  </a:lnTo>
                  <a:lnTo>
                    <a:pt x="803" y="294"/>
                  </a:lnTo>
                  <a:lnTo>
                    <a:pt x="808" y="313"/>
                  </a:lnTo>
                  <a:lnTo>
                    <a:pt x="812" y="332"/>
                  </a:lnTo>
                  <a:lnTo>
                    <a:pt x="817" y="351"/>
                  </a:lnTo>
                  <a:lnTo>
                    <a:pt x="818" y="370"/>
                  </a:lnTo>
                  <a:lnTo>
                    <a:pt x="819" y="391"/>
                  </a:lnTo>
                  <a:lnTo>
                    <a:pt x="821" y="410"/>
                  </a:lnTo>
                  <a:lnTo>
                    <a:pt x="819" y="429"/>
                  </a:lnTo>
                  <a:lnTo>
                    <a:pt x="818" y="449"/>
                  </a:lnTo>
                  <a:lnTo>
                    <a:pt x="817" y="469"/>
                  </a:lnTo>
                  <a:lnTo>
                    <a:pt x="812" y="488"/>
                  </a:lnTo>
                  <a:lnTo>
                    <a:pt x="808" y="507"/>
                  </a:lnTo>
                  <a:lnTo>
                    <a:pt x="803" y="526"/>
                  </a:lnTo>
                  <a:lnTo>
                    <a:pt x="797" y="545"/>
                  </a:lnTo>
                  <a:lnTo>
                    <a:pt x="791" y="564"/>
                  </a:lnTo>
                  <a:lnTo>
                    <a:pt x="782" y="582"/>
                  </a:lnTo>
                  <a:lnTo>
                    <a:pt x="773" y="601"/>
                  </a:lnTo>
                  <a:lnTo>
                    <a:pt x="763" y="619"/>
                  </a:lnTo>
                  <a:lnTo>
                    <a:pt x="752" y="635"/>
                  </a:lnTo>
                  <a:lnTo>
                    <a:pt x="741" y="653"/>
                  </a:lnTo>
                  <a:lnTo>
                    <a:pt x="728" y="669"/>
                  </a:lnTo>
                  <a:lnTo>
                    <a:pt x="714" y="684"/>
                  </a:lnTo>
                  <a:lnTo>
                    <a:pt x="700" y="699"/>
                  </a:lnTo>
                  <a:lnTo>
                    <a:pt x="700" y="699"/>
                  </a:lnTo>
                  <a:lnTo>
                    <a:pt x="685" y="714"/>
                  </a:lnTo>
                  <a:lnTo>
                    <a:pt x="669" y="728"/>
                  </a:lnTo>
                  <a:lnTo>
                    <a:pt x="653" y="740"/>
                  </a:lnTo>
                  <a:lnTo>
                    <a:pt x="636" y="753"/>
                  </a:lnTo>
                  <a:lnTo>
                    <a:pt x="619" y="764"/>
                  </a:lnTo>
                  <a:lnTo>
                    <a:pt x="601" y="773"/>
                  </a:lnTo>
                  <a:lnTo>
                    <a:pt x="583" y="781"/>
                  </a:lnTo>
                  <a:lnTo>
                    <a:pt x="564" y="789"/>
                  </a:lnTo>
                  <a:lnTo>
                    <a:pt x="546" y="796"/>
                  </a:lnTo>
                  <a:lnTo>
                    <a:pt x="527" y="803"/>
                  </a:lnTo>
                  <a:lnTo>
                    <a:pt x="508" y="809"/>
                  </a:lnTo>
                  <a:lnTo>
                    <a:pt x="489" y="813"/>
                  </a:lnTo>
                  <a:lnTo>
                    <a:pt x="468" y="815"/>
                  </a:lnTo>
                  <a:lnTo>
                    <a:pt x="449" y="818"/>
                  </a:lnTo>
                  <a:lnTo>
                    <a:pt x="430" y="820"/>
                  </a:lnTo>
                  <a:lnTo>
                    <a:pt x="410" y="820"/>
                  </a:lnTo>
                  <a:lnTo>
                    <a:pt x="391" y="820"/>
                  </a:lnTo>
                  <a:lnTo>
                    <a:pt x="371" y="818"/>
                  </a:lnTo>
                  <a:lnTo>
                    <a:pt x="351" y="815"/>
                  </a:lnTo>
                  <a:lnTo>
                    <a:pt x="332" y="813"/>
                  </a:lnTo>
                  <a:lnTo>
                    <a:pt x="313" y="809"/>
                  </a:lnTo>
                  <a:lnTo>
                    <a:pt x="294" y="803"/>
                  </a:lnTo>
                  <a:lnTo>
                    <a:pt x="274" y="796"/>
                  </a:lnTo>
                  <a:lnTo>
                    <a:pt x="255" y="789"/>
                  </a:lnTo>
                  <a:lnTo>
                    <a:pt x="238" y="781"/>
                  </a:lnTo>
                  <a:lnTo>
                    <a:pt x="220" y="773"/>
                  </a:lnTo>
                  <a:lnTo>
                    <a:pt x="202" y="764"/>
                  </a:lnTo>
                  <a:lnTo>
                    <a:pt x="184" y="753"/>
                  </a:lnTo>
                  <a:lnTo>
                    <a:pt x="168" y="740"/>
                  </a:lnTo>
                  <a:lnTo>
                    <a:pt x="152" y="728"/>
                  </a:lnTo>
                  <a:lnTo>
                    <a:pt x="135" y="714"/>
                  </a:lnTo>
                  <a:lnTo>
                    <a:pt x="120" y="699"/>
                  </a:lnTo>
                  <a:lnTo>
                    <a:pt x="120" y="699"/>
                  </a:lnTo>
                  <a:lnTo>
                    <a:pt x="105" y="684"/>
                  </a:lnTo>
                  <a:lnTo>
                    <a:pt x="91" y="669"/>
                  </a:lnTo>
                  <a:lnTo>
                    <a:pt x="79" y="653"/>
                  </a:lnTo>
                  <a:lnTo>
                    <a:pt x="68" y="635"/>
                  </a:lnTo>
                  <a:lnTo>
                    <a:pt x="57" y="619"/>
                  </a:lnTo>
                  <a:lnTo>
                    <a:pt x="46" y="601"/>
                  </a:lnTo>
                  <a:lnTo>
                    <a:pt x="38" y="582"/>
                  </a:lnTo>
                  <a:lnTo>
                    <a:pt x="30" y="564"/>
                  </a:lnTo>
                  <a:lnTo>
                    <a:pt x="23" y="545"/>
                  </a:lnTo>
                  <a:lnTo>
                    <a:pt x="16" y="526"/>
                  </a:lnTo>
                  <a:lnTo>
                    <a:pt x="12" y="507"/>
                  </a:lnTo>
                  <a:lnTo>
                    <a:pt x="8" y="488"/>
                  </a:lnTo>
                  <a:lnTo>
                    <a:pt x="4" y="469"/>
                  </a:lnTo>
                  <a:lnTo>
                    <a:pt x="1" y="449"/>
                  </a:lnTo>
                  <a:lnTo>
                    <a:pt x="0" y="429"/>
                  </a:lnTo>
                  <a:lnTo>
                    <a:pt x="0" y="410"/>
                  </a:lnTo>
                  <a:lnTo>
                    <a:pt x="0" y="391"/>
                  </a:lnTo>
                  <a:lnTo>
                    <a:pt x="1" y="370"/>
                  </a:lnTo>
                  <a:lnTo>
                    <a:pt x="4" y="351"/>
                  </a:lnTo>
                  <a:lnTo>
                    <a:pt x="8" y="332"/>
                  </a:lnTo>
                  <a:lnTo>
                    <a:pt x="12" y="313"/>
                  </a:lnTo>
                  <a:lnTo>
                    <a:pt x="16" y="294"/>
                  </a:lnTo>
                  <a:lnTo>
                    <a:pt x="23" y="275"/>
                  </a:lnTo>
                  <a:lnTo>
                    <a:pt x="30" y="255"/>
                  </a:lnTo>
                  <a:lnTo>
                    <a:pt x="38" y="238"/>
                  </a:lnTo>
                  <a:lnTo>
                    <a:pt x="46" y="219"/>
                  </a:lnTo>
                  <a:lnTo>
                    <a:pt x="57" y="201"/>
                  </a:lnTo>
                  <a:lnTo>
                    <a:pt x="68" y="184"/>
                  </a:lnTo>
                  <a:lnTo>
                    <a:pt x="79" y="167"/>
                  </a:lnTo>
                  <a:lnTo>
                    <a:pt x="91" y="150"/>
                  </a:lnTo>
                  <a:lnTo>
                    <a:pt x="105" y="135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35" y="105"/>
                  </a:lnTo>
                  <a:lnTo>
                    <a:pt x="152" y="92"/>
                  </a:lnTo>
                  <a:lnTo>
                    <a:pt x="168" y="79"/>
                  </a:lnTo>
                  <a:lnTo>
                    <a:pt x="184" y="67"/>
                  </a:lnTo>
                  <a:lnTo>
                    <a:pt x="202" y="56"/>
                  </a:lnTo>
                  <a:lnTo>
                    <a:pt x="220" y="47"/>
                  </a:lnTo>
                  <a:lnTo>
                    <a:pt x="238" y="38"/>
                  </a:lnTo>
                  <a:lnTo>
                    <a:pt x="255" y="30"/>
                  </a:lnTo>
                  <a:lnTo>
                    <a:pt x="274" y="23"/>
                  </a:lnTo>
                  <a:lnTo>
                    <a:pt x="294" y="16"/>
                  </a:lnTo>
                  <a:lnTo>
                    <a:pt x="313" y="11"/>
                  </a:lnTo>
                  <a:lnTo>
                    <a:pt x="332" y="7"/>
                  </a:lnTo>
                  <a:lnTo>
                    <a:pt x="351" y="4"/>
                  </a:lnTo>
                  <a:lnTo>
                    <a:pt x="371" y="1"/>
                  </a:lnTo>
                  <a:lnTo>
                    <a:pt x="391" y="0"/>
                  </a:lnTo>
                  <a:lnTo>
                    <a:pt x="410" y="0"/>
                  </a:lnTo>
                  <a:lnTo>
                    <a:pt x="430" y="0"/>
                  </a:lnTo>
                  <a:lnTo>
                    <a:pt x="449" y="1"/>
                  </a:lnTo>
                  <a:lnTo>
                    <a:pt x="468" y="4"/>
                  </a:lnTo>
                  <a:lnTo>
                    <a:pt x="489" y="7"/>
                  </a:lnTo>
                  <a:lnTo>
                    <a:pt x="508" y="11"/>
                  </a:lnTo>
                  <a:lnTo>
                    <a:pt x="527" y="16"/>
                  </a:lnTo>
                  <a:lnTo>
                    <a:pt x="546" y="23"/>
                  </a:lnTo>
                  <a:lnTo>
                    <a:pt x="564" y="30"/>
                  </a:lnTo>
                  <a:lnTo>
                    <a:pt x="583" y="38"/>
                  </a:lnTo>
                  <a:lnTo>
                    <a:pt x="601" y="47"/>
                  </a:lnTo>
                  <a:lnTo>
                    <a:pt x="619" y="56"/>
                  </a:lnTo>
                  <a:lnTo>
                    <a:pt x="636" y="67"/>
                  </a:lnTo>
                  <a:lnTo>
                    <a:pt x="653" y="79"/>
                  </a:lnTo>
                  <a:lnTo>
                    <a:pt x="669" y="92"/>
                  </a:lnTo>
                  <a:lnTo>
                    <a:pt x="685" y="105"/>
                  </a:lnTo>
                  <a:lnTo>
                    <a:pt x="700" y="120"/>
                  </a:lnTo>
                  <a:lnTo>
                    <a:pt x="700" y="12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" name="Freeform: Shape 13"/>
            <p:cNvSpPr>
              <a:spLocks/>
            </p:cNvSpPr>
            <p:nvPr/>
          </p:nvSpPr>
          <p:spPr bwMode="auto">
            <a:xfrm>
              <a:off x="6719724" y="3365893"/>
              <a:ext cx="975748" cy="972189"/>
            </a:xfrm>
            <a:custGeom>
              <a:avLst/>
              <a:gdLst>
                <a:gd name="T0" fmla="*/ 432 w 821"/>
                <a:gd name="T1" fmla="*/ 1 h 820"/>
                <a:gd name="T2" fmla="*/ 493 w 821"/>
                <a:gd name="T3" fmla="*/ 8 h 820"/>
                <a:gd name="T4" fmla="*/ 552 w 821"/>
                <a:gd name="T5" fmla="*/ 26 h 820"/>
                <a:gd name="T6" fmla="*/ 606 w 821"/>
                <a:gd name="T7" fmla="*/ 50 h 820"/>
                <a:gd name="T8" fmla="*/ 655 w 821"/>
                <a:gd name="T9" fmla="*/ 82 h 820"/>
                <a:gd name="T10" fmla="*/ 701 w 821"/>
                <a:gd name="T11" fmla="*/ 120 h 820"/>
                <a:gd name="T12" fmla="*/ 739 w 821"/>
                <a:gd name="T13" fmla="*/ 165 h 820"/>
                <a:gd name="T14" fmla="*/ 770 w 821"/>
                <a:gd name="T15" fmla="*/ 215 h 820"/>
                <a:gd name="T16" fmla="*/ 795 w 821"/>
                <a:gd name="T17" fmla="*/ 269 h 820"/>
                <a:gd name="T18" fmla="*/ 813 w 821"/>
                <a:gd name="T19" fmla="*/ 327 h 820"/>
                <a:gd name="T20" fmla="*/ 819 w 821"/>
                <a:gd name="T21" fmla="*/ 389 h 820"/>
                <a:gd name="T22" fmla="*/ 819 w 821"/>
                <a:gd name="T23" fmla="*/ 431 h 820"/>
                <a:gd name="T24" fmla="*/ 813 w 821"/>
                <a:gd name="T25" fmla="*/ 493 h 820"/>
                <a:gd name="T26" fmla="*/ 795 w 821"/>
                <a:gd name="T27" fmla="*/ 551 h 820"/>
                <a:gd name="T28" fmla="*/ 770 w 821"/>
                <a:gd name="T29" fmla="*/ 606 h 820"/>
                <a:gd name="T30" fmla="*/ 739 w 821"/>
                <a:gd name="T31" fmla="*/ 655 h 820"/>
                <a:gd name="T32" fmla="*/ 701 w 821"/>
                <a:gd name="T33" fmla="*/ 700 h 820"/>
                <a:gd name="T34" fmla="*/ 655 w 821"/>
                <a:gd name="T35" fmla="*/ 738 h 820"/>
                <a:gd name="T36" fmla="*/ 606 w 821"/>
                <a:gd name="T37" fmla="*/ 771 h 820"/>
                <a:gd name="T38" fmla="*/ 552 w 821"/>
                <a:gd name="T39" fmla="*/ 796 h 820"/>
                <a:gd name="T40" fmla="*/ 493 w 821"/>
                <a:gd name="T41" fmla="*/ 812 h 820"/>
                <a:gd name="T42" fmla="*/ 432 w 821"/>
                <a:gd name="T43" fmla="*/ 820 h 820"/>
                <a:gd name="T44" fmla="*/ 389 w 821"/>
                <a:gd name="T45" fmla="*/ 820 h 820"/>
                <a:gd name="T46" fmla="*/ 328 w 821"/>
                <a:gd name="T47" fmla="*/ 812 h 820"/>
                <a:gd name="T48" fmla="*/ 269 w 821"/>
                <a:gd name="T49" fmla="*/ 796 h 820"/>
                <a:gd name="T50" fmla="*/ 214 w 821"/>
                <a:gd name="T51" fmla="*/ 771 h 820"/>
                <a:gd name="T52" fmla="*/ 165 w 821"/>
                <a:gd name="T53" fmla="*/ 738 h 820"/>
                <a:gd name="T54" fmla="*/ 120 w 821"/>
                <a:gd name="T55" fmla="*/ 700 h 820"/>
                <a:gd name="T56" fmla="*/ 82 w 821"/>
                <a:gd name="T57" fmla="*/ 655 h 820"/>
                <a:gd name="T58" fmla="*/ 49 w 821"/>
                <a:gd name="T59" fmla="*/ 606 h 820"/>
                <a:gd name="T60" fmla="*/ 25 w 821"/>
                <a:gd name="T61" fmla="*/ 551 h 820"/>
                <a:gd name="T62" fmla="*/ 8 w 821"/>
                <a:gd name="T63" fmla="*/ 493 h 820"/>
                <a:gd name="T64" fmla="*/ 1 w 821"/>
                <a:gd name="T65" fmla="*/ 431 h 820"/>
                <a:gd name="T66" fmla="*/ 1 w 821"/>
                <a:gd name="T67" fmla="*/ 389 h 820"/>
                <a:gd name="T68" fmla="*/ 8 w 821"/>
                <a:gd name="T69" fmla="*/ 327 h 820"/>
                <a:gd name="T70" fmla="*/ 25 w 821"/>
                <a:gd name="T71" fmla="*/ 269 h 820"/>
                <a:gd name="T72" fmla="*/ 49 w 821"/>
                <a:gd name="T73" fmla="*/ 215 h 820"/>
                <a:gd name="T74" fmla="*/ 82 w 821"/>
                <a:gd name="T75" fmla="*/ 165 h 820"/>
                <a:gd name="T76" fmla="*/ 120 w 821"/>
                <a:gd name="T77" fmla="*/ 120 h 820"/>
                <a:gd name="T78" fmla="*/ 165 w 821"/>
                <a:gd name="T79" fmla="*/ 82 h 820"/>
                <a:gd name="T80" fmla="*/ 214 w 821"/>
                <a:gd name="T81" fmla="*/ 50 h 820"/>
                <a:gd name="T82" fmla="*/ 269 w 821"/>
                <a:gd name="T83" fmla="*/ 26 h 820"/>
                <a:gd name="T84" fmla="*/ 328 w 821"/>
                <a:gd name="T85" fmla="*/ 8 h 820"/>
                <a:gd name="T86" fmla="*/ 389 w 821"/>
                <a:gd name="T87" fmla="*/ 1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410" y="0"/>
                  </a:moveTo>
                  <a:lnTo>
                    <a:pt x="410" y="0"/>
                  </a:lnTo>
                  <a:lnTo>
                    <a:pt x="432" y="1"/>
                  </a:lnTo>
                  <a:lnTo>
                    <a:pt x="452" y="2"/>
                  </a:lnTo>
                  <a:lnTo>
                    <a:pt x="473" y="5"/>
                  </a:lnTo>
                  <a:lnTo>
                    <a:pt x="493" y="8"/>
                  </a:lnTo>
                  <a:lnTo>
                    <a:pt x="512" y="13"/>
                  </a:lnTo>
                  <a:lnTo>
                    <a:pt x="533" y="19"/>
                  </a:lnTo>
                  <a:lnTo>
                    <a:pt x="552" y="26"/>
                  </a:lnTo>
                  <a:lnTo>
                    <a:pt x="569" y="32"/>
                  </a:lnTo>
                  <a:lnTo>
                    <a:pt x="589" y="41"/>
                  </a:lnTo>
                  <a:lnTo>
                    <a:pt x="606" y="50"/>
                  </a:lnTo>
                  <a:lnTo>
                    <a:pt x="623" y="60"/>
                  </a:lnTo>
                  <a:lnTo>
                    <a:pt x="639" y="71"/>
                  </a:lnTo>
                  <a:lnTo>
                    <a:pt x="655" y="82"/>
                  </a:lnTo>
                  <a:lnTo>
                    <a:pt x="671" y="94"/>
                  </a:lnTo>
                  <a:lnTo>
                    <a:pt x="686" y="106"/>
                  </a:lnTo>
                  <a:lnTo>
                    <a:pt x="701" y="120"/>
                  </a:lnTo>
                  <a:lnTo>
                    <a:pt x="714" y="135"/>
                  </a:lnTo>
                  <a:lnTo>
                    <a:pt x="726" y="150"/>
                  </a:lnTo>
                  <a:lnTo>
                    <a:pt x="739" y="165"/>
                  </a:lnTo>
                  <a:lnTo>
                    <a:pt x="750" y="181"/>
                  </a:lnTo>
                  <a:lnTo>
                    <a:pt x="761" y="198"/>
                  </a:lnTo>
                  <a:lnTo>
                    <a:pt x="770" y="215"/>
                  </a:lnTo>
                  <a:lnTo>
                    <a:pt x="780" y="232"/>
                  </a:lnTo>
                  <a:lnTo>
                    <a:pt x="788" y="251"/>
                  </a:lnTo>
                  <a:lnTo>
                    <a:pt x="795" y="269"/>
                  </a:lnTo>
                  <a:lnTo>
                    <a:pt x="802" y="288"/>
                  </a:lnTo>
                  <a:lnTo>
                    <a:pt x="807" y="308"/>
                  </a:lnTo>
                  <a:lnTo>
                    <a:pt x="813" y="327"/>
                  </a:lnTo>
                  <a:lnTo>
                    <a:pt x="815" y="348"/>
                  </a:lnTo>
                  <a:lnTo>
                    <a:pt x="818" y="368"/>
                  </a:lnTo>
                  <a:lnTo>
                    <a:pt x="819" y="389"/>
                  </a:lnTo>
                  <a:lnTo>
                    <a:pt x="821" y="411"/>
                  </a:lnTo>
                  <a:lnTo>
                    <a:pt x="821" y="411"/>
                  </a:lnTo>
                  <a:lnTo>
                    <a:pt x="819" y="431"/>
                  </a:lnTo>
                  <a:lnTo>
                    <a:pt x="818" y="452"/>
                  </a:lnTo>
                  <a:lnTo>
                    <a:pt x="815" y="472"/>
                  </a:lnTo>
                  <a:lnTo>
                    <a:pt x="813" y="493"/>
                  </a:lnTo>
                  <a:lnTo>
                    <a:pt x="807" y="513"/>
                  </a:lnTo>
                  <a:lnTo>
                    <a:pt x="802" y="532"/>
                  </a:lnTo>
                  <a:lnTo>
                    <a:pt x="795" y="551"/>
                  </a:lnTo>
                  <a:lnTo>
                    <a:pt x="788" y="570"/>
                  </a:lnTo>
                  <a:lnTo>
                    <a:pt x="780" y="588"/>
                  </a:lnTo>
                  <a:lnTo>
                    <a:pt x="770" y="606"/>
                  </a:lnTo>
                  <a:lnTo>
                    <a:pt x="761" y="622"/>
                  </a:lnTo>
                  <a:lnTo>
                    <a:pt x="750" y="640"/>
                  </a:lnTo>
                  <a:lnTo>
                    <a:pt x="739" y="655"/>
                  </a:lnTo>
                  <a:lnTo>
                    <a:pt x="726" y="672"/>
                  </a:lnTo>
                  <a:lnTo>
                    <a:pt x="714" y="687"/>
                  </a:lnTo>
                  <a:lnTo>
                    <a:pt x="701" y="700"/>
                  </a:lnTo>
                  <a:lnTo>
                    <a:pt x="686" y="714"/>
                  </a:lnTo>
                  <a:lnTo>
                    <a:pt x="671" y="726"/>
                  </a:lnTo>
                  <a:lnTo>
                    <a:pt x="655" y="738"/>
                  </a:lnTo>
                  <a:lnTo>
                    <a:pt x="639" y="751"/>
                  </a:lnTo>
                  <a:lnTo>
                    <a:pt x="623" y="760"/>
                  </a:lnTo>
                  <a:lnTo>
                    <a:pt x="606" y="771"/>
                  </a:lnTo>
                  <a:lnTo>
                    <a:pt x="589" y="779"/>
                  </a:lnTo>
                  <a:lnTo>
                    <a:pt x="569" y="788"/>
                  </a:lnTo>
                  <a:lnTo>
                    <a:pt x="552" y="796"/>
                  </a:lnTo>
                  <a:lnTo>
                    <a:pt x="533" y="801"/>
                  </a:lnTo>
                  <a:lnTo>
                    <a:pt x="512" y="807"/>
                  </a:lnTo>
                  <a:lnTo>
                    <a:pt x="493" y="812"/>
                  </a:lnTo>
                  <a:lnTo>
                    <a:pt x="473" y="815"/>
                  </a:lnTo>
                  <a:lnTo>
                    <a:pt x="452" y="818"/>
                  </a:lnTo>
                  <a:lnTo>
                    <a:pt x="432" y="820"/>
                  </a:lnTo>
                  <a:lnTo>
                    <a:pt x="410" y="820"/>
                  </a:lnTo>
                  <a:lnTo>
                    <a:pt x="410" y="820"/>
                  </a:lnTo>
                  <a:lnTo>
                    <a:pt x="389" y="820"/>
                  </a:lnTo>
                  <a:lnTo>
                    <a:pt x="369" y="818"/>
                  </a:lnTo>
                  <a:lnTo>
                    <a:pt x="348" y="815"/>
                  </a:lnTo>
                  <a:lnTo>
                    <a:pt x="328" y="812"/>
                  </a:lnTo>
                  <a:lnTo>
                    <a:pt x="307" y="807"/>
                  </a:lnTo>
                  <a:lnTo>
                    <a:pt x="288" y="801"/>
                  </a:lnTo>
                  <a:lnTo>
                    <a:pt x="269" y="796"/>
                  </a:lnTo>
                  <a:lnTo>
                    <a:pt x="251" y="788"/>
                  </a:lnTo>
                  <a:lnTo>
                    <a:pt x="232" y="779"/>
                  </a:lnTo>
                  <a:lnTo>
                    <a:pt x="214" y="771"/>
                  </a:lnTo>
                  <a:lnTo>
                    <a:pt x="198" y="760"/>
                  </a:lnTo>
                  <a:lnTo>
                    <a:pt x="182" y="751"/>
                  </a:lnTo>
                  <a:lnTo>
                    <a:pt x="165" y="738"/>
                  </a:lnTo>
                  <a:lnTo>
                    <a:pt x="149" y="726"/>
                  </a:lnTo>
                  <a:lnTo>
                    <a:pt x="135" y="714"/>
                  </a:lnTo>
                  <a:lnTo>
                    <a:pt x="120" y="700"/>
                  </a:lnTo>
                  <a:lnTo>
                    <a:pt x="107" y="687"/>
                  </a:lnTo>
                  <a:lnTo>
                    <a:pt x="94" y="672"/>
                  </a:lnTo>
                  <a:lnTo>
                    <a:pt x="82" y="655"/>
                  </a:lnTo>
                  <a:lnTo>
                    <a:pt x="70" y="640"/>
                  </a:lnTo>
                  <a:lnTo>
                    <a:pt x="60" y="622"/>
                  </a:lnTo>
                  <a:lnTo>
                    <a:pt x="49" y="606"/>
                  </a:lnTo>
                  <a:lnTo>
                    <a:pt x="41" y="588"/>
                  </a:lnTo>
                  <a:lnTo>
                    <a:pt x="33" y="570"/>
                  </a:lnTo>
                  <a:lnTo>
                    <a:pt x="25" y="551"/>
                  </a:lnTo>
                  <a:lnTo>
                    <a:pt x="19" y="532"/>
                  </a:lnTo>
                  <a:lnTo>
                    <a:pt x="14" y="513"/>
                  </a:lnTo>
                  <a:lnTo>
                    <a:pt x="8" y="493"/>
                  </a:lnTo>
                  <a:lnTo>
                    <a:pt x="6" y="472"/>
                  </a:lnTo>
                  <a:lnTo>
                    <a:pt x="3" y="452"/>
                  </a:lnTo>
                  <a:lnTo>
                    <a:pt x="1" y="43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1" y="389"/>
                  </a:lnTo>
                  <a:lnTo>
                    <a:pt x="3" y="368"/>
                  </a:lnTo>
                  <a:lnTo>
                    <a:pt x="6" y="348"/>
                  </a:lnTo>
                  <a:lnTo>
                    <a:pt x="8" y="327"/>
                  </a:lnTo>
                  <a:lnTo>
                    <a:pt x="14" y="308"/>
                  </a:lnTo>
                  <a:lnTo>
                    <a:pt x="19" y="288"/>
                  </a:lnTo>
                  <a:lnTo>
                    <a:pt x="25" y="269"/>
                  </a:lnTo>
                  <a:lnTo>
                    <a:pt x="33" y="251"/>
                  </a:lnTo>
                  <a:lnTo>
                    <a:pt x="41" y="232"/>
                  </a:lnTo>
                  <a:lnTo>
                    <a:pt x="49" y="215"/>
                  </a:lnTo>
                  <a:lnTo>
                    <a:pt x="60" y="198"/>
                  </a:lnTo>
                  <a:lnTo>
                    <a:pt x="70" y="181"/>
                  </a:lnTo>
                  <a:lnTo>
                    <a:pt x="82" y="165"/>
                  </a:lnTo>
                  <a:lnTo>
                    <a:pt x="94" y="150"/>
                  </a:lnTo>
                  <a:lnTo>
                    <a:pt x="107" y="135"/>
                  </a:lnTo>
                  <a:lnTo>
                    <a:pt x="120" y="120"/>
                  </a:lnTo>
                  <a:lnTo>
                    <a:pt x="135" y="106"/>
                  </a:lnTo>
                  <a:lnTo>
                    <a:pt x="149" y="94"/>
                  </a:lnTo>
                  <a:lnTo>
                    <a:pt x="165" y="82"/>
                  </a:lnTo>
                  <a:lnTo>
                    <a:pt x="182" y="71"/>
                  </a:lnTo>
                  <a:lnTo>
                    <a:pt x="198" y="60"/>
                  </a:lnTo>
                  <a:lnTo>
                    <a:pt x="214" y="50"/>
                  </a:lnTo>
                  <a:lnTo>
                    <a:pt x="232" y="41"/>
                  </a:lnTo>
                  <a:lnTo>
                    <a:pt x="251" y="32"/>
                  </a:lnTo>
                  <a:lnTo>
                    <a:pt x="269" y="26"/>
                  </a:lnTo>
                  <a:lnTo>
                    <a:pt x="288" y="19"/>
                  </a:lnTo>
                  <a:lnTo>
                    <a:pt x="307" y="13"/>
                  </a:lnTo>
                  <a:lnTo>
                    <a:pt x="328" y="8"/>
                  </a:lnTo>
                  <a:lnTo>
                    <a:pt x="348" y="5"/>
                  </a:lnTo>
                  <a:lnTo>
                    <a:pt x="369" y="2"/>
                  </a:lnTo>
                  <a:lnTo>
                    <a:pt x="389" y="1"/>
                  </a:lnTo>
                  <a:lnTo>
                    <a:pt x="410" y="0"/>
                  </a:lnTo>
                  <a:lnTo>
                    <a:pt x="410" y="0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4"/>
            <p:cNvSpPr>
              <a:spLocks/>
            </p:cNvSpPr>
            <p:nvPr/>
          </p:nvSpPr>
          <p:spPr bwMode="auto">
            <a:xfrm>
              <a:off x="10401827" y="3365893"/>
              <a:ext cx="972189" cy="972189"/>
            </a:xfrm>
            <a:custGeom>
              <a:avLst/>
              <a:gdLst>
                <a:gd name="T0" fmla="*/ 431 w 821"/>
                <a:gd name="T1" fmla="*/ 1 h 820"/>
                <a:gd name="T2" fmla="*/ 493 w 821"/>
                <a:gd name="T3" fmla="*/ 8 h 820"/>
                <a:gd name="T4" fmla="*/ 552 w 821"/>
                <a:gd name="T5" fmla="*/ 26 h 820"/>
                <a:gd name="T6" fmla="*/ 606 w 821"/>
                <a:gd name="T7" fmla="*/ 50 h 820"/>
                <a:gd name="T8" fmla="*/ 655 w 821"/>
                <a:gd name="T9" fmla="*/ 82 h 820"/>
                <a:gd name="T10" fmla="*/ 700 w 821"/>
                <a:gd name="T11" fmla="*/ 120 h 820"/>
                <a:gd name="T12" fmla="*/ 739 w 821"/>
                <a:gd name="T13" fmla="*/ 165 h 820"/>
                <a:gd name="T14" fmla="*/ 771 w 821"/>
                <a:gd name="T15" fmla="*/ 215 h 820"/>
                <a:gd name="T16" fmla="*/ 796 w 821"/>
                <a:gd name="T17" fmla="*/ 269 h 820"/>
                <a:gd name="T18" fmla="*/ 812 w 821"/>
                <a:gd name="T19" fmla="*/ 327 h 820"/>
                <a:gd name="T20" fmla="*/ 821 w 821"/>
                <a:gd name="T21" fmla="*/ 389 h 820"/>
                <a:gd name="T22" fmla="*/ 821 w 821"/>
                <a:gd name="T23" fmla="*/ 431 h 820"/>
                <a:gd name="T24" fmla="*/ 812 w 821"/>
                <a:gd name="T25" fmla="*/ 493 h 820"/>
                <a:gd name="T26" fmla="*/ 796 w 821"/>
                <a:gd name="T27" fmla="*/ 551 h 820"/>
                <a:gd name="T28" fmla="*/ 771 w 821"/>
                <a:gd name="T29" fmla="*/ 606 h 820"/>
                <a:gd name="T30" fmla="*/ 739 w 821"/>
                <a:gd name="T31" fmla="*/ 655 h 820"/>
                <a:gd name="T32" fmla="*/ 700 w 821"/>
                <a:gd name="T33" fmla="*/ 700 h 820"/>
                <a:gd name="T34" fmla="*/ 655 w 821"/>
                <a:gd name="T35" fmla="*/ 738 h 820"/>
                <a:gd name="T36" fmla="*/ 606 w 821"/>
                <a:gd name="T37" fmla="*/ 771 h 820"/>
                <a:gd name="T38" fmla="*/ 552 w 821"/>
                <a:gd name="T39" fmla="*/ 796 h 820"/>
                <a:gd name="T40" fmla="*/ 493 w 821"/>
                <a:gd name="T41" fmla="*/ 812 h 820"/>
                <a:gd name="T42" fmla="*/ 431 w 821"/>
                <a:gd name="T43" fmla="*/ 820 h 820"/>
                <a:gd name="T44" fmla="*/ 389 w 821"/>
                <a:gd name="T45" fmla="*/ 820 h 820"/>
                <a:gd name="T46" fmla="*/ 328 w 821"/>
                <a:gd name="T47" fmla="*/ 812 h 820"/>
                <a:gd name="T48" fmla="*/ 269 w 821"/>
                <a:gd name="T49" fmla="*/ 796 h 820"/>
                <a:gd name="T50" fmla="*/ 216 w 821"/>
                <a:gd name="T51" fmla="*/ 771 h 820"/>
                <a:gd name="T52" fmla="*/ 165 w 821"/>
                <a:gd name="T53" fmla="*/ 738 h 820"/>
                <a:gd name="T54" fmla="*/ 120 w 821"/>
                <a:gd name="T55" fmla="*/ 700 h 820"/>
                <a:gd name="T56" fmla="*/ 82 w 821"/>
                <a:gd name="T57" fmla="*/ 655 h 820"/>
                <a:gd name="T58" fmla="*/ 50 w 821"/>
                <a:gd name="T59" fmla="*/ 606 h 820"/>
                <a:gd name="T60" fmla="*/ 26 w 821"/>
                <a:gd name="T61" fmla="*/ 551 h 820"/>
                <a:gd name="T62" fmla="*/ 9 w 821"/>
                <a:gd name="T63" fmla="*/ 493 h 820"/>
                <a:gd name="T64" fmla="*/ 1 w 821"/>
                <a:gd name="T65" fmla="*/ 431 h 820"/>
                <a:gd name="T66" fmla="*/ 1 w 821"/>
                <a:gd name="T67" fmla="*/ 389 h 820"/>
                <a:gd name="T68" fmla="*/ 9 w 821"/>
                <a:gd name="T69" fmla="*/ 327 h 820"/>
                <a:gd name="T70" fmla="*/ 26 w 821"/>
                <a:gd name="T71" fmla="*/ 269 h 820"/>
                <a:gd name="T72" fmla="*/ 50 w 821"/>
                <a:gd name="T73" fmla="*/ 215 h 820"/>
                <a:gd name="T74" fmla="*/ 82 w 821"/>
                <a:gd name="T75" fmla="*/ 165 h 820"/>
                <a:gd name="T76" fmla="*/ 120 w 821"/>
                <a:gd name="T77" fmla="*/ 120 h 820"/>
                <a:gd name="T78" fmla="*/ 165 w 821"/>
                <a:gd name="T79" fmla="*/ 82 h 820"/>
                <a:gd name="T80" fmla="*/ 216 w 821"/>
                <a:gd name="T81" fmla="*/ 50 h 820"/>
                <a:gd name="T82" fmla="*/ 269 w 821"/>
                <a:gd name="T83" fmla="*/ 26 h 820"/>
                <a:gd name="T84" fmla="*/ 328 w 821"/>
                <a:gd name="T85" fmla="*/ 8 h 820"/>
                <a:gd name="T86" fmla="*/ 389 w 821"/>
                <a:gd name="T87" fmla="*/ 1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411" y="0"/>
                  </a:moveTo>
                  <a:lnTo>
                    <a:pt x="411" y="0"/>
                  </a:lnTo>
                  <a:lnTo>
                    <a:pt x="431" y="1"/>
                  </a:lnTo>
                  <a:lnTo>
                    <a:pt x="452" y="2"/>
                  </a:lnTo>
                  <a:lnTo>
                    <a:pt x="472" y="5"/>
                  </a:lnTo>
                  <a:lnTo>
                    <a:pt x="493" y="8"/>
                  </a:lnTo>
                  <a:lnTo>
                    <a:pt x="513" y="13"/>
                  </a:lnTo>
                  <a:lnTo>
                    <a:pt x="532" y="19"/>
                  </a:lnTo>
                  <a:lnTo>
                    <a:pt x="552" y="26"/>
                  </a:lnTo>
                  <a:lnTo>
                    <a:pt x="571" y="32"/>
                  </a:lnTo>
                  <a:lnTo>
                    <a:pt x="588" y="41"/>
                  </a:lnTo>
                  <a:lnTo>
                    <a:pt x="606" y="50"/>
                  </a:lnTo>
                  <a:lnTo>
                    <a:pt x="623" y="60"/>
                  </a:lnTo>
                  <a:lnTo>
                    <a:pt x="640" y="71"/>
                  </a:lnTo>
                  <a:lnTo>
                    <a:pt x="655" y="82"/>
                  </a:lnTo>
                  <a:lnTo>
                    <a:pt x="672" y="94"/>
                  </a:lnTo>
                  <a:lnTo>
                    <a:pt x="687" y="106"/>
                  </a:lnTo>
                  <a:lnTo>
                    <a:pt x="700" y="120"/>
                  </a:lnTo>
                  <a:lnTo>
                    <a:pt x="714" y="135"/>
                  </a:lnTo>
                  <a:lnTo>
                    <a:pt x="726" y="150"/>
                  </a:lnTo>
                  <a:lnTo>
                    <a:pt x="739" y="165"/>
                  </a:lnTo>
                  <a:lnTo>
                    <a:pt x="751" y="181"/>
                  </a:lnTo>
                  <a:lnTo>
                    <a:pt x="762" y="198"/>
                  </a:lnTo>
                  <a:lnTo>
                    <a:pt x="771" y="215"/>
                  </a:lnTo>
                  <a:lnTo>
                    <a:pt x="780" y="232"/>
                  </a:lnTo>
                  <a:lnTo>
                    <a:pt x="788" y="251"/>
                  </a:lnTo>
                  <a:lnTo>
                    <a:pt x="796" y="269"/>
                  </a:lnTo>
                  <a:lnTo>
                    <a:pt x="801" y="288"/>
                  </a:lnTo>
                  <a:lnTo>
                    <a:pt x="808" y="308"/>
                  </a:lnTo>
                  <a:lnTo>
                    <a:pt x="812" y="327"/>
                  </a:lnTo>
                  <a:lnTo>
                    <a:pt x="816" y="348"/>
                  </a:lnTo>
                  <a:lnTo>
                    <a:pt x="818" y="368"/>
                  </a:lnTo>
                  <a:lnTo>
                    <a:pt x="821" y="389"/>
                  </a:lnTo>
                  <a:lnTo>
                    <a:pt x="821" y="411"/>
                  </a:lnTo>
                  <a:lnTo>
                    <a:pt x="821" y="411"/>
                  </a:lnTo>
                  <a:lnTo>
                    <a:pt x="821" y="431"/>
                  </a:lnTo>
                  <a:lnTo>
                    <a:pt x="818" y="452"/>
                  </a:lnTo>
                  <a:lnTo>
                    <a:pt x="816" y="472"/>
                  </a:lnTo>
                  <a:lnTo>
                    <a:pt x="812" y="493"/>
                  </a:lnTo>
                  <a:lnTo>
                    <a:pt x="808" y="513"/>
                  </a:lnTo>
                  <a:lnTo>
                    <a:pt x="801" y="532"/>
                  </a:lnTo>
                  <a:lnTo>
                    <a:pt x="796" y="551"/>
                  </a:lnTo>
                  <a:lnTo>
                    <a:pt x="788" y="570"/>
                  </a:lnTo>
                  <a:lnTo>
                    <a:pt x="780" y="588"/>
                  </a:lnTo>
                  <a:lnTo>
                    <a:pt x="771" y="606"/>
                  </a:lnTo>
                  <a:lnTo>
                    <a:pt x="762" y="622"/>
                  </a:lnTo>
                  <a:lnTo>
                    <a:pt x="751" y="640"/>
                  </a:lnTo>
                  <a:lnTo>
                    <a:pt x="739" y="655"/>
                  </a:lnTo>
                  <a:lnTo>
                    <a:pt x="726" y="672"/>
                  </a:lnTo>
                  <a:lnTo>
                    <a:pt x="714" y="687"/>
                  </a:lnTo>
                  <a:lnTo>
                    <a:pt x="700" y="700"/>
                  </a:lnTo>
                  <a:lnTo>
                    <a:pt x="687" y="714"/>
                  </a:lnTo>
                  <a:lnTo>
                    <a:pt x="672" y="726"/>
                  </a:lnTo>
                  <a:lnTo>
                    <a:pt x="655" y="738"/>
                  </a:lnTo>
                  <a:lnTo>
                    <a:pt x="640" y="751"/>
                  </a:lnTo>
                  <a:lnTo>
                    <a:pt x="623" y="760"/>
                  </a:lnTo>
                  <a:lnTo>
                    <a:pt x="606" y="771"/>
                  </a:lnTo>
                  <a:lnTo>
                    <a:pt x="588" y="779"/>
                  </a:lnTo>
                  <a:lnTo>
                    <a:pt x="571" y="788"/>
                  </a:lnTo>
                  <a:lnTo>
                    <a:pt x="552" y="796"/>
                  </a:lnTo>
                  <a:lnTo>
                    <a:pt x="532" y="801"/>
                  </a:lnTo>
                  <a:lnTo>
                    <a:pt x="513" y="807"/>
                  </a:lnTo>
                  <a:lnTo>
                    <a:pt x="493" y="812"/>
                  </a:lnTo>
                  <a:lnTo>
                    <a:pt x="472" y="815"/>
                  </a:lnTo>
                  <a:lnTo>
                    <a:pt x="452" y="818"/>
                  </a:lnTo>
                  <a:lnTo>
                    <a:pt x="431" y="820"/>
                  </a:lnTo>
                  <a:lnTo>
                    <a:pt x="411" y="820"/>
                  </a:lnTo>
                  <a:lnTo>
                    <a:pt x="411" y="820"/>
                  </a:lnTo>
                  <a:lnTo>
                    <a:pt x="389" y="820"/>
                  </a:lnTo>
                  <a:lnTo>
                    <a:pt x="369" y="818"/>
                  </a:lnTo>
                  <a:lnTo>
                    <a:pt x="348" y="815"/>
                  </a:lnTo>
                  <a:lnTo>
                    <a:pt x="328" y="812"/>
                  </a:lnTo>
                  <a:lnTo>
                    <a:pt x="308" y="807"/>
                  </a:lnTo>
                  <a:lnTo>
                    <a:pt x="288" y="801"/>
                  </a:lnTo>
                  <a:lnTo>
                    <a:pt x="269" y="796"/>
                  </a:lnTo>
                  <a:lnTo>
                    <a:pt x="251" y="788"/>
                  </a:lnTo>
                  <a:lnTo>
                    <a:pt x="233" y="779"/>
                  </a:lnTo>
                  <a:lnTo>
                    <a:pt x="216" y="771"/>
                  </a:lnTo>
                  <a:lnTo>
                    <a:pt x="198" y="760"/>
                  </a:lnTo>
                  <a:lnTo>
                    <a:pt x="181" y="751"/>
                  </a:lnTo>
                  <a:lnTo>
                    <a:pt x="165" y="738"/>
                  </a:lnTo>
                  <a:lnTo>
                    <a:pt x="150" y="726"/>
                  </a:lnTo>
                  <a:lnTo>
                    <a:pt x="135" y="714"/>
                  </a:lnTo>
                  <a:lnTo>
                    <a:pt x="120" y="700"/>
                  </a:lnTo>
                  <a:lnTo>
                    <a:pt x="106" y="687"/>
                  </a:lnTo>
                  <a:lnTo>
                    <a:pt x="94" y="672"/>
                  </a:lnTo>
                  <a:lnTo>
                    <a:pt x="82" y="655"/>
                  </a:lnTo>
                  <a:lnTo>
                    <a:pt x="71" y="640"/>
                  </a:lnTo>
                  <a:lnTo>
                    <a:pt x="60" y="622"/>
                  </a:lnTo>
                  <a:lnTo>
                    <a:pt x="50" y="606"/>
                  </a:lnTo>
                  <a:lnTo>
                    <a:pt x="41" y="588"/>
                  </a:lnTo>
                  <a:lnTo>
                    <a:pt x="33" y="570"/>
                  </a:lnTo>
                  <a:lnTo>
                    <a:pt x="26" y="551"/>
                  </a:lnTo>
                  <a:lnTo>
                    <a:pt x="19" y="532"/>
                  </a:lnTo>
                  <a:lnTo>
                    <a:pt x="14" y="513"/>
                  </a:lnTo>
                  <a:lnTo>
                    <a:pt x="9" y="493"/>
                  </a:lnTo>
                  <a:lnTo>
                    <a:pt x="5" y="472"/>
                  </a:lnTo>
                  <a:lnTo>
                    <a:pt x="3" y="452"/>
                  </a:lnTo>
                  <a:lnTo>
                    <a:pt x="1" y="43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1" y="389"/>
                  </a:lnTo>
                  <a:lnTo>
                    <a:pt x="3" y="368"/>
                  </a:lnTo>
                  <a:lnTo>
                    <a:pt x="5" y="348"/>
                  </a:lnTo>
                  <a:lnTo>
                    <a:pt x="9" y="327"/>
                  </a:lnTo>
                  <a:lnTo>
                    <a:pt x="14" y="308"/>
                  </a:lnTo>
                  <a:lnTo>
                    <a:pt x="19" y="288"/>
                  </a:lnTo>
                  <a:lnTo>
                    <a:pt x="26" y="269"/>
                  </a:lnTo>
                  <a:lnTo>
                    <a:pt x="33" y="251"/>
                  </a:lnTo>
                  <a:lnTo>
                    <a:pt x="41" y="232"/>
                  </a:lnTo>
                  <a:lnTo>
                    <a:pt x="50" y="215"/>
                  </a:lnTo>
                  <a:lnTo>
                    <a:pt x="60" y="198"/>
                  </a:lnTo>
                  <a:lnTo>
                    <a:pt x="71" y="181"/>
                  </a:lnTo>
                  <a:lnTo>
                    <a:pt x="82" y="165"/>
                  </a:lnTo>
                  <a:lnTo>
                    <a:pt x="94" y="150"/>
                  </a:lnTo>
                  <a:lnTo>
                    <a:pt x="106" y="135"/>
                  </a:lnTo>
                  <a:lnTo>
                    <a:pt x="120" y="120"/>
                  </a:lnTo>
                  <a:lnTo>
                    <a:pt x="135" y="106"/>
                  </a:lnTo>
                  <a:lnTo>
                    <a:pt x="150" y="94"/>
                  </a:lnTo>
                  <a:lnTo>
                    <a:pt x="165" y="82"/>
                  </a:lnTo>
                  <a:lnTo>
                    <a:pt x="181" y="71"/>
                  </a:lnTo>
                  <a:lnTo>
                    <a:pt x="198" y="60"/>
                  </a:lnTo>
                  <a:lnTo>
                    <a:pt x="216" y="50"/>
                  </a:lnTo>
                  <a:lnTo>
                    <a:pt x="233" y="41"/>
                  </a:lnTo>
                  <a:lnTo>
                    <a:pt x="251" y="32"/>
                  </a:lnTo>
                  <a:lnTo>
                    <a:pt x="269" y="26"/>
                  </a:lnTo>
                  <a:lnTo>
                    <a:pt x="288" y="19"/>
                  </a:lnTo>
                  <a:lnTo>
                    <a:pt x="308" y="13"/>
                  </a:lnTo>
                  <a:lnTo>
                    <a:pt x="328" y="8"/>
                  </a:lnTo>
                  <a:lnTo>
                    <a:pt x="348" y="5"/>
                  </a:lnTo>
                  <a:lnTo>
                    <a:pt x="369" y="2"/>
                  </a:lnTo>
                  <a:lnTo>
                    <a:pt x="389" y="1"/>
                  </a:lnTo>
                  <a:lnTo>
                    <a:pt x="411" y="0"/>
                  </a:lnTo>
                  <a:lnTo>
                    <a:pt x="411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5"/>
            <p:cNvSpPr>
              <a:spLocks/>
            </p:cNvSpPr>
            <p:nvPr/>
          </p:nvSpPr>
          <p:spPr bwMode="auto">
            <a:xfrm>
              <a:off x="7258307" y="4666734"/>
              <a:ext cx="975748" cy="972189"/>
            </a:xfrm>
            <a:custGeom>
              <a:avLst/>
              <a:gdLst>
                <a:gd name="T0" fmla="*/ 137 w 821"/>
                <a:gd name="T1" fmla="*/ 105 h 820"/>
                <a:gd name="T2" fmla="*/ 186 w 821"/>
                <a:gd name="T3" fmla="*/ 67 h 820"/>
                <a:gd name="T4" fmla="*/ 238 w 821"/>
                <a:gd name="T5" fmla="*/ 38 h 820"/>
                <a:gd name="T6" fmla="*/ 294 w 821"/>
                <a:gd name="T7" fmla="*/ 16 h 820"/>
                <a:gd name="T8" fmla="*/ 352 w 821"/>
                <a:gd name="T9" fmla="*/ 4 h 820"/>
                <a:gd name="T10" fmla="*/ 411 w 821"/>
                <a:gd name="T11" fmla="*/ 0 h 820"/>
                <a:gd name="T12" fmla="*/ 470 w 821"/>
                <a:gd name="T13" fmla="*/ 4 h 820"/>
                <a:gd name="T14" fmla="*/ 527 w 821"/>
                <a:gd name="T15" fmla="*/ 16 h 820"/>
                <a:gd name="T16" fmla="*/ 583 w 821"/>
                <a:gd name="T17" fmla="*/ 38 h 820"/>
                <a:gd name="T18" fmla="*/ 636 w 821"/>
                <a:gd name="T19" fmla="*/ 67 h 820"/>
                <a:gd name="T20" fmla="*/ 685 w 821"/>
                <a:gd name="T21" fmla="*/ 105 h 820"/>
                <a:gd name="T22" fmla="*/ 715 w 821"/>
                <a:gd name="T23" fmla="*/ 135 h 820"/>
                <a:gd name="T24" fmla="*/ 754 w 821"/>
                <a:gd name="T25" fmla="*/ 184 h 820"/>
                <a:gd name="T26" fmla="*/ 782 w 821"/>
                <a:gd name="T27" fmla="*/ 238 h 820"/>
                <a:gd name="T28" fmla="*/ 804 w 821"/>
                <a:gd name="T29" fmla="*/ 294 h 820"/>
                <a:gd name="T30" fmla="*/ 817 w 821"/>
                <a:gd name="T31" fmla="*/ 351 h 820"/>
                <a:gd name="T32" fmla="*/ 821 w 821"/>
                <a:gd name="T33" fmla="*/ 410 h 820"/>
                <a:gd name="T34" fmla="*/ 817 w 821"/>
                <a:gd name="T35" fmla="*/ 469 h 820"/>
                <a:gd name="T36" fmla="*/ 804 w 821"/>
                <a:gd name="T37" fmla="*/ 526 h 820"/>
                <a:gd name="T38" fmla="*/ 782 w 821"/>
                <a:gd name="T39" fmla="*/ 582 h 820"/>
                <a:gd name="T40" fmla="*/ 754 w 821"/>
                <a:gd name="T41" fmla="*/ 635 h 820"/>
                <a:gd name="T42" fmla="*/ 715 w 821"/>
                <a:gd name="T43" fmla="*/ 684 h 820"/>
                <a:gd name="T44" fmla="*/ 685 w 821"/>
                <a:gd name="T45" fmla="*/ 714 h 820"/>
                <a:gd name="T46" fmla="*/ 636 w 821"/>
                <a:gd name="T47" fmla="*/ 753 h 820"/>
                <a:gd name="T48" fmla="*/ 583 w 821"/>
                <a:gd name="T49" fmla="*/ 781 h 820"/>
                <a:gd name="T50" fmla="*/ 527 w 821"/>
                <a:gd name="T51" fmla="*/ 803 h 820"/>
                <a:gd name="T52" fmla="*/ 470 w 821"/>
                <a:gd name="T53" fmla="*/ 815 h 820"/>
                <a:gd name="T54" fmla="*/ 411 w 821"/>
                <a:gd name="T55" fmla="*/ 820 h 820"/>
                <a:gd name="T56" fmla="*/ 352 w 821"/>
                <a:gd name="T57" fmla="*/ 815 h 820"/>
                <a:gd name="T58" fmla="*/ 294 w 821"/>
                <a:gd name="T59" fmla="*/ 803 h 820"/>
                <a:gd name="T60" fmla="*/ 238 w 821"/>
                <a:gd name="T61" fmla="*/ 781 h 820"/>
                <a:gd name="T62" fmla="*/ 186 w 821"/>
                <a:gd name="T63" fmla="*/ 753 h 820"/>
                <a:gd name="T64" fmla="*/ 137 w 821"/>
                <a:gd name="T65" fmla="*/ 714 h 820"/>
                <a:gd name="T66" fmla="*/ 106 w 821"/>
                <a:gd name="T67" fmla="*/ 684 h 820"/>
                <a:gd name="T68" fmla="*/ 68 w 821"/>
                <a:gd name="T69" fmla="*/ 635 h 820"/>
                <a:gd name="T70" fmla="*/ 38 w 821"/>
                <a:gd name="T71" fmla="*/ 582 h 820"/>
                <a:gd name="T72" fmla="*/ 18 w 821"/>
                <a:gd name="T73" fmla="*/ 526 h 820"/>
                <a:gd name="T74" fmla="*/ 5 w 821"/>
                <a:gd name="T75" fmla="*/ 469 h 820"/>
                <a:gd name="T76" fmla="*/ 0 w 821"/>
                <a:gd name="T77" fmla="*/ 410 h 820"/>
                <a:gd name="T78" fmla="*/ 5 w 821"/>
                <a:gd name="T79" fmla="*/ 351 h 820"/>
                <a:gd name="T80" fmla="*/ 18 w 821"/>
                <a:gd name="T81" fmla="*/ 294 h 820"/>
                <a:gd name="T82" fmla="*/ 38 w 821"/>
                <a:gd name="T83" fmla="*/ 238 h 820"/>
                <a:gd name="T84" fmla="*/ 68 w 821"/>
                <a:gd name="T85" fmla="*/ 184 h 820"/>
                <a:gd name="T86" fmla="*/ 106 w 821"/>
                <a:gd name="T87" fmla="*/ 135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120" y="120"/>
                  </a:moveTo>
                  <a:lnTo>
                    <a:pt x="120" y="120"/>
                  </a:lnTo>
                  <a:lnTo>
                    <a:pt x="137" y="105"/>
                  </a:lnTo>
                  <a:lnTo>
                    <a:pt x="152" y="92"/>
                  </a:lnTo>
                  <a:lnTo>
                    <a:pt x="168" y="79"/>
                  </a:lnTo>
                  <a:lnTo>
                    <a:pt x="186" y="67"/>
                  </a:lnTo>
                  <a:lnTo>
                    <a:pt x="202" y="56"/>
                  </a:lnTo>
                  <a:lnTo>
                    <a:pt x="220" y="47"/>
                  </a:lnTo>
                  <a:lnTo>
                    <a:pt x="238" y="38"/>
                  </a:lnTo>
                  <a:lnTo>
                    <a:pt x="257" y="30"/>
                  </a:lnTo>
                  <a:lnTo>
                    <a:pt x="274" y="23"/>
                  </a:lnTo>
                  <a:lnTo>
                    <a:pt x="294" y="16"/>
                  </a:lnTo>
                  <a:lnTo>
                    <a:pt x="313" y="11"/>
                  </a:lnTo>
                  <a:lnTo>
                    <a:pt x="332" y="7"/>
                  </a:lnTo>
                  <a:lnTo>
                    <a:pt x="352" y="4"/>
                  </a:lnTo>
                  <a:lnTo>
                    <a:pt x="371" y="1"/>
                  </a:lnTo>
                  <a:lnTo>
                    <a:pt x="391" y="0"/>
                  </a:lnTo>
                  <a:lnTo>
                    <a:pt x="411" y="0"/>
                  </a:lnTo>
                  <a:lnTo>
                    <a:pt x="430" y="0"/>
                  </a:lnTo>
                  <a:lnTo>
                    <a:pt x="451" y="1"/>
                  </a:lnTo>
                  <a:lnTo>
                    <a:pt x="470" y="4"/>
                  </a:lnTo>
                  <a:lnTo>
                    <a:pt x="489" y="7"/>
                  </a:lnTo>
                  <a:lnTo>
                    <a:pt x="508" y="11"/>
                  </a:lnTo>
                  <a:lnTo>
                    <a:pt x="527" y="16"/>
                  </a:lnTo>
                  <a:lnTo>
                    <a:pt x="546" y="23"/>
                  </a:lnTo>
                  <a:lnTo>
                    <a:pt x="565" y="30"/>
                  </a:lnTo>
                  <a:lnTo>
                    <a:pt x="583" y="38"/>
                  </a:lnTo>
                  <a:lnTo>
                    <a:pt x="601" y="47"/>
                  </a:lnTo>
                  <a:lnTo>
                    <a:pt x="619" y="56"/>
                  </a:lnTo>
                  <a:lnTo>
                    <a:pt x="636" y="67"/>
                  </a:lnTo>
                  <a:lnTo>
                    <a:pt x="653" y="79"/>
                  </a:lnTo>
                  <a:lnTo>
                    <a:pt x="669" y="92"/>
                  </a:lnTo>
                  <a:lnTo>
                    <a:pt x="685" y="105"/>
                  </a:lnTo>
                  <a:lnTo>
                    <a:pt x="700" y="120"/>
                  </a:lnTo>
                  <a:lnTo>
                    <a:pt x="700" y="120"/>
                  </a:lnTo>
                  <a:lnTo>
                    <a:pt x="715" y="135"/>
                  </a:lnTo>
                  <a:lnTo>
                    <a:pt x="729" y="150"/>
                  </a:lnTo>
                  <a:lnTo>
                    <a:pt x="741" y="167"/>
                  </a:lnTo>
                  <a:lnTo>
                    <a:pt x="754" y="184"/>
                  </a:lnTo>
                  <a:lnTo>
                    <a:pt x="763" y="201"/>
                  </a:lnTo>
                  <a:lnTo>
                    <a:pt x="774" y="219"/>
                  </a:lnTo>
                  <a:lnTo>
                    <a:pt x="782" y="238"/>
                  </a:lnTo>
                  <a:lnTo>
                    <a:pt x="791" y="255"/>
                  </a:lnTo>
                  <a:lnTo>
                    <a:pt x="797" y="275"/>
                  </a:lnTo>
                  <a:lnTo>
                    <a:pt x="804" y="294"/>
                  </a:lnTo>
                  <a:lnTo>
                    <a:pt x="808" y="313"/>
                  </a:lnTo>
                  <a:lnTo>
                    <a:pt x="814" y="332"/>
                  </a:lnTo>
                  <a:lnTo>
                    <a:pt x="817" y="351"/>
                  </a:lnTo>
                  <a:lnTo>
                    <a:pt x="819" y="370"/>
                  </a:lnTo>
                  <a:lnTo>
                    <a:pt x="821" y="391"/>
                  </a:lnTo>
                  <a:lnTo>
                    <a:pt x="821" y="410"/>
                  </a:lnTo>
                  <a:lnTo>
                    <a:pt x="821" y="429"/>
                  </a:lnTo>
                  <a:lnTo>
                    <a:pt x="819" y="449"/>
                  </a:lnTo>
                  <a:lnTo>
                    <a:pt x="817" y="469"/>
                  </a:lnTo>
                  <a:lnTo>
                    <a:pt x="814" y="488"/>
                  </a:lnTo>
                  <a:lnTo>
                    <a:pt x="808" y="507"/>
                  </a:lnTo>
                  <a:lnTo>
                    <a:pt x="804" y="526"/>
                  </a:lnTo>
                  <a:lnTo>
                    <a:pt x="797" y="545"/>
                  </a:lnTo>
                  <a:lnTo>
                    <a:pt x="791" y="564"/>
                  </a:lnTo>
                  <a:lnTo>
                    <a:pt x="782" y="582"/>
                  </a:lnTo>
                  <a:lnTo>
                    <a:pt x="774" y="601"/>
                  </a:lnTo>
                  <a:lnTo>
                    <a:pt x="763" y="619"/>
                  </a:lnTo>
                  <a:lnTo>
                    <a:pt x="754" y="635"/>
                  </a:lnTo>
                  <a:lnTo>
                    <a:pt x="741" y="653"/>
                  </a:lnTo>
                  <a:lnTo>
                    <a:pt x="729" y="669"/>
                  </a:lnTo>
                  <a:lnTo>
                    <a:pt x="715" y="684"/>
                  </a:lnTo>
                  <a:lnTo>
                    <a:pt x="700" y="699"/>
                  </a:lnTo>
                  <a:lnTo>
                    <a:pt x="700" y="699"/>
                  </a:lnTo>
                  <a:lnTo>
                    <a:pt x="685" y="714"/>
                  </a:lnTo>
                  <a:lnTo>
                    <a:pt x="669" y="728"/>
                  </a:lnTo>
                  <a:lnTo>
                    <a:pt x="653" y="740"/>
                  </a:lnTo>
                  <a:lnTo>
                    <a:pt x="636" y="753"/>
                  </a:lnTo>
                  <a:lnTo>
                    <a:pt x="619" y="764"/>
                  </a:lnTo>
                  <a:lnTo>
                    <a:pt x="601" y="773"/>
                  </a:lnTo>
                  <a:lnTo>
                    <a:pt x="583" y="781"/>
                  </a:lnTo>
                  <a:lnTo>
                    <a:pt x="565" y="789"/>
                  </a:lnTo>
                  <a:lnTo>
                    <a:pt x="546" y="796"/>
                  </a:lnTo>
                  <a:lnTo>
                    <a:pt x="527" y="803"/>
                  </a:lnTo>
                  <a:lnTo>
                    <a:pt x="508" y="809"/>
                  </a:lnTo>
                  <a:lnTo>
                    <a:pt x="489" y="813"/>
                  </a:lnTo>
                  <a:lnTo>
                    <a:pt x="470" y="815"/>
                  </a:lnTo>
                  <a:lnTo>
                    <a:pt x="451" y="818"/>
                  </a:lnTo>
                  <a:lnTo>
                    <a:pt x="430" y="820"/>
                  </a:lnTo>
                  <a:lnTo>
                    <a:pt x="411" y="820"/>
                  </a:lnTo>
                  <a:lnTo>
                    <a:pt x="391" y="820"/>
                  </a:lnTo>
                  <a:lnTo>
                    <a:pt x="371" y="818"/>
                  </a:lnTo>
                  <a:lnTo>
                    <a:pt x="352" y="815"/>
                  </a:lnTo>
                  <a:lnTo>
                    <a:pt x="332" y="813"/>
                  </a:lnTo>
                  <a:lnTo>
                    <a:pt x="313" y="809"/>
                  </a:lnTo>
                  <a:lnTo>
                    <a:pt x="294" y="803"/>
                  </a:lnTo>
                  <a:lnTo>
                    <a:pt x="274" y="796"/>
                  </a:lnTo>
                  <a:lnTo>
                    <a:pt x="257" y="789"/>
                  </a:lnTo>
                  <a:lnTo>
                    <a:pt x="238" y="781"/>
                  </a:lnTo>
                  <a:lnTo>
                    <a:pt x="220" y="773"/>
                  </a:lnTo>
                  <a:lnTo>
                    <a:pt x="202" y="764"/>
                  </a:lnTo>
                  <a:lnTo>
                    <a:pt x="186" y="753"/>
                  </a:lnTo>
                  <a:lnTo>
                    <a:pt x="168" y="740"/>
                  </a:lnTo>
                  <a:lnTo>
                    <a:pt x="152" y="728"/>
                  </a:lnTo>
                  <a:lnTo>
                    <a:pt x="137" y="714"/>
                  </a:lnTo>
                  <a:lnTo>
                    <a:pt x="120" y="699"/>
                  </a:lnTo>
                  <a:lnTo>
                    <a:pt x="120" y="699"/>
                  </a:lnTo>
                  <a:lnTo>
                    <a:pt x="106" y="684"/>
                  </a:lnTo>
                  <a:lnTo>
                    <a:pt x="93" y="669"/>
                  </a:lnTo>
                  <a:lnTo>
                    <a:pt x="81" y="653"/>
                  </a:lnTo>
                  <a:lnTo>
                    <a:pt x="68" y="635"/>
                  </a:lnTo>
                  <a:lnTo>
                    <a:pt x="57" y="619"/>
                  </a:lnTo>
                  <a:lnTo>
                    <a:pt x="48" y="601"/>
                  </a:lnTo>
                  <a:lnTo>
                    <a:pt x="38" y="582"/>
                  </a:lnTo>
                  <a:lnTo>
                    <a:pt x="30" y="564"/>
                  </a:lnTo>
                  <a:lnTo>
                    <a:pt x="23" y="545"/>
                  </a:lnTo>
                  <a:lnTo>
                    <a:pt x="18" y="526"/>
                  </a:lnTo>
                  <a:lnTo>
                    <a:pt x="12" y="507"/>
                  </a:lnTo>
                  <a:lnTo>
                    <a:pt x="8" y="488"/>
                  </a:lnTo>
                  <a:lnTo>
                    <a:pt x="5" y="469"/>
                  </a:lnTo>
                  <a:lnTo>
                    <a:pt x="3" y="449"/>
                  </a:lnTo>
                  <a:lnTo>
                    <a:pt x="1" y="429"/>
                  </a:lnTo>
                  <a:lnTo>
                    <a:pt x="0" y="410"/>
                  </a:lnTo>
                  <a:lnTo>
                    <a:pt x="1" y="391"/>
                  </a:lnTo>
                  <a:lnTo>
                    <a:pt x="3" y="370"/>
                  </a:lnTo>
                  <a:lnTo>
                    <a:pt x="5" y="351"/>
                  </a:lnTo>
                  <a:lnTo>
                    <a:pt x="8" y="332"/>
                  </a:lnTo>
                  <a:lnTo>
                    <a:pt x="12" y="313"/>
                  </a:lnTo>
                  <a:lnTo>
                    <a:pt x="18" y="294"/>
                  </a:lnTo>
                  <a:lnTo>
                    <a:pt x="23" y="275"/>
                  </a:lnTo>
                  <a:lnTo>
                    <a:pt x="30" y="255"/>
                  </a:lnTo>
                  <a:lnTo>
                    <a:pt x="38" y="238"/>
                  </a:lnTo>
                  <a:lnTo>
                    <a:pt x="48" y="219"/>
                  </a:lnTo>
                  <a:lnTo>
                    <a:pt x="57" y="201"/>
                  </a:lnTo>
                  <a:lnTo>
                    <a:pt x="68" y="184"/>
                  </a:lnTo>
                  <a:lnTo>
                    <a:pt x="81" y="167"/>
                  </a:lnTo>
                  <a:lnTo>
                    <a:pt x="93" y="150"/>
                  </a:lnTo>
                  <a:lnTo>
                    <a:pt x="106" y="135"/>
                  </a:lnTo>
                  <a:lnTo>
                    <a:pt x="120" y="120"/>
                  </a:lnTo>
                  <a:lnTo>
                    <a:pt x="120" y="12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1" name="Freeform: Shape 16"/>
            <p:cNvSpPr>
              <a:spLocks/>
            </p:cNvSpPr>
            <p:nvPr/>
          </p:nvSpPr>
          <p:spPr bwMode="auto">
            <a:xfrm>
              <a:off x="9863244" y="2065052"/>
              <a:ext cx="972189" cy="972189"/>
            </a:xfrm>
            <a:custGeom>
              <a:avLst/>
              <a:gdLst>
                <a:gd name="T0" fmla="*/ 135 w 821"/>
                <a:gd name="T1" fmla="*/ 105 h 820"/>
                <a:gd name="T2" fmla="*/ 184 w 821"/>
                <a:gd name="T3" fmla="*/ 68 h 820"/>
                <a:gd name="T4" fmla="*/ 238 w 821"/>
                <a:gd name="T5" fmla="*/ 38 h 820"/>
                <a:gd name="T6" fmla="*/ 294 w 821"/>
                <a:gd name="T7" fmla="*/ 16 h 820"/>
                <a:gd name="T8" fmla="*/ 351 w 821"/>
                <a:gd name="T9" fmla="*/ 4 h 820"/>
                <a:gd name="T10" fmla="*/ 410 w 821"/>
                <a:gd name="T11" fmla="*/ 0 h 820"/>
                <a:gd name="T12" fmla="*/ 468 w 821"/>
                <a:gd name="T13" fmla="*/ 4 h 820"/>
                <a:gd name="T14" fmla="*/ 527 w 821"/>
                <a:gd name="T15" fmla="*/ 16 h 820"/>
                <a:gd name="T16" fmla="*/ 583 w 821"/>
                <a:gd name="T17" fmla="*/ 38 h 820"/>
                <a:gd name="T18" fmla="*/ 636 w 821"/>
                <a:gd name="T19" fmla="*/ 68 h 820"/>
                <a:gd name="T20" fmla="*/ 685 w 821"/>
                <a:gd name="T21" fmla="*/ 105 h 820"/>
                <a:gd name="T22" fmla="*/ 714 w 821"/>
                <a:gd name="T23" fmla="*/ 135 h 820"/>
                <a:gd name="T24" fmla="*/ 752 w 821"/>
                <a:gd name="T25" fmla="*/ 184 h 820"/>
                <a:gd name="T26" fmla="*/ 782 w 821"/>
                <a:gd name="T27" fmla="*/ 237 h 820"/>
                <a:gd name="T28" fmla="*/ 803 w 821"/>
                <a:gd name="T29" fmla="*/ 293 h 820"/>
                <a:gd name="T30" fmla="*/ 817 w 821"/>
                <a:gd name="T31" fmla="*/ 351 h 820"/>
                <a:gd name="T32" fmla="*/ 821 w 821"/>
                <a:gd name="T33" fmla="*/ 409 h 820"/>
                <a:gd name="T34" fmla="*/ 817 w 821"/>
                <a:gd name="T35" fmla="*/ 468 h 820"/>
                <a:gd name="T36" fmla="*/ 803 w 821"/>
                <a:gd name="T37" fmla="*/ 527 h 820"/>
                <a:gd name="T38" fmla="*/ 782 w 821"/>
                <a:gd name="T39" fmla="*/ 583 h 820"/>
                <a:gd name="T40" fmla="*/ 752 w 821"/>
                <a:gd name="T41" fmla="*/ 636 h 820"/>
                <a:gd name="T42" fmla="*/ 714 w 821"/>
                <a:gd name="T43" fmla="*/ 684 h 820"/>
                <a:gd name="T44" fmla="*/ 685 w 821"/>
                <a:gd name="T45" fmla="*/ 714 h 820"/>
                <a:gd name="T46" fmla="*/ 636 w 821"/>
                <a:gd name="T47" fmla="*/ 752 h 820"/>
                <a:gd name="T48" fmla="*/ 583 w 821"/>
                <a:gd name="T49" fmla="*/ 782 h 820"/>
                <a:gd name="T50" fmla="*/ 527 w 821"/>
                <a:gd name="T51" fmla="*/ 803 h 820"/>
                <a:gd name="T52" fmla="*/ 468 w 821"/>
                <a:gd name="T53" fmla="*/ 816 h 820"/>
                <a:gd name="T54" fmla="*/ 410 w 821"/>
                <a:gd name="T55" fmla="*/ 820 h 820"/>
                <a:gd name="T56" fmla="*/ 351 w 821"/>
                <a:gd name="T57" fmla="*/ 816 h 820"/>
                <a:gd name="T58" fmla="*/ 294 w 821"/>
                <a:gd name="T59" fmla="*/ 803 h 820"/>
                <a:gd name="T60" fmla="*/ 238 w 821"/>
                <a:gd name="T61" fmla="*/ 782 h 820"/>
                <a:gd name="T62" fmla="*/ 184 w 821"/>
                <a:gd name="T63" fmla="*/ 752 h 820"/>
                <a:gd name="T64" fmla="*/ 135 w 821"/>
                <a:gd name="T65" fmla="*/ 714 h 820"/>
                <a:gd name="T66" fmla="*/ 105 w 821"/>
                <a:gd name="T67" fmla="*/ 684 h 820"/>
                <a:gd name="T68" fmla="*/ 68 w 821"/>
                <a:gd name="T69" fmla="*/ 636 h 820"/>
                <a:gd name="T70" fmla="*/ 38 w 821"/>
                <a:gd name="T71" fmla="*/ 583 h 820"/>
                <a:gd name="T72" fmla="*/ 16 w 821"/>
                <a:gd name="T73" fmla="*/ 527 h 820"/>
                <a:gd name="T74" fmla="*/ 4 w 821"/>
                <a:gd name="T75" fmla="*/ 468 h 820"/>
                <a:gd name="T76" fmla="*/ 0 w 821"/>
                <a:gd name="T77" fmla="*/ 409 h 820"/>
                <a:gd name="T78" fmla="*/ 4 w 821"/>
                <a:gd name="T79" fmla="*/ 351 h 820"/>
                <a:gd name="T80" fmla="*/ 16 w 821"/>
                <a:gd name="T81" fmla="*/ 293 h 820"/>
                <a:gd name="T82" fmla="*/ 38 w 821"/>
                <a:gd name="T83" fmla="*/ 237 h 820"/>
                <a:gd name="T84" fmla="*/ 68 w 821"/>
                <a:gd name="T85" fmla="*/ 184 h 820"/>
                <a:gd name="T86" fmla="*/ 105 w 821"/>
                <a:gd name="T87" fmla="*/ 135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1" h="820">
                  <a:moveTo>
                    <a:pt x="120" y="120"/>
                  </a:moveTo>
                  <a:lnTo>
                    <a:pt x="120" y="120"/>
                  </a:lnTo>
                  <a:lnTo>
                    <a:pt x="135" y="105"/>
                  </a:lnTo>
                  <a:lnTo>
                    <a:pt x="152" y="91"/>
                  </a:lnTo>
                  <a:lnTo>
                    <a:pt x="168" y="79"/>
                  </a:lnTo>
                  <a:lnTo>
                    <a:pt x="184" y="68"/>
                  </a:lnTo>
                  <a:lnTo>
                    <a:pt x="202" y="57"/>
                  </a:lnTo>
                  <a:lnTo>
                    <a:pt x="220" y="46"/>
                  </a:lnTo>
                  <a:lnTo>
                    <a:pt x="238" y="38"/>
                  </a:lnTo>
                  <a:lnTo>
                    <a:pt x="255" y="30"/>
                  </a:lnTo>
                  <a:lnTo>
                    <a:pt x="274" y="23"/>
                  </a:lnTo>
                  <a:lnTo>
                    <a:pt x="294" y="16"/>
                  </a:lnTo>
                  <a:lnTo>
                    <a:pt x="313" y="12"/>
                  </a:lnTo>
                  <a:lnTo>
                    <a:pt x="332" y="8"/>
                  </a:lnTo>
                  <a:lnTo>
                    <a:pt x="351" y="4"/>
                  </a:lnTo>
                  <a:lnTo>
                    <a:pt x="371" y="1"/>
                  </a:lnTo>
                  <a:lnTo>
                    <a:pt x="391" y="0"/>
                  </a:lnTo>
                  <a:lnTo>
                    <a:pt x="410" y="0"/>
                  </a:lnTo>
                  <a:lnTo>
                    <a:pt x="430" y="0"/>
                  </a:lnTo>
                  <a:lnTo>
                    <a:pt x="449" y="1"/>
                  </a:lnTo>
                  <a:lnTo>
                    <a:pt x="468" y="4"/>
                  </a:lnTo>
                  <a:lnTo>
                    <a:pt x="489" y="8"/>
                  </a:lnTo>
                  <a:lnTo>
                    <a:pt x="508" y="12"/>
                  </a:lnTo>
                  <a:lnTo>
                    <a:pt x="527" y="16"/>
                  </a:lnTo>
                  <a:lnTo>
                    <a:pt x="546" y="23"/>
                  </a:lnTo>
                  <a:lnTo>
                    <a:pt x="564" y="30"/>
                  </a:lnTo>
                  <a:lnTo>
                    <a:pt x="583" y="38"/>
                  </a:lnTo>
                  <a:lnTo>
                    <a:pt x="601" y="46"/>
                  </a:lnTo>
                  <a:lnTo>
                    <a:pt x="619" y="57"/>
                  </a:lnTo>
                  <a:lnTo>
                    <a:pt x="636" y="68"/>
                  </a:lnTo>
                  <a:lnTo>
                    <a:pt x="653" y="79"/>
                  </a:lnTo>
                  <a:lnTo>
                    <a:pt x="669" y="91"/>
                  </a:lnTo>
                  <a:lnTo>
                    <a:pt x="685" y="105"/>
                  </a:lnTo>
                  <a:lnTo>
                    <a:pt x="700" y="120"/>
                  </a:lnTo>
                  <a:lnTo>
                    <a:pt x="700" y="120"/>
                  </a:lnTo>
                  <a:lnTo>
                    <a:pt x="714" y="135"/>
                  </a:lnTo>
                  <a:lnTo>
                    <a:pt x="728" y="151"/>
                  </a:lnTo>
                  <a:lnTo>
                    <a:pt x="741" y="168"/>
                  </a:lnTo>
                  <a:lnTo>
                    <a:pt x="752" y="184"/>
                  </a:lnTo>
                  <a:lnTo>
                    <a:pt x="763" y="202"/>
                  </a:lnTo>
                  <a:lnTo>
                    <a:pt x="773" y="219"/>
                  </a:lnTo>
                  <a:lnTo>
                    <a:pt x="782" y="237"/>
                  </a:lnTo>
                  <a:lnTo>
                    <a:pt x="791" y="255"/>
                  </a:lnTo>
                  <a:lnTo>
                    <a:pt x="797" y="274"/>
                  </a:lnTo>
                  <a:lnTo>
                    <a:pt x="803" y="293"/>
                  </a:lnTo>
                  <a:lnTo>
                    <a:pt x="808" y="312"/>
                  </a:lnTo>
                  <a:lnTo>
                    <a:pt x="812" y="331"/>
                  </a:lnTo>
                  <a:lnTo>
                    <a:pt x="817" y="351"/>
                  </a:lnTo>
                  <a:lnTo>
                    <a:pt x="818" y="371"/>
                  </a:lnTo>
                  <a:lnTo>
                    <a:pt x="819" y="390"/>
                  </a:lnTo>
                  <a:lnTo>
                    <a:pt x="821" y="409"/>
                  </a:lnTo>
                  <a:lnTo>
                    <a:pt x="819" y="430"/>
                  </a:lnTo>
                  <a:lnTo>
                    <a:pt x="818" y="449"/>
                  </a:lnTo>
                  <a:lnTo>
                    <a:pt x="817" y="468"/>
                  </a:lnTo>
                  <a:lnTo>
                    <a:pt x="812" y="488"/>
                  </a:lnTo>
                  <a:lnTo>
                    <a:pt x="808" y="508"/>
                  </a:lnTo>
                  <a:lnTo>
                    <a:pt x="803" y="527"/>
                  </a:lnTo>
                  <a:lnTo>
                    <a:pt x="797" y="546"/>
                  </a:lnTo>
                  <a:lnTo>
                    <a:pt x="791" y="564"/>
                  </a:lnTo>
                  <a:lnTo>
                    <a:pt x="782" y="583"/>
                  </a:lnTo>
                  <a:lnTo>
                    <a:pt x="773" y="600"/>
                  </a:lnTo>
                  <a:lnTo>
                    <a:pt x="763" y="618"/>
                  </a:lnTo>
                  <a:lnTo>
                    <a:pt x="752" y="636"/>
                  </a:lnTo>
                  <a:lnTo>
                    <a:pt x="741" y="652"/>
                  </a:lnTo>
                  <a:lnTo>
                    <a:pt x="728" y="669"/>
                  </a:lnTo>
                  <a:lnTo>
                    <a:pt x="714" y="684"/>
                  </a:lnTo>
                  <a:lnTo>
                    <a:pt x="700" y="700"/>
                  </a:lnTo>
                  <a:lnTo>
                    <a:pt x="700" y="700"/>
                  </a:lnTo>
                  <a:lnTo>
                    <a:pt x="685" y="714"/>
                  </a:lnTo>
                  <a:lnTo>
                    <a:pt x="669" y="727"/>
                  </a:lnTo>
                  <a:lnTo>
                    <a:pt x="653" y="741"/>
                  </a:lnTo>
                  <a:lnTo>
                    <a:pt x="636" y="752"/>
                  </a:lnTo>
                  <a:lnTo>
                    <a:pt x="619" y="763"/>
                  </a:lnTo>
                  <a:lnTo>
                    <a:pt x="601" y="773"/>
                  </a:lnTo>
                  <a:lnTo>
                    <a:pt x="583" y="782"/>
                  </a:lnTo>
                  <a:lnTo>
                    <a:pt x="564" y="790"/>
                  </a:lnTo>
                  <a:lnTo>
                    <a:pt x="546" y="797"/>
                  </a:lnTo>
                  <a:lnTo>
                    <a:pt x="527" y="803"/>
                  </a:lnTo>
                  <a:lnTo>
                    <a:pt x="508" y="808"/>
                  </a:lnTo>
                  <a:lnTo>
                    <a:pt x="489" y="812"/>
                  </a:lnTo>
                  <a:lnTo>
                    <a:pt x="468" y="816"/>
                  </a:lnTo>
                  <a:lnTo>
                    <a:pt x="449" y="818"/>
                  </a:lnTo>
                  <a:lnTo>
                    <a:pt x="430" y="819"/>
                  </a:lnTo>
                  <a:lnTo>
                    <a:pt x="410" y="820"/>
                  </a:lnTo>
                  <a:lnTo>
                    <a:pt x="391" y="819"/>
                  </a:lnTo>
                  <a:lnTo>
                    <a:pt x="371" y="818"/>
                  </a:lnTo>
                  <a:lnTo>
                    <a:pt x="351" y="816"/>
                  </a:lnTo>
                  <a:lnTo>
                    <a:pt x="332" y="812"/>
                  </a:lnTo>
                  <a:lnTo>
                    <a:pt x="313" y="808"/>
                  </a:lnTo>
                  <a:lnTo>
                    <a:pt x="294" y="803"/>
                  </a:lnTo>
                  <a:lnTo>
                    <a:pt x="274" y="797"/>
                  </a:lnTo>
                  <a:lnTo>
                    <a:pt x="255" y="790"/>
                  </a:lnTo>
                  <a:lnTo>
                    <a:pt x="238" y="782"/>
                  </a:lnTo>
                  <a:lnTo>
                    <a:pt x="220" y="773"/>
                  </a:lnTo>
                  <a:lnTo>
                    <a:pt x="202" y="763"/>
                  </a:lnTo>
                  <a:lnTo>
                    <a:pt x="184" y="752"/>
                  </a:lnTo>
                  <a:lnTo>
                    <a:pt x="168" y="741"/>
                  </a:lnTo>
                  <a:lnTo>
                    <a:pt x="152" y="727"/>
                  </a:lnTo>
                  <a:lnTo>
                    <a:pt x="135" y="714"/>
                  </a:lnTo>
                  <a:lnTo>
                    <a:pt x="120" y="700"/>
                  </a:lnTo>
                  <a:lnTo>
                    <a:pt x="120" y="700"/>
                  </a:lnTo>
                  <a:lnTo>
                    <a:pt x="105" y="684"/>
                  </a:lnTo>
                  <a:lnTo>
                    <a:pt x="91" y="669"/>
                  </a:lnTo>
                  <a:lnTo>
                    <a:pt x="79" y="652"/>
                  </a:lnTo>
                  <a:lnTo>
                    <a:pt x="68" y="636"/>
                  </a:lnTo>
                  <a:lnTo>
                    <a:pt x="57" y="618"/>
                  </a:lnTo>
                  <a:lnTo>
                    <a:pt x="46" y="600"/>
                  </a:lnTo>
                  <a:lnTo>
                    <a:pt x="38" y="583"/>
                  </a:lnTo>
                  <a:lnTo>
                    <a:pt x="30" y="564"/>
                  </a:lnTo>
                  <a:lnTo>
                    <a:pt x="23" y="546"/>
                  </a:lnTo>
                  <a:lnTo>
                    <a:pt x="16" y="527"/>
                  </a:lnTo>
                  <a:lnTo>
                    <a:pt x="12" y="508"/>
                  </a:lnTo>
                  <a:lnTo>
                    <a:pt x="8" y="488"/>
                  </a:lnTo>
                  <a:lnTo>
                    <a:pt x="4" y="468"/>
                  </a:lnTo>
                  <a:lnTo>
                    <a:pt x="1" y="449"/>
                  </a:lnTo>
                  <a:lnTo>
                    <a:pt x="0" y="430"/>
                  </a:lnTo>
                  <a:lnTo>
                    <a:pt x="0" y="409"/>
                  </a:lnTo>
                  <a:lnTo>
                    <a:pt x="0" y="390"/>
                  </a:lnTo>
                  <a:lnTo>
                    <a:pt x="1" y="371"/>
                  </a:lnTo>
                  <a:lnTo>
                    <a:pt x="4" y="351"/>
                  </a:lnTo>
                  <a:lnTo>
                    <a:pt x="8" y="331"/>
                  </a:lnTo>
                  <a:lnTo>
                    <a:pt x="12" y="312"/>
                  </a:lnTo>
                  <a:lnTo>
                    <a:pt x="16" y="293"/>
                  </a:lnTo>
                  <a:lnTo>
                    <a:pt x="23" y="274"/>
                  </a:lnTo>
                  <a:lnTo>
                    <a:pt x="30" y="255"/>
                  </a:lnTo>
                  <a:lnTo>
                    <a:pt x="38" y="237"/>
                  </a:lnTo>
                  <a:lnTo>
                    <a:pt x="46" y="219"/>
                  </a:lnTo>
                  <a:lnTo>
                    <a:pt x="57" y="202"/>
                  </a:lnTo>
                  <a:lnTo>
                    <a:pt x="68" y="184"/>
                  </a:lnTo>
                  <a:lnTo>
                    <a:pt x="79" y="168"/>
                  </a:lnTo>
                  <a:lnTo>
                    <a:pt x="91" y="151"/>
                  </a:lnTo>
                  <a:lnTo>
                    <a:pt x="105" y="135"/>
                  </a:lnTo>
                  <a:lnTo>
                    <a:pt x="120" y="120"/>
                  </a:lnTo>
                  <a:lnTo>
                    <a:pt x="120" y="12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2" name="Freeform: Shape 17"/>
            <p:cNvSpPr>
              <a:spLocks/>
            </p:cNvSpPr>
            <p:nvPr/>
          </p:nvSpPr>
          <p:spPr bwMode="auto">
            <a:xfrm>
              <a:off x="8337740" y="3141234"/>
              <a:ext cx="1418565" cy="1421509"/>
            </a:xfrm>
            <a:custGeom>
              <a:avLst/>
              <a:gdLst>
                <a:gd name="T0" fmla="*/ 1446 w 1447"/>
                <a:gd name="T1" fmla="*/ 761 h 1448"/>
                <a:gd name="T2" fmla="*/ 1432 w 1447"/>
                <a:gd name="T3" fmla="*/ 868 h 1448"/>
                <a:gd name="T4" fmla="*/ 1404 w 1447"/>
                <a:gd name="T5" fmla="*/ 972 h 1448"/>
                <a:gd name="T6" fmla="*/ 1360 w 1447"/>
                <a:gd name="T7" fmla="*/ 1068 h 1448"/>
                <a:gd name="T8" fmla="*/ 1304 w 1447"/>
                <a:gd name="T9" fmla="*/ 1157 h 1448"/>
                <a:gd name="T10" fmla="*/ 1236 w 1447"/>
                <a:gd name="T11" fmla="*/ 1234 h 1448"/>
                <a:gd name="T12" fmla="*/ 1157 w 1447"/>
                <a:gd name="T13" fmla="*/ 1303 h 1448"/>
                <a:gd name="T14" fmla="*/ 1069 w 1447"/>
                <a:gd name="T15" fmla="*/ 1360 h 1448"/>
                <a:gd name="T16" fmla="*/ 972 w 1447"/>
                <a:gd name="T17" fmla="*/ 1404 h 1448"/>
                <a:gd name="T18" fmla="*/ 870 w 1447"/>
                <a:gd name="T19" fmla="*/ 1433 h 1448"/>
                <a:gd name="T20" fmla="*/ 761 w 1447"/>
                <a:gd name="T21" fmla="*/ 1446 h 1448"/>
                <a:gd name="T22" fmla="*/ 687 w 1447"/>
                <a:gd name="T23" fmla="*/ 1446 h 1448"/>
                <a:gd name="T24" fmla="*/ 578 w 1447"/>
                <a:gd name="T25" fmla="*/ 1433 h 1448"/>
                <a:gd name="T26" fmla="*/ 475 w 1447"/>
                <a:gd name="T27" fmla="*/ 1404 h 1448"/>
                <a:gd name="T28" fmla="*/ 378 w 1447"/>
                <a:gd name="T29" fmla="*/ 1360 h 1448"/>
                <a:gd name="T30" fmla="*/ 291 w 1447"/>
                <a:gd name="T31" fmla="*/ 1303 h 1448"/>
                <a:gd name="T32" fmla="*/ 212 w 1447"/>
                <a:gd name="T33" fmla="*/ 1234 h 1448"/>
                <a:gd name="T34" fmla="*/ 143 w 1447"/>
                <a:gd name="T35" fmla="*/ 1157 h 1448"/>
                <a:gd name="T36" fmla="*/ 88 w 1447"/>
                <a:gd name="T37" fmla="*/ 1068 h 1448"/>
                <a:gd name="T38" fmla="*/ 44 w 1447"/>
                <a:gd name="T39" fmla="*/ 972 h 1448"/>
                <a:gd name="T40" fmla="*/ 15 w 1447"/>
                <a:gd name="T41" fmla="*/ 868 h 1448"/>
                <a:gd name="T42" fmla="*/ 1 w 1447"/>
                <a:gd name="T43" fmla="*/ 761 h 1448"/>
                <a:gd name="T44" fmla="*/ 1 w 1447"/>
                <a:gd name="T45" fmla="*/ 685 h 1448"/>
                <a:gd name="T46" fmla="*/ 15 w 1447"/>
                <a:gd name="T47" fmla="*/ 578 h 1448"/>
                <a:gd name="T48" fmla="*/ 44 w 1447"/>
                <a:gd name="T49" fmla="*/ 474 h 1448"/>
                <a:gd name="T50" fmla="*/ 88 w 1447"/>
                <a:gd name="T51" fmla="*/ 378 h 1448"/>
                <a:gd name="T52" fmla="*/ 143 w 1447"/>
                <a:gd name="T53" fmla="*/ 291 h 1448"/>
                <a:gd name="T54" fmla="*/ 212 w 1447"/>
                <a:gd name="T55" fmla="*/ 212 h 1448"/>
                <a:gd name="T56" fmla="*/ 291 w 1447"/>
                <a:gd name="T57" fmla="*/ 143 h 1448"/>
                <a:gd name="T58" fmla="*/ 378 w 1447"/>
                <a:gd name="T59" fmla="*/ 87 h 1448"/>
                <a:gd name="T60" fmla="*/ 475 w 1447"/>
                <a:gd name="T61" fmla="*/ 44 h 1448"/>
                <a:gd name="T62" fmla="*/ 578 w 1447"/>
                <a:gd name="T63" fmla="*/ 14 h 1448"/>
                <a:gd name="T64" fmla="*/ 687 w 1447"/>
                <a:gd name="T65" fmla="*/ 0 h 1448"/>
                <a:gd name="T66" fmla="*/ 761 w 1447"/>
                <a:gd name="T67" fmla="*/ 0 h 1448"/>
                <a:gd name="T68" fmla="*/ 870 w 1447"/>
                <a:gd name="T69" fmla="*/ 14 h 1448"/>
                <a:gd name="T70" fmla="*/ 972 w 1447"/>
                <a:gd name="T71" fmla="*/ 44 h 1448"/>
                <a:gd name="T72" fmla="*/ 1069 w 1447"/>
                <a:gd name="T73" fmla="*/ 87 h 1448"/>
                <a:gd name="T74" fmla="*/ 1157 w 1447"/>
                <a:gd name="T75" fmla="*/ 143 h 1448"/>
                <a:gd name="T76" fmla="*/ 1236 w 1447"/>
                <a:gd name="T77" fmla="*/ 212 h 1448"/>
                <a:gd name="T78" fmla="*/ 1304 w 1447"/>
                <a:gd name="T79" fmla="*/ 291 h 1448"/>
                <a:gd name="T80" fmla="*/ 1360 w 1447"/>
                <a:gd name="T81" fmla="*/ 378 h 1448"/>
                <a:gd name="T82" fmla="*/ 1404 w 1447"/>
                <a:gd name="T83" fmla="*/ 474 h 1448"/>
                <a:gd name="T84" fmla="*/ 1432 w 1447"/>
                <a:gd name="T85" fmla="*/ 578 h 1448"/>
                <a:gd name="T86" fmla="*/ 1446 w 1447"/>
                <a:gd name="T87" fmla="*/ 685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7" h="1448">
                  <a:moveTo>
                    <a:pt x="1447" y="724"/>
                  </a:moveTo>
                  <a:lnTo>
                    <a:pt x="1447" y="724"/>
                  </a:lnTo>
                  <a:lnTo>
                    <a:pt x="1446" y="761"/>
                  </a:lnTo>
                  <a:lnTo>
                    <a:pt x="1443" y="797"/>
                  </a:lnTo>
                  <a:lnTo>
                    <a:pt x="1439" y="833"/>
                  </a:lnTo>
                  <a:lnTo>
                    <a:pt x="1432" y="868"/>
                  </a:lnTo>
                  <a:lnTo>
                    <a:pt x="1424" y="904"/>
                  </a:lnTo>
                  <a:lnTo>
                    <a:pt x="1415" y="938"/>
                  </a:lnTo>
                  <a:lnTo>
                    <a:pt x="1404" y="972"/>
                  </a:lnTo>
                  <a:lnTo>
                    <a:pt x="1390" y="1005"/>
                  </a:lnTo>
                  <a:lnTo>
                    <a:pt x="1376" y="1036"/>
                  </a:lnTo>
                  <a:lnTo>
                    <a:pt x="1360" y="1068"/>
                  </a:lnTo>
                  <a:lnTo>
                    <a:pt x="1342" y="1098"/>
                  </a:lnTo>
                  <a:lnTo>
                    <a:pt x="1325" y="1128"/>
                  </a:lnTo>
                  <a:lnTo>
                    <a:pt x="1304" y="1157"/>
                  </a:lnTo>
                  <a:lnTo>
                    <a:pt x="1282" y="1184"/>
                  </a:lnTo>
                  <a:lnTo>
                    <a:pt x="1259" y="1210"/>
                  </a:lnTo>
                  <a:lnTo>
                    <a:pt x="1236" y="1234"/>
                  </a:lnTo>
                  <a:lnTo>
                    <a:pt x="1210" y="1259"/>
                  </a:lnTo>
                  <a:lnTo>
                    <a:pt x="1184" y="1282"/>
                  </a:lnTo>
                  <a:lnTo>
                    <a:pt x="1157" y="1303"/>
                  </a:lnTo>
                  <a:lnTo>
                    <a:pt x="1128" y="1323"/>
                  </a:lnTo>
                  <a:lnTo>
                    <a:pt x="1099" y="1342"/>
                  </a:lnTo>
                  <a:lnTo>
                    <a:pt x="1069" y="1360"/>
                  </a:lnTo>
                  <a:lnTo>
                    <a:pt x="1038" y="1375"/>
                  </a:lnTo>
                  <a:lnTo>
                    <a:pt x="1005" y="1390"/>
                  </a:lnTo>
                  <a:lnTo>
                    <a:pt x="972" y="1404"/>
                  </a:lnTo>
                  <a:lnTo>
                    <a:pt x="940" y="1415"/>
                  </a:lnTo>
                  <a:lnTo>
                    <a:pt x="905" y="1424"/>
                  </a:lnTo>
                  <a:lnTo>
                    <a:pt x="870" y="1433"/>
                  </a:lnTo>
                  <a:lnTo>
                    <a:pt x="834" y="1439"/>
                  </a:lnTo>
                  <a:lnTo>
                    <a:pt x="798" y="1443"/>
                  </a:lnTo>
                  <a:lnTo>
                    <a:pt x="761" y="1446"/>
                  </a:lnTo>
                  <a:lnTo>
                    <a:pt x="724" y="1448"/>
                  </a:lnTo>
                  <a:lnTo>
                    <a:pt x="724" y="1448"/>
                  </a:lnTo>
                  <a:lnTo>
                    <a:pt x="687" y="1446"/>
                  </a:lnTo>
                  <a:lnTo>
                    <a:pt x="650" y="1443"/>
                  </a:lnTo>
                  <a:lnTo>
                    <a:pt x="613" y="1439"/>
                  </a:lnTo>
                  <a:lnTo>
                    <a:pt x="578" y="1433"/>
                  </a:lnTo>
                  <a:lnTo>
                    <a:pt x="544" y="1424"/>
                  </a:lnTo>
                  <a:lnTo>
                    <a:pt x="508" y="1415"/>
                  </a:lnTo>
                  <a:lnTo>
                    <a:pt x="475" y="1404"/>
                  </a:lnTo>
                  <a:lnTo>
                    <a:pt x="443" y="1390"/>
                  </a:lnTo>
                  <a:lnTo>
                    <a:pt x="410" y="1375"/>
                  </a:lnTo>
                  <a:lnTo>
                    <a:pt x="378" y="1360"/>
                  </a:lnTo>
                  <a:lnTo>
                    <a:pt x="348" y="1342"/>
                  </a:lnTo>
                  <a:lnTo>
                    <a:pt x="320" y="1323"/>
                  </a:lnTo>
                  <a:lnTo>
                    <a:pt x="291" y="1303"/>
                  </a:lnTo>
                  <a:lnTo>
                    <a:pt x="264" y="1282"/>
                  </a:lnTo>
                  <a:lnTo>
                    <a:pt x="238" y="1259"/>
                  </a:lnTo>
                  <a:lnTo>
                    <a:pt x="212" y="1234"/>
                  </a:lnTo>
                  <a:lnTo>
                    <a:pt x="189" y="1210"/>
                  </a:lnTo>
                  <a:lnTo>
                    <a:pt x="165" y="1184"/>
                  </a:lnTo>
                  <a:lnTo>
                    <a:pt x="143" y="1157"/>
                  </a:lnTo>
                  <a:lnTo>
                    <a:pt x="124" y="1128"/>
                  </a:lnTo>
                  <a:lnTo>
                    <a:pt x="105" y="1098"/>
                  </a:lnTo>
                  <a:lnTo>
                    <a:pt x="88" y="1068"/>
                  </a:lnTo>
                  <a:lnTo>
                    <a:pt x="71" y="1036"/>
                  </a:lnTo>
                  <a:lnTo>
                    <a:pt x="57" y="1005"/>
                  </a:lnTo>
                  <a:lnTo>
                    <a:pt x="44" y="972"/>
                  </a:lnTo>
                  <a:lnTo>
                    <a:pt x="33" y="938"/>
                  </a:lnTo>
                  <a:lnTo>
                    <a:pt x="23" y="904"/>
                  </a:lnTo>
                  <a:lnTo>
                    <a:pt x="15" y="868"/>
                  </a:lnTo>
                  <a:lnTo>
                    <a:pt x="8" y="833"/>
                  </a:lnTo>
                  <a:lnTo>
                    <a:pt x="4" y="797"/>
                  </a:lnTo>
                  <a:lnTo>
                    <a:pt x="1" y="761"/>
                  </a:lnTo>
                  <a:lnTo>
                    <a:pt x="0" y="724"/>
                  </a:lnTo>
                  <a:lnTo>
                    <a:pt x="0" y="724"/>
                  </a:lnTo>
                  <a:lnTo>
                    <a:pt x="1" y="685"/>
                  </a:lnTo>
                  <a:lnTo>
                    <a:pt x="4" y="649"/>
                  </a:lnTo>
                  <a:lnTo>
                    <a:pt x="8" y="613"/>
                  </a:lnTo>
                  <a:lnTo>
                    <a:pt x="15" y="578"/>
                  </a:lnTo>
                  <a:lnTo>
                    <a:pt x="23" y="542"/>
                  </a:lnTo>
                  <a:lnTo>
                    <a:pt x="33" y="508"/>
                  </a:lnTo>
                  <a:lnTo>
                    <a:pt x="44" y="474"/>
                  </a:lnTo>
                  <a:lnTo>
                    <a:pt x="57" y="441"/>
                  </a:lnTo>
                  <a:lnTo>
                    <a:pt x="71" y="410"/>
                  </a:lnTo>
                  <a:lnTo>
                    <a:pt x="88" y="378"/>
                  </a:lnTo>
                  <a:lnTo>
                    <a:pt x="105" y="348"/>
                  </a:lnTo>
                  <a:lnTo>
                    <a:pt x="124" y="318"/>
                  </a:lnTo>
                  <a:lnTo>
                    <a:pt x="143" y="291"/>
                  </a:lnTo>
                  <a:lnTo>
                    <a:pt x="165" y="263"/>
                  </a:lnTo>
                  <a:lnTo>
                    <a:pt x="189" y="236"/>
                  </a:lnTo>
                  <a:lnTo>
                    <a:pt x="212" y="212"/>
                  </a:lnTo>
                  <a:lnTo>
                    <a:pt x="238" y="187"/>
                  </a:lnTo>
                  <a:lnTo>
                    <a:pt x="264" y="165"/>
                  </a:lnTo>
                  <a:lnTo>
                    <a:pt x="291" y="143"/>
                  </a:lnTo>
                  <a:lnTo>
                    <a:pt x="320" y="123"/>
                  </a:lnTo>
                  <a:lnTo>
                    <a:pt x="348" y="104"/>
                  </a:lnTo>
                  <a:lnTo>
                    <a:pt x="378" y="87"/>
                  </a:lnTo>
                  <a:lnTo>
                    <a:pt x="410" y="71"/>
                  </a:lnTo>
                  <a:lnTo>
                    <a:pt x="443" y="56"/>
                  </a:lnTo>
                  <a:lnTo>
                    <a:pt x="475" y="44"/>
                  </a:lnTo>
                  <a:lnTo>
                    <a:pt x="508" y="33"/>
                  </a:lnTo>
                  <a:lnTo>
                    <a:pt x="544" y="22"/>
                  </a:lnTo>
                  <a:lnTo>
                    <a:pt x="578" y="14"/>
                  </a:lnTo>
                  <a:lnTo>
                    <a:pt x="613" y="8"/>
                  </a:lnTo>
                  <a:lnTo>
                    <a:pt x="650" y="3"/>
                  </a:lnTo>
                  <a:lnTo>
                    <a:pt x="687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61" y="0"/>
                  </a:lnTo>
                  <a:lnTo>
                    <a:pt x="798" y="3"/>
                  </a:lnTo>
                  <a:lnTo>
                    <a:pt x="834" y="8"/>
                  </a:lnTo>
                  <a:lnTo>
                    <a:pt x="870" y="14"/>
                  </a:lnTo>
                  <a:lnTo>
                    <a:pt x="905" y="22"/>
                  </a:lnTo>
                  <a:lnTo>
                    <a:pt x="940" y="33"/>
                  </a:lnTo>
                  <a:lnTo>
                    <a:pt x="972" y="44"/>
                  </a:lnTo>
                  <a:lnTo>
                    <a:pt x="1005" y="56"/>
                  </a:lnTo>
                  <a:lnTo>
                    <a:pt x="1038" y="71"/>
                  </a:lnTo>
                  <a:lnTo>
                    <a:pt x="1069" y="87"/>
                  </a:lnTo>
                  <a:lnTo>
                    <a:pt x="1099" y="104"/>
                  </a:lnTo>
                  <a:lnTo>
                    <a:pt x="1128" y="123"/>
                  </a:lnTo>
                  <a:lnTo>
                    <a:pt x="1157" y="143"/>
                  </a:lnTo>
                  <a:lnTo>
                    <a:pt x="1184" y="165"/>
                  </a:lnTo>
                  <a:lnTo>
                    <a:pt x="1210" y="187"/>
                  </a:lnTo>
                  <a:lnTo>
                    <a:pt x="1236" y="212"/>
                  </a:lnTo>
                  <a:lnTo>
                    <a:pt x="1259" y="236"/>
                  </a:lnTo>
                  <a:lnTo>
                    <a:pt x="1282" y="263"/>
                  </a:lnTo>
                  <a:lnTo>
                    <a:pt x="1304" y="291"/>
                  </a:lnTo>
                  <a:lnTo>
                    <a:pt x="1325" y="318"/>
                  </a:lnTo>
                  <a:lnTo>
                    <a:pt x="1342" y="348"/>
                  </a:lnTo>
                  <a:lnTo>
                    <a:pt x="1360" y="378"/>
                  </a:lnTo>
                  <a:lnTo>
                    <a:pt x="1376" y="410"/>
                  </a:lnTo>
                  <a:lnTo>
                    <a:pt x="1390" y="441"/>
                  </a:lnTo>
                  <a:lnTo>
                    <a:pt x="1404" y="474"/>
                  </a:lnTo>
                  <a:lnTo>
                    <a:pt x="1415" y="508"/>
                  </a:lnTo>
                  <a:lnTo>
                    <a:pt x="1424" y="542"/>
                  </a:lnTo>
                  <a:lnTo>
                    <a:pt x="1432" y="578"/>
                  </a:lnTo>
                  <a:lnTo>
                    <a:pt x="1439" y="613"/>
                  </a:lnTo>
                  <a:lnTo>
                    <a:pt x="1443" y="649"/>
                  </a:lnTo>
                  <a:lnTo>
                    <a:pt x="1446" y="685"/>
                  </a:lnTo>
                  <a:lnTo>
                    <a:pt x="1447" y="724"/>
                  </a:lnTo>
                  <a:lnTo>
                    <a:pt x="1447" y="724"/>
                  </a:lnTo>
                  <a:close/>
                </a:path>
              </a:pathLst>
            </a:custGeom>
            <a:solidFill>
              <a:srgbClr val="FD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Rectangle 18"/>
            <p:cNvSpPr/>
            <p:nvPr/>
          </p:nvSpPr>
          <p:spPr>
            <a:xfrm>
              <a:off x="8813625" y="2009722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4" name="Rectangle 19"/>
            <p:cNvSpPr/>
            <p:nvPr/>
          </p:nvSpPr>
          <p:spPr>
            <a:xfrm>
              <a:off x="10115941" y="2593047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5" name="Rectangle 20"/>
            <p:cNvSpPr/>
            <p:nvPr/>
          </p:nvSpPr>
          <p:spPr>
            <a:xfrm>
              <a:off x="6959486" y="3870182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6" name="Rectangle 21"/>
            <p:cNvSpPr/>
            <p:nvPr/>
          </p:nvSpPr>
          <p:spPr>
            <a:xfrm>
              <a:off x="7501394" y="5180015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7" name="Rectangle 22"/>
            <p:cNvSpPr/>
            <p:nvPr/>
          </p:nvSpPr>
          <p:spPr>
            <a:xfrm>
              <a:off x="8813625" y="5721609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8" name="Rectangle 23"/>
            <p:cNvSpPr/>
            <p:nvPr/>
          </p:nvSpPr>
          <p:spPr>
            <a:xfrm>
              <a:off x="10115941" y="5166934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39" name="Rectangle 24"/>
            <p:cNvSpPr/>
            <p:nvPr/>
          </p:nvSpPr>
          <p:spPr>
            <a:xfrm>
              <a:off x="10654524" y="3908929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768692" y="4015787"/>
              <a:ext cx="595035" cy="338554"/>
            </a:xfrm>
            <a:prstGeom prst="rect">
              <a:avLst/>
            </a:prstGeom>
          </p:spPr>
          <p:txBody>
            <a:bodyPr wrap="none">
              <a:normAutofit fontScale="77500" lnSpcReduction="20000"/>
            </a:bodyPr>
            <a:lstStyle/>
            <a:p>
              <a:pPr algn="ctr">
                <a:buClr>
                  <a:srgbClr val="E24848"/>
                </a:buClr>
              </a:pPr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</a:t>
              </a:r>
            </a:p>
          </p:txBody>
        </p:sp>
        <p:grpSp>
          <p:nvGrpSpPr>
            <p:cNvPr id="41" name="Group 26"/>
            <p:cNvGrpSpPr/>
            <p:nvPr/>
          </p:nvGrpSpPr>
          <p:grpSpPr>
            <a:xfrm>
              <a:off x="8796586" y="3450637"/>
              <a:ext cx="492125" cy="527050"/>
              <a:chOff x="7315201" y="595313"/>
              <a:chExt cx="492125" cy="527050"/>
            </a:xfrm>
            <a:solidFill>
              <a:schemeClr val="tx2"/>
            </a:solidFill>
          </p:grpSpPr>
          <p:sp>
            <p:nvSpPr>
              <p:cNvPr id="77" name="Freeform: Shape 27"/>
              <p:cNvSpPr>
                <a:spLocks/>
              </p:cNvSpPr>
              <p:nvPr/>
            </p:nvSpPr>
            <p:spPr bwMode="auto">
              <a:xfrm>
                <a:off x="7537451" y="820738"/>
                <a:ext cx="269875" cy="301625"/>
              </a:xfrm>
              <a:custGeom>
                <a:avLst/>
                <a:gdLst>
                  <a:gd name="T0" fmla="*/ 170 w 170"/>
                  <a:gd name="T1" fmla="*/ 87 h 190"/>
                  <a:gd name="T2" fmla="*/ 84 w 170"/>
                  <a:gd name="T3" fmla="*/ 43 h 190"/>
                  <a:gd name="T4" fmla="*/ 0 w 170"/>
                  <a:gd name="T5" fmla="*/ 0 h 190"/>
                  <a:gd name="T6" fmla="*/ 24 w 170"/>
                  <a:gd name="T7" fmla="*/ 92 h 190"/>
                  <a:gd name="T8" fmla="*/ 47 w 170"/>
                  <a:gd name="T9" fmla="*/ 184 h 190"/>
                  <a:gd name="T10" fmla="*/ 68 w 170"/>
                  <a:gd name="T11" fmla="*/ 156 h 190"/>
                  <a:gd name="T12" fmla="*/ 83 w 170"/>
                  <a:gd name="T13" fmla="*/ 137 h 190"/>
                  <a:gd name="T14" fmla="*/ 125 w 170"/>
                  <a:gd name="T15" fmla="*/ 190 h 190"/>
                  <a:gd name="T16" fmla="*/ 157 w 170"/>
                  <a:gd name="T17" fmla="*/ 165 h 190"/>
                  <a:gd name="T18" fmla="*/ 114 w 170"/>
                  <a:gd name="T19" fmla="*/ 112 h 190"/>
                  <a:gd name="T20" fmla="*/ 137 w 170"/>
                  <a:gd name="T21" fmla="*/ 101 h 190"/>
                  <a:gd name="T22" fmla="*/ 170 w 170"/>
                  <a:gd name="T23" fmla="*/ 87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90">
                    <a:moveTo>
                      <a:pt x="170" y="87"/>
                    </a:moveTo>
                    <a:lnTo>
                      <a:pt x="84" y="43"/>
                    </a:lnTo>
                    <a:lnTo>
                      <a:pt x="0" y="0"/>
                    </a:lnTo>
                    <a:lnTo>
                      <a:pt x="24" y="92"/>
                    </a:lnTo>
                    <a:lnTo>
                      <a:pt x="47" y="184"/>
                    </a:lnTo>
                    <a:lnTo>
                      <a:pt x="68" y="156"/>
                    </a:lnTo>
                    <a:lnTo>
                      <a:pt x="83" y="137"/>
                    </a:lnTo>
                    <a:lnTo>
                      <a:pt x="125" y="190"/>
                    </a:lnTo>
                    <a:lnTo>
                      <a:pt x="157" y="165"/>
                    </a:lnTo>
                    <a:lnTo>
                      <a:pt x="114" y="112"/>
                    </a:lnTo>
                    <a:lnTo>
                      <a:pt x="137" y="101"/>
                    </a:lnTo>
                    <a:lnTo>
                      <a:pt x="170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Freeform: Shape 28"/>
              <p:cNvSpPr>
                <a:spLocks/>
              </p:cNvSpPr>
              <p:nvPr/>
            </p:nvSpPr>
            <p:spPr bwMode="auto">
              <a:xfrm>
                <a:off x="7399338" y="677863"/>
                <a:ext cx="277813" cy="276225"/>
              </a:xfrm>
              <a:custGeom>
                <a:avLst/>
                <a:gdLst>
                  <a:gd name="T0" fmla="*/ 89 w 175"/>
                  <a:gd name="T1" fmla="*/ 146 h 174"/>
                  <a:gd name="T2" fmla="*/ 87 w 175"/>
                  <a:gd name="T3" fmla="*/ 146 h 174"/>
                  <a:gd name="T4" fmla="*/ 64 w 175"/>
                  <a:gd name="T5" fmla="*/ 141 h 174"/>
                  <a:gd name="T6" fmla="*/ 46 w 175"/>
                  <a:gd name="T7" fmla="*/ 129 h 174"/>
                  <a:gd name="T8" fmla="*/ 34 w 175"/>
                  <a:gd name="T9" fmla="*/ 111 h 174"/>
                  <a:gd name="T10" fmla="*/ 29 w 175"/>
                  <a:gd name="T11" fmla="*/ 88 h 174"/>
                  <a:gd name="T12" fmla="*/ 30 w 175"/>
                  <a:gd name="T13" fmla="*/ 75 h 174"/>
                  <a:gd name="T14" fmla="*/ 39 w 175"/>
                  <a:gd name="T15" fmla="*/ 55 h 174"/>
                  <a:gd name="T16" fmla="*/ 54 w 175"/>
                  <a:gd name="T17" fmla="*/ 39 h 174"/>
                  <a:gd name="T18" fmla="*/ 76 w 175"/>
                  <a:gd name="T19" fmla="*/ 30 h 174"/>
                  <a:gd name="T20" fmla="*/ 87 w 175"/>
                  <a:gd name="T21" fmla="*/ 29 h 174"/>
                  <a:gd name="T22" fmla="*/ 110 w 175"/>
                  <a:gd name="T23" fmla="*/ 33 h 174"/>
                  <a:gd name="T24" fmla="*/ 128 w 175"/>
                  <a:gd name="T25" fmla="*/ 46 h 174"/>
                  <a:gd name="T26" fmla="*/ 141 w 175"/>
                  <a:gd name="T27" fmla="*/ 65 h 174"/>
                  <a:gd name="T28" fmla="*/ 145 w 175"/>
                  <a:gd name="T29" fmla="*/ 88 h 174"/>
                  <a:gd name="T30" fmla="*/ 145 w 175"/>
                  <a:gd name="T31" fmla="*/ 97 h 174"/>
                  <a:gd name="T32" fmla="*/ 169 w 175"/>
                  <a:gd name="T33" fmla="*/ 120 h 174"/>
                  <a:gd name="T34" fmla="*/ 171 w 175"/>
                  <a:gd name="T35" fmla="*/ 112 h 174"/>
                  <a:gd name="T36" fmla="*/ 175 w 175"/>
                  <a:gd name="T37" fmla="*/ 96 h 174"/>
                  <a:gd name="T38" fmla="*/ 175 w 175"/>
                  <a:gd name="T39" fmla="*/ 88 h 174"/>
                  <a:gd name="T40" fmla="*/ 172 w 175"/>
                  <a:gd name="T41" fmla="*/ 70 h 174"/>
                  <a:gd name="T42" fmla="*/ 168 w 175"/>
                  <a:gd name="T43" fmla="*/ 54 h 174"/>
                  <a:gd name="T44" fmla="*/ 160 w 175"/>
                  <a:gd name="T45" fmla="*/ 39 h 174"/>
                  <a:gd name="T46" fmla="*/ 149 w 175"/>
                  <a:gd name="T47" fmla="*/ 25 h 174"/>
                  <a:gd name="T48" fmla="*/ 136 w 175"/>
                  <a:gd name="T49" fmla="*/ 15 h 174"/>
                  <a:gd name="T50" fmla="*/ 121 w 175"/>
                  <a:gd name="T51" fmla="*/ 7 h 174"/>
                  <a:gd name="T52" fmla="*/ 105 w 175"/>
                  <a:gd name="T53" fmla="*/ 1 h 174"/>
                  <a:gd name="T54" fmla="*/ 87 w 175"/>
                  <a:gd name="T55" fmla="*/ 0 h 174"/>
                  <a:gd name="T56" fmla="*/ 78 w 175"/>
                  <a:gd name="T57" fmla="*/ 0 h 174"/>
                  <a:gd name="T58" fmla="*/ 61 w 175"/>
                  <a:gd name="T59" fmla="*/ 4 h 174"/>
                  <a:gd name="T60" fmla="*/ 45 w 175"/>
                  <a:gd name="T61" fmla="*/ 11 h 174"/>
                  <a:gd name="T62" fmla="*/ 31 w 175"/>
                  <a:gd name="T63" fmla="*/ 20 h 174"/>
                  <a:gd name="T64" fmla="*/ 20 w 175"/>
                  <a:gd name="T65" fmla="*/ 32 h 174"/>
                  <a:gd name="T66" fmla="*/ 10 w 175"/>
                  <a:gd name="T67" fmla="*/ 46 h 174"/>
                  <a:gd name="T68" fmla="*/ 4 w 175"/>
                  <a:gd name="T69" fmla="*/ 62 h 174"/>
                  <a:gd name="T70" fmla="*/ 1 w 175"/>
                  <a:gd name="T71" fmla="*/ 79 h 174"/>
                  <a:gd name="T72" fmla="*/ 0 w 175"/>
                  <a:gd name="T73" fmla="*/ 88 h 174"/>
                  <a:gd name="T74" fmla="*/ 2 w 175"/>
                  <a:gd name="T75" fmla="*/ 105 h 174"/>
                  <a:gd name="T76" fmla="*/ 6 w 175"/>
                  <a:gd name="T77" fmla="*/ 122 h 174"/>
                  <a:gd name="T78" fmla="*/ 14 w 175"/>
                  <a:gd name="T79" fmla="*/ 137 h 174"/>
                  <a:gd name="T80" fmla="*/ 26 w 175"/>
                  <a:gd name="T81" fmla="*/ 149 h 174"/>
                  <a:gd name="T82" fmla="*/ 38 w 175"/>
                  <a:gd name="T83" fmla="*/ 160 h 174"/>
                  <a:gd name="T84" fmla="*/ 53 w 175"/>
                  <a:gd name="T85" fmla="*/ 167 h 174"/>
                  <a:gd name="T86" fmla="*/ 70 w 175"/>
                  <a:gd name="T87" fmla="*/ 173 h 174"/>
                  <a:gd name="T88" fmla="*/ 87 w 175"/>
                  <a:gd name="T89" fmla="*/ 174 h 174"/>
                  <a:gd name="T90" fmla="*/ 96 w 175"/>
                  <a:gd name="T9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74">
                    <a:moveTo>
                      <a:pt x="89" y="146"/>
                    </a:moveTo>
                    <a:lnTo>
                      <a:pt x="89" y="146"/>
                    </a:lnTo>
                    <a:lnTo>
                      <a:pt x="87" y="146"/>
                    </a:lnTo>
                    <a:lnTo>
                      <a:pt x="87" y="146"/>
                    </a:lnTo>
                    <a:lnTo>
                      <a:pt x="76" y="145"/>
                    </a:lnTo>
                    <a:lnTo>
                      <a:pt x="64" y="141"/>
                    </a:lnTo>
                    <a:lnTo>
                      <a:pt x="54" y="136"/>
                    </a:lnTo>
                    <a:lnTo>
                      <a:pt x="46" y="129"/>
                    </a:lnTo>
                    <a:lnTo>
                      <a:pt x="39" y="120"/>
                    </a:lnTo>
                    <a:lnTo>
                      <a:pt x="34" y="111"/>
                    </a:lnTo>
                    <a:lnTo>
                      <a:pt x="30" y="99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30" y="75"/>
                    </a:lnTo>
                    <a:lnTo>
                      <a:pt x="34" y="65"/>
                    </a:lnTo>
                    <a:lnTo>
                      <a:pt x="39" y="55"/>
                    </a:lnTo>
                    <a:lnTo>
                      <a:pt x="46" y="46"/>
                    </a:lnTo>
                    <a:lnTo>
                      <a:pt x="54" y="39"/>
                    </a:lnTo>
                    <a:lnTo>
                      <a:pt x="64" y="33"/>
                    </a:lnTo>
                    <a:lnTo>
                      <a:pt x="76" y="30"/>
                    </a:lnTo>
                    <a:lnTo>
                      <a:pt x="87" y="29"/>
                    </a:lnTo>
                    <a:lnTo>
                      <a:pt x="87" y="29"/>
                    </a:lnTo>
                    <a:lnTo>
                      <a:pt x="99" y="30"/>
                    </a:lnTo>
                    <a:lnTo>
                      <a:pt x="110" y="33"/>
                    </a:lnTo>
                    <a:lnTo>
                      <a:pt x="120" y="39"/>
                    </a:lnTo>
                    <a:lnTo>
                      <a:pt x="128" y="46"/>
                    </a:lnTo>
                    <a:lnTo>
                      <a:pt x="136" y="55"/>
                    </a:lnTo>
                    <a:lnTo>
                      <a:pt x="141" y="65"/>
                    </a:lnTo>
                    <a:lnTo>
                      <a:pt x="144" y="75"/>
                    </a:lnTo>
                    <a:lnTo>
                      <a:pt x="145" y="88"/>
                    </a:lnTo>
                    <a:lnTo>
                      <a:pt x="145" y="88"/>
                    </a:lnTo>
                    <a:lnTo>
                      <a:pt x="145" y="97"/>
                    </a:lnTo>
                    <a:lnTo>
                      <a:pt x="143" y="106"/>
                    </a:lnTo>
                    <a:lnTo>
                      <a:pt x="169" y="120"/>
                    </a:lnTo>
                    <a:lnTo>
                      <a:pt x="169" y="120"/>
                    </a:lnTo>
                    <a:lnTo>
                      <a:pt x="171" y="112"/>
                    </a:lnTo>
                    <a:lnTo>
                      <a:pt x="172" y="104"/>
                    </a:lnTo>
                    <a:lnTo>
                      <a:pt x="175" y="96"/>
                    </a:lnTo>
                    <a:lnTo>
                      <a:pt x="175" y="88"/>
                    </a:lnTo>
                    <a:lnTo>
                      <a:pt x="175" y="88"/>
                    </a:lnTo>
                    <a:lnTo>
                      <a:pt x="174" y="79"/>
                    </a:lnTo>
                    <a:lnTo>
                      <a:pt x="172" y="70"/>
                    </a:lnTo>
                    <a:lnTo>
                      <a:pt x="170" y="62"/>
                    </a:lnTo>
                    <a:lnTo>
                      <a:pt x="168" y="54"/>
                    </a:lnTo>
                    <a:lnTo>
                      <a:pt x="164" y="46"/>
                    </a:lnTo>
                    <a:lnTo>
                      <a:pt x="160" y="39"/>
                    </a:lnTo>
                    <a:lnTo>
                      <a:pt x="154" y="32"/>
                    </a:lnTo>
                    <a:lnTo>
                      <a:pt x="149" y="25"/>
                    </a:lnTo>
                    <a:lnTo>
                      <a:pt x="143" y="20"/>
                    </a:lnTo>
                    <a:lnTo>
                      <a:pt x="136" y="15"/>
                    </a:lnTo>
                    <a:lnTo>
                      <a:pt x="129" y="11"/>
                    </a:lnTo>
                    <a:lnTo>
                      <a:pt x="121" y="7"/>
                    </a:lnTo>
                    <a:lnTo>
                      <a:pt x="113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78" y="0"/>
                    </a:lnTo>
                    <a:lnTo>
                      <a:pt x="70" y="1"/>
                    </a:lnTo>
                    <a:lnTo>
                      <a:pt x="61" y="4"/>
                    </a:lnTo>
                    <a:lnTo>
                      <a:pt x="53" y="7"/>
                    </a:lnTo>
                    <a:lnTo>
                      <a:pt x="45" y="11"/>
                    </a:lnTo>
                    <a:lnTo>
                      <a:pt x="38" y="15"/>
                    </a:lnTo>
                    <a:lnTo>
                      <a:pt x="31" y="20"/>
                    </a:lnTo>
                    <a:lnTo>
                      <a:pt x="26" y="25"/>
                    </a:lnTo>
                    <a:lnTo>
                      <a:pt x="20" y="32"/>
                    </a:lnTo>
                    <a:lnTo>
                      <a:pt x="14" y="39"/>
                    </a:lnTo>
                    <a:lnTo>
                      <a:pt x="10" y="46"/>
                    </a:lnTo>
                    <a:lnTo>
                      <a:pt x="6" y="54"/>
                    </a:lnTo>
                    <a:lnTo>
                      <a:pt x="4" y="62"/>
                    </a:lnTo>
                    <a:lnTo>
                      <a:pt x="2" y="70"/>
                    </a:lnTo>
                    <a:lnTo>
                      <a:pt x="1" y="79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1" y="97"/>
                    </a:lnTo>
                    <a:lnTo>
                      <a:pt x="2" y="105"/>
                    </a:lnTo>
                    <a:lnTo>
                      <a:pt x="4" y="113"/>
                    </a:lnTo>
                    <a:lnTo>
                      <a:pt x="6" y="122"/>
                    </a:lnTo>
                    <a:lnTo>
                      <a:pt x="10" y="129"/>
                    </a:lnTo>
                    <a:lnTo>
                      <a:pt x="14" y="137"/>
                    </a:lnTo>
                    <a:lnTo>
                      <a:pt x="20" y="144"/>
                    </a:lnTo>
                    <a:lnTo>
                      <a:pt x="26" y="149"/>
                    </a:lnTo>
                    <a:lnTo>
                      <a:pt x="31" y="155"/>
                    </a:lnTo>
                    <a:lnTo>
                      <a:pt x="38" y="160"/>
                    </a:lnTo>
                    <a:lnTo>
                      <a:pt x="45" y="164"/>
                    </a:lnTo>
                    <a:lnTo>
                      <a:pt x="53" y="167"/>
                    </a:lnTo>
                    <a:lnTo>
                      <a:pt x="61" y="171"/>
                    </a:lnTo>
                    <a:lnTo>
                      <a:pt x="70" y="173"/>
                    </a:lnTo>
                    <a:lnTo>
                      <a:pt x="78" y="174"/>
                    </a:lnTo>
                    <a:lnTo>
                      <a:pt x="87" y="174"/>
                    </a:lnTo>
                    <a:lnTo>
                      <a:pt x="87" y="174"/>
                    </a:lnTo>
                    <a:lnTo>
                      <a:pt x="96" y="174"/>
                    </a:lnTo>
                    <a:lnTo>
                      <a:pt x="89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Freeform: Shape 29"/>
              <p:cNvSpPr>
                <a:spLocks/>
              </p:cNvSpPr>
              <p:nvPr/>
            </p:nvSpPr>
            <p:spPr bwMode="auto">
              <a:xfrm>
                <a:off x="7315201" y="595313"/>
                <a:ext cx="444500" cy="444500"/>
              </a:xfrm>
              <a:custGeom>
                <a:avLst/>
                <a:gdLst>
                  <a:gd name="T0" fmla="*/ 155 w 280"/>
                  <a:gd name="T1" fmla="*/ 249 h 280"/>
                  <a:gd name="T2" fmla="*/ 140 w 280"/>
                  <a:gd name="T3" fmla="*/ 250 h 280"/>
                  <a:gd name="T4" fmla="*/ 117 w 280"/>
                  <a:gd name="T5" fmla="*/ 248 h 280"/>
                  <a:gd name="T6" fmla="*/ 97 w 280"/>
                  <a:gd name="T7" fmla="*/ 241 h 280"/>
                  <a:gd name="T8" fmla="*/ 79 w 280"/>
                  <a:gd name="T9" fmla="*/ 231 h 280"/>
                  <a:gd name="T10" fmla="*/ 62 w 280"/>
                  <a:gd name="T11" fmla="*/ 217 h 280"/>
                  <a:gd name="T12" fmla="*/ 48 w 280"/>
                  <a:gd name="T13" fmla="*/ 201 h 280"/>
                  <a:gd name="T14" fmla="*/ 38 w 280"/>
                  <a:gd name="T15" fmla="*/ 183 h 280"/>
                  <a:gd name="T16" fmla="*/ 32 w 280"/>
                  <a:gd name="T17" fmla="*/ 161 h 280"/>
                  <a:gd name="T18" fmla="*/ 30 w 280"/>
                  <a:gd name="T19" fmla="*/ 140 h 280"/>
                  <a:gd name="T20" fmla="*/ 30 w 280"/>
                  <a:gd name="T21" fmla="*/ 129 h 280"/>
                  <a:gd name="T22" fmla="*/ 34 w 280"/>
                  <a:gd name="T23" fmla="*/ 107 h 280"/>
                  <a:gd name="T24" fmla="*/ 42 w 280"/>
                  <a:gd name="T25" fmla="*/ 86 h 280"/>
                  <a:gd name="T26" fmla="*/ 55 w 280"/>
                  <a:gd name="T27" fmla="*/ 69 h 280"/>
                  <a:gd name="T28" fmla="*/ 70 w 280"/>
                  <a:gd name="T29" fmla="*/ 55 h 280"/>
                  <a:gd name="T30" fmla="*/ 88 w 280"/>
                  <a:gd name="T31" fmla="*/ 42 h 280"/>
                  <a:gd name="T32" fmla="*/ 107 w 280"/>
                  <a:gd name="T33" fmla="*/ 34 h 280"/>
                  <a:gd name="T34" fmla="*/ 129 w 280"/>
                  <a:gd name="T35" fmla="*/ 30 h 280"/>
                  <a:gd name="T36" fmla="*/ 140 w 280"/>
                  <a:gd name="T37" fmla="*/ 28 h 280"/>
                  <a:gd name="T38" fmla="*/ 163 w 280"/>
                  <a:gd name="T39" fmla="*/ 31 h 280"/>
                  <a:gd name="T40" fmla="*/ 183 w 280"/>
                  <a:gd name="T41" fmla="*/ 38 h 280"/>
                  <a:gd name="T42" fmla="*/ 202 w 280"/>
                  <a:gd name="T43" fmla="*/ 48 h 280"/>
                  <a:gd name="T44" fmla="*/ 219 w 280"/>
                  <a:gd name="T45" fmla="*/ 61 h 280"/>
                  <a:gd name="T46" fmla="*/ 232 w 280"/>
                  <a:gd name="T47" fmla="*/ 77 h 280"/>
                  <a:gd name="T48" fmla="*/ 243 w 280"/>
                  <a:gd name="T49" fmla="*/ 97 h 280"/>
                  <a:gd name="T50" fmla="*/ 248 w 280"/>
                  <a:gd name="T51" fmla="*/ 117 h 280"/>
                  <a:gd name="T52" fmla="*/ 250 w 280"/>
                  <a:gd name="T53" fmla="*/ 140 h 280"/>
                  <a:gd name="T54" fmla="*/ 250 w 280"/>
                  <a:gd name="T55" fmla="*/ 150 h 280"/>
                  <a:gd name="T56" fmla="*/ 246 w 280"/>
                  <a:gd name="T57" fmla="*/ 172 h 280"/>
                  <a:gd name="T58" fmla="*/ 269 w 280"/>
                  <a:gd name="T59" fmla="*/ 196 h 280"/>
                  <a:gd name="T60" fmla="*/ 273 w 280"/>
                  <a:gd name="T61" fmla="*/ 182 h 280"/>
                  <a:gd name="T62" fmla="*/ 279 w 280"/>
                  <a:gd name="T63" fmla="*/ 155 h 280"/>
                  <a:gd name="T64" fmla="*/ 280 w 280"/>
                  <a:gd name="T65" fmla="*/ 140 h 280"/>
                  <a:gd name="T66" fmla="*/ 277 w 280"/>
                  <a:gd name="T67" fmla="*/ 111 h 280"/>
                  <a:gd name="T68" fmla="*/ 269 w 280"/>
                  <a:gd name="T69" fmla="*/ 85 h 280"/>
                  <a:gd name="T70" fmla="*/ 256 w 280"/>
                  <a:gd name="T71" fmla="*/ 61 h 280"/>
                  <a:gd name="T72" fmla="*/ 239 w 280"/>
                  <a:gd name="T73" fmla="*/ 41 h 280"/>
                  <a:gd name="T74" fmla="*/ 219 w 280"/>
                  <a:gd name="T75" fmla="*/ 24 h 280"/>
                  <a:gd name="T76" fmla="*/ 195 w 280"/>
                  <a:gd name="T77" fmla="*/ 10 h 280"/>
                  <a:gd name="T78" fmla="*/ 169 w 280"/>
                  <a:gd name="T79" fmla="*/ 2 h 280"/>
                  <a:gd name="T80" fmla="*/ 140 w 280"/>
                  <a:gd name="T81" fmla="*/ 0 h 280"/>
                  <a:gd name="T82" fmla="*/ 125 w 280"/>
                  <a:gd name="T83" fmla="*/ 0 h 280"/>
                  <a:gd name="T84" fmla="*/ 98 w 280"/>
                  <a:gd name="T85" fmla="*/ 6 h 280"/>
                  <a:gd name="T86" fmla="*/ 73 w 280"/>
                  <a:gd name="T87" fmla="*/ 17 h 280"/>
                  <a:gd name="T88" fmla="*/ 51 w 280"/>
                  <a:gd name="T89" fmla="*/ 32 h 280"/>
                  <a:gd name="T90" fmla="*/ 32 w 280"/>
                  <a:gd name="T91" fmla="*/ 50 h 280"/>
                  <a:gd name="T92" fmla="*/ 17 w 280"/>
                  <a:gd name="T93" fmla="*/ 73 h 280"/>
                  <a:gd name="T94" fmla="*/ 7 w 280"/>
                  <a:gd name="T95" fmla="*/ 98 h 280"/>
                  <a:gd name="T96" fmla="*/ 1 w 280"/>
                  <a:gd name="T97" fmla="*/ 125 h 280"/>
                  <a:gd name="T98" fmla="*/ 0 w 280"/>
                  <a:gd name="T99" fmla="*/ 140 h 280"/>
                  <a:gd name="T100" fmla="*/ 4 w 280"/>
                  <a:gd name="T101" fmla="*/ 167 h 280"/>
                  <a:gd name="T102" fmla="*/ 12 w 280"/>
                  <a:gd name="T103" fmla="*/ 193 h 280"/>
                  <a:gd name="T104" fmla="*/ 24 w 280"/>
                  <a:gd name="T105" fmla="*/ 217 h 280"/>
                  <a:gd name="T106" fmla="*/ 41 w 280"/>
                  <a:gd name="T107" fmla="*/ 239 h 280"/>
                  <a:gd name="T108" fmla="*/ 62 w 280"/>
                  <a:gd name="T109" fmla="*/ 256 h 280"/>
                  <a:gd name="T110" fmla="*/ 86 w 280"/>
                  <a:gd name="T111" fmla="*/ 268 h 280"/>
                  <a:gd name="T112" fmla="*/ 112 w 280"/>
                  <a:gd name="T113" fmla="*/ 276 h 280"/>
                  <a:gd name="T114" fmla="*/ 140 w 280"/>
                  <a:gd name="T115" fmla="*/ 280 h 280"/>
                  <a:gd name="T116" fmla="*/ 152 w 280"/>
                  <a:gd name="T117" fmla="*/ 279 h 280"/>
                  <a:gd name="T118" fmla="*/ 155 w 280"/>
                  <a:gd name="T119" fmla="*/ 24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0" h="280">
                    <a:moveTo>
                      <a:pt x="155" y="249"/>
                    </a:moveTo>
                    <a:lnTo>
                      <a:pt x="155" y="249"/>
                    </a:lnTo>
                    <a:lnTo>
                      <a:pt x="140" y="250"/>
                    </a:lnTo>
                    <a:lnTo>
                      <a:pt x="140" y="250"/>
                    </a:lnTo>
                    <a:lnTo>
                      <a:pt x="129" y="249"/>
                    </a:lnTo>
                    <a:lnTo>
                      <a:pt x="117" y="248"/>
                    </a:lnTo>
                    <a:lnTo>
                      <a:pt x="107" y="246"/>
                    </a:lnTo>
                    <a:lnTo>
                      <a:pt x="97" y="241"/>
                    </a:lnTo>
                    <a:lnTo>
                      <a:pt x="88" y="237"/>
                    </a:lnTo>
                    <a:lnTo>
                      <a:pt x="79" y="231"/>
                    </a:lnTo>
                    <a:lnTo>
                      <a:pt x="70" y="225"/>
                    </a:lnTo>
                    <a:lnTo>
                      <a:pt x="62" y="217"/>
                    </a:lnTo>
                    <a:lnTo>
                      <a:pt x="55" y="210"/>
                    </a:lnTo>
                    <a:lnTo>
                      <a:pt x="48" y="201"/>
                    </a:lnTo>
                    <a:lnTo>
                      <a:pt x="42" y="192"/>
                    </a:lnTo>
                    <a:lnTo>
                      <a:pt x="38" y="183"/>
                    </a:lnTo>
                    <a:lnTo>
                      <a:pt x="34" y="173"/>
                    </a:lnTo>
                    <a:lnTo>
                      <a:pt x="32" y="161"/>
                    </a:lnTo>
                    <a:lnTo>
                      <a:pt x="30" y="151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30" y="129"/>
                    </a:lnTo>
                    <a:lnTo>
                      <a:pt x="32" y="117"/>
                    </a:lnTo>
                    <a:lnTo>
                      <a:pt x="34" y="107"/>
                    </a:lnTo>
                    <a:lnTo>
                      <a:pt x="38" y="97"/>
                    </a:lnTo>
                    <a:lnTo>
                      <a:pt x="42" y="86"/>
                    </a:lnTo>
                    <a:lnTo>
                      <a:pt x="48" y="77"/>
                    </a:lnTo>
                    <a:lnTo>
                      <a:pt x="55" y="69"/>
                    </a:lnTo>
                    <a:lnTo>
                      <a:pt x="62" y="61"/>
                    </a:lnTo>
                    <a:lnTo>
                      <a:pt x="70" y="55"/>
                    </a:lnTo>
                    <a:lnTo>
                      <a:pt x="79" y="48"/>
                    </a:lnTo>
                    <a:lnTo>
                      <a:pt x="88" y="42"/>
                    </a:lnTo>
                    <a:lnTo>
                      <a:pt x="97" y="38"/>
                    </a:lnTo>
                    <a:lnTo>
                      <a:pt x="107" y="34"/>
                    </a:lnTo>
                    <a:lnTo>
                      <a:pt x="117" y="31"/>
                    </a:lnTo>
                    <a:lnTo>
                      <a:pt x="129" y="30"/>
                    </a:lnTo>
                    <a:lnTo>
                      <a:pt x="140" y="28"/>
                    </a:lnTo>
                    <a:lnTo>
                      <a:pt x="140" y="28"/>
                    </a:lnTo>
                    <a:lnTo>
                      <a:pt x="152" y="30"/>
                    </a:lnTo>
                    <a:lnTo>
                      <a:pt x="163" y="31"/>
                    </a:lnTo>
                    <a:lnTo>
                      <a:pt x="173" y="34"/>
                    </a:lnTo>
                    <a:lnTo>
                      <a:pt x="183" y="38"/>
                    </a:lnTo>
                    <a:lnTo>
                      <a:pt x="192" y="42"/>
                    </a:lnTo>
                    <a:lnTo>
                      <a:pt x="202" y="48"/>
                    </a:lnTo>
                    <a:lnTo>
                      <a:pt x="211" y="55"/>
                    </a:lnTo>
                    <a:lnTo>
                      <a:pt x="219" y="61"/>
                    </a:lnTo>
                    <a:lnTo>
                      <a:pt x="225" y="69"/>
                    </a:lnTo>
                    <a:lnTo>
                      <a:pt x="232" y="77"/>
                    </a:lnTo>
                    <a:lnTo>
                      <a:pt x="238" y="86"/>
                    </a:lnTo>
                    <a:lnTo>
                      <a:pt x="243" y="97"/>
                    </a:lnTo>
                    <a:lnTo>
                      <a:pt x="246" y="107"/>
                    </a:lnTo>
                    <a:lnTo>
                      <a:pt x="248" y="117"/>
                    </a:lnTo>
                    <a:lnTo>
                      <a:pt x="250" y="129"/>
                    </a:lnTo>
                    <a:lnTo>
                      <a:pt x="250" y="140"/>
                    </a:lnTo>
                    <a:lnTo>
                      <a:pt x="250" y="140"/>
                    </a:lnTo>
                    <a:lnTo>
                      <a:pt x="250" y="150"/>
                    </a:lnTo>
                    <a:lnTo>
                      <a:pt x="248" y="161"/>
                    </a:lnTo>
                    <a:lnTo>
                      <a:pt x="246" y="172"/>
                    </a:lnTo>
                    <a:lnTo>
                      <a:pt x="243" y="182"/>
                    </a:lnTo>
                    <a:lnTo>
                      <a:pt x="269" y="196"/>
                    </a:lnTo>
                    <a:lnTo>
                      <a:pt x="269" y="196"/>
                    </a:lnTo>
                    <a:lnTo>
                      <a:pt x="273" y="182"/>
                    </a:lnTo>
                    <a:lnTo>
                      <a:pt x="277" y="168"/>
                    </a:lnTo>
                    <a:lnTo>
                      <a:pt x="279" y="155"/>
                    </a:lnTo>
                    <a:lnTo>
                      <a:pt x="280" y="140"/>
                    </a:lnTo>
                    <a:lnTo>
                      <a:pt x="280" y="140"/>
                    </a:lnTo>
                    <a:lnTo>
                      <a:pt x="279" y="125"/>
                    </a:lnTo>
                    <a:lnTo>
                      <a:pt x="277" y="111"/>
                    </a:lnTo>
                    <a:lnTo>
                      <a:pt x="273" y="98"/>
                    </a:lnTo>
                    <a:lnTo>
                      <a:pt x="269" y="85"/>
                    </a:lnTo>
                    <a:lnTo>
                      <a:pt x="263" y="73"/>
                    </a:lnTo>
                    <a:lnTo>
                      <a:pt x="256" y="61"/>
                    </a:lnTo>
                    <a:lnTo>
                      <a:pt x="248" y="50"/>
                    </a:lnTo>
                    <a:lnTo>
                      <a:pt x="239" y="41"/>
                    </a:lnTo>
                    <a:lnTo>
                      <a:pt x="229" y="32"/>
                    </a:lnTo>
                    <a:lnTo>
                      <a:pt x="219" y="24"/>
                    </a:lnTo>
                    <a:lnTo>
                      <a:pt x="207" y="17"/>
                    </a:lnTo>
                    <a:lnTo>
                      <a:pt x="195" y="10"/>
                    </a:lnTo>
                    <a:lnTo>
                      <a:pt x="182" y="6"/>
                    </a:lnTo>
                    <a:lnTo>
                      <a:pt x="169" y="2"/>
                    </a:lnTo>
                    <a:lnTo>
                      <a:pt x="155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25" y="0"/>
                    </a:lnTo>
                    <a:lnTo>
                      <a:pt x="112" y="2"/>
                    </a:lnTo>
                    <a:lnTo>
                      <a:pt x="98" y="6"/>
                    </a:lnTo>
                    <a:lnTo>
                      <a:pt x="86" y="10"/>
                    </a:lnTo>
                    <a:lnTo>
                      <a:pt x="73" y="17"/>
                    </a:lnTo>
                    <a:lnTo>
                      <a:pt x="62" y="24"/>
                    </a:lnTo>
                    <a:lnTo>
                      <a:pt x="51" y="32"/>
                    </a:lnTo>
                    <a:lnTo>
                      <a:pt x="41" y="41"/>
                    </a:lnTo>
                    <a:lnTo>
                      <a:pt x="32" y="50"/>
                    </a:lnTo>
                    <a:lnTo>
                      <a:pt x="24" y="61"/>
                    </a:lnTo>
                    <a:lnTo>
                      <a:pt x="17" y="73"/>
                    </a:lnTo>
                    <a:lnTo>
                      <a:pt x="12" y="85"/>
                    </a:lnTo>
                    <a:lnTo>
                      <a:pt x="7" y="98"/>
                    </a:lnTo>
                    <a:lnTo>
                      <a:pt x="4" y="111"/>
                    </a:lnTo>
                    <a:lnTo>
                      <a:pt x="1" y="125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1" y="154"/>
                    </a:lnTo>
                    <a:lnTo>
                      <a:pt x="4" y="167"/>
                    </a:lnTo>
                    <a:lnTo>
                      <a:pt x="7" y="181"/>
                    </a:lnTo>
                    <a:lnTo>
                      <a:pt x="12" y="193"/>
                    </a:lnTo>
                    <a:lnTo>
                      <a:pt x="17" y="206"/>
                    </a:lnTo>
                    <a:lnTo>
                      <a:pt x="24" y="217"/>
                    </a:lnTo>
                    <a:lnTo>
                      <a:pt x="32" y="229"/>
                    </a:lnTo>
                    <a:lnTo>
                      <a:pt x="41" y="239"/>
                    </a:lnTo>
                    <a:lnTo>
                      <a:pt x="51" y="247"/>
                    </a:lnTo>
                    <a:lnTo>
                      <a:pt x="62" y="256"/>
                    </a:lnTo>
                    <a:lnTo>
                      <a:pt x="73" y="263"/>
                    </a:lnTo>
                    <a:lnTo>
                      <a:pt x="86" y="268"/>
                    </a:lnTo>
                    <a:lnTo>
                      <a:pt x="98" y="273"/>
                    </a:lnTo>
                    <a:lnTo>
                      <a:pt x="112" y="276"/>
                    </a:lnTo>
                    <a:lnTo>
                      <a:pt x="125" y="279"/>
                    </a:lnTo>
                    <a:lnTo>
                      <a:pt x="140" y="280"/>
                    </a:lnTo>
                    <a:lnTo>
                      <a:pt x="140" y="280"/>
                    </a:lnTo>
                    <a:lnTo>
                      <a:pt x="152" y="279"/>
                    </a:lnTo>
                    <a:lnTo>
                      <a:pt x="163" y="278"/>
                    </a:lnTo>
                    <a:lnTo>
                      <a:pt x="155" y="2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2" name="Rectangle 30"/>
            <p:cNvSpPr/>
            <p:nvPr/>
          </p:nvSpPr>
          <p:spPr>
            <a:xfrm>
              <a:off x="7515931" y="2555249"/>
              <a:ext cx="466794" cy="261610"/>
            </a:xfrm>
            <a:prstGeom prst="rect">
              <a:avLst/>
            </a:prstGeom>
          </p:spPr>
          <p:txBody>
            <a:bodyPr wrap="none" anchor="ctr">
              <a:normAutofit fontScale="70000" lnSpcReduction="20000"/>
            </a:bodyPr>
            <a:lstStyle/>
            <a:p>
              <a:pPr algn="ctr"/>
              <a:r>
                <a:rPr lang="zh-CN" altLang="en-US" sz="1100" noProof="1">
                  <a:solidFill>
                    <a:schemeClr val="bg1"/>
                  </a:solidFill>
                </a:rPr>
                <a:t>标题</a:t>
              </a:r>
            </a:p>
          </p:txBody>
        </p:sp>
        <p:grpSp>
          <p:nvGrpSpPr>
            <p:cNvPr id="43" name="Group 31"/>
            <p:cNvGrpSpPr/>
            <p:nvPr/>
          </p:nvGrpSpPr>
          <p:grpSpPr>
            <a:xfrm>
              <a:off x="7042026" y="3578572"/>
              <a:ext cx="294729" cy="248302"/>
              <a:chOff x="1189038" y="1773238"/>
              <a:chExt cx="474663" cy="363538"/>
            </a:xfrm>
            <a:solidFill>
              <a:schemeClr val="bg1"/>
            </a:solidFill>
          </p:grpSpPr>
          <p:sp>
            <p:nvSpPr>
              <p:cNvPr id="74" name="Freeform: Shape 32"/>
              <p:cNvSpPr>
                <a:spLocks/>
              </p:cNvSpPr>
              <p:nvPr/>
            </p:nvSpPr>
            <p:spPr bwMode="auto">
              <a:xfrm>
                <a:off x="1189038" y="1966913"/>
                <a:ext cx="474663" cy="169863"/>
              </a:xfrm>
              <a:custGeom>
                <a:avLst/>
                <a:gdLst>
                  <a:gd name="T0" fmla="*/ 296 w 299"/>
                  <a:gd name="T1" fmla="*/ 0 h 107"/>
                  <a:gd name="T2" fmla="*/ 296 w 299"/>
                  <a:gd name="T3" fmla="*/ 0 h 107"/>
                  <a:gd name="T4" fmla="*/ 294 w 299"/>
                  <a:gd name="T5" fmla="*/ 1 h 107"/>
                  <a:gd name="T6" fmla="*/ 292 w 299"/>
                  <a:gd name="T7" fmla="*/ 3 h 107"/>
                  <a:gd name="T8" fmla="*/ 292 w 299"/>
                  <a:gd name="T9" fmla="*/ 97 h 107"/>
                  <a:gd name="T10" fmla="*/ 292 w 299"/>
                  <a:gd name="T11" fmla="*/ 97 h 107"/>
                  <a:gd name="T12" fmla="*/ 291 w 299"/>
                  <a:gd name="T13" fmla="*/ 99 h 107"/>
                  <a:gd name="T14" fmla="*/ 289 w 299"/>
                  <a:gd name="T15" fmla="*/ 100 h 107"/>
                  <a:gd name="T16" fmla="*/ 11 w 299"/>
                  <a:gd name="T17" fmla="*/ 100 h 107"/>
                  <a:gd name="T18" fmla="*/ 11 w 299"/>
                  <a:gd name="T19" fmla="*/ 100 h 107"/>
                  <a:gd name="T20" fmla="*/ 8 w 299"/>
                  <a:gd name="T21" fmla="*/ 99 h 107"/>
                  <a:gd name="T22" fmla="*/ 7 w 299"/>
                  <a:gd name="T23" fmla="*/ 97 h 107"/>
                  <a:gd name="T24" fmla="*/ 7 w 299"/>
                  <a:gd name="T25" fmla="*/ 3 h 107"/>
                  <a:gd name="T26" fmla="*/ 7 w 299"/>
                  <a:gd name="T27" fmla="*/ 3 h 107"/>
                  <a:gd name="T28" fmla="*/ 6 w 299"/>
                  <a:gd name="T29" fmla="*/ 1 h 107"/>
                  <a:gd name="T30" fmla="*/ 4 w 299"/>
                  <a:gd name="T31" fmla="*/ 0 h 107"/>
                  <a:gd name="T32" fmla="*/ 4 w 299"/>
                  <a:gd name="T33" fmla="*/ 0 h 107"/>
                  <a:gd name="T34" fmla="*/ 0 w 299"/>
                  <a:gd name="T35" fmla="*/ 1 h 107"/>
                  <a:gd name="T36" fmla="*/ 0 w 299"/>
                  <a:gd name="T37" fmla="*/ 3 h 107"/>
                  <a:gd name="T38" fmla="*/ 0 w 299"/>
                  <a:gd name="T39" fmla="*/ 97 h 107"/>
                  <a:gd name="T40" fmla="*/ 0 w 299"/>
                  <a:gd name="T41" fmla="*/ 97 h 107"/>
                  <a:gd name="T42" fmla="*/ 0 w 299"/>
                  <a:gd name="T43" fmla="*/ 100 h 107"/>
                  <a:gd name="T44" fmla="*/ 3 w 299"/>
                  <a:gd name="T45" fmla="*/ 104 h 107"/>
                  <a:gd name="T46" fmla="*/ 6 w 299"/>
                  <a:gd name="T47" fmla="*/ 106 h 107"/>
                  <a:gd name="T48" fmla="*/ 11 w 299"/>
                  <a:gd name="T49" fmla="*/ 107 h 107"/>
                  <a:gd name="T50" fmla="*/ 289 w 299"/>
                  <a:gd name="T51" fmla="*/ 107 h 107"/>
                  <a:gd name="T52" fmla="*/ 289 w 299"/>
                  <a:gd name="T53" fmla="*/ 107 h 107"/>
                  <a:gd name="T54" fmla="*/ 294 w 299"/>
                  <a:gd name="T55" fmla="*/ 106 h 107"/>
                  <a:gd name="T56" fmla="*/ 296 w 299"/>
                  <a:gd name="T57" fmla="*/ 104 h 107"/>
                  <a:gd name="T58" fmla="*/ 298 w 299"/>
                  <a:gd name="T59" fmla="*/ 100 h 107"/>
                  <a:gd name="T60" fmla="*/ 299 w 299"/>
                  <a:gd name="T61" fmla="*/ 97 h 107"/>
                  <a:gd name="T62" fmla="*/ 299 w 299"/>
                  <a:gd name="T63" fmla="*/ 3 h 107"/>
                  <a:gd name="T64" fmla="*/ 299 w 299"/>
                  <a:gd name="T65" fmla="*/ 3 h 107"/>
                  <a:gd name="T66" fmla="*/ 298 w 299"/>
                  <a:gd name="T67" fmla="*/ 1 h 107"/>
                  <a:gd name="T68" fmla="*/ 296 w 299"/>
                  <a:gd name="T69" fmla="*/ 0 h 107"/>
                  <a:gd name="T70" fmla="*/ 296 w 299"/>
                  <a:gd name="T7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107">
                    <a:moveTo>
                      <a:pt x="296" y="0"/>
                    </a:moveTo>
                    <a:lnTo>
                      <a:pt x="296" y="0"/>
                    </a:lnTo>
                    <a:lnTo>
                      <a:pt x="294" y="1"/>
                    </a:lnTo>
                    <a:lnTo>
                      <a:pt x="292" y="3"/>
                    </a:lnTo>
                    <a:lnTo>
                      <a:pt x="292" y="97"/>
                    </a:lnTo>
                    <a:lnTo>
                      <a:pt x="292" y="97"/>
                    </a:lnTo>
                    <a:lnTo>
                      <a:pt x="291" y="99"/>
                    </a:lnTo>
                    <a:lnTo>
                      <a:pt x="289" y="100"/>
                    </a:lnTo>
                    <a:lnTo>
                      <a:pt x="11" y="100"/>
                    </a:lnTo>
                    <a:lnTo>
                      <a:pt x="11" y="100"/>
                    </a:lnTo>
                    <a:lnTo>
                      <a:pt x="8" y="99"/>
                    </a:lnTo>
                    <a:lnTo>
                      <a:pt x="7" y="9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3" y="104"/>
                    </a:lnTo>
                    <a:lnTo>
                      <a:pt x="6" y="106"/>
                    </a:lnTo>
                    <a:lnTo>
                      <a:pt x="11" y="107"/>
                    </a:lnTo>
                    <a:lnTo>
                      <a:pt x="289" y="107"/>
                    </a:lnTo>
                    <a:lnTo>
                      <a:pt x="289" y="107"/>
                    </a:lnTo>
                    <a:lnTo>
                      <a:pt x="294" y="106"/>
                    </a:lnTo>
                    <a:lnTo>
                      <a:pt x="296" y="104"/>
                    </a:lnTo>
                    <a:lnTo>
                      <a:pt x="298" y="100"/>
                    </a:lnTo>
                    <a:lnTo>
                      <a:pt x="299" y="97"/>
                    </a:lnTo>
                    <a:lnTo>
                      <a:pt x="299" y="3"/>
                    </a:lnTo>
                    <a:lnTo>
                      <a:pt x="299" y="3"/>
                    </a:lnTo>
                    <a:lnTo>
                      <a:pt x="298" y="1"/>
                    </a:lnTo>
                    <a:lnTo>
                      <a:pt x="296" y="0"/>
                    </a:lnTo>
                    <a:lnTo>
                      <a:pt x="2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Freeform: Shape 33"/>
              <p:cNvSpPr>
                <a:spLocks/>
              </p:cNvSpPr>
              <p:nvPr/>
            </p:nvSpPr>
            <p:spPr bwMode="auto">
              <a:xfrm>
                <a:off x="1189038" y="1852613"/>
                <a:ext cx="474663" cy="147638"/>
              </a:xfrm>
              <a:custGeom>
                <a:avLst/>
                <a:gdLst>
                  <a:gd name="T0" fmla="*/ 289 w 299"/>
                  <a:gd name="T1" fmla="*/ 0 h 93"/>
                  <a:gd name="T2" fmla="*/ 11 w 299"/>
                  <a:gd name="T3" fmla="*/ 0 h 93"/>
                  <a:gd name="T4" fmla="*/ 11 w 299"/>
                  <a:gd name="T5" fmla="*/ 0 h 93"/>
                  <a:gd name="T6" fmla="*/ 6 w 299"/>
                  <a:gd name="T7" fmla="*/ 1 h 93"/>
                  <a:gd name="T8" fmla="*/ 3 w 299"/>
                  <a:gd name="T9" fmla="*/ 4 h 93"/>
                  <a:gd name="T10" fmla="*/ 0 w 299"/>
                  <a:gd name="T11" fmla="*/ 7 h 93"/>
                  <a:gd name="T12" fmla="*/ 0 w 299"/>
                  <a:gd name="T13" fmla="*/ 11 h 93"/>
                  <a:gd name="T14" fmla="*/ 0 w 299"/>
                  <a:gd name="T15" fmla="*/ 54 h 93"/>
                  <a:gd name="T16" fmla="*/ 0 w 299"/>
                  <a:gd name="T17" fmla="*/ 54 h 93"/>
                  <a:gd name="T18" fmla="*/ 0 w 299"/>
                  <a:gd name="T19" fmla="*/ 56 h 93"/>
                  <a:gd name="T20" fmla="*/ 4 w 299"/>
                  <a:gd name="T21" fmla="*/ 58 h 93"/>
                  <a:gd name="T22" fmla="*/ 100 w 299"/>
                  <a:gd name="T23" fmla="*/ 58 h 93"/>
                  <a:gd name="T24" fmla="*/ 100 w 299"/>
                  <a:gd name="T25" fmla="*/ 82 h 93"/>
                  <a:gd name="T26" fmla="*/ 100 w 299"/>
                  <a:gd name="T27" fmla="*/ 82 h 93"/>
                  <a:gd name="T28" fmla="*/ 101 w 299"/>
                  <a:gd name="T29" fmla="*/ 87 h 93"/>
                  <a:gd name="T30" fmla="*/ 103 w 299"/>
                  <a:gd name="T31" fmla="*/ 90 h 93"/>
                  <a:gd name="T32" fmla="*/ 107 w 299"/>
                  <a:gd name="T33" fmla="*/ 93 h 93"/>
                  <a:gd name="T34" fmla="*/ 110 w 299"/>
                  <a:gd name="T35" fmla="*/ 93 h 93"/>
                  <a:gd name="T36" fmla="*/ 188 w 299"/>
                  <a:gd name="T37" fmla="*/ 93 h 93"/>
                  <a:gd name="T38" fmla="*/ 188 w 299"/>
                  <a:gd name="T39" fmla="*/ 93 h 93"/>
                  <a:gd name="T40" fmla="*/ 193 w 299"/>
                  <a:gd name="T41" fmla="*/ 93 h 93"/>
                  <a:gd name="T42" fmla="*/ 197 w 299"/>
                  <a:gd name="T43" fmla="*/ 90 h 93"/>
                  <a:gd name="T44" fmla="*/ 199 w 299"/>
                  <a:gd name="T45" fmla="*/ 87 h 93"/>
                  <a:gd name="T46" fmla="*/ 200 w 299"/>
                  <a:gd name="T47" fmla="*/ 82 h 93"/>
                  <a:gd name="T48" fmla="*/ 200 w 299"/>
                  <a:gd name="T49" fmla="*/ 58 h 93"/>
                  <a:gd name="T50" fmla="*/ 296 w 299"/>
                  <a:gd name="T51" fmla="*/ 58 h 93"/>
                  <a:gd name="T52" fmla="*/ 296 w 299"/>
                  <a:gd name="T53" fmla="*/ 58 h 93"/>
                  <a:gd name="T54" fmla="*/ 298 w 299"/>
                  <a:gd name="T55" fmla="*/ 56 h 93"/>
                  <a:gd name="T56" fmla="*/ 299 w 299"/>
                  <a:gd name="T57" fmla="*/ 54 h 93"/>
                  <a:gd name="T58" fmla="*/ 299 w 299"/>
                  <a:gd name="T59" fmla="*/ 11 h 93"/>
                  <a:gd name="T60" fmla="*/ 299 w 299"/>
                  <a:gd name="T61" fmla="*/ 11 h 93"/>
                  <a:gd name="T62" fmla="*/ 298 w 299"/>
                  <a:gd name="T63" fmla="*/ 7 h 93"/>
                  <a:gd name="T64" fmla="*/ 296 w 299"/>
                  <a:gd name="T65" fmla="*/ 4 h 93"/>
                  <a:gd name="T66" fmla="*/ 294 w 299"/>
                  <a:gd name="T67" fmla="*/ 1 h 93"/>
                  <a:gd name="T68" fmla="*/ 289 w 299"/>
                  <a:gd name="T69" fmla="*/ 0 h 93"/>
                  <a:gd name="T70" fmla="*/ 289 w 299"/>
                  <a:gd name="T71" fmla="*/ 0 h 93"/>
                  <a:gd name="T72" fmla="*/ 192 w 299"/>
                  <a:gd name="T73" fmla="*/ 82 h 93"/>
                  <a:gd name="T74" fmla="*/ 192 w 299"/>
                  <a:gd name="T75" fmla="*/ 82 h 93"/>
                  <a:gd name="T76" fmla="*/ 192 w 299"/>
                  <a:gd name="T77" fmla="*/ 84 h 93"/>
                  <a:gd name="T78" fmla="*/ 188 w 299"/>
                  <a:gd name="T79" fmla="*/ 86 h 93"/>
                  <a:gd name="T80" fmla="*/ 110 w 299"/>
                  <a:gd name="T81" fmla="*/ 86 h 93"/>
                  <a:gd name="T82" fmla="*/ 110 w 299"/>
                  <a:gd name="T83" fmla="*/ 86 h 93"/>
                  <a:gd name="T84" fmla="*/ 108 w 299"/>
                  <a:gd name="T85" fmla="*/ 84 h 93"/>
                  <a:gd name="T86" fmla="*/ 107 w 299"/>
                  <a:gd name="T87" fmla="*/ 82 h 93"/>
                  <a:gd name="T88" fmla="*/ 107 w 299"/>
                  <a:gd name="T89" fmla="*/ 58 h 93"/>
                  <a:gd name="T90" fmla="*/ 192 w 299"/>
                  <a:gd name="T91" fmla="*/ 58 h 93"/>
                  <a:gd name="T92" fmla="*/ 192 w 299"/>
                  <a:gd name="T93" fmla="*/ 82 h 93"/>
                  <a:gd name="T94" fmla="*/ 292 w 299"/>
                  <a:gd name="T95" fmla="*/ 51 h 93"/>
                  <a:gd name="T96" fmla="*/ 7 w 299"/>
                  <a:gd name="T97" fmla="*/ 51 h 93"/>
                  <a:gd name="T98" fmla="*/ 7 w 299"/>
                  <a:gd name="T99" fmla="*/ 11 h 93"/>
                  <a:gd name="T100" fmla="*/ 7 w 299"/>
                  <a:gd name="T101" fmla="*/ 11 h 93"/>
                  <a:gd name="T102" fmla="*/ 8 w 299"/>
                  <a:gd name="T103" fmla="*/ 8 h 93"/>
                  <a:gd name="T104" fmla="*/ 11 w 299"/>
                  <a:gd name="T105" fmla="*/ 7 h 93"/>
                  <a:gd name="T106" fmla="*/ 289 w 299"/>
                  <a:gd name="T107" fmla="*/ 7 h 93"/>
                  <a:gd name="T108" fmla="*/ 289 w 299"/>
                  <a:gd name="T109" fmla="*/ 7 h 93"/>
                  <a:gd name="T110" fmla="*/ 291 w 299"/>
                  <a:gd name="T111" fmla="*/ 8 h 93"/>
                  <a:gd name="T112" fmla="*/ 292 w 299"/>
                  <a:gd name="T113" fmla="*/ 11 h 93"/>
                  <a:gd name="T114" fmla="*/ 292 w 299"/>
                  <a:gd name="T115" fmla="*/ 5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9" h="93">
                    <a:moveTo>
                      <a:pt x="289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4" y="58"/>
                    </a:lnTo>
                    <a:lnTo>
                      <a:pt x="100" y="58"/>
                    </a:lnTo>
                    <a:lnTo>
                      <a:pt x="100" y="82"/>
                    </a:lnTo>
                    <a:lnTo>
                      <a:pt x="100" y="82"/>
                    </a:lnTo>
                    <a:lnTo>
                      <a:pt x="101" y="87"/>
                    </a:lnTo>
                    <a:lnTo>
                      <a:pt x="103" y="90"/>
                    </a:lnTo>
                    <a:lnTo>
                      <a:pt x="107" y="93"/>
                    </a:lnTo>
                    <a:lnTo>
                      <a:pt x="110" y="93"/>
                    </a:lnTo>
                    <a:lnTo>
                      <a:pt x="188" y="93"/>
                    </a:lnTo>
                    <a:lnTo>
                      <a:pt x="188" y="93"/>
                    </a:lnTo>
                    <a:lnTo>
                      <a:pt x="193" y="93"/>
                    </a:lnTo>
                    <a:lnTo>
                      <a:pt x="197" y="90"/>
                    </a:lnTo>
                    <a:lnTo>
                      <a:pt x="199" y="87"/>
                    </a:lnTo>
                    <a:lnTo>
                      <a:pt x="200" y="82"/>
                    </a:lnTo>
                    <a:lnTo>
                      <a:pt x="200" y="58"/>
                    </a:lnTo>
                    <a:lnTo>
                      <a:pt x="296" y="58"/>
                    </a:lnTo>
                    <a:lnTo>
                      <a:pt x="296" y="58"/>
                    </a:lnTo>
                    <a:lnTo>
                      <a:pt x="298" y="56"/>
                    </a:lnTo>
                    <a:lnTo>
                      <a:pt x="299" y="54"/>
                    </a:lnTo>
                    <a:lnTo>
                      <a:pt x="299" y="11"/>
                    </a:lnTo>
                    <a:lnTo>
                      <a:pt x="299" y="11"/>
                    </a:lnTo>
                    <a:lnTo>
                      <a:pt x="298" y="7"/>
                    </a:lnTo>
                    <a:lnTo>
                      <a:pt x="296" y="4"/>
                    </a:lnTo>
                    <a:lnTo>
                      <a:pt x="294" y="1"/>
                    </a:lnTo>
                    <a:lnTo>
                      <a:pt x="289" y="0"/>
                    </a:lnTo>
                    <a:lnTo>
                      <a:pt x="289" y="0"/>
                    </a:lnTo>
                    <a:close/>
                    <a:moveTo>
                      <a:pt x="192" y="82"/>
                    </a:moveTo>
                    <a:lnTo>
                      <a:pt x="192" y="82"/>
                    </a:lnTo>
                    <a:lnTo>
                      <a:pt x="192" y="84"/>
                    </a:lnTo>
                    <a:lnTo>
                      <a:pt x="188" y="86"/>
                    </a:lnTo>
                    <a:lnTo>
                      <a:pt x="110" y="86"/>
                    </a:lnTo>
                    <a:lnTo>
                      <a:pt x="110" y="86"/>
                    </a:lnTo>
                    <a:lnTo>
                      <a:pt x="108" y="84"/>
                    </a:lnTo>
                    <a:lnTo>
                      <a:pt x="107" y="82"/>
                    </a:lnTo>
                    <a:lnTo>
                      <a:pt x="107" y="58"/>
                    </a:lnTo>
                    <a:lnTo>
                      <a:pt x="192" y="58"/>
                    </a:lnTo>
                    <a:lnTo>
                      <a:pt x="192" y="82"/>
                    </a:lnTo>
                    <a:close/>
                    <a:moveTo>
                      <a:pt x="292" y="51"/>
                    </a:moveTo>
                    <a:lnTo>
                      <a:pt x="7" y="5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8"/>
                    </a:lnTo>
                    <a:lnTo>
                      <a:pt x="11" y="7"/>
                    </a:lnTo>
                    <a:lnTo>
                      <a:pt x="289" y="7"/>
                    </a:lnTo>
                    <a:lnTo>
                      <a:pt x="289" y="7"/>
                    </a:lnTo>
                    <a:lnTo>
                      <a:pt x="291" y="8"/>
                    </a:lnTo>
                    <a:lnTo>
                      <a:pt x="292" y="11"/>
                    </a:lnTo>
                    <a:lnTo>
                      <a:pt x="292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34"/>
              <p:cNvSpPr>
                <a:spLocks/>
              </p:cNvSpPr>
              <p:nvPr/>
            </p:nvSpPr>
            <p:spPr bwMode="auto">
              <a:xfrm>
                <a:off x="1347788" y="1773238"/>
                <a:ext cx="158750" cy="68263"/>
              </a:xfrm>
              <a:custGeom>
                <a:avLst/>
                <a:gdLst>
                  <a:gd name="T0" fmla="*/ 10 w 100"/>
                  <a:gd name="T1" fmla="*/ 0 h 43"/>
                  <a:gd name="T2" fmla="*/ 10 w 100"/>
                  <a:gd name="T3" fmla="*/ 0 h 43"/>
                  <a:gd name="T4" fmla="*/ 7 w 100"/>
                  <a:gd name="T5" fmla="*/ 1 h 43"/>
                  <a:gd name="T6" fmla="*/ 3 w 100"/>
                  <a:gd name="T7" fmla="*/ 4 h 43"/>
                  <a:gd name="T8" fmla="*/ 1 w 100"/>
                  <a:gd name="T9" fmla="*/ 7 h 43"/>
                  <a:gd name="T10" fmla="*/ 0 w 100"/>
                  <a:gd name="T11" fmla="*/ 11 h 43"/>
                  <a:gd name="T12" fmla="*/ 0 w 100"/>
                  <a:gd name="T13" fmla="*/ 40 h 43"/>
                  <a:gd name="T14" fmla="*/ 0 w 100"/>
                  <a:gd name="T15" fmla="*/ 40 h 43"/>
                  <a:gd name="T16" fmla="*/ 1 w 100"/>
                  <a:gd name="T17" fmla="*/ 42 h 43"/>
                  <a:gd name="T18" fmla="*/ 3 w 100"/>
                  <a:gd name="T19" fmla="*/ 43 h 43"/>
                  <a:gd name="T20" fmla="*/ 3 w 100"/>
                  <a:gd name="T21" fmla="*/ 43 h 43"/>
                  <a:gd name="T22" fmla="*/ 5 w 100"/>
                  <a:gd name="T23" fmla="*/ 42 h 43"/>
                  <a:gd name="T24" fmla="*/ 7 w 100"/>
                  <a:gd name="T25" fmla="*/ 40 h 43"/>
                  <a:gd name="T26" fmla="*/ 7 w 100"/>
                  <a:gd name="T27" fmla="*/ 11 h 43"/>
                  <a:gd name="T28" fmla="*/ 7 w 100"/>
                  <a:gd name="T29" fmla="*/ 11 h 43"/>
                  <a:gd name="T30" fmla="*/ 8 w 100"/>
                  <a:gd name="T31" fmla="*/ 8 h 43"/>
                  <a:gd name="T32" fmla="*/ 10 w 100"/>
                  <a:gd name="T33" fmla="*/ 7 h 43"/>
                  <a:gd name="T34" fmla="*/ 88 w 100"/>
                  <a:gd name="T35" fmla="*/ 7 h 43"/>
                  <a:gd name="T36" fmla="*/ 88 w 100"/>
                  <a:gd name="T37" fmla="*/ 7 h 43"/>
                  <a:gd name="T38" fmla="*/ 92 w 100"/>
                  <a:gd name="T39" fmla="*/ 8 h 43"/>
                  <a:gd name="T40" fmla="*/ 92 w 100"/>
                  <a:gd name="T41" fmla="*/ 11 h 43"/>
                  <a:gd name="T42" fmla="*/ 92 w 100"/>
                  <a:gd name="T43" fmla="*/ 40 h 43"/>
                  <a:gd name="T44" fmla="*/ 92 w 100"/>
                  <a:gd name="T45" fmla="*/ 40 h 43"/>
                  <a:gd name="T46" fmla="*/ 93 w 100"/>
                  <a:gd name="T47" fmla="*/ 42 h 43"/>
                  <a:gd name="T48" fmla="*/ 97 w 100"/>
                  <a:gd name="T49" fmla="*/ 43 h 43"/>
                  <a:gd name="T50" fmla="*/ 97 w 100"/>
                  <a:gd name="T51" fmla="*/ 43 h 43"/>
                  <a:gd name="T52" fmla="*/ 99 w 100"/>
                  <a:gd name="T53" fmla="*/ 42 h 43"/>
                  <a:gd name="T54" fmla="*/ 100 w 100"/>
                  <a:gd name="T55" fmla="*/ 40 h 43"/>
                  <a:gd name="T56" fmla="*/ 100 w 100"/>
                  <a:gd name="T57" fmla="*/ 11 h 43"/>
                  <a:gd name="T58" fmla="*/ 100 w 100"/>
                  <a:gd name="T59" fmla="*/ 11 h 43"/>
                  <a:gd name="T60" fmla="*/ 99 w 100"/>
                  <a:gd name="T61" fmla="*/ 7 h 43"/>
                  <a:gd name="T62" fmla="*/ 97 w 100"/>
                  <a:gd name="T63" fmla="*/ 4 h 43"/>
                  <a:gd name="T64" fmla="*/ 93 w 100"/>
                  <a:gd name="T65" fmla="*/ 1 h 43"/>
                  <a:gd name="T66" fmla="*/ 88 w 100"/>
                  <a:gd name="T67" fmla="*/ 0 h 43"/>
                  <a:gd name="T68" fmla="*/ 10 w 100"/>
                  <a:gd name="T6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0" h="43">
                    <a:moveTo>
                      <a:pt x="10" y="0"/>
                    </a:moveTo>
                    <a:lnTo>
                      <a:pt x="10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42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5" y="42"/>
                    </a:lnTo>
                    <a:lnTo>
                      <a:pt x="7" y="4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8" y="8"/>
                    </a:lnTo>
                    <a:lnTo>
                      <a:pt x="10" y="7"/>
                    </a:lnTo>
                    <a:lnTo>
                      <a:pt x="88" y="7"/>
                    </a:lnTo>
                    <a:lnTo>
                      <a:pt x="88" y="7"/>
                    </a:lnTo>
                    <a:lnTo>
                      <a:pt x="92" y="8"/>
                    </a:lnTo>
                    <a:lnTo>
                      <a:pt x="92" y="11"/>
                    </a:lnTo>
                    <a:lnTo>
                      <a:pt x="92" y="40"/>
                    </a:lnTo>
                    <a:lnTo>
                      <a:pt x="92" y="40"/>
                    </a:lnTo>
                    <a:lnTo>
                      <a:pt x="93" y="42"/>
                    </a:lnTo>
                    <a:lnTo>
                      <a:pt x="97" y="43"/>
                    </a:lnTo>
                    <a:lnTo>
                      <a:pt x="97" y="43"/>
                    </a:lnTo>
                    <a:lnTo>
                      <a:pt x="99" y="42"/>
                    </a:lnTo>
                    <a:lnTo>
                      <a:pt x="100" y="40"/>
                    </a:lnTo>
                    <a:lnTo>
                      <a:pt x="100" y="11"/>
                    </a:lnTo>
                    <a:lnTo>
                      <a:pt x="100" y="11"/>
                    </a:lnTo>
                    <a:lnTo>
                      <a:pt x="99" y="7"/>
                    </a:lnTo>
                    <a:lnTo>
                      <a:pt x="97" y="4"/>
                    </a:lnTo>
                    <a:lnTo>
                      <a:pt x="93" y="1"/>
                    </a:lnTo>
                    <a:lnTo>
                      <a:pt x="88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4" name="Group 35"/>
            <p:cNvGrpSpPr/>
            <p:nvPr/>
          </p:nvGrpSpPr>
          <p:grpSpPr>
            <a:xfrm>
              <a:off x="7645441" y="4892081"/>
              <a:ext cx="197142" cy="247216"/>
              <a:chOff x="1165226" y="2363788"/>
              <a:chExt cx="317500" cy="361950"/>
            </a:xfrm>
            <a:solidFill>
              <a:schemeClr val="bg1"/>
            </a:solidFill>
          </p:grpSpPr>
          <p:sp>
            <p:nvSpPr>
              <p:cNvPr id="72" name="Freeform: Shape 36"/>
              <p:cNvSpPr>
                <a:spLocks/>
              </p:cNvSpPr>
              <p:nvPr/>
            </p:nvSpPr>
            <p:spPr bwMode="auto">
              <a:xfrm>
                <a:off x="1176338" y="2465388"/>
                <a:ext cx="295275" cy="260350"/>
              </a:xfrm>
              <a:custGeom>
                <a:avLst/>
                <a:gdLst>
                  <a:gd name="T0" fmla="*/ 4 w 186"/>
                  <a:gd name="T1" fmla="*/ 0 h 164"/>
                  <a:gd name="T2" fmla="*/ 0 w 186"/>
                  <a:gd name="T3" fmla="*/ 3 h 164"/>
                  <a:gd name="T4" fmla="*/ 0 w 186"/>
                  <a:gd name="T5" fmla="*/ 153 h 164"/>
                  <a:gd name="T6" fmla="*/ 2 w 186"/>
                  <a:gd name="T7" fmla="*/ 159 h 164"/>
                  <a:gd name="T8" fmla="*/ 5 w 186"/>
                  <a:gd name="T9" fmla="*/ 161 h 164"/>
                  <a:gd name="T10" fmla="*/ 12 w 186"/>
                  <a:gd name="T11" fmla="*/ 164 h 164"/>
                  <a:gd name="T12" fmla="*/ 16 w 186"/>
                  <a:gd name="T13" fmla="*/ 164 h 164"/>
                  <a:gd name="T14" fmla="*/ 25 w 186"/>
                  <a:gd name="T15" fmla="*/ 159 h 164"/>
                  <a:gd name="T16" fmla="*/ 47 w 186"/>
                  <a:gd name="T17" fmla="*/ 144 h 164"/>
                  <a:gd name="T18" fmla="*/ 80 w 186"/>
                  <a:gd name="T19" fmla="*/ 112 h 164"/>
                  <a:gd name="T20" fmla="*/ 95 w 186"/>
                  <a:gd name="T21" fmla="*/ 98 h 164"/>
                  <a:gd name="T22" fmla="*/ 129 w 186"/>
                  <a:gd name="T23" fmla="*/ 133 h 164"/>
                  <a:gd name="T24" fmla="*/ 152 w 186"/>
                  <a:gd name="T25" fmla="*/ 152 h 164"/>
                  <a:gd name="T26" fmla="*/ 171 w 186"/>
                  <a:gd name="T27" fmla="*/ 164 h 164"/>
                  <a:gd name="T28" fmla="*/ 177 w 186"/>
                  <a:gd name="T29" fmla="*/ 164 h 164"/>
                  <a:gd name="T30" fmla="*/ 182 w 186"/>
                  <a:gd name="T31" fmla="*/ 161 h 164"/>
                  <a:gd name="T32" fmla="*/ 185 w 186"/>
                  <a:gd name="T33" fmla="*/ 159 h 164"/>
                  <a:gd name="T34" fmla="*/ 186 w 186"/>
                  <a:gd name="T35" fmla="*/ 153 h 164"/>
                  <a:gd name="T36" fmla="*/ 186 w 186"/>
                  <a:gd name="T37" fmla="*/ 3 h 164"/>
                  <a:gd name="T38" fmla="*/ 182 w 186"/>
                  <a:gd name="T39" fmla="*/ 0 h 164"/>
                  <a:gd name="T40" fmla="*/ 180 w 186"/>
                  <a:gd name="T41" fmla="*/ 1 h 164"/>
                  <a:gd name="T42" fmla="*/ 179 w 186"/>
                  <a:gd name="T43" fmla="*/ 153 h 164"/>
                  <a:gd name="T44" fmla="*/ 179 w 186"/>
                  <a:gd name="T45" fmla="*/ 155 h 164"/>
                  <a:gd name="T46" fmla="*/ 178 w 186"/>
                  <a:gd name="T47" fmla="*/ 157 h 164"/>
                  <a:gd name="T48" fmla="*/ 173 w 186"/>
                  <a:gd name="T49" fmla="*/ 157 h 164"/>
                  <a:gd name="T50" fmla="*/ 168 w 186"/>
                  <a:gd name="T51" fmla="*/ 155 h 164"/>
                  <a:gd name="T52" fmla="*/ 152 w 186"/>
                  <a:gd name="T53" fmla="*/ 144 h 164"/>
                  <a:gd name="T54" fmla="*/ 127 w 186"/>
                  <a:gd name="T55" fmla="*/ 121 h 164"/>
                  <a:gd name="T56" fmla="*/ 97 w 186"/>
                  <a:gd name="T57" fmla="*/ 90 h 164"/>
                  <a:gd name="T58" fmla="*/ 95 w 186"/>
                  <a:gd name="T59" fmla="*/ 89 h 164"/>
                  <a:gd name="T60" fmla="*/ 91 w 186"/>
                  <a:gd name="T61" fmla="*/ 90 h 164"/>
                  <a:gd name="T62" fmla="*/ 82 w 186"/>
                  <a:gd name="T63" fmla="*/ 100 h 164"/>
                  <a:gd name="T64" fmla="*/ 48 w 186"/>
                  <a:gd name="T65" fmla="*/ 133 h 164"/>
                  <a:gd name="T66" fmla="*/ 23 w 186"/>
                  <a:gd name="T67" fmla="*/ 152 h 164"/>
                  <a:gd name="T68" fmla="*/ 14 w 186"/>
                  <a:gd name="T69" fmla="*/ 157 h 164"/>
                  <a:gd name="T70" fmla="*/ 9 w 186"/>
                  <a:gd name="T71" fmla="*/ 157 h 164"/>
                  <a:gd name="T72" fmla="*/ 8 w 186"/>
                  <a:gd name="T73" fmla="*/ 155 h 164"/>
                  <a:gd name="T74" fmla="*/ 8 w 186"/>
                  <a:gd name="T75" fmla="*/ 3 h 164"/>
                  <a:gd name="T76" fmla="*/ 7 w 186"/>
                  <a:gd name="T77" fmla="*/ 1 h 164"/>
                  <a:gd name="T78" fmla="*/ 4 w 186"/>
                  <a:gd name="T7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6" h="164">
                    <a:moveTo>
                      <a:pt x="4" y="0"/>
                    </a:move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1" y="157"/>
                    </a:lnTo>
                    <a:lnTo>
                      <a:pt x="2" y="159"/>
                    </a:lnTo>
                    <a:lnTo>
                      <a:pt x="5" y="161"/>
                    </a:lnTo>
                    <a:lnTo>
                      <a:pt x="5" y="161"/>
                    </a:lnTo>
                    <a:lnTo>
                      <a:pt x="8" y="164"/>
                    </a:lnTo>
                    <a:lnTo>
                      <a:pt x="12" y="164"/>
                    </a:lnTo>
                    <a:lnTo>
                      <a:pt x="12" y="164"/>
                    </a:lnTo>
                    <a:lnTo>
                      <a:pt x="16" y="164"/>
                    </a:lnTo>
                    <a:lnTo>
                      <a:pt x="16" y="164"/>
                    </a:lnTo>
                    <a:lnTo>
                      <a:pt x="25" y="159"/>
                    </a:lnTo>
                    <a:lnTo>
                      <a:pt x="35" y="152"/>
                    </a:lnTo>
                    <a:lnTo>
                      <a:pt x="47" y="144"/>
                    </a:lnTo>
                    <a:lnTo>
                      <a:pt x="58" y="133"/>
                    </a:lnTo>
                    <a:lnTo>
                      <a:pt x="80" y="112"/>
                    </a:lnTo>
                    <a:lnTo>
                      <a:pt x="95" y="98"/>
                    </a:lnTo>
                    <a:lnTo>
                      <a:pt x="95" y="98"/>
                    </a:lnTo>
                    <a:lnTo>
                      <a:pt x="108" y="112"/>
                    </a:lnTo>
                    <a:lnTo>
                      <a:pt x="129" y="133"/>
                    </a:lnTo>
                    <a:lnTo>
                      <a:pt x="140" y="144"/>
                    </a:lnTo>
                    <a:lnTo>
                      <a:pt x="152" y="152"/>
                    </a:lnTo>
                    <a:lnTo>
                      <a:pt x="163" y="159"/>
                    </a:lnTo>
                    <a:lnTo>
                      <a:pt x="171" y="164"/>
                    </a:lnTo>
                    <a:lnTo>
                      <a:pt x="171" y="164"/>
                    </a:lnTo>
                    <a:lnTo>
                      <a:pt x="177" y="164"/>
                    </a:lnTo>
                    <a:lnTo>
                      <a:pt x="179" y="164"/>
                    </a:lnTo>
                    <a:lnTo>
                      <a:pt x="182" y="161"/>
                    </a:lnTo>
                    <a:lnTo>
                      <a:pt x="182" y="161"/>
                    </a:lnTo>
                    <a:lnTo>
                      <a:pt x="185" y="159"/>
                    </a:lnTo>
                    <a:lnTo>
                      <a:pt x="186" y="157"/>
                    </a:lnTo>
                    <a:lnTo>
                      <a:pt x="186" y="153"/>
                    </a:lnTo>
                    <a:lnTo>
                      <a:pt x="186" y="3"/>
                    </a:lnTo>
                    <a:lnTo>
                      <a:pt x="186" y="3"/>
                    </a:lnTo>
                    <a:lnTo>
                      <a:pt x="185" y="1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0" y="1"/>
                    </a:lnTo>
                    <a:lnTo>
                      <a:pt x="179" y="3"/>
                    </a:lnTo>
                    <a:lnTo>
                      <a:pt x="179" y="153"/>
                    </a:lnTo>
                    <a:lnTo>
                      <a:pt x="179" y="153"/>
                    </a:lnTo>
                    <a:lnTo>
                      <a:pt x="179" y="155"/>
                    </a:lnTo>
                    <a:lnTo>
                      <a:pt x="178" y="157"/>
                    </a:lnTo>
                    <a:lnTo>
                      <a:pt x="178" y="157"/>
                    </a:lnTo>
                    <a:lnTo>
                      <a:pt x="175" y="157"/>
                    </a:lnTo>
                    <a:lnTo>
                      <a:pt x="173" y="157"/>
                    </a:lnTo>
                    <a:lnTo>
                      <a:pt x="173" y="157"/>
                    </a:lnTo>
                    <a:lnTo>
                      <a:pt x="168" y="155"/>
                    </a:lnTo>
                    <a:lnTo>
                      <a:pt x="164" y="152"/>
                    </a:lnTo>
                    <a:lnTo>
                      <a:pt x="152" y="144"/>
                    </a:lnTo>
                    <a:lnTo>
                      <a:pt x="139" y="133"/>
                    </a:lnTo>
                    <a:lnTo>
                      <a:pt x="127" y="121"/>
                    </a:lnTo>
                    <a:lnTo>
                      <a:pt x="106" y="100"/>
                    </a:lnTo>
                    <a:lnTo>
                      <a:pt x="97" y="90"/>
                    </a:lnTo>
                    <a:lnTo>
                      <a:pt x="97" y="90"/>
                    </a:lnTo>
                    <a:lnTo>
                      <a:pt x="95" y="89"/>
                    </a:lnTo>
                    <a:lnTo>
                      <a:pt x="95" y="89"/>
                    </a:lnTo>
                    <a:lnTo>
                      <a:pt x="91" y="90"/>
                    </a:lnTo>
                    <a:lnTo>
                      <a:pt x="91" y="90"/>
                    </a:lnTo>
                    <a:lnTo>
                      <a:pt x="82" y="100"/>
                    </a:lnTo>
                    <a:lnTo>
                      <a:pt x="61" y="121"/>
                    </a:lnTo>
                    <a:lnTo>
                      <a:pt x="48" y="133"/>
                    </a:lnTo>
                    <a:lnTo>
                      <a:pt x="35" y="144"/>
                    </a:lnTo>
                    <a:lnTo>
                      <a:pt x="23" y="152"/>
                    </a:lnTo>
                    <a:lnTo>
                      <a:pt x="14" y="157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8" y="155"/>
                    </a:lnTo>
                    <a:lnTo>
                      <a:pt x="8" y="15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Freeform: Shape 37"/>
              <p:cNvSpPr>
                <a:spLocks/>
              </p:cNvSpPr>
              <p:nvPr/>
            </p:nvSpPr>
            <p:spPr bwMode="auto">
              <a:xfrm>
                <a:off x="1165226" y="2363788"/>
                <a:ext cx="317500" cy="79375"/>
              </a:xfrm>
              <a:custGeom>
                <a:avLst/>
                <a:gdLst>
                  <a:gd name="T0" fmla="*/ 200 w 200"/>
                  <a:gd name="T1" fmla="*/ 46 h 50"/>
                  <a:gd name="T2" fmla="*/ 200 w 200"/>
                  <a:gd name="T3" fmla="*/ 10 h 50"/>
                  <a:gd name="T4" fmla="*/ 200 w 200"/>
                  <a:gd name="T5" fmla="*/ 10 h 50"/>
                  <a:gd name="T6" fmla="*/ 200 w 200"/>
                  <a:gd name="T7" fmla="*/ 7 h 50"/>
                  <a:gd name="T8" fmla="*/ 198 w 200"/>
                  <a:gd name="T9" fmla="*/ 3 h 50"/>
                  <a:gd name="T10" fmla="*/ 194 w 200"/>
                  <a:gd name="T11" fmla="*/ 1 h 50"/>
                  <a:gd name="T12" fmla="*/ 189 w 200"/>
                  <a:gd name="T13" fmla="*/ 0 h 50"/>
                  <a:gd name="T14" fmla="*/ 11 w 200"/>
                  <a:gd name="T15" fmla="*/ 0 h 50"/>
                  <a:gd name="T16" fmla="*/ 11 w 200"/>
                  <a:gd name="T17" fmla="*/ 0 h 50"/>
                  <a:gd name="T18" fmla="*/ 7 w 200"/>
                  <a:gd name="T19" fmla="*/ 1 h 50"/>
                  <a:gd name="T20" fmla="*/ 4 w 200"/>
                  <a:gd name="T21" fmla="*/ 3 h 50"/>
                  <a:gd name="T22" fmla="*/ 1 w 200"/>
                  <a:gd name="T23" fmla="*/ 7 h 50"/>
                  <a:gd name="T24" fmla="*/ 0 w 200"/>
                  <a:gd name="T25" fmla="*/ 10 h 50"/>
                  <a:gd name="T26" fmla="*/ 0 w 200"/>
                  <a:gd name="T27" fmla="*/ 46 h 50"/>
                  <a:gd name="T28" fmla="*/ 0 w 200"/>
                  <a:gd name="T29" fmla="*/ 46 h 50"/>
                  <a:gd name="T30" fmla="*/ 1 w 200"/>
                  <a:gd name="T31" fmla="*/ 49 h 50"/>
                  <a:gd name="T32" fmla="*/ 4 w 200"/>
                  <a:gd name="T33" fmla="*/ 50 h 50"/>
                  <a:gd name="T34" fmla="*/ 196 w 200"/>
                  <a:gd name="T35" fmla="*/ 50 h 50"/>
                  <a:gd name="T36" fmla="*/ 196 w 200"/>
                  <a:gd name="T37" fmla="*/ 50 h 50"/>
                  <a:gd name="T38" fmla="*/ 199 w 200"/>
                  <a:gd name="T39" fmla="*/ 49 h 50"/>
                  <a:gd name="T40" fmla="*/ 200 w 200"/>
                  <a:gd name="T41" fmla="*/ 46 h 50"/>
                  <a:gd name="T42" fmla="*/ 200 w 200"/>
                  <a:gd name="T43" fmla="*/ 46 h 50"/>
                  <a:gd name="T44" fmla="*/ 193 w 200"/>
                  <a:gd name="T45" fmla="*/ 43 h 50"/>
                  <a:gd name="T46" fmla="*/ 7 w 200"/>
                  <a:gd name="T47" fmla="*/ 43 h 50"/>
                  <a:gd name="T48" fmla="*/ 7 w 200"/>
                  <a:gd name="T49" fmla="*/ 10 h 50"/>
                  <a:gd name="T50" fmla="*/ 7 w 200"/>
                  <a:gd name="T51" fmla="*/ 10 h 50"/>
                  <a:gd name="T52" fmla="*/ 8 w 200"/>
                  <a:gd name="T53" fmla="*/ 8 h 50"/>
                  <a:gd name="T54" fmla="*/ 11 w 200"/>
                  <a:gd name="T55" fmla="*/ 7 h 50"/>
                  <a:gd name="T56" fmla="*/ 189 w 200"/>
                  <a:gd name="T57" fmla="*/ 7 h 50"/>
                  <a:gd name="T58" fmla="*/ 189 w 200"/>
                  <a:gd name="T59" fmla="*/ 7 h 50"/>
                  <a:gd name="T60" fmla="*/ 192 w 200"/>
                  <a:gd name="T61" fmla="*/ 8 h 50"/>
                  <a:gd name="T62" fmla="*/ 193 w 200"/>
                  <a:gd name="T63" fmla="*/ 10 h 50"/>
                  <a:gd name="T64" fmla="*/ 193 w 200"/>
                  <a:gd name="T65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50">
                    <a:moveTo>
                      <a:pt x="200" y="46"/>
                    </a:moveTo>
                    <a:lnTo>
                      <a:pt x="200" y="10"/>
                    </a:lnTo>
                    <a:lnTo>
                      <a:pt x="200" y="10"/>
                    </a:lnTo>
                    <a:lnTo>
                      <a:pt x="200" y="7"/>
                    </a:lnTo>
                    <a:lnTo>
                      <a:pt x="198" y="3"/>
                    </a:lnTo>
                    <a:lnTo>
                      <a:pt x="194" y="1"/>
                    </a:lnTo>
                    <a:lnTo>
                      <a:pt x="189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9"/>
                    </a:lnTo>
                    <a:lnTo>
                      <a:pt x="4" y="50"/>
                    </a:lnTo>
                    <a:lnTo>
                      <a:pt x="196" y="50"/>
                    </a:lnTo>
                    <a:lnTo>
                      <a:pt x="196" y="50"/>
                    </a:lnTo>
                    <a:lnTo>
                      <a:pt x="199" y="49"/>
                    </a:lnTo>
                    <a:lnTo>
                      <a:pt x="200" y="46"/>
                    </a:lnTo>
                    <a:lnTo>
                      <a:pt x="200" y="46"/>
                    </a:lnTo>
                    <a:close/>
                    <a:moveTo>
                      <a:pt x="193" y="43"/>
                    </a:moveTo>
                    <a:lnTo>
                      <a:pt x="7" y="43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8" y="8"/>
                    </a:lnTo>
                    <a:lnTo>
                      <a:pt x="11" y="7"/>
                    </a:lnTo>
                    <a:lnTo>
                      <a:pt x="189" y="7"/>
                    </a:lnTo>
                    <a:lnTo>
                      <a:pt x="189" y="7"/>
                    </a:lnTo>
                    <a:lnTo>
                      <a:pt x="192" y="8"/>
                    </a:lnTo>
                    <a:lnTo>
                      <a:pt x="193" y="10"/>
                    </a:lnTo>
                    <a:lnTo>
                      <a:pt x="19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5" name="Group 38"/>
            <p:cNvGrpSpPr/>
            <p:nvPr/>
          </p:nvGrpSpPr>
          <p:grpSpPr>
            <a:xfrm>
              <a:off x="10786506" y="3602630"/>
              <a:ext cx="198110" cy="299123"/>
              <a:chOff x="1901826" y="2363788"/>
              <a:chExt cx="239713" cy="361951"/>
            </a:xfrm>
            <a:solidFill>
              <a:schemeClr val="bg1"/>
            </a:solidFill>
          </p:grpSpPr>
          <p:sp>
            <p:nvSpPr>
              <p:cNvPr id="66" name="Freeform: Shape 39"/>
              <p:cNvSpPr>
                <a:spLocks/>
              </p:cNvSpPr>
              <p:nvPr/>
            </p:nvSpPr>
            <p:spPr bwMode="auto">
              <a:xfrm>
                <a:off x="1901826" y="2363788"/>
                <a:ext cx="239713" cy="11113"/>
              </a:xfrm>
              <a:custGeom>
                <a:avLst/>
                <a:gdLst>
                  <a:gd name="T0" fmla="*/ 151 w 151"/>
                  <a:gd name="T1" fmla="*/ 3 h 7"/>
                  <a:gd name="T2" fmla="*/ 151 w 151"/>
                  <a:gd name="T3" fmla="*/ 3 h 7"/>
                  <a:gd name="T4" fmla="*/ 150 w 151"/>
                  <a:gd name="T5" fmla="*/ 1 h 7"/>
                  <a:gd name="T6" fmla="*/ 147 w 151"/>
                  <a:gd name="T7" fmla="*/ 0 h 7"/>
                  <a:gd name="T8" fmla="*/ 4 w 151"/>
                  <a:gd name="T9" fmla="*/ 0 h 7"/>
                  <a:gd name="T10" fmla="*/ 4 w 151"/>
                  <a:gd name="T11" fmla="*/ 0 h 7"/>
                  <a:gd name="T12" fmla="*/ 1 w 151"/>
                  <a:gd name="T13" fmla="*/ 1 h 7"/>
                  <a:gd name="T14" fmla="*/ 0 w 151"/>
                  <a:gd name="T15" fmla="*/ 3 h 7"/>
                  <a:gd name="T16" fmla="*/ 0 w 151"/>
                  <a:gd name="T17" fmla="*/ 3 h 7"/>
                  <a:gd name="T18" fmla="*/ 1 w 151"/>
                  <a:gd name="T19" fmla="*/ 5 h 7"/>
                  <a:gd name="T20" fmla="*/ 4 w 151"/>
                  <a:gd name="T21" fmla="*/ 7 h 7"/>
                  <a:gd name="T22" fmla="*/ 147 w 151"/>
                  <a:gd name="T23" fmla="*/ 7 h 7"/>
                  <a:gd name="T24" fmla="*/ 147 w 151"/>
                  <a:gd name="T25" fmla="*/ 7 h 7"/>
                  <a:gd name="T26" fmla="*/ 150 w 151"/>
                  <a:gd name="T27" fmla="*/ 5 h 7"/>
                  <a:gd name="T28" fmla="*/ 151 w 151"/>
                  <a:gd name="T29" fmla="*/ 3 h 7"/>
                  <a:gd name="T30" fmla="*/ 151 w 151"/>
                  <a:gd name="T3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7">
                    <a:moveTo>
                      <a:pt x="151" y="3"/>
                    </a:moveTo>
                    <a:lnTo>
                      <a:pt x="151" y="3"/>
                    </a:lnTo>
                    <a:lnTo>
                      <a:pt x="150" y="1"/>
                    </a:lnTo>
                    <a:lnTo>
                      <a:pt x="147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50" y="5"/>
                    </a:lnTo>
                    <a:lnTo>
                      <a:pt x="151" y="3"/>
                    </a:lnTo>
                    <a:lnTo>
                      <a:pt x="15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40"/>
              <p:cNvSpPr>
                <a:spLocks/>
              </p:cNvSpPr>
              <p:nvPr/>
            </p:nvSpPr>
            <p:spPr bwMode="auto">
              <a:xfrm>
                <a:off x="1914526" y="2386013"/>
                <a:ext cx="215900" cy="317500"/>
              </a:xfrm>
              <a:custGeom>
                <a:avLst/>
                <a:gdLst>
                  <a:gd name="T0" fmla="*/ 136 w 136"/>
                  <a:gd name="T1" fmla="*/ 3 h 200"/>
                  <a:gd name="T2" fmla="*/ 135 w 136"/>
                  <a:gd name="T3" fmla="*/ 1 h 200"/>
                  <a:gd name="T4" fmla="*/ 4 w 136"/>
                  <a:gd name="T5" fmla="*/ 0 h 200"/>
                  <a:gd name="T6" fmla="*/ 1 w 136"/>
                  <a:gd name="T7" fmla="*/ 1 h 200"/>
                  <a:gd name="T8" fmla="*/ 0 w 136"/>
                  <a:gd name="T9" fmla="*/ 29 h 200"/>
                  <a:gd name="T10" fmla="*/ 1 w 136"/>
                  <a:gd name="T11" fmla="*/ 42 h 200"/>
                  <a:gd name="T12" fmla="*/ 10 w 136"/>
                  <a:gd name="T13" fmla="*/ 64 h 200"/>
                  <a:gd name="T14" fmla="*/ 22 w 136"/>
                  <a:gd name="T15" fmla="*/ 81 h 200"/>
                  <a:gd name="T16" fmla="*/ 43 w 136"/>
                  <a:gd name="T17" fmla="*/ 100 h 200"/>
                  <a:gd name="T18" fmla="*/ 36 w 136"/>
                  <a:gd name="T19" fmla="*/ 105 h 200"/>
                  <a:gd name="T20" fmla="*/ 21 w 136"/>
                  <a:gd name="T21" fmla="*/ 119 h 200"/>
                  <a:gd name="T22" fmla="*/ 8 w 136"/>
                  <a:gd name="T23" fmla="*/ 136 h 200"/>
                  <a:gd name="T24" fmla="*/ 0 w 136"/>
                  <a:gd name="T25" fmla="*/ 157 h 200"/>
                  <a:gd name="T26" fmla="*/ 0 w 136"/>
                  <a:gd name="T27" fmla="*/ 196 h 200"/>
                  <a:gd name="T28" fmla="*/ 0 w 136"/>
                  <a:gd name="T29" fmla="*/ 198 h 200"/>
                  <a:gd name="T30" fmla="*/ 132 w 136"/>
                  <a:gd name="T31" fmla="*/ 200 h 200"/>
                  <a:gd name="T32" fmla="*/ 135 w 136"/>
                  <a:gd name="T33" fmla="*/ 198 h 200"/>
                  <a:gd name="T34" fmla="*/ 136 w 136"/>
                  <a:gd name="T35" fmla="*/ 170 h 200"/>
                  <a:gd name="T36" fmla="*/ 135 w 136"/>
                  <a:gd name="T37" fmla="*/ 157 h 200"/>
                  <a:gd name="T38" fmla="*/ 125 w 136"/>
                  <a:gd name="T39" fmla="*/ 135 h 200"/>
                  <a:gd name="T40" fmla="*/ 112 w 136"/>
                  <a:gd name="T41" fmla="*/ 118 h 200"/>
                  <a:gd name="T42" fmla="*/ 91 w 136"/>
                  <a:gd name="T43" fmla="*/ 100 h 200"/>
                  <a:gd name="T44" fmla="*/ 98 w 136"/>
                  <a:gd name="T45" fmla="*/ 94 h 200"/>
                  <a:gd name="T46" fmla="*/ 114 w 136"/>
                  <a:gd name="T47" fmla="*/ 81 h 200"/>
                  <a:gd name="T48" fmla="*/ 126 w 136"/>
                  <a:gd name="T49" fmla="*/ 64 h 200"/>
                  <a:gd name="T50" fmla="*/ 135 w 136"/>
                  <a:gd name="T51" fmla="*/ 42 h 200"/>
                  <a:gd name="T52" fmla="*/ 136 w 136"/>
                  <a:gd name="T53" fmla="*/ 29 h 200"/>
                  <a:gd name="T54" fmla="*/ 102 w 136"/>
                  <a:gd name="T55" fmla="*/ 192 h 200"/>
                  <a:gd name="T56" fmla="*/ 68 w 136"/>
                  <a:gd name="T57" fmla="*/ 159 h 200"/>
                  <a:gd name="T58" fmla="*/ 83 w 136"/>
                  <a:gd name="T59" fmla="*/ 97 h 200"/>
                  <a:gd name="T60" fmla="*/ 82 w 136"/>
                  <a:gd name="T61" fmla="*/ 100 h 200"/>
                  <a:gd name="T62" fmla="*/ 82 w 136"/>
                  <a:gd name="T63" fmla="*/ 101 h 200"/>
                  <a:gd name="T64" fmla="*/ 83 w 136"/>
                  <a:gd name="T65" fmla="*/ 103 h 200"/>
                  <a:gd name="T66" fmla="*/ 103 w 136"/>
                  <a:gd name="T67" fmla="*/ 119 h 200"/>
                  <a:gd name="T68" fmla="*/ 117 w 136"/>
                  <a:gd name="T69" fmla="*/ 135 h 200"/>
                  <a:gd name="T70" fmla="*/ 126 w 136"/>
                  <a:gd name="T71" fmla="*/ 157 h 200"/>
                  <a:gd name="T72" fmla="*/ 128 w 136"/>
                  <a:gd name="T73" fmla="*/ 170 h 200"/>
                  <a:gd name="T74" fmla="*/ 111 w 136"/>
                  <a:gd name="T75" fmla="*/ 192 h 200"/>
                  <a:gd name="T76" fmla="*/ 111 w 136"/>
                  <a:gd name="T77" fmla="*/ 192 h 200"/>
                  <a:gd name="T78" fmla="*/ 72 w 136"/>
                  <a:gd name="T79" fmla="*/ 146 h 200"/>
                  <a:gd name="T80" fmla="*/ 70 w 136"/>
                  <a:gd name="T81" fmla="*/ 143 h 200"/>
                  <a:gd name="T82" fmla="*/ 68 w 136"/>
                  <a:gd name="T83" fmla="*/ 142 h 200"/>
                  <a:gd name="T84" fmla="*/ 63 w 136"/>
                  <a:gd name="T85" fmla="*/ 146 h 200"/>
                  <a:gd name="T86" fmla="*/ 24 w 136"/>
                  <a:gd name="T87" fmla="*/ 192 h 200"/>
                  <a:gd name="T88" fmla="*/ 24 w 136"/>
                  <a:gd name="T89" fmla="*/ 192 h 200"/>
                  <a:gd name="T90" fmla="*/ 7 w 136"/>
                  <a:gd name="T91" fmla="*/ 170 h 200"/>
                  <a:gd name="T92" fmla="*/ 8 w 136"/>
                  <a:gd name="T93" fmla="*/ 159 h 200"/>
                  <a:gd name="T94" fmla="*/ 17 w 136"/>
                  <a:gd name="T95" fmla="*/ 136 h 200"/>
                  <a:gd name="T96" fmla="*/ 31 w 136"/>
                  <a:gd name="T97" fmla="*/ 120 h 200"/>
                  <a:gd name="T98" fmla="*/ 52 w 136"/>
                  <a:gd name="T99" fmla="*/ 103 h 200"/>
                  <a:gd name="T100" fmla="*/ 53 w 136"/>
                  <a:gd name="T101" fmla="*/ 101 h 200"/>
                  <a:gd name="T102" fmla="*/ 53 w 136"/>
                  <a:gd name="T103" fmla="*/ 100 h 200"/>
                  <a:gd name="T104" fmla="*/ 52 w 136"/>
                  <a:gd name="T105" fmla="*/ 97 h 200"/>
                  <a:gd name="T106" fmla="*/ 39 w 136"/>
                  <a:gd name="T107" fmla="*/ 87 h 200"/>
                  <a:gd name="T108" fmla="*/ 25 w 136"/>
                  <a:gd name="T109" fmla="*/ 73 h 200"/>
                  <a:gd name="T110" fmla="*/ 12 w 136"/>
                  <a:gd name="T111" fmla="*/ 53 h 200"/>
                  <a:gd name="T112" fmla="*/ 7 w 136"/>
                  <a:gd name="T113" fmla="*/ 36 h 200"/>
                  <a:gd name="T114" fmla="*/ 7 w 136"/>
                  <a:gd name="T115" fmla="*/ 7 h 200"/>
                  <a:gd name="T116" fmla="*/ 128 w 136"/>
                  <a:gd name="T117" fmla="*/ 29 h 200"/>
                  <a:gd name="T118" fmla="*/ 126 w 136"/>
                  <a:gd name="T119" fmla="*/ 42 h 200"/>
                  <a:gd name="T120" fmla="*/ 118 w 136"/>
                  <a:gd name="T121" fmla="*/ 63 h 200"/>
                  <a:gd name="T122" fmla="*/ 105 w 136"/>
                  <a:gd name="T123" fmla="*/ 80 h 200"/>
                  <a:gd name="T124" fmla="*/ 83 w 136"/>
                  <a:gd name="T125" fmla="*/ 9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6" h="200">
                    <a:moveTo>
                      <a:pt x="136" y="29"/>
                    </a:moveTo>
                    <a:lnTo>
                      <a:pt x="136" y="3"/>
                    </a:lnTo>
                    <a:lnTo>
                      <a:pt x="136" y="3"/>
                    </a:lnTo>
                    <a:lnTo>
                      <a:pt x="135" y="1"/>
                    </a:lnTo>
                    <a:lnTo>
                      <a:pt x="13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42"/>
                    </a:lnTo>
                    <a:lnTo>
                      <a:pt x="5" y="53"/>
                    </a:lnTo>
                    <a:lnTo>
                      <a:pt x="10" y="64"/>
                    </a:lnTo>
                    <a:lnTo>
                      <a:pt x="15" y="73"/>
                    </a:lnTo>
                    <a:lnTo>
                      <a:pt x="22" y="81"/>
                    </a:lnTo>
                    <a:lnTo>
                      <a:pt x="29" y="90"/>
                    </a:lnTo>
                    <a:lnTo>
                      <a:pt x="43" y="100"/>
                    </a:lnTo>
                    <a:lnTo>
                      <a:pt x="43" y="100"/>
                    </a:lnTo>
                    <a:lnTo>
                      <a:pt x="36" y="105"/>
                    </a:lnTo>
                    <a:lnTo>
                      <a:pt x="28" y="111"/>
                    </a:lnTo>
                    <a:lnTo>
                      <a:pt x="21" y="119"/>
                    </a:lnTo>
                    <a:lnTo>
                      <a:pt x="14" y="127"/>
                    </a:lnTo>
                    <a:lnTo>
                      <a:pt x="8" y="136"/>
                    </a:lnTo>
                    <a:lnTo>
                      <a:pt x="4" y="147"/>
                    </a:lnTo>
                    <a:lnTo>
                      <a:pt x="0" y="157"/>
                    </a:lnTo>
                    <a:lnTo>
                      <a:pt x="0" y="170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198"/>
                    </a:lnTo>
                    <a:lnTo>
                      <a:pt x="4" y="200"/>
                    </a:lnTo>
                    <a:lnTo>
                      <a:pt x="132" y="200"/>
                    </a:lnTo>
                    <a:lnTo>
                      <a:pt x="132" y="200"/>
                    </a:lnTo>
                    <a:lnTo>
                      <a:pt x="135" y="198"/>
                    </a:lnTo>
                    <a:lnTo>
                      <a:pt x="136" y="196"/>
                    </a:lnTo>
                    <a:lnTo>
                      <a:pt x="136" y="170"/>
                    </a:lnTo>
                    <a:lnTo>
                      <a:pt x="136" y="170"/>
                    </a:lnTo>
                    <a:lnTo>
                      <a:pt x="135" y="157"/>
                    </a:lnTo>
                    <a:lnTo>
                      <a:pt x="131" y="146"/>
                    </a:lnTo>
                    <a:lnTo>
                      <a:pt x="125" y="135"/>
                    </a:lnTo>
                    <a:lnTo>
                      <a:pt x="119" y="126"/>
                    </a:lnTo>
                    <a:lnTo>
                      <a:pt x="112" y="118"/>
                    </a:lnTo>
                    <a:lnTo>
                      <a:pt x="105" y="111"/>
                    </a:lnTo>
                    <a:lnTo>
                      <a:pt x="91" y="100"/>
                    </a:lnTo>
                    <a:lnTo>
                      <a:pt x="91" y="100"/>
                    </a:lnTo>
                    <a:lnTo>
                      <a:pt x="98" y="94"/>
                    </a:lnTo>
                    <a:lnTo>
                      <a:pt x="107" y="88"/>
                    </a:lnTo>
                    <a:lnTo>
                      <a:pt x="114" y="81"/>
                    </a:lnTo>
                    <a:lnTo>
                      <a:pt x="121" y="73"/>
                    </a:lnTo>
                    <a:lnTo>
                      <a:pt x="126" y="64"/>
                    </a:lnTo>
                    <a:lnTo>
                      <a:pt x="131" y="53"/>
                    </a:lnTo>
                    <a:lnTo>
                      <a:pt x="135" y="42"/>
                    </a:lnTo>
                    <a:lnTo>
                      <a:pt x="136" y="29"/>
                    </a:lnTo>
                    <a:lnTo>
                      <a:pt x="136" y="29"/>
                    </a:lnTo>
                    <a:close/>
                    <a:moveTo>
                      <a:pt x="68" y="159"/>
                    </a:moveTo>
                    <a:lnTo>
                      <a:pt x="102" y="192"/>
                    </a:lnTo>
                    <a:lnTo>
                      <a:pt x="33" y="192"/>
                    </a:lnTo>
                    <a:lnTo>
                      <a:pt x="68" y="159"/>
                    </a:lnTo>
                    <a:close/>
                    <a:moveTo>
                      <a:pt x="83" y="97"/>
                    </a:moveTo>
                    <a:lnTo>
                      <a:pt x="83" y="97"/>
                    </a:lnTo>
                    <a:lnTo>
                      <a:pt x="82" y="98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82" y="101"/>
                    </a:lnTo>
                    <a:lnTo>
                      <a:pt x="83" y="103"/>
                    </a:lnTo>
                    <a:lnTo>
                      <a:pt x="83" y="103"/>
                    </a:lnTo>
                    <a:lnTo>
                      <a:pt x="96" y="112"/>
                    </a:lnTo>
                    <a:lnTo>
                      <a:pt x="103" y="119"/>
                    </a:lnTo>
                    <a:lnTo>
                      <a:pt x="111" y="127"/>
                    </a:lnTo>
                    <a:lnTo>
                      <a:pt x="117" y="135"/>
                    </a:lnTo>
                    <a:lnTo>
                      <a:pt x="123" y="146"/>
                    </a:lnTo>
                    <a:lnTo>
                      <a:pt x="126" y="157"/>
                    </a:lnTo>
                    <a:lnTo>
                      <a:pt x="128" y="164"/>
                    </a:lnTo>
                    <a:lnTo>
                      <a:pt x="128" y="170"/>
                    </a:lnTo>
                    <a:lnTo>
                      <a:pt x="128" y="192"/>
                    </a:lnTo>
                    <a:lnTo>
                      <a:pt x="111" y="192"/>
                    </a:lnTo>
                    <a:lnTo>
                      <a:pt x="111" y="192"/>
                    </a:lnTo>
                    <a:lnTo>
                      <a:pt x="111" y="192"/>
                    </a:lnTo>
                    <a:lnTo>
                      <a:pt x="72" y="152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43"/>
                    </a:lnTo>
                    <a:lnTo>
                      <a:pt x="68" y="142"/>
                    </a:lnTo>
                    <a:lnTo>
                      <a:pt x="68" y="142"/>
                    </a:lnTo>
                    <a:lnTo>
                      <a:pt x="65" y="143"/>
                    </a:lnTo>
                    <a:lnTo>
                      <a:pt x="63" y="146"/>
                    </a:lnTo>
                    <a:lnTo>
                      <a:pt x="63" y="152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7" y="192"/>
                    </a:lnTo>
                    <a:lnTo>
                      <a:pt x="7" y="170"/>
                    </a:lnTo>
                    <a:lnTo>
                      <a:pt x="7" y="170"/>
                    </a:lnTo>
                    <a:lnTo>
                      <a:pt x="8" y="159"/>
                    </a:lnTo>
                    <a:lnTo>
                      <a:pt x="12" y="147"/>
                    </a:lnTo>
                    <a:lnTo>
                      <a:pt x="17" y="136"/>
                    </a:lnTo>
                    <a:lnTo>
                      <a:pt x="22" y="128"/>
                    </a:lnTo>
                    <a:lnTo>
                      <a:pt x="31" y="120"/>
                    </a:lnTo>
                    <a:lnTo>
                      <a:pt x="38" y="113"/>
                    </a:lnTo>
                    <a:lnTo>
                      <a:pt x="52" y="103"/>
                    </a:lnTo>
                    <a:lnTo>
                      <a:pt x="52" y="103"/>
                    </a:lnTo>
                    <a:lnTo>
                      <a:pt x="53" y="101"/>
                    </a:lnTo>
                    <a:lnTo>
                      <a:pt x="53" y="100"/>
                    </a:lnTo>
                    <a:lnTo>
                      <a:pt x="53" y="100"/>
                    </a:lnTo>
                    <a:lnTo>
                      <a:pt x="53" y="98"/>
                    </a:lnTo>
                    <a:lnTo>
                      <a:pt x="52" y="97"/>
                    </a:lnTo>
                    <a:lnTo>
                      <a:pt x="52" y="97"/>
                    </a:lnTo>
                    <a:lnTo>
                      <a:pt x="39" y="87"/>
                    </a:lnTo>
                    <a:lnTo>
                      <a:pt x="32" y="81"/>
                    </a:lnTo>
                    <a:lnTo>
                      <a:pt x="25" y="73"/>
                    </a:lnTo>
                    <a:lnTo>
                      <a:pt x="18" y="64"/>
                    </a:lnTo>
                    <a:lnTo>
                      <a:pt x="12" y="53"/>
                    </a:lnTo>
                    <a:lnTo>
                      <a:pt x="8" y="42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7"/>
                    </a:lnTo>
                    <a:lnTo>
                      <a:pt x="128" y="7"/>
                    </a:lnTo>
                    <a:lnTo>
                      <a:pt x="128" y="29"/>
                    </a:lnTo>
                    <a:lnTo>
                      <a:pt x="128" y="29"/>
                    </a:lnTo>
                    <a:lnTo>
                      <a:pt x="126" y="42"/>
                    </a:lnTo>
                    <a:lnTo>
                      <a:pt x="123" y="52"/>
                    </a:lnTo>
                    <a:lnTo>
                      <a:pt x="118" y="63"/>
                    </a:lnTo>
                    <a:lnTo>
                      <a:pt x="112" y="72"/>
                    </a:lnTo>
                    <a:lnTo>
                      <a:pt x="105" y="80"/>
                    </a:lnTo>
                    <a:lnTo>
                      <a:pt x="97" y="86"/>
                    </a:lnTo>
                    <a:lnTo>
                      <a:pt x="83" y="97"/>
                    </a:lnTo>
                    <a:lnTo>
                      <a:pt x="83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Freeform: Shape 41"/>
              <p:cNvSpPr>
                <a:spLocks/>
              </p:cNvSpPr>
              <p:nvPr/>
            </p:nvSpPr>
            <p:spPr bwMode="auto">
              <a:xfrm>
                <a:off x="1960563" y="2465388"/>
                <a:ext cx="123825" cy="63500"/>
              </a:xfrm>
              <a:custGeom>
                <a:avLst/>
                <a:gdLst>
                  <a:gd name="T0" fmla="*/ 74 w 78"/>
                  <a:gd name="T1" fmla="*/ 0 h 40"/>
                  <a:gd name="T2" fmla="*/ 4 w 78"/>
                  <a:gd name="T3" fmla="*/ 0 h 40"/>
                  <a:gd name="T4" fmla="*/ 4 w 78"/>
                  <a:gd name="T5" fmla="*/ 0 h 40"/>
                  <a:gd name="T6" fmla="*/ 3 w 78"/>
                  <a:gd name="T7" fmla="*/ 0 h 40"/>
                  <a:gd name="T8" fmla="*/ 2 w 78"/>
                  <a:gd name="T9" fmla="*/ 1 h 40"/>
                  <a:gd name="T10" fmla="*/ 2 w 78"/>
                  <a:gd name="T11" fmla="*/ 1 h 40"/>
                  <a:gd name="T12" fmla="*/ 0 w 78"/>
                  <a:gd name="T13" fmla="*/ 3 h 40"/>
                  <a:gd name="T14" fmla="*/ 2 w 78"/>
                  <a:gd name="T15" fmla="*/ 5 h 40"/>
                  <a:gd name="T16" fmla="*/ 2 w 78"/>
                  <a:gd name="T17" fmla="*/ 5 h 40"/>
                  <a:gd name="T18" fmla="*/ 9 w 78"/>
                  <a:gd name="T19" fmla="*/ 15 h 40"/>
                  <a:gd name="T20" fmla="*/ 17 w 78"/>
                  <a:gd name="T21" fmla="*/ 23 h 40"/>
                  <a:gd name="T22" fmla="*/ 26 w 78"/>
                  <a:gd name="T23" fmla="*/ 30 h 40"/>
                  <a:gd name="T24" fmla="*/ 36 w 78"/>
                  <a:gd name="T25" fmla="*/ 37 h 40"/>
                  <a:gd name="T26" fmla="*/ 37 w 78"/>
                  <a:gd name="T27" fmla="*/ 38 h 40"/>
                  <a:gd name="T28" fmla="*/ 37 w 78"/>
                  <a:gd name="T29" fmla="*/ 38 h 40"/>
                  <a:gd name="T30" fmla="*/ 39 w 78"/>
                  <a:gd name="T31" fmla="*/ 40 h 40"/>
                  <a:gd name="T32" fmla="*/ 39 w 78"/>
                  <a:gd name="T33" fmla="*/ 40 h 40"/>
                  <a:gd name="T34" fmla="*/ 40 w 78"/>
                  <a:gd name="T35" fmla="*/ 38 h 40"/>
                  <a:gd name="T36" fmla="*/ 40 w 78"/>
                  <a:gd name="T37" fmla="*/ 38 h 40"/>
                  <a:gd name="T38" fmla="*/ 46 w 78"/>
                  <a:gd name="T39" fmla="*/ 35 h 40"/>
                  <a:gd name="T40" fmla="*/ 46 w 78"/>
                  <a:gd name="T41" fmla="*/ 35 h 40"/>
                  <a:gd name="T42" fmla="*/ 55 w 78"/>
                  <a:gd name="T43" fmla="*/ 28 h 40"/>
                  <a:gd name="T44" fmla="*/ 64 w 78"/>
                  <a:gd name="T45" fmla="*/ 21 h 40"/>
                  <a:gd name="T46" fmla="*/ 71 w 78"/>
                  <a:gd name="T47" fmla="*/ 14 h 40"/>
                  <a:gd name="T48" fmla="*/ 78 w 78"/>
                  <a:gd name="T49" fmla="*/ 5 h 40"/>
                  <a:gd name="T50" fmla="*/ 78 w 78"/>
                  <a:gd name="T51" fmla="*/ 5 h 40"/>
                  <a:gd name="T52" fmla="*/ 78 w 78"/>
                  <a:gd name="T53" fmla="*/ 3 h 40"/>
                  <a:gd name="T54" fmla="*/ 78 w 78"/>
                  <a:gd name="T55" fmla="*/ 1 h 40"/>
                  <a:gd name="T56" fmla="*/ 78 w 78"/>
                  <a:gd name="T57" fmla="*/ 1 h 40"/>
                  <a:gd name="T58" fmla="*/ 76 w 78"/>
                  <a:gd name="T59" fmla="*/ 0 h 40"/>
                  <a:gd name="T60" fmla="*/ 74 w 78"/>
                  <a:gd name="T61" fmla="*/ 0 h 40"/>
                  <a:gd name="T62" fmla="*/ 74 w 78"/>
                  <a:gd name="T63" fmla="*/ 0 h 40"/>
                  <a:gd name="T64" fmla="*/ 43 w 78"/>
                  <a:gd name="T65" fmla="*/ 29 h 40"/>
                  <a:gd name="T66" fmla="*/ 43 w 78"/>
                  <a:gd name="T67" fmla="*/ 29 h 40"/>
                  <a:gd name="T68" fmla="*/ 39 w 78"/>
                  <a:gd name="T69" fmla="*/ 31 h 40"/>
                  <a:gd name="T70" fmla="*/ 39 w 78"/>
                  <a:gd name="T71" fmla="*/ 31 h 40"/>
                  <a:gd name="T72" fmla="*/ 24 w 78"/>
                  <a:gd name="T73" fmla="*/ 20 h 40"/>
                  <a:gd name="T74" fmla="*/ 17 w 78"/>
                  <a:gd name="T75" fmla="*/ 14 h 40"/>
                  <a:gd name="T76" fmla="*/ 11 w 78"/>
                  <a:gd name="T77" fmla="*/ 7 h 40"/>
                  <a:gd name="T78" fmla="*/ 68 w 78"/>
                  <a:gd name="T79" fmla="*/ 7 h 40"/>
                  <a:gd name="T80" fmla="*/ 68 w 78"/>
                  <a:gd name="T81" fmla="*/ 7 h 40"/>
                  <a:gd name="T82" fmla="*/ 62 w 78"/>
                  <a:gd name="T83" fmla="*/ 13 h 40"/>
                  <a:gd name="T84" fmla="*/ 57 w 78"/>
                  <a:gd name="T85" fmla="*/ 19 h 40"/>
                  <a:gd name="T86" fmla="*/ 43 w 78"/>
                  <a:gd name="T87" fmla="*/ 29 h 40"/>
                  <a:gd name="T88" fmla="*/ 43 w 78"/>
                  <a:gd name="T89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8" h="40">
                    <a:moveTo>
                      <a:pt x="7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9" y="15"/>
                    </a:lnTo>
                    <a:lnTo>
                      <a:pt x="17" y="23"/>
                    </a:lnTo>
                    <a:lnTo>
                      <a:pt x="26" y="30"/>
                    </a:lnTo>
                    <a:lnTo>
                      <a:pt x="36" y="37"/>
                    </a:lnTo>
                    <a:lnTo>
                      <a:pt x="37" y="38"/>
                    </a:lnTo>
                    <a:lnTo>
                      <a:pt x="37" y="38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55" y="28"/>
                    </a:lnTo>
                    <a:lnTo>
                      <a:pt x="64" y="21"/>
                    </a:lnTo>
                    <a:lnTo>
                      <a:pt x="71" y="14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8" y="3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  <a:moveTo>
                      <a:pt x="43" y="29"/>
                    </a:moveTo>
                    <a:lnTo>
                      <a:pt x="43" y="29"/>
                    </a:lnTo>
                    <a:lnTo>
                      <a:pt x="39" y="31"/>
                    </a:lnTo>
                    <a:lnTo>
                      <a:pt x="39" y="31"/>
                    </a:lnTo>
                    <a:lnTo>
                      <a:pt x="24" y="20"/>
                    </a:lnTo>
                    <a:lnTo>
                      <a:pt x="17" y="14"/>
                    </a:lnTo>
                    <a:lnTo>
                      <a:pt x="11" y="7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2" y="13"/>
                    </a:lnTo>
                    <a:lnTo>
                      <a:pt x="57" y="19"/>
                    </a:lnTo>
                    <a:lnTo>
                      <a:pt x="43" y="29"/>
                    </a:lnTo>
                    <a:lnTo>
                      <a:pt x="4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42"/>
              <p:cNvSpPr>
                <a:spLocks/>
              </p:cNvSpPr>
              <p:nvPr/>
            </p:nvSpPr>
            <p:spPr bwMode="auto">
              <a:xfrm>
                <a:off x="1901826" y="2714626"/>
                <a:ext cx="239713" cy="11113"/>
              </a:xfrm>
              <a:custGeom>
                <a:avLst/>
                <a:gdLst>
                  <a:gd name="T0" fmla="*/ 4 w 151"/>
                  <a:gd name="T1" fmla="*/ 7 h 7"/>
                  <a:gd name="T2" fmla="*/ 147 w 151"/>
                  <a:gd name="T3" fmla="*/ 7 h 7"/>
                  <a:gd name="T4" fmla="*/ 147 w 151"/>
                  <a:gd name="T5" fmla="*/ 7 h 7"/>
                  <a:gd name="T6" fmla="*/ 150 w 151"/>
                  <a:gd name="T7" fmla="*/ 7 h 7"/>
                  <a:gd name="T8" fmla="*/ 151 w 151"/>
                  <a:gd name="T9" fmla="*/ 3 h 7"/>
                  <a:gd name="T10" fmla="*/ 151 w 151"/>
                  <a:gd name="T11" fmla="*/ 3 h 7"/>
                  <a:gd name="T12" fmla="*/ 150 w 151"/>
                  <a:gd name="T13" fmla="*/ 1 h 7"/>
                  <a:gd name="T14" fmla="*/ 147 w 151"/>
                  <a:gd name="T15" fmla="*/ 0 h 7"/>
                  <a:gd name="T16" fmla="*/ 4 w 151"/>
                  <a:gd name="T17" fmla="*/ 0 h 7"/>
                  <a:gd name="T18" fmla="*/ 4 w 151"/>
                  <a:gd name="T19" fmla="*/ 0 h 7"/>
                  <a:gd name="T20" fmla="*/ 1 w 151"/>
                  <a:gd name="T21" fmla="*/ 1 h 7"/>
                  <a:gd name="T22" fmla="*/ 0 w 151"/>
                  <a:gd name="T23" fmla="*/ 3 h 7"/>
                  <a:gd name="T24" fmla="*/ 0 w 151"/>
                  <a:gd name="T25" fmla="*/ 3 h 7"/>
                  <a:gd name="T26" fmla="*/ 1 w 151"/>
                  <a:gd name="T27" fmla="*/ 7 h 7"/>
                  <a:gd name="T28" fmla="*/ 4 w 151"/>
                  <a:gd name="T29" fmla="*/ 7 h 7"/>
                  <a:gd name="T30" fmla="*/ 4 w 151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7">
                    <a:moveTo>
                      <a:pt x="4" y="7"/>
                    </a:moveTo>
                    <a:lnTo>
                      <a:pt x="147" y="7"/>
                    </a:lnTo>
                    <a:lnTo>
                      <a:pt x="147" y="7"/>
                    </a:lnTo>
                    <a:lnTo>
                      <a:pt x="150" y="7"/>
                    </a:lnTo>
                    <a:lnTo>
                      <a:pt x="151" y="3"/>
                    </a:lnTo>
                    <a:lnTo>
                      <a:pt x="151" y="3"/>
                    </a:lnTo>
                    <a:lnTo>
                      <a:pt x="150" y="1"/>
                    </a:lnTo>
                    <a:lnTo>
                      <a:pt x="147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4" y="7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43"/>
              <p:cNvSpPr>
                <a:spLocks/>
              </p:cNvSpPr>
              <p:nvPr/>
            </p:nvSpPr>
            <p:spPr bwMode="auto">
              <a:xfrm>
                <a:off x="2014538" y="2578101"/>
                <a:ext cx="14288" cy="22225"/>
              </a:xfrm>
              <a:custGeom>
                <a:avLst/>
                <a:gdLst>
                  <a:gd name="T0" fmla="*/ 5 w 9"/>
                  <a:gd name="T1" fmla="*/ 0 h 14"/>
                  <a:gd name="T2" fmla="*/ 5 w 9"/>
                  <a:gd name="T3" fmla="*/ 0 h 14"/>
                  <a:gd name="T4" fmla="*/ 2 w 9"/>
                  <a:gd name="T5" fmla="*/ 1 h 14"/>
                  <a:gd name="T6" fmla="*/ 0 w 9"/>
                  <a:gd name="T7" fmla="*/ 4 h 14"/>
                  <a:gd name="T8" fmla="*/ 0 w 9"/>
                  <a:gd name="T9" fmla="*/ 11 h 14"/>
                  <a:gd name="T10" fmla="*/ 0 w 9"/>
                  <a:gd name="T11" fmla="*/ 11 h 14"/>
                  <a:gd name="T12" fmla="*/ 2 w 9"/>
                  <a:gd name="T13" fmla="*/ 13 h 14"/>
                  <a:gd name="T14" fmla="*/ 5 w 9"/>
                  <a:gd name="T15" fmla="*/ 14 h 14"/>
                  <a:gd name="T16" fmla="*/ 5 w 9"/>
                  <a:gd name="T17" fmla="*/ 14 h 14"/>
                  <a:gd name="T18" fmla="*/ 7 w 9"/>
                  <a:gd name="T19" fmla="*/ 13 h 14"/>
                  <a:gd name="T20" fmla="*/ 9 w 9"/>
                  <a:gd name="T21" fmla="*/ 11 h 14"/>
                  <a:gd name="T22" fmla="*/ 9 w 9"/>
                  <a:gd name="T23" fmla="*/ 4 h 14"/>
                  <a:gd name="T24" fmla="*/ 9 w 9"/>
                  <a:gd name="T25" fmla="*/ 4 h 14"/>
                  <a:gd name="T26" fmla="*/ 7 w 9"/>
                  <a:gd name="T27" fmla="*/ 1 h 14"/>
                  <a:gd name="T28" fmla="*/ 5 w 9"/>
                  <a:gd name="T29" fmla="*/ 0 h 14"/>
                  <a:gd name="T30" fmla="*/ 5 w 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4">
                    <a:moveTo>
                      <a:pt x="5" y="0"/>
                    </a:moveTo>
                    <a:lnTo>
                      <a:pt x="5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9" y="1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44"/>
              <p:cNvSpPr>
                <a:spLocks/>
              </p:cNvSpPr>
              <p:nvPr/>
            </p:nvSpPr>
            <p:spPr bwMode="auto">
              <a:xfrm>
                <a:off x="2014538" y="2544763"/>
                <a:ext cx="14288" cy="22225"/>
              </a:xfrm>
              <a:custGeom>
                <a:avLst/>
                <a:gdLst>
                  <a:gd name="T0" fmla="*/ 5 w 9"/>
                  <a:gd name="T1" fmla="*/ 0 h 14"/>
                  <a:gd name="T2" fmla="*/ 5 w 9"/>
                  <a:gd name="T3" fmla="*/ 0 h 14"/>
                  <a:gd name="T4" fmla="*/ 2 w 9"/>
                  <a:gd name="T5" fmla="*/ 1 h 14"/>
                  <a:gd name="T6" fmla="*/ 0 w 9"/>
                  <a:gd name="T7" fmla="*/ 4 h 14"/>
                  <a:gd name="T8" fmla="*/ 0 w 9"/>
                  <a:gd name="T9" fmla="*/ 11 h 14"/>
                  <a:gd name="T10" fmla="*/ 0 w 9"/>
                  <a:gd name="T11" fmla="*/ 11 h 14"/>
                  <a:gd name="T12" fmla="*/ 2 w 9"/>
                  <a:gd name="T13" fmla="*/ 13 h 14"/>
                  <a:gd name="T14" fmla="*/ 5 w 9"/>
                  <a:gd name="T15" fmla="*/ 14 h 14"/>
                  <a:gd name="T16" fmla="*/ 5 w 9"/>
                  <a:gd name="T17" fmla="*/ 14 h 14"/>
                  <a:gd name="T18" fmla="*/ 7 w 9"/>
                  <a:gd name="T19" fmla="*/ 13 h 14"/>
                  <a:gd name="T20" fmla="*/ 9 w 9"/>
                  <a:gd name="T21" fmla="*/ 11 h 14"/>
                  <a:gd name="T22" fmla="*/ 9 w 9"/>
                  <a:gd name="T23" fmla="*/ 4 h 14"/>
                  <a:gd name="T24" fmla="*/ 9 w 9"/>
                  <a:gd name="T25" fmla="*/ 4 h 14"/>
                  <a:gd name="T26" fmla="*/ 7 w 9"/>
                  <a:gd name="T27" fmla="*/ 1 h 14"/>
                  <a:gd name="T28" fmla="*/ 5 w 9"/>
                  <a:gd name="T29" fmla="*/ 0 h 14"/>
                  <a:gd name="T30" fmla="*/ 5 w 9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4">
                    <a:moveTo>
                      <a:pt x="5" y="0"/>
                    </a:moveTo>
                    <a:lnTo>
                      <a:pt x="5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7" y="13"/>
                    </a:lnTo>
                    <a:lnTo>
                      <a:pt x="9" y="1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6" name="Freeform: Shape 45"/>
            <p:cNvSpPr>
              <a:spLocks/>
            </p:cNvSpPr>
            <p:nvPr/>
          </p:nvSpPr>
          <p:spPr bwMode="auto">
            <a:xfrm>
              <a:off x="10205020" y="2251901"/>
              <a:ext cx="288636" cy="329045"/>
            </a:xfrm>
            <a:custGeom>
              <a:avLst/>
              <a:gdLst>
                <a:gd name="T0" fmla="*/ 92 w 200"/>
                <a:gd name="T1" fmla="*/ 0 h 228"/>
                <a:gd name="T2" fmla="*/ 71 w 200"/>
                <a:gd name="T3" fmla="*/ 5 h 228"/>
                <a:gd name="T4" fmla="*/ 41 w 200"/>
                <a:gd name="T5" fmla="*/ 31 h 228"/>
                <a:gd name="T6" fmla="*/ 29 w 200"/>
                <a:gd name="T7" fmla="*/ 57 h 228"/>
                <a:gd name="T8" fmla="*/ 28 w 200"/>
                <a:gd name="T9" fmla="*/ 92 h 228"/>
                <a:gd name="T10" fmla="*/ 14 w 200"/>
                <a:gd name="T11" fmla="*/ 93 h 228"/>
                <a:gd name="T12" fmla="*/ 1 w 200"/>
                <a:gd name="T13" fmla="*/ 104 h 228"/>
                <a:gd name="T14" fmla="*/ 0 w 200"/>
                <a:gd name="T15" fmla="*/ 210 h 228"/>
                <a:gd name="T16" fmla="*/ 1 w 200"/>
                <a:gd name="T17" fmla="*/ 217 h 228"/>
                <a:gd name="T18" fmla="*/ 14 w 200"/>
                <a:gd name="T19" fmla="*/ 228 h 228"/>
                <a:gd name="T20" fmla="*/ 181 w 200"/>
                <a:gd name="T21" fmla="*/ 228 h 228"/>
                <a:gd name="T22" fmla="*/ 194 w 200"/>
                <a:gd name="T23" fmla="*/ 223 h 228"/>
                <a:gd name="T24" fmla="*/ 200 w 200"/>
                <a:gd name="T25" fmla="*/ 210 h 228"/>
                <a:gd name="T26" fmla="*/ 199 w 200"/>
                <a:gd name="T27" fmla="*/ 107 h 228"/>
                <a:gd name="T28" fmla="*/ 188 w 200"/>
                <a:gd name="T29" fmla="*/ 94 h 228"/>
                <a:gd name="T30" fmla="*/ 171 w 200"/>
                <a:gd name="T31" fmla="*/ 92 h 228"/>
                <a:gd name="T32" fmla="*/ 171 w 200"/>
                <a:gd name="T33" fmla="*/ 64 h 228"/>
                <a:gd name="T34" fmla="*/ 166 w 200"/>
                <a:gd name="T35" fmla="*/ 43 h 228"/>
                <a:gd name="T36" fmla="*/ 139 w 200"/>
                <a:gd name="T37" fmla="*/ 11 h 228"/>
                <a:gd name="T38" fmla="*/ 115 w 200"/>
                <a:gd name="T39" fmla="*/ 1 h 228"/>
                <a:gd name="T40" fmla="*/ 99 w 200"/>
                <a:gd name="T41" fmla="*/ 0 h 228"/>
                <a:gd name="T42" fmla="*/ 36 w 200"/>
                <a:gd name="T43" fmla="*/ 58 h 228"/>
                <a:gd name="T44" fmla="*/ 54 w 200"/>
                <a:gd name="T45" fmla="*/ 25 h 228"/>
                <a:gd name="T46" fmla="*/ 86 w 200"/>
                <a:gd name="T47" fmla="*/ 8 h 228"/>
                <a:gd name="T48" fmla="*/ 112 w 200"/>
                <a:gd name="T49" fmla="*/ 8 h 228"/>
                <a:gd name="T50" fmla="*/ 145 w 200"/>
                <a:gd name="T51" fmla="*/ 25 h 228"/>
                <a:gd name="T52" fmla="*/ 162 w 200"/>
                <a:gd name="T53" fmla="*/ 58 h 228"/>
                <a:gd name="T54" fmla="*/ 143 w 200"/>
                <a:gd name="T55" fmla="*/ 92 h 228"/>
                <a:gd name="T56" fmla="*/ 141 w 200"/>
                <a:gd name="T57" fmla="*/ 63 h 228"/>
                <a:gd name="T58" fmla="*/ 130 w 200"/>
                <a:gd name="T59" fmla="*/ 41 h 228"/>
                <a:gd name="T60" fmla="*/ 109 w 200"/>
                <a:gd name="T61" fmla="*/ 29 h 228"/>
                <a:gd name="T62" fmla="*/ 91 w 200"/>
                <a:gd name="T63" fmla="*/ 29 h 228"/>
                <a:gd name="T64" fmla="*/ 69 w 200"/>
                <a:gd name="T65" fmla="*/ 41 h 228"/>
                <a:gd name="T66" fmla="*/ 57 w 200"/>
                <a:gd name="T67" fmla="*/ 63 h 228"/>
                <a:gd name="T68" fmla="*/ 35 w 200"/>
                <a:gd name="T69" fmla="*/ 92 h 228"/>
                <a:gd name="T70" fmla="*/ 64 w 200"/>
                <a:gd name="T71" fmla="*/ 92 h 228"/>
                <a:gd name="T72" fmla="*/ 64 w 200"/>
                <a:gd name="T73" fmla="*/ 64 h 228"/>
                <a:gd name="T74" fmla="*/ 75 w 200"/>
                <a:gd name="T75" fmla="*/ 45 h 228"/>
                <a:gd name="T76" fmla="*/ 92 w 200"/>
                <a:gd name="T77" fmla="*/ 36 h 228"/>
                <a:gd name="T78" fmla="*/ 106 w 200"/>
                <a:gd name="T79" fmla="*/ 36 h 228"/>
                <a:gd name="T80" fmla="*/ 125 w 200"/>
                <a:gd name="T81" fmla="*/ 45 h 228"/>
                <a:gd name="T82" fmla="*/ 134 w 200"/>
                <a:gd name="T83" fmla="*/ 64 h 228"/>
                <a:gd name="T84" fmla="*/ 88 w 200"/>
                <a:gd name="T85" fmla="*/ 149 h 228"/>
                <a:gd name="T86" fmla="*/ 55 w 200"/>
                <a:gd name="T87" fmla="*/ 149 h 228"/>
                <a:gd name="T88" fmla="*/ 95 w 200"/>
                <a:gd name="T89" fmla="*/ 185 h 228"/>
                <a:gd name="T90" fmla="*/ 130 w 200"/>
                <a:gd name="T91" fmla="*/ 149 h 228"/>
                <a:gd name="T92" fmla="*/ 105 w 200"/>
                <a:gd name="T93" fmla="*/ 185 h 228"/>
                <a:gd name="T94" fmla="*/ 193 w 200"/>
                <a:gd name="T95" fmla="*/ 149 h 228"/>
                <a:gd name="T96" fmla="*/ 184 w 200"/>
                <a:gd name="T97" fmla="*/ 149 h 228"/>
                <a:gd name="T98" fmla="*/ 7 w 200"/>
                <a:gd name="T99" fmla="*/ 185 h 228"/>
                <a:gd name="T100" fmla="*/ 9 w 200"/>
                <a:gd name="T101" fmla="*/ 185 h 228"/>
                <a:gd name="T102" fmla="*/ 18 w 200"/>
                <a:gd name="T103" fmla="*/ 221 h 228"/>
                <a:gd name="T104" fmla="*/ 8 w 200"/>
                <a:gd name="T105" fmla="*/ 215 h 228"/>
                <a:gd name="T106" fmla="*/ 193 w 200"/>
                <a:gd name="T107" fmla="*/ 192 h 228"/>
                <a:gd name="T108" fmla="*/ 192 w 200"/>
                <a:gd name="T109" fmla="*/ 215 h 228"/>
                <a:gd name="T110" fmla="*/ 181 w 200"/>
                <a:gd name="T111" fmla="*/ 221 h 228"/>
                <a:gd name="T112" fmla="*/ 193 w 200"/>
                <a:gd name="T113" fmla="*/ 142 h 228"/>
                <a:gd name="T114" fmla="*/ 7 w 200"/>
                <a:gd name="T115" fmla="*/ 111 h 228"/>
                <a:gd name="T116" fmla="*/ 13 w 200"/>
                <a:gd name="T117" fmla="*/ 100 h 228"/>
                <a:gd name="T118" fmla="*/ 181 w 200"/>
                <a:gd name="T119" fmla="*/ 99 h 228"/>
                <a:gd name="T120" fmla="*/ 192 w 200"/>
                <a:gd name="T121" fmla="*/ 1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" h="228">
                  <a:moveTo>
                    <a:pt x="99" y="0"/>
                  </a:moveTo>
                  <a:lnTo>
                    <a:pt x="99" y="0"/>
                  </a:lnTo>
                  <a:lnTo>
                    <a:pt x="92" y="0"/>
                  </a:lnTo>
                  <a:lnTo>
                    <a:pt x="85" y="1"/>
                  </a:lnTo>
                  <a:lnTo>
                    <a:pt x="78" y="3"/>
                  </a:lnTo>
                  <a:lnTo>
                    <a:pt x="71" y="5"/>
                  </a:lnTo>
                  <a:lnTo>
                    <a:pt x="60" y="11"/>
                  </a:lnTo>
                  <a:lnTo>
                    <a:pt x="49" y="21"/>
                  </a:lnTo>
                  <a:lnTo>
                    <a:pt x="41" y="31"/>
                  </a:lnTo>
                  <a:lnTo>
                    <a:pt x="34" y="43"/>
                  </a:lnTo>
                  <a:lnTo>
                    <a:pt x="32" y="50"/>
                  </a:lnTo>
                  <a:lnTo>
                    <a:pt x="29" y="57"/>
                  </a:lnTo>
                  <a:lnTo>
                    <a:pt x="28" y="64"/>
                  </a:lnTo>
                  <a:lnTo>
                    <a:pt x="28" y="71"/>
                  </a:lnTo>
                  <a:lnTo>
                    <a:pt x="2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5" y="98"/>
                  </a:lnTo>
                  <a:lnTo>
                    <a:pt x="1" y="104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0" y="214"/>
                  </a:lnTo>
                  <a:lnTo>
                    <a:pt x="1" y="217"/>
                  </a:lnTo>
                  <a:lnTo>
                    <a:pt x="5" y="223"/>
                  </a:lnTo>
                  <a:lnTo>
                    <a:pt x="11" y="226"/>
                  </a:lnTo>
                  <a:lnTo>
                    <a:pt x="14" y="228"/>
                  </a:lnTo>
                  <a:lnTo>
                    <a:pt x="18" y="228"/>
                  </a:lnTo>
                  <a:lnTo>
                    <a:pt x="181" y="228"/>
                  </a:lnTo>
                  <a:lnTo>
                    <a:pt x="181" y="228"/>
                  </a:lnTo>
                  <a:lnTo>
                    <a:pt x="186" y="228"/>
                  </a:lnTo>
                  <a:lnTo>
                    <a:pt x="188" y="226"/>
                  </a:lnTo>
                  <a:lnTo>
                    <a:pt x="194" y="223"/>
                  </a:lnTo>
                  <a:lnTo>
                    <a:pt x="199" y="217"/>
                  </a:lnTo>
                  <a:lnTo>
                    <a:pt x="199" y="214"/>
                  </a:lnTo>
                  <a:lnTo>
                    <a:pt x="200" y="210"/>
                  </a:lnTo>
                  <a:lnTo>
                    <a:pt x="200" y="111"/>
                  </a:lnTo>
                  <a:lnTo>
                    <a:pt x="200" y="111"/>
                  </a:lnTo>
                  <a:lnTo>
                    <a:pt x="199" y="107"/>
                  </a:lnTo>
                  <a:lnTo>
                    <a:pt x="199" y="104"/>
                  </a:lnTo>
                  <a:lnTo>
                    <a:pt x="194" y="98"/>
                  </a:lnTo>
                  <a:lnTo>
                    <a:pt x="188" y="94"/>
                  </a:lnTo>
                  <a:lnTo>
                    <a:pt x="186" y="93"/>
                  </a:lnTo>
                  <a:lnTo>
                    <a:pt x="181" y="92"/>
                  </a:lnTo>
                  <a:lnTo>
                    <a:pt x="171" y="92"/>
                  </a:lnTo>
                  <a:lnTo>
                    <a:pt x="171" y="71"/>
                  </a:lnTo>
                  <a:lnTo>
                    <a:pt x="171" y="71"/>
                  </a:lnTo>
                  <a:lnTo>
                    <a:pt x="171" y="64"/>
                  </a:lnTo>
                  <a:lnTo>
                    <a:pt x="169" y="57"/>
                  </a:lnTo>
                  <a:lnTo>
                    <a:pt x="168" y="50"/>
                  </a:lnTo>
                  <a:lnTo>
                    <a:pt x="166" y="43"/>
                  </a:lnTo>
                  <a:lnTo>
                    <a:pt x="159" y="31"/>
                  </a:lnTo>
                  <a:lnTo>
                    <a:pt x="150" y="21"/>
                  </a:lnTo>
                  <a:lnTo>
                    <a:pt x="139" y="11"/>
                  </a:lnTo>
                  <a:lnTo>
                    <a:pt x="127" y="5"/>
                  </a:lnTo>
                  <a:lnTo>
                    <a:pt x="120" y="3"/>
                  </a:lnTo>
                  <a:lnTo>
                    <a:pt x="115" y="1"/>
                  </a:lnTo>
                  <a:lnTo>
                    <a:pt x="106" y="0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35" y="71"/>
                  </a:moveTo>
                  <a:lnTo>
                    <a:pt x="35" y="71"/>
                  </a:lnTo>
                  <a:lnTo>
                    <a:pt x="36" y="58"/>
                  </a:lnTo>
                  <a:lnTo>
                    <a:pt x="41" y="46"/>
                  </a:lnTo>
                  <a:lnTo>
                    <a:pt x="47" y="35"/>
                  </a:lnTo>
                  <a:lnTo>
                    <a:pt x="54" y="25"/>
                  </a:lnTo>
                  <a:lnTo>
                    <a:pt x="64" y="17"/>
                  </a:lnTo>
                  <a:lnTo>
                    <a:pt x="75" y="11"/>
                  </a:lnTo>
                  <a:lnTo>
                    <a:pt x="86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112" y="8"/>
                  </a:lnTo>
                  <a:lnTo>
                    <a:pt x="125" y="11"/>
                  </a:lnTo>
                  <a:lnTo>
                    <a:pt x="136" y="17"/>
                  </a:lnTo>
                  <a:lnTo>
                    <a:pt x="145" y="25"/>
                  </a:lnTo>
                  <a:lnTo>
                    <a:pt x="153" y="35"/>
                  </a:lnTo>
                  <a:lnTo>
                    <a:pt x="159" y="46"/>
                  </a:lnTo>
                  <a:lnTo>
                    <a:pt x="162" y="58"/>
                  </a:lnTo>
                  <a:lnTo>
                    <a:pt x="164" y="71"/>
                  </a:lnTo>
                  <a:lnTo>
                    <a:pt x="164" y="92"/>
                  </a:lnTo>
                  <a:lnTo>
                    <a:pt x="143" y="92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1" y="63"/>
                  </a:lnTo>
                  <a:lnTo>
                    <a:pt x="139" y="55"/>
                  </a:lnTo>
                  <a:lnTo>
                    <a:pt x="136" y="48"/>
                  </a:lnTo>
                  <a:lnTo>
                    <a:pt x="130" y="41"/>
                  </a:lnTo>
                  <a:lnTo>
                    <a:pt x="124" y="36"/>
                  </a:lnTo>
                  <a:lnTo>
                    <a:pt x="116" y="31"/>
                  </a:lnTo>
                  <a:lnTo>
                    <a:pt x="109" y="29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1" y="29"/>
                  </a:lnTo>
                  <a:lnTo>
                    <a:pt x="83" y="31"/>
                  </a:lnTo>
                  <a:lnTo>
                    <a:pt x="76" y="36"/>
                  </a:lnTo>
                  <a:lnTo>
                    <a:pt x="69" y="41"/>
                  </a:lnTo>
                  <a:lnTo>
                    <a:pt x="64" y="48"/>
                  </a:lnTo>
                  <a:lnTo>
                    <a:pt x="60" y="55"/>
                  </a:lnTo>
                  <a:lnTo>
                    <a:pt x="57" y="63"/>
                  </a:lnTo>
                  <a:lnTo>
                    <a:pt x="57" y="71"/>
                  </a:lnTo>
                  <a:lnTo>
                    <a:pt x="57" y="92"/>
                  </a:lnTo>
                  <a:lnTo>
                    <a:pt x="35" y="92"/>
                  </a:lnTo>
                  <a:lnTo>
                    <a:pt x="35" y="71"/>
                  </a:lnTo>
                  <a:close/>
                  <a:moveTo>
                    <a:pt x="136" y="92"/>
                  </a:moveTo>
                  <a:lnTo>
                    <a:pt x="64" y="92"/>
                  </a:lnTo>
                  <a:lnTo>
                    <a:pt x="64" y="71"/>
                  </a:lnTo>
                  <a:lnTo>
                    <a:pt x="64" y="71"/>
                  </a:lnTo>
                  <a:lnTo>
                    <a:pt x="64" y="64"/>
                  </a:lnTo>
                  <a:lnTo>
                    <a:pt x="67" y="57"/>
                  </a:lnTo>
                  <a:lnTo>
                    <a:pt x="70" y="51"/>
                  </a:lnTo>
                  <a:lnTo>
                    <a:pt x="75" y="45"/>
                  </a:lnTo>
                  <a:lnTo>
                    <a:pt x="79" y="42"/>
                  </a:lnTo>
                  <a:lnTo>
                    <a:pt x="85" y="38"/>
                  </a:lnTo>
                  <a:lnTo>
                    <a:pt x="92" y="36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106" y="36"/>
                  </a:lnTo>
                  <a:lnTo>
                    <a:pt x="113" y="38"/>
                  </a:lnTo>
                  <a:lnTo>
                    <a:pt x="119" y="42"/>
                  </a:lnTo>
                  <a:lnTo>
                    <a:pt x="125" y="45"/>
                  </a:lnTo>
                  <a:lnTo>
                    <a:pt x="130" y="51"/>
                  </a:lnTo>
                  <a:lnTo>
                    <a:pt x="132" y="57"/>
                  </a:lnTo>
                  <a:lnTo>
                    <a:pt x="134" y="64"/>
                  </a:lnTo>
                  <a:lnTo>
                    <a:pt x="136" y="71"/>
                  </a:lnTo>
                  <a:lnTo>
                    <a:pt x="136" y="92"/>
                  </a:lnTo>
                  <a:close/>
                  <a:moveTo>
                    <a:pt x="88" y="149"/>
                  </a:moveTo>
                  <a:lnTo>
                    <a:pt x="51" y="185"/>
                  </a:lnTo>
                  <a:lnTo>
                    <a:pt x="19" y="185"/>
                  </a:lnTo>
                  <a:lnTo>
                    <a:pt x="55" y="149"/>
                  </a:lnTo>
                  <a:lnTo>
                    <a:pt x="88" y="149"/>
                  </a:lnTo>
                  <a:close/>
                  <a:moveTo>
                    <a:pt x="130" y="149"/>
                  </a:moveTo>
                  <a:lnTo>
                    <a:pt x="95" y="185"/>
                  </a:lnTo>
                  <a:lnTo>
                    <a:pt x="62" y="185"/>
                  </a:lnTo>
                  <a:lnTo>
                    <a:pt x="97" y="149"/>
                  </a:lnTo>
                  <a:lnTo>
                    <a:pt x="130" y="149"/>
                  </a:lnTo>
                  <a:close/>
                  <a:moveTo>
                    <a:pt x="173" y="149"/>
                  </a:moveTo>
                  <a:lnTo>
                    <a:pt x="138" y="185"/>
                  </a:lnTo>
                  <a:lnTo>
                    <a:pt x="105" y="185"/>
                  </a:lnTo>
                  <a:lnTo>
                    <a:pt x="140" y="149"/>
                  </a:lnTo>
                  <a:lnTo>
                    <a:pt x="173" y="149"/>
                  </a:lnTo>
                  <a:close/>
                  <a:moveTo>
                    <a:pt x="193" y="149"/>
                  </a:moveTo>
                  <a:lnTo>
                    <a:pt x="193" y="185"/>
                  </a:lnTo>
                  <a:lnTo>
                    <a:pt x="147" y="185"/>
                  </a:lnTo>
                  <a:lnTo>
                    <a:pt x="184" y="149"/>
                  </a:lnTo>
                  <a:lnTo>
                    <a:pt x="193" y="149"/>
                  </a:lnTo>
                  <a:close/>
                  <a:moveTo>
                    <a:pt x="9" y="185"/>
                  </a:moveTo>
                  <a:lnTo>
                    <a:pt x="7" y="185"/>
                  </a:lnTo>
                  <a:lnTo>
                    <a:pt x="7" y="149"/>
                  </a:lnTo>
                  <a:lnTo>
                    <a:pt x="44" y="149"/>
                  </a:lnTo>
                  <a:lnTo>
                    <a:pt x="9" y="185"/>
                  </a:lnTo>
                  <a:close/>
                  <a:moveTo>
                    <a:pt x="181" y="221"/>
                  </a:moveTo>
                  <a:lnTo>
                    <a:pt x="18" y="221"/>
                  </a:lnTo>
                  <a:lnTo>
                    <a:pt x="18" y="221"/>
                  </a:lnTo>
                  <a:lnTo>
                    <a:pt x="13" y="221"/>
                  </a:lnTo>
                  <a:lnTo>
                    <a:pt x="9" y="218"/>
                  </a:lnTo>
                  <a:lnTo>
                    <a:pt x="8" y="215"/>
                  </a:lnTo>
                  <a:lnTo>
                    <a:pt x="7" y="210"/>
                  </a:lnTo>
                  <a:lnTo>
                    <a:pt x="7" y="192"/>
                  </a:lnTo>
                  <a:lnTo>
                    <a:pt x="193" y="192"/>
                  </a:lnTo>
                  <a:lnTo>
                    <a:pt x="193" y="210"/>
                  </a:lnTo>
                  <a:lnTo>
                    <a:pt x="193" y="210"/>
                  </a:lnTo>
                  <a:lnTo>
                    <a:pt x="192" y="215"/>
                  </a:lnTo>
                  <a:lnTo>
                    <a:pt x="189" y="218"/>
                  </a:lnTo>
                  <a:lnTo>
                    <a:pt x="186" y="221"/>
                  </a:lnTo>
                  <a:lnTo>
                    <a:pt x="181" y="221"/>
                  </a:lnTo>
                  <a:lnTo>
                    <a:pt x="181" y="221"/>
                  </a:lnTo>
                  <a:close/>
                  <a:moveTo>
                    <a:pt x="193" y="111"/>
                  </a:moveTo>
                  <a:lnTo>
                    <a:pt x="193" y="142"/>
                  </a:lnTo>
                  <a:lnTo>
                    <a:pt x="7" y="14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06"/>
                  </a:lnTo>
                  <a:lnTo>
                    <a:pt x="9" y="102"/>
                  </a:lnTo>
                  <a:lnTo>
                    <a:pt x="13" y="100"/>
                  </a:lnTo>
                  <a:lnTo>
                    <a:pt x="18" y="99"/>
                  </a:lnTo>
                  <a:lnTo>
                    <a:pt x="181" y="99"/>
                  </a:lnTo>
                  <a:lnTo>
                    <a:pt x="181" y="99"/>
                  </a:lnTo>
                  <a:lnTo>
                    <a:pt x="186" y="100"/>
                  </a:lnTo>
                  <a:lnTo>
                    <a:pt x="189" y="102"/>
                  </a:lnTo>
                  <a:lnTo>
                    <a:pt x="192" y="106"/>
                  </a:lnTo>
                  <a:lnTo>
                    <a:pt x="193" y="111"/>
                  </a:lnTo>
                  <a:lnTo>
                    <a:pt x="193" y="1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202043" y="4865483"/>
              <a:ext cx="294600" cy="271938"/>
              <a:chOff x="2552701" y="2952751"/>
              <a:chExt cx="392113" cy="361950"/>
            </a:xfrm>
            <a:solidFill>
              <a:schemeClr val="bg1"/>
            </a:solidFill>
          </p:grpSpPr>
          <p:sp>
            <p:nvSpPr>
              <p:cNvPr id="63" name="Freeform: Shape 47"/>
              <p:cNvSpPr>
                <a:spLocks/>
              </p:cNvSpPr>
              <p:nvPr/>
            </p:nvSpPr>
            <p:spPr bwMode="auto">
              <a:xfrm>
                <a:off x="2552701" y="2974976"/>
                <a:ext cx="363538" cy="234950"/>
              </a:xfrm>
              <a:custGeom>
                <a:avLst/>
                <a:gdLst>
                  <a:gd name="T0" fmla="*/ 193 w 229"/>
                  <a:gd name="T1" fmla="*/ 3 h 148"/>
                  <a:gd name="T2" fmla="*/ 192 w 229"/>
                  <a:gd name="T3" fmla="*/ 0 h 148"/>
                  <a:gd name="T4" fmla="*/ 103 w 229"/>
                  <a:gd name="T5" fmla="*/ 46 h 148"/>
                  <a:gd name="T6" fmla="*/ 102 w 229"/>
                  <a:gd name="T7" fmla="*/ 47 h 148"/>
                  <a:gd name="T8" fmla="*/ 103 w 229"/>
                  <a:gd name="T9" fmla="*/ 54 h 148"/>
                  <a:gd name="T10" fmla="*/ 54 w 229"/>
                  <a:gd name="T11" fmla="*/ 81 h 148"/>
                  <a:gd name="T12" fmla="*/ 53 w 229"/>
                  <a:gd name="T13" fmla="*/ 86 h 148"/>
                  <a:gd name="T14" fmla="*/ 3 w 229"/>
                  <a:gd name="T15" fmla="*/ 115 h 148"/>
                  <a:gd name="T16" fmla="*/ 0 w 229"/>
                  <a:gd name="T17" fmla="*/ 116 h 148"/>
                  <a:gd name="T18" fmla="*/ 12 w 229"/>
                  <a:gd name="T19" fmla="*/ 145 h 148"/>
                  <a:gd name="T20" fmla="*/ 13 w 229"/>
                  <a:gd name="T21" fmla="*/ 146 h 148"/>
                  <a:gd name="T22" fmla="*/ 14 w 229"/>
                  <a:gd name="T23" fmla="*/ 148 h 148"/>
                  <a:gd name="T24" fmla="*/ 70 w 229"/>
                  <a:gd name="T25" fmla="*/ 128 h 148"/>
                  <a:gd name="T26" fmla="*/ 72 w 229"/>
                  <a:gd name="T27" fmla="*/ 131 h 148"/>
                  <a:gd name="T28" fmla="*/ 75 w 229"/>
                  <a:gd name="T29" fmla="*/ 134 h 148"/>
                  <a:gd name="T30" fmla="*/ 76 w 229"/>
                  <a:gd name="T31" fmla="*/ 134 h 148"/>
                  <a:gd name="T32" fmla="*/ 130 w 229"/>
                  <a:gd name="T33" fmla="*/ 123 h 148"/>
                  <a:gd name="T34" fmla="*/ 131 w 229"/>
                  <a:gd name="T35" fmla="*/ 124 h 148"/>
                  <a:gd name="T36" fmla="*/ 134 w 229"/>
                  <a:gd name="T37" fmla="*/ 125 h 148"/>
                  <a:gd name="T38" fmla="*/ 227 w 229"/>
                  <a:gd name="T39" fmla="*/ 96 h 148"/>
                  <a:gd name="T40" fmla="*/ 229 w 229"/>
                  <a:gd name="T41" fmla="*/ 95 h 148"/>
                  <a:gd name="T42" fmla="*/ 229 w 229"/>
                  <a:gd name="T43" fmla="*/ 91 h 148"/>
                  <a:gd name="T44" fmla="*/ 17 w 229"/>
                  <a:gd name="T45" fmla="*/ 139 h 148"/>
                  <a:gd name="T46" fmla="*/ 58 w 229"/>
                  <a:gd name="T47" fmla="*/ 96 h 148"/>
                  <a:gd name="T48" fmla="*/ 17 w 229"/>
                  <a:gd name="T49" fmla="*/ 139 h 148"/>
                  <a:gd name="T50" fmla="*/ 76 w 229"/>
                  <a:gd name="T51" fmla="*/ 122 h 148"/>
                  <a:gd name="T52" fmla="*/ 62 w 229"/>
                  <a:gd name="T53" fmla="*/ 90 h 148"/>
                  <a:gd name="T54" fmla="*/ 61 w 229"/>
                  <a:gd name="T55" fmla="*/ 86 h 148"/>
                  <a:gd name="T56" fmla="*/ 123 w 229"/>
                  <a:gd name="T57" fmla="*/ 105 h 148"/>
                  <a:gd name="T58" fmla="*/ 77 w 229"/>
                  <a:gd name="T59" fmla="*/ 125 h 148"/>
                  <a:gd name="T60" fmla="*/ 134 w 229"/>
                  <a:gd name="T61" fmla="*/ 114 h 148"/>
                  <a:gd name="T62" fmla="*/ 134 w 229"/>
                  <a:gd name="T63" fmla="*/ 112 h 148"/>
                  <a:gd name="T64" fmla="*/ 110 w 229"/>
                  <a:gd name="T65" fmla="*/ 51 h 148"/>
                  <a:gd name="T66" fmla="*/ 221 w 229"/>
                  <a:gd name="T67" fmla="*/ 9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9" h="148">
                    <a:moveTo>
                      <a:pt x="193" y="3"/>
                    </a:moveTo>
                    <a:lnTo>
                      <a:pt x="193" y="3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89" y="0"/>
                    </a:lnTo>
                    <a:lnTo>
                      <a:pt x="103" y="46"/>
                    </a:lnTo>
                    <a:lnTo>
                      <a:pt x="103" y="46"/>
                    </a:lnTo>
                    <a:lnTo>
                      <a:pt x="102" y="47"/>
                    </a:lnTo>
                    <a:lnTo>
                      <a:pt x="102" y="49"/>
                    </a:lnTo>
                    <a:lnTo>
                      <a:pt x="103" y="54"/>
                    </a:lnTo>
                    <a:lnTo>
                      <a:pt x="54" y="81"/>
                    </a:lnTo>
                    <a:lnTo>
                      <a:pt x="54" y="81"/>
                    </a:lnTo>
                    <a:lnTo>
                      <a:pt x="53" y="83"/>
                    </a:lnTo>
                    <a:lnTo>
                      <a:pt x="53" y="86"/>
                    </a:lnTo>
                    <a:lnTo>
                      <a:pt x="54" y="89"/>
                    </a:lnTo>
                    <a:lnTo>
                      <a:pt x="3" y="115"/>
                    </a:lnTo>
                    <a:lnTo>
                      <a:pt x="3" y="115"/>
                    </a:lnTo>
                    <a:lnTo>
                      <a:pt x="0" y="116"/>
                    </a:lnTo>
                    <a:lnTo>
                      <a:pt x="0" y="119"/>
                    </a:lnTo>
                    <a:lnTo>
                      <a:pt x="12" y="145"/>
                    </a:lnTo>
                    <a:lnTo>
                      <a:pt x="12" y="145"/>
                    </a:lnTo>
                    <a:lnTo>
                      <a:pt x="13" y="146"/>
                    </a:lnTo>
                    <a:lnTo>
                      <a:pt x="14" y="148"/>
                    </a:lnTo>
                    <a:lnTo>
                      <a:pt x="14" y="148"/>
                    </a:lnTo>
                    <a:lnTo>
                      <a:pt x="16" y="146"/>
                    </a:lnTo>
                    <a:lnTo>
                      <a:pt x="70" y="128"/>
                    </a:lnTo>
                    <a:lnTo>
                      <a:pt x="72" y="131"/>
                    </a:lnTo>
                    <a:lnTo>
                      <a:pt x="72" y="131"/>
                    </a:lnTo>
                    <a:lnTo>
                      <a:pt x="73" y="134"/>
                    </a:lnTo>
                    <a:lnTo>
                      <a:pt x="75" y="134"/>
                    </a:lnTo>
                    <a:lnTo>
                      <a:pt x="75" y="134"/>
                    </a:lnTo>
                    <a:lnTo>
                      <a:pt x="76" y="134"/>
                    </a:lnTo>
                    <a:lnTo>
                      <a:pt x="128" y="118"/>
                    </a:lnTo>
                    <a:lnTo>
                      <a:pt x="130" y="123"/>
                    </a:lnTo>
                    <a:lnTo>
                      <a:pt x="130" y="123"/>
                    </a:lnTo>
                    <a:lnTo>
                      <a:pt x="131" y="124"/>
                    </a:lnTo>
                    <a:lnTo>
                      <a:pt x="134" y="125"/>
                    </a:lnTo>
                    <a:lnTo>
                      <a:pt x="134" y="125"/>
                    </a:lnTo>
                    <a:lnTo>
                      <a:pt x="135" y="125"/>
                    </a:lnTo>
                    <a:lnTo>
                      <a:pt x="227" y="96"/>
                    </a:lnTo>
                    <a:lnTo>
                      <a:pt x="227" y="96"/>
                    </a:lnTo>
                    <a:lnTo>
                      <a:pt x="229" y="95"/>
                    </a:lnTo>
                    <a:lnTo>
                      <a:pt x="229" y="95"/>
                    </a:lnTo>
                    <a:lnTo>
                      <a:pt x="229" y="91"/>
                    </a:lnTo>
                    <a:lnTo>
                      <a:pt x="193" y="3"/>
                    </a:lnTo>
                    <a:close/>
                    <a:moveTo>
                      <a:pt x="17" y="139"/>
                    </a:moveTo>
                    <a:lnTo>
                      <a:pt x="9" y="119"/>
                    </a:lnTo>
                    <a:lnTo>
                      <a:pt x="58" y="96"/>
                    </a:lnTo>
                    <a:lnTo>
                      <a:pt x="68" y="121"/>
                    </a:lnTo>
                    <a:lnTo>
                      <a:pt x="17" y="139"/>
                    </a:lnTo>
                    <a:close/>
                    <a:moveTo>
                      <a:pt x="77" y="125"/>
                    </a:moveTo>
                    <a:lnTo>
                      <a:pt x="76" y="122"/>
                    </a:lnTo>
                    <a:lnTo>
                      <a:pt x="76" y="122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1" y="86"/>
                    </a:lnTo>
                    <a:lnTo>
                      <a:pt x="107" y="61"/>
                    </a:lnTo>
                    <a:lnTo>
                      <a:pt x="123" y="105"/>
                    </a:lnTo>
                    <a:lnTo>
                      <a:pt x="125" y="112"/>
                    </a:lnTo>
                    <a:lnTo>
                      <a:pt x="77" y="125"/>
                    </a:lnTo>
                    <a:close/>
                    <a:moveTo>
                      <a:pt x="135" y="117"/>
                    </a:moveTo>
                    <a:lnTo>
                      <a:pt x="134" y="114"/>
                    </a:lnTo>
                    <a:lnTo>
                      <a:pt x="134" y="114"/>
                    </a:lnTo>
                    <a:lnTo>
                      <a:pt x="134" y="112"/>
                    </a:lnTo>
                    <a:lnTo>
                      <a:pt x="129" y="102"/>
                    </a:lnTo>
                    <a:lnTo>
                      <a:pt x="110" y="51"/>
                    </a:lnTo>
                    <a:lnTo>
                      <a:pt x="189" y="8"/>
                    </a:lnTo>
                    <a:lnTo>
                      <a:pt x="221" y="90"/>
                    </a:lnTo>
                    <a:lnTo>
                      <a:pt x="135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Freeform: Shape 48"/>
              <p:cNvSpPr>
                <a:spLocks/>
              </p:cNvSpPr>
              <p:nvPr/>
            </p:nvSpPr>
            <p:spPr bwMode="auto">
              <a:xfrm>
                <a:off x="2867026" y="2952751"/>
                <a:ext cx="77788" cy="180975"/>
              </a:xfrm>
              <a:custGeom>
                <a:avLst/>
                <a:gdLst>
                  <a:gd name="T0" fmla="*/ 7 w 49"/>
                  <a:gd name="T1" fmla="*/ 3 h 114"/>
                  <a:gd name="T2" fmla="*/ 7 w 49"/>
                  <a:gd name="T3" fmla="*/ 3 h 114"/>
                  <a:gd name="T4" fmla="*/ 5 w 49"/>
                  <a:gd name="T5" fmla="*/ 0 h 114"/>
                  <a:gd name="T6" fmla="*/ 2 w 49"/>
                  <a:gd name="T7" fmla="*/ 0 h 114"/>
                  <a:gd name="T8" fmla="*/ 2 w 49"/>
                  <a:gd name="T9" fmla="*/ 0 h 114"/>
                  <a:gd name="T10" fmla="*/ 0 w 49"/>
                  <a:gd name="T11" fmla="*/ 1 h 114"/>
                  <a:gd name="T12" fmla="*/ 0 w 49"/>
                  <a:gd name="T13" fmla="*/ 5 h 114"/>
                  <a:gd name="T14" fmla="*/ 43 w 49"/>
                  <a:gd name="T15" fmla="*/ 111 h 114"/>
                  <a:gd name="T16" fmla="*/ 43 w 49"/>
                  <a:gd name="T17" fmla="*/ 111 h 114"/>
                  <a:gd name="T18" fmla="*/ 44 w 49"/>
                  <a:gd name="T19" fmla="*/ 114 h 114"/>
                  <a:gd name="T20" fmla="*/ 45 w 49"/>
                  <a:gd name="T21" fmla="*/ 114 h 114"/>
                  <a:gd name="T22" fmla="*/ 45 w 49"/>
                  <a:gd name="T23" fmla="*/ 114 h 114"/>
                  <a:gd name="T24" fmla="*/ 47 w 49"/>
                  <a:gd name="T25" fmla="*/ 114 h 114"/>
                  <a:gd name="T26" fmla="*/ 47 w 49"/>
                  <a:gd name="T27" fmla="*/ 114 h 114"/>
                  <a:gd name="T28" fmla="*/ 49 w 49"/>
                  <a:gd name="T29" fmla="*/ 112 h 114"/>
                  <a:gd name="T30" fmla="*/ 49 w 49"/>
                  <a:gd name="T31" fmla="*/ 109 h 114"/>
                  <a:gd name="T32" fmla="*/ 7 w 49"/>
                  <a:gd name="T33" fmla="*/ 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114">
                    <a:moveTo>
                      <a:pt x="7" y="3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4" y="114"/>
                    </a:lnTo>
                    <a:lnTo>
                      <a:pt x="45" y="114"/>
                    </a:lnTo>
                    <a:lnTo>
                      <a:pt x="45" y="114"/>
                    </a:lnTo>
                    <a:lnTo>
                      <a:pt x="47" y="114"/>
                    </a:lnTo>
                    <a:lnTo>
                      <a:pt x="47" y="114"/>
                    </a:lnTo>
                    <a:lnTo>
                      <a:pt x="49" y="112"/>
                    </a:lnTo>
                    <a:lnTo>
                      <a:pt x="49" y="109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49"/>
              <p:cNvSpPr>
                <a:spLocks/>
              </p:cNvSpPr>
              <p:nvPr/>
            </p:nvSpPr>
            <p:spPr bwMode="auto">
              <a:xfrm>
                <a:off x="2627313" y="3190876"/>
                <a:ext cx="215900" cy="123825"/>
              </a:xfrm>
              <a:custGeom>
                <a:avLst/>
                <a:gdLst>
                  <a:gd name="T0" fmla="*/ 80 w 136"/>
                  <a:gd name="T1" fmla="*/ 0 h 78"/>
                  <a:gd name="T2" fmla="*/ 57 w 136"/>
                  <a:gd name="T3" fmla="*/ 0 h 78"/>
                  <a:gd name="T4" fmla="*/ 57 w 136"/>
                  <a:gd name="T5" fmla="*/ 0 h 78"/>
                  <a:gd name="T6" fmla="*/ 52 w 136"/>
                  <a:gd name="T7" fmla="*/ 1 h 78"/>
                  <a:gd name="T8" fmla="*/ 48 w 136"/>
                  <a:gd name="T9" fmla="*/ 3 h 78"/>
                  <a:gd name="T10" fmla="*/ 44 w 136"/>
                  <a:gd name="T11" fmla="*/ 8 h 78"/>
                  <a:gd name="T12" fmla="*/ 43 w 136"/>
                  <a:gd name="T13" fmla="*/ 14 h 78"/>
                  <a:gd name="T14" fmla="*/ 43 w 136"/>
                  <a:gd name="T15" fmla="*/ 23 h 78"/>
                  <a:gd name="T16" fmla="*/ 1 w 136"/>
                  <a:gd name="T17" fmla="*/ 72 h 78"/>
                  <a:gd name="T18" fmla="*/ 1 w 136"/>
                  <a:gd name="T19" fmla="*/ 72 h 78"/>
                  <a:gd name="T20" fmla="*/ 0 w 136"/>
                  <a:gd name="T21" fmla="*/ 75 h 78"/>
                  <a:gd name="T22" fmla="*/ 1 w 136"/>
                  <a:gd name="T23" fmla="*/ 77 h 78"/>
                  <a:gd name="T24" fmla="*/ 1 w 136"/>
                  <a:gd name="T25" fmla="*/ 77 h 78"/>
                  <a:gd name="T26" fmla="*/ 4 w 136"/>
                  <a:gd name="T27" fmla="*/ 78 h 78"/>
                  <a:gd name="T28" fmla="*/ 4 w 136"/>
                  <a:gd name="T29" fmla="*/ 78 h 78"/>
                  <a:gd name="T30" fmla="*/ 7 w 136"/>
                  <a:gd name="T31" fmla="*/ 77 h 78"/>
                  <a:gd name="T32" fmla="*/ 48 w 136"/>
                  <a:gd name="T33" fmla="*/ 28 h 78"/>
                  <a:gd name="T34" fmla="*/ 64 w 136"/>
                  <a:gd name="T35" fmla="*/ 28 h 78"/>
                  <a:gd name="T36" fmla="*/ 64 w 136"/>
                  <a:gd name="T37" fmla="*/ 75 h 78"/>
                  <a:gd name="T38" fmla="*/ 64 w 136"/>
                  <a:gd name="T39" fmla="*/ 75 h 78"/>
                  <a:gd name="T40" fmla="*/ 66 w 136"/>
                  <a:gd name="T41" fmla="*/ 77 h 78"/>
                  <a:gd name="T42" fmla="*/ 68 w 136"/>
                  <a:gd name="T43" fmla="*/ 78 h 78"/>
                  <a:gd name="T44" fmla="*/ 68 w 136"/>
                  <a:gd name="T45" fmla="*/ 78 h 78"/>
                  <a:gd name="T46" fmla="*/ 71 w 136"/>
                  <a:gd name="T47" fmla="*/ 77 h 78"/>
                  <a:gd name="T48" fmla="*/ 71 w 136"/>
                  <a:gd name="T49" fmla="*/ 75 h 78"/>
                  <a:gd name="T50" fmla="*/ 71 w 136"/>
                  <a:gd name="T51" fmla="*/ 28 h 78"/>
                  <a:gd name="T52" fmla="*/ 88 w 136"/>
                  <a:gd name="T53" fmla="*/ 28 h 78"/>
                  <a:gd name="T54" fmla="*/ 130 w 136"/>
                  <a:gd name="T55" fmla="*/ 77 h 78"/>
                  <a:gd name="T56" fmla="*/ 130 w 136"/>
                  <a:gd name="T57" fmla="*/ 77 h 78"/>
                  <a:gd name="T58" fmla="*/ 132 w 136"/>
                  <a:gd name="T59" fmla="*/ 78 h 78"/>
                  <a:gd name="T60" fmla="*/ 132 w 136"/>
                  <a:gd name="T61" fmla="*/ 78 h 78"/>
                  <a:gd name="T62" fmla="*/ 134 w 136"/>
                  <a:gd name="T63" fmla="*/ 77 h 78"/>
                  <a:gd name="T64" fmla="*/ 134 w 136"/>
                  <a:gd name="T65" fmla="*/ 77 h 78"/>
                  <a:gd name="T66" fmla="*/ 136 w 136"/>
                  <a:gd name="T67" fmla="*/ 75 h 78"/>
                  <a:gd name="T68" fmla="*/ 136 w 136"/>
                  <a:gd name="T69" fmla="*/ 72 h 78"/>
                  <a:gd name="T70" fmla="*/ 94 w 136"/>
                  <a:gd name="T71" fmla="*/ 23 h 78"/>
                  <a:gd name="T72" fmla="*/ 94 w 136"/>
                  <a:gd name="T73" fmla="*/ 15 h 78"/>
                  <a:gd name="T74" fmla="*/ 94 w 136"/>
                  <a:gd name="T75" fmla="*/ 15 h 78"/>
                  <a:gd name="T76" fmla="*/ 92 w 136"/>
                  <a:gd name="T77" fmla="*/ 9 h 78"/>
                  <a:gd name="T78" fmla="*/ 89 w 136"/>
                  <a:gd name="T79" fmla="*/ 5 h 78"/>
                  <a:gd name="T80" fmla="*/ 84 w 136"/>
                  <a:gd name="T81" fmla="*/ 1 h 78"/>
                  <a:gd name="T82" fmla="*/ 80 w 136"/>
                  <a:gd name="T83" fmla="*/ 0 h 78"/>
                  <a:gd name="T84" fmla="*/ 80 w 136"/>
                  <a:gd name="T85" fmla="*/ 0 h 78"/>
                  <a:gd name="T86" fmla="*/ 87 w 136"/>
                  <a:gd name="T87" fmla="*/ 21 h 78"/>
                  <a:gd name="T88" fmla="*/ 50 w 136"/>
                  <a:gd name="T89" fmla="*/ 21 h 78"/>
                  <a:gd name="T90" fmla="*/ 50 w 136"/>
                  <a:gd name="T91" fmla="*/ 14 h 78"/>
                  <a:gd name="T92" fmla="*/ 50 w 136"/>
                  <a:gd name="T93" fmla="*/ 14 h 78"/>
                  <a:gd name="T94" fmla="*/ 52 w 136"/>
                  <a:gd name="T95" fmla="*/ 12 h 78"/>
                  <a:gd name="T96" fmla="*/ 53 w 136"/>
                  <a:gd name="T97" fmla="*/ 9 h 78"/>
                  <a:gd name="T98" fmla="*/ 55 w 136"/>
                  <a:gd name="T99" fmla="*/ 7 h 78"/>
                  <a:gd name="T100" fmla="*/ 57 w 136"/>
                  <a:gd name="T101" fmla="*/ 7 h 78"/>
                  <a:gd name="T102" fmla="*/ 80 w 136"/>
                  <a:gd name="T103" fmla="*/ 7 h 78"/>
                  <a:gd name="T104" fmla="*/ 80 w 136"/>
                  <a:gd name="T105" fmla="*/ 7 h 78"/>
                  <a:gd name="T106" fmla="*/ 82 w 136"/>
                  <a:gd name="T107" fmla="*/ 8 h 78"/>
                  <a:gd name="T108" fmla="*/ 84 w 136"/>
                  <a:gd name="T109" fmla="*/ 9 h 78"/>
                  <a:gd name="T110" fmla="*/ 85 w 136"/>
                  <a:gd name="T111" fmla="*/ 12 h 78"/>
                  <a:gd name="T112" fmla="*/ 87 w 136"/>
                  <a:gd name="T113" fmla="*/ 15 h 78"/>
                  <a:gd name="T114" fmla="*/ 87 w 136"/>
                  <a:gd name="T115" fmla="*/ 2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" h="78">
                    <a:moveTo>
                      <a:pt x="80" y="0"/>
                    </a:moveTo>
                    <a:lnTo>
                      <a:pt x="57" y="0"/>
                    </a:lnTo>
                    <a:lnTo>
                      <a:pt x="57" y="0"/>
                    </a:lnTo>
                    <a:lnTo>
                      <a:pt x="52" y="1"/>
                    </a:lnTo>
                    <a:lnTo>
                      <a:pt x="48" y="3"/>
                    </a:lnTo>
                    <a:lnTo>
                      <a:pt x="44" y="8"/>
                    </a:lnTo>
                    <a:lnTo>
                      <a:pt x="43" y="14"/>
                    </a:lnTo>
                    <a:lnTo>
                      <a:pt x="43" y="23"/>
                    </a:lnTo>
                    <a:lnTo>
                      <a:pt x="1" y="72"/>
                    </a:lnTo>
                    <a:lnTo>
                      <a:pt x="1" y="72"/>
                    </a:lnTo>
                    <a:lnTo>
                      <a:pt x="0" y="75"/>
                    </a:lnTo>
                    <a:lnTo>
                      <a:pt x="1" y="77"/>
                    </a:lnTo>
                    <a:lnTo>
                      <a:pt x="1" y="77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7" y="77"/>
                    </a:lnTo>
                    <a:lnTo>
                      <a:pt x="48" y="28"/>
                    </a:lnTo>
                    <a:lnTo>
                      <a:pt x="64" y="28"/>
                    </a:lnTo>
                    <a:lnTo>
                      <a:pt x="64" y="75"/>
                    </a:lnTo>
                    <a:lnTo>
                      <a:pt x="64" y="75"/>
                    </a:lnTo>
                    <a:lnTo>
                      <a:pt x="66" y="77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1" y="77"/>
                    </a:lnTo>
                    <a:lnTo>
                      <a:pt x="71" y="75"/>
                    </a:lnTo>
                    <a:lnTo>
                      <a:pt x="71" y="28"/>
                    </a:lnTo>
                    <a:lnTo>
                      <a:pt x="88" y="28"/>
                    </a:lnTo>
                    <a:lnTo>
                      <a:pt x="130" y="77"/>
                    </a:lnTo>
                    <a:lnTo>
                      <a:pt x="130" y="77"/>
                    </a:lnTo>
                    <a:lnTo>
                      <a:pt x="132" y="78"/>
                    </a:lnTo>
                    <a:lnTo>
                      <a:pt x="132" y="78"/>
                    </a:lnTo>
                    <a:lnTo>
                      <a:pt x="134" y="77"/>
                    </a:lnTo>
                    <a:lnTo>
                      <a:pt x="134" y="77"/>
                    </a:lnTo>
                    <a:lnTo>
                      <a:pt x="136" y="75"/>
                    </a:lnTo>
                    <a:lnTo>
                      <a:pt x="136" y="72"/>
                    </a:lnTo>
                    <a:lnTo>
                      <a:pt x="94" y="23"/>
                    </a:lnTo>
                    <a:lnTo>
                      <a:pt x="94" y="15"/>
                    </a:lnTo>
                    <a:lnTo>
                      <a:pt x="94" y="15"/>
                    </a:lnTo>
                    <a:lnTo>
                      <a:pt x="92" y="9"/>
                    </a:lnTo>
                    <a:lnTo>
                      <a:pt x="89" y="5"/>
                    </a:lnTo>
                    <a:lnTo>
                      <a:pt x="84" y="1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  <a:moveTo>
                      <a:pt x="87" y="21"/>
                    </a:moveTo>
                    <a:lnTo>
                      <a:pt x="50" y="21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2" y="12"/>
                    </a:lnTo>
                    <a:lnTo>
                      <a:pt x="53" y="9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2" y="8"/>
                    </a:lnTo>
                    <a:lnTo>
                      <a:pt x="84" y="9"/>
                    </a:lnTo>
                    <a:lnTo>
                      <a:pt x="85" y="12"/>
                    </a:lnTo>
                    <a:lnTo>
                      <a:pt x="87" y="15"/>
                    </a:lnTo>
                    <a:lnTo>
                      <a:pt x="87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8" name="Group 50"/>
            <p:cNvGrpSpPr/>
            <p:nvPr/>
          </p:nvGrpSpPr>
          <p:grpSpPr>
            <a:xfrm>
              <a:off x="8841443" y="5382946"/>
              <a:ext cx="393595" cy="299132"/>
              <a:chOff x="3228976" y="2952751"/>
              <a:chExt cx="476250" cy="361950"/>
            </a:xfrm>
            <a:solidFill>
              <a:schemeClr val="bg1"/>
            </a:solidFill>
          </p:grpSpPr>
          <p:sp>
            <p:nvSpPr>
              <p:cNvPr id="59" name="Freeform: Shape 51"/>
              <p:cNvSpPr>
                <a:spLocks/>
              </p:cNvSpPr>
              <p:nvPr/>
            </p:nvSpPr>
            <p:spPr bwMode="auto">
              <a:xfrm>
                <a:off x="3228976" y="3019426"/>
                <a:ext cx="295275" cy="295275"/>
              </a:xfrm>
              <a:custGeom>
                <a:avLst/>
                <a:gdLst>
                  <a:gd name="T0" fmla="*/ 32 w 186"/>
                  <a:gd name="T1" fmla="*/ 122 h 186"/>
                  <a:gd name="T2" fmla="*/ 21 w 186"/>
                  <a:gd name="T3" fmla="*/ 149 h 186"/>
                  <a:gd name="T4" fmla="*/ 37 w 186"/>
                  <a:gd name="T5" fmla="*/ 165 h 186"/>
                  <a:gd name="T6" fmla="*/ 64 w 186"/>
                  <a:gd name="T7" fmla="*/ 155 h 186"/>
                  <a:gd name="T8" fmla="*/ 78 w 186"/>
                  <a:gd name="T9" fmla="*/ 178 h 186"/>
                  <a:gd name="T10" fmla="*/ 93 w 186"/>
                  <a:gd name="T11" fmla="*/ 186 h 186"/>
                  <a:gd name="T12" fmla="*/ 106 w 186"/>
                  <a:gd name="T13" fmla="*/ 181 h 186"/>
                  <a:gd name="T14" fmla="*/ 121 w 186"/>
                  <a:gd name="T15" fmla="*/ 153 h 186"/>
                  <a:gd name="T16" fmla="*/ 145 w 186"/>
                  <a:gd name="T17" fmla="*/ 165 h 186"/>
                  <a:gd name="T18" fmla="*/ 162 w 186"/>
                  <a:gd name="T19" fmla="*/ 155 h 186"/>
                  <a:gd name="T20" fmla="*/ 153 w 186"/>
                  <a:gd name="T21" fmla="*/ 127 h 186"/>
                  <a:gd name="T22" fmla="*/ 159 w 186"/>
                  <a:gd name="T23" fmla="*/ 113 h 186"/>
                  <a:gd name="T24" fmla="*/ 186 w 186"/>
                  <a:gd name="T25" fmla="*/ 100 h 186"/>
                  <a:gd name="T26" fmla="*/ 184 w 186"/>
                  <a:gd name="T27" fmla="*/ 84 h 186"/>
                  <a:gd name="T28" fmla="*/ 158 w 186"/>
                  <a:gd name="T29" fmla="*/ 73 h 186"/>
                  <a:gd name="T30" fmla="*/ 163 w 186"/>
                  <a:gd name="T31" fmla="*/ 44 h 186"/>
                  <a:gd name="T32" fmla="*/ 154 w 186"/>
                  <a:gd name="T33" fmla="*/ 24 h 186"/>
                  <a:gd name="T34" fmla="*/ 126 w 186"/>
                  <a:gd name="T35" fmla="*/ 33 h 186"/>
                  <a:gd name="T36" fmla="*/ 113 w 186"/>
                  <a:gd name="T37" fmla="*/ 30 h 186"/>
                  <a:gd name="T38" fmla="*/ 101 w 186"/>
                  <a:gd name="T39" fmla="*/ 1 h 186"/>
                  <a:gd name="T40" fmla="*/ 86 w 186"/>
                  <a:gd name="T41" fmla="*/ 0 h 186"/>
                  <a:gd name="T42" fmla="*/ 73 w 186"/>
                  <a:gd name="T43" fmla="*/ 27 h 186"/>
                  <a:gd name="T44" fmla="*/ 59 w 186"/>
                  <a:gd name="T45" fmla="*/ 33 h 186"/>
                  <a:gd name="T46" fmla="*/ 31 w 186"/>
                  <a:gd name="T47" fmla="*/ 24 h 186"/>
                  <a:gd name="T48" fmla="*/ 22 w 186"/>
                  <a:gd name="T49" fmla="*/ 44 h 186"/>
                  <a:gd name="T50" fmla="*/ 30 w 186"/>
                  <a:gd name="T51" fmla="*/ 70 h 186"/>
                  <a:gd name="T52" fmla="*/ 2 w 186"/>
                  <a:gd name="T53" fmla="*/ 82 h 186"/>
                  <a:gd name="T54" fmla="*/ 0 w 186"/>
                  <a:gd name="T55" fmla="*/ 100 h 186"/>
                  <a:gd name="T56" fmla="*/ 27 w 186"/>
                  <a:gd name="T57" fmla="*/ 113 h 186"/>
                  <a:gd name="T58" fmla="*/ 9 w 186"/>
                  <a:gd name="T59" fmla="*/ 86 h 186"/>
                  <a:gd name="T60" fmla="*/ 36 w 186"/>
                  <a:gd name="T61" fmla="*/ 74 h 186"/>
                  <a:gd name="T62" fmla="*/ 38 w 186"/>
                  <a:gd name="T63" fmla="*/ 56 h 186"/>
                  <a:gd name="T64" fmla="*/ 36 w 186"/>
                  <a:gd name="T65" fmla="*/ 30 h 186"/>
                  <a:gd name="T66" fmla="*/ 62 w 186"/>
                  <a:gd name="T67" fmla="*/ 40 h 186"/>
                  <a:gd name="T68" fmla="*/ 79 w 186"/>
                  <a:gd name="T69" fmla="*/ 32 h 186"/>
                  <a:gd name="T70" fmla="*/ 87 w 186"/>
                  <a:gd name="T71" fmla="*/ 9 h 186"/>
                  <a:gd name="T72" fmla="*/ 100 w 186"/>
                  <a:gd name="T73" fmla="*/ 10 h 186"/>
                  <a:gd name="T74" fmla="*/ 113 w 186"/>
                  <a:gd name="T75" fmla="*/ 37 h 186"/>
                  <a:gd name="T76" fmla="*/ 130 w 186"/>
                  <a:gd name="T77" fmla="*/ 39 h 186"/>
                  <a:gd name="T78" fmla="*/ 158 w 186"/>
                  <a:gd name="T79" fmla="*/ 37 h 186"/>
                  <a:gd name="T80" fmla="*/ 146 w 186"/>
                  <a:gd name="T81" fmla="*/ 62 h 186"/>
                  <a:gd name="T82" fmla="*/ 153 w 186"/>
                  <a:gd name="T83" fmla="*/ 79 h 186"/>
                  <a:gd name="T84" fmla="*/ 179 w 186"/>
                  <a:gd name="T85" fmla="*/ 88 h 186"/>
                  <a:gd name="T86" fmla="*/ 177 w 186"/>
                  <a:gd name="T87" fmla="*/ 101 h 186"/>
                  <a:gd name="T88" fmla="*/ 151 w 186"/>
                  <a:gd name="T89" fmla="*/ 111 h 186"/>
                  <a:gd name="T90" fmla="*/ 146 w 186"/>
                  <a:gd name="T91" fmla="*/ 128 h 186"/>
                  <a:gd name="T92" fmla="*/ 149 w 186"/>
                  <a:gd name="T93" fmla="*/ 158 h 186"/>
                  <a:gd name="T94" fmla="*/ 130 w 186"/>
                  <a:gd name="T95" fmla="*/ 148 h 186"/>
                  <a:gd name="T96" fmla="*/ 111 w 186"/>
                  <a:gd name="T97" fmla="*/ 151 h 186"/>
                  <a:gd name="T98" fmla="*/ 100 w 186"/>
                  <a:gd name="T99" fmla="*/ 178 h 186"/>
                  <a:gd name="T100" fmla="*/ 87 w 186"/>
                  <a:gd name="T101" fmla="*/ 179 h 186"/>
                  <a:gd name="T102" fmla="*/ 77 w 186"/>
                  <a:gd name="T103" fmla="*/ 153 h 186"/>
                  <a:gd name="T104" fmla="*/ 62 w 186"/>
                  <a:gd name="T105" fmla="*/ 146 h 186"/>
                  <a:gd name="T106" fmla="*/ 36 w 186"/>
                  <a:gd name="T107" fmla="*/ 158 h 186"/>
                  <a:gd name="T108" fmla="*/ 38 w 186"/>
                  <a:gd name="T109" fmla="*/ 130 h 186"/>
                  <a:gd name="T110" fmla="*/ 36 w 186"/>
                  <a:gd name="T111" fmla="*/ 114 h 186"/>
                  <a:gd name="T112" fmla="*/ 9 w 186"/>
                  <a:gd name="T113" fmla="*/ 10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6" h="186">
                    <a:moveTo>
                      <a:pt x="27" y="113"/>
                    </a:moveTo>
                    <a:lnTo>
                      <a:pt x="27" y="113"/>
                    </a:lnTo>
                    <a:lnTo>
                      <a:pt x="28" y="114"/>
                    </a:lnTo>
                    <a:lnTo>
                      <a:pt x="30" y="116"/>
                    </a:lnTo>
                    <a:lnTo>
                      <a:pt x="32" y="122"/>
                    </a:lnTo>
                    <a:lnTo>
                      <a:pt x="32" y="122"/>
                    </a:lnTo>
                    <a:lnTo>
                      <a:pt x="32" y="124"/>
                    </a:lnTo>
                    <a:lnTo>
                      <a:pt x="32" y="127"/>
                    </a:lnTo>
                    <a:lnTo>
                      <a:pt x="22" y="143"/>
                    </a:lnTo>
                    <a:lnTo>
                      <a:pt x="22" y="143"/>
                    </a:lnTo>
                    <a:lnTo>
                      <a:pt x="21" y="146"/>
                    </a:lnTo>
                    <a:lnTo>
                      <a:pt x="21" y="149"/>
                    </a:lnTo>
                    <a:lnTo>
                      <a:pt x="22" y="152"/>
                    </a:lnTo>
                    <a:lnTo>
                      <a:pt x="23" y="155"/>
                    </a:lnTo>
                    <a:lnTo>
                      <a:pt x="31" y="163"/>
                    </a:lnTo>
                    <a:lnTo>
                      <a:pt x="31" y="163"/>
                    </a:lnTo>
                    <a:lnTo>
                      <a:pt x="34" y="165"/>
                    </a:lnTo>
                    <a:lnTo>
                      <a:pt x="37" y="165"/>
                    </a:lnTo>
                    <a:lnTo>
                      <a:pt x="41" y="165"/>
                    </a:lnTo>
                    <a:lnTo>
                      <a:pt x="43" y="164"/>
                    </a:lnTo>
                    <a:lnTo>
                      <a:pt x="59" y="155"/>
                    </a:lnTo>
                    <a:lnTo>
                      <a:pt x="59" y="155"/>
                    </a:lnTo>
                    <a:lnTo>
                      <a:pt x="62" y="153"/>
                    </a:lnTo>
                    <a:lnTo>
                      <a:pt x="64" y="155"/>
                    </a:lnTo>
                    <a:lnTo>
                      <a:pt x="70" y="157"/>
                    </a:lnTo>
                    <a:lnTo>
                      <a:pt x="70" y="157"/>
                    </a:lnTo>
                    <a:lnTo>
                      <a:pt x="72" y="158"/>
                    </a:lnTo>
                    <a:lnTo>
                      <a:pt x="73" y="160"/>
                    </a:lnTo>
                    <a:lnTo>
                      <a:pt x="78" y="178"/>
                    </a:lnTo>
                    <a:lnTo>
                      <a:pt x="78" y="178"/>
                    </a:lnTo>
                    <a:lnTo>
                      <a:pt x="79" y="181"/>
                    </a:lnTo>
                    <a:lnTo>
                      <a:pt x="80" y="184"/>
                    </a:lnTo>
                    <a:lnTo>
                      <a:pt x="84" y="185"/>
                    </a:lnTo>
                    <a:lnTo>
                      <a:pt x="86" y="186"/>
                    </a:lnTo>
                    <a:lnTo>
                      <a:pt x="86" y="186"/>
                    </a:lnTo>
                    <a:lnTo>
                      <a:pt x="93" y="186"/>
                    </a:lnTo>
                    <a:lnTo>
                      <a:pt x="93" y="186"/>
                    </a:lnTo>
                    <a:lnTo>
                      <a:pt x="99" y="186"/>
                    </a:lnTo>
                    <a:lnTo>
                      <a:pt x="99" y="186"/>
                    </a:lnTo>
                    <a:lnTo>
                      <a:pt x="101" y="185"/>
                    </a:lnTo>
                    <a:lnTo>
                      <a:pt x="105" y="184"/>
                    </a:lnTo>
                    <a:lnTo>
                      <a:pt x="106" y="181"/>
                    </a:lnTo>
                    <a:lnTo>
                      <a:pt x="107" y="178"/>
                    </a:lnTo>
                    <a:lnTo>
                      <a:pt x="112" y="160"/>
                    </a:lnTo>
                    <a:lnTo>
                      <a:pt x="112" y="160"/>
                    </a:lnTo>
                    <a:lnTo>
                      <a:pt x="113" y="158"/>
                    </a:lnTo>
                    <a:lnTo>
                      <a:pt x="115" y="157"/>
                    </a:lnTo>
                    <a:lnTo>
                      <a:pt x="121" y="153"/>
                    </a:lnTo>
                    <a:lnTo>
                      <a:pt x="121" y="153"/>
                    </a:lnTo>
                    <a:lnTo>
                      <a:pt x="124" y="153"/>
                    </a:lnTo>
                    <a:lnTo>
                      <a:pt x="126" y="155"/>
                    </a:lnTo>
                    <a:lnTo>
                      <a:pt x="142" y="164"/>
                    </a:lnTo>
                    <a:lnTo>
                      <a:pt x="142" y="164"/>
                    </a:lnTo>
                    <a:lnTo>
                      <a:pt x="145" y="165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51" y="165"/>
                    </a:lnTo>
                    <a:lnTo>
                      <a:pt x="154" y="163"/>
                    </a:lnTo>
                    <a:lnTo>
                      <a:pt x="162" y="155"/>
                    </a:lnTo>
                    <a:lnTo>
                      <a:pt x="162" y="155"/>
                    </a:lnTo>
                    <a:lnTo>
                      <a:pt x="165" y="152"/>
                    </a:lnTo>
                    <a:lnTo>
                      <a:pt x="165" y="149"/>
                    </a:lnTo>
                    <a:lnTo>
                      <a:pt x="165" y="146"/>
                    </a:lnTo>
                    <a:lnTo>
                      <a:pt x="163" y="143"/>
                    </a:lnTo>
                    <a:lnTo>
                      <a:pt x="153" y="127"/>
                    </a:lnTo>
                    <a:lnTo>
                      <a:pt x="153" y="127"/>
                    </a:lnTo>
                    <a:lnTo>
                      <a:pt x="153" y="124"/>
                    </a:lnTo>
                    <a:lnTo>
                      <a:pt x="153" y="122"/>
                    </a:lnTo>
                    <a:lnTo>
                      <a:pt x="155" y="116"/>
                    </a:lnTo>
                    <a:lnTo>
                      <a:pt x="155" y="116"/>
                    </a:lnTo>
                    <a:lnTo>
                      <a:pt x="158" y="114"/>
                    </a:lnTo>
                    <a:lnTo>
                      <a:pt x="159" y="113"/>
                    </a:lnTo>
                    <a:lnTo>
                      <a:pt x="177" y="108"/>
                    </a:lnTo>
                    <a:lnTo>
                      <a:pt x="177" y="108"/>
                    </a:lnTo>
                    <a:lnTo>
                      <a:pt x="181" y="107"/>
                    </a:lnTo>
                    <a:lnTo>
                      <a:pt x="183" y="106"/>
                    </a:lnTo>
                    <a:lnTo>
                      <a:pt x="184" y="102"/>
                    </a:lnTo>
                    <a:lnTo>
                      <a:pt x="186" y="100"/>
                    </a:lnTo>
                    <a:lnTo>
                      <a:pt x="186" y="100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6" y="87"/>
                    </a:lnTo>
                    <a:lnTo>
                      <a:pt x="186" y="87"/>
                    </a:lnTo>
                    <a:lnTo>
                      <a:pt x="184" y="84"/>
                    </a:lnTo>
                    <a:lnTo>
                      <a:pt x="183" y="82"/>
                    </a:lnTo>
                    <a:lnTo>
                      <a:pt x="181" y="80"/>
                    </a:lnTo>
                    <a:lnTo>
                      <a:pt x="177" y="79"/>
                    </a:lnTo>
                    <a:lnTo>
                      <a:pt x="159" y="74"/>
                    </a:lnTo>
                    <a:lnTo>
                      <a:pt x="159" y="74"/>
                    </a:lnTo>
                    <a:lnTo>
                      <a:pt x="158" y="73"/>
                    </a:lnTo>
                    <a:lnTo>
                      <a:pt x="155" y="70"/>
                    </a:lnTo>
                    <a:lnTo>
                      <a:pt x="153" y="65"/>
                    </a:lnTo>
                    <a:lnTo>
                      <a:pt x="153" y="65"/>
                    </a:lnTo>
                    <a:lnTo>
                      <a:pt x="153" y="62"/>
                    </a:lnTo>
                    <a:lnTo>
                      <a:pt x="153" y="60"/>
                    </a:lnTo>
                    <a:lnTo>
                      <a:pt x="163" y="44"/>
                    </a:lnTo>
                    <a:lnTo>
                      <a:pt x="163" y="44"/>
                    </a:lnTo>
                    <a:lnTo>
                      <a:pt x="165" y="41"/>
                    </a:lnTo>
                    <a:lnTo>
                      <a:pt x="165" y="38"/>
                    </a:lnTo>
                    <a:lnTo>
                      <a:pt x="163" y="35"/>
                    </a:lnTo>
                    <a:lnTo>
                      <a:pt x="162" y="32"/>
                    </a:lnTo>
                    <a:lnTo>
                      <a:pt x="154" y="24"/>
                    </a:lnTo>
                    <a:lnTo>
                      <a:pt x="154" y="24"/>
                    </a:lnTo>
                    <a:lnTo>
                      <a:pt x="152" y="23"/>
                    </a:lnTo>
                    <a:lnTo>
                      <a:pt x="148" y="21"/>
                    </a:lnTo>
                    <a:lnTo>
                      <a:pt x="145" y="21"/>
                    </a:lnTo>
                    <a:lnTo>
                      <a:pt x="142" y="23"/>
                    </a:lnTo>
                    <a:lnTo>
                      <a:pt x="126" y="33"/>
                    </a:lnTo>
                    <a:lnTo>
                      <a:pt x="126" y="33"/>
                    </a:lnTo>
                    <a:lnTo>
                      <a:pt x="124" y="33"/>
                    </a:lnTo>
                    <a:lnTo>
                      <a:pt x="121" y="33"/>
                    </a:lnTo>
                    <a:lnTo>
                      <a:pt x="115" y="31"/>
                    </a:lnTo>
                    <a:lnTo>
                      <a:pt x="115" y="31"/>
                    </a:lnTo>
                    <a:lnTo>
                      <a:pt x="113" y="30"/>
                    </a:lnTo>
                    <a:lnTo>
                      <a:pt x="112" y="27"/>
                    </a:lnTo>
                    <a:lnTo>
                      <a:pt x="107" y="9"/>
                    </a:lnTo>
                    <a:lnTo>
                      <a:pt x="107" y="9"/>
                    </a:lnTo>
                    <a:lnTo>
                      <a:pt x="106" y="6"/>
                    </a:lnTo>
                    <a:lnTo>
                      <a:pt x="105" y="4"/>
                    </a:lnTo>
                    <a:lnTo>
                      <a:pt x="101" y="1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4" y="1"/>
                    </a:lnTo>
                    <a:lnTo>
                      <a:pt x="80" y="4"/>
                    </a:lnTo>
                    <a:lnTo>
                      <a:pt x="79" y="6"/>
                    </a:lnTo>
                    <a:lnTo>
                      <a:pt x="78" y="9"/>
                    </a:lnTo>
                    <a:lnTo>
                      <a:pt x="73" y="27"/>
                    </a:lnTo>
                    <a:lnTo>
                      <a:pt x="73" y="27"/>
                    </a:lnTo>
                    <a:lnTo>
                      <a:pt x="72" y="30"/>
                    </a:lnTo>
                    <a:lnTo>
                      <a:pt x="70" y="31"/>
                    </a:lnTo>
                    <a:lnTo>
                      <a:pt x="64" y="33"/>
                    </a:lnTo>
                    <a:lnTo>
                      <a:pt x="64" y="33"/>
                    </a:lnTo>
                    <a:lnTo>
                      <a:pt x="62" y="33"/>
                    </a:lnTo>
                    <a:lnTo>
                      <a:pt x="59" y="33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1" y="21"/>
                    </a:lnTo>
                    <a:lnTo>
                      <a:pt x="37" y="21"/>
                    </a:lnTo>
                    <a:lnTo>
                      <a:pt x="34" y="23"/>
                    </a:lnTo>
                    <a:lnTo>
                      <a:pt x="31" y="24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2" y="35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22" y="44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2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8" y="73"/>
                    </a:lnTo>
                    <a:lnTo>
                      <a:pt x="27" y="74"/>
                    </a:lnTo>
                    <a:lnTo>
                      <a:pt x="8" y="79"/>
                    </a:lnTo>
                    <a:lnTo>
                      <a:pt x="8" y="7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6"/>
                    </a:lnTo>
                    <a:lnTo>
                      <a:pt x="4" y="107"/>
                    </a:lnTo>
                    <a:lnTo>
                      <a:pt x="8" y="108"/>
                    </a:lnTo>
                    <a:lnTo>
                      <a:pt x="27" y="113"/>
                    </a:lnTo>
                    <a:close/>
                    <a:moveTo>
                      <a:pt x="7" y="94"/>
                    </a:moveTo>
                    <a:lnTo>
                      <a:pt x="7" y="94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8" y="87"/>
                    </a:lnTo>
                    <a:lnTo>
                      <a:pt x="9" y="86"/>
                    </a:lnTo>
                    <a:lnTo>
                      <a:pt x="28" y="81"/>
                    </a:lnTo>
                    <a:lnTo>
                      <a:pt x="28" y="81"/>
                    </a:lnTo>
                    <a:lnTo>
                      <a:pt x="30" y="80"/>
                    </a:lnTo>
                    <a:lnTo>
                      <a:pt x="32" y="79"/>
                    </a:lnTo>
                    <a:lnTo>
                      <a:pt x="35" y="76"/>
                    </a:lnTo>
                    <a:lnTo>
                      <a:pt x="36" y="74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5"/>
                    </a:lnTo>
                    <a:lnTo>
                      <a:pt x="40" y="62"/>
                    </a:lnTo>
                    <a:lnTo>
                      <a:pt x="40" y="59"/>
                    </a:lnTo>
                    <a:lnTo>
                      <a:pt x="38" y="56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39"/>
                    </a:lnTo>
                    <a:lnTo>
                      <a:pt x="28" y="3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8" y="28"/>
                    </a:lnTo>
                    <a:lnTo>
                      <a:pt x="40" y="28"/>
                    </a:lnTo>
                    <a:lnTo>
                      <a:pt x="56" y="39"/>
                    </a:lnTo>
                    <a:lnTo>
                      <a:pt x="56" y="39"/>
                    </a:lnTo>
                    <a:lnTo>
                      <a:pt x="58" y="40"/>
                    </a:lnTo>
                    <a:lnTo>
                      <a:pt x="62" y="40"/>
                    </a:lnTo>
                    <a:lnTo>
                      <a:pt x="66" y="39"/>
                    </a:lnTo>
                    <a:lnTo>
                      <a:pt x="72" y="37"/>
                    </a:lnTo>
                    <a:lnTo>
                      <a:pt x="72" y="37"/>
                    </a:lnTo>
                    <a:lnTo>
                      <a:pt x="75" y="35"/>
                    </a:lnTo>
                    <a:lnTo>
                      <a:pt x="77" y="34"/>
                    </a:lnTo>
                    <a:lnTo>
                      <a:pt x="79" y="32"/>
                    </a:lnTo>
                    <a:lnTo>
                      <a:pt x="80" y="28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5" y="9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93" y="7"/>
                    </a:lnTo>
                    <a:lnTo>
                      <a:pt x="93" y="7"/>
                    </a:lnTo>
                    <a:lnTo>
                      <a:pt x="98" y="9"/>
                    </a:lnTo>
                    <a:lnTo>
                      <a:pt x="98" y="9"/>
                    </a:lnTo>
                    <a:lnTo>
                      <a:pt x="100" y="9"/>
                    </a:lnTo>
                    <a:lnTo>
                      <a:pt x="100" y="10"/>
                    </a:lnTo>
                    <a:lnTo>
                      <a:pt x="105" y="28"/>
                    </a:lnTo>
                    <a:lnTo>
                      <a:pt x="105" y="28"/>
                    </a:lnTo>
                    <a:lnTo>
                      <a:pt x="106" y="32"/>
                    </a:lnTo>
                    <a:lnTo>
                      <a:pt x="108" y="34"/>
                    </a:lnTo>
                    <a:lnTo>
                      <a:pt x="111" y="35"/>
                    </a:lnTo>
                    <a:lnTo>
                      <a:pt x="113" y="37"/>
                    </a:lnTo>
                    <a:lnTo>
                      <a:pt x="118" y="39"/>
                    </a:lnTo>
                    <a:lnTo>
                      <a:pt x="118" y="39"/>
                    </a:lnTo>
                    <a:lnTo>
                      <a:pt x="121" y="40"/>
                    </a:lnTo>
                    <a:lnTo>
                      <a:pt x="124" y="40"/>
                    </a:lnTo>
                    <a:lnTo>
                      <a:pt x="127" y="40"/>
                    </a:lnTo>
                    <a:lnTo>
                      <a:pt x="130" y="39"/>
                    </a:lnTo>
                    <a:lnTo>
                      <a:pt x="146" y="28"/>
                    </a:lnTo>
                    <a:lnTo>
                      <a:pt x="146" y="28"/>
                    </a:lnTo>
                    <a:lnTo>
                      <a:pt x="147" y="28"/>
                    </a:lnTo>
                    <a:lnTo>
                      <a:pt x="149" y="30"/>
                    </a:lnTo>
                    <a:lnTo>
                      <a:pt x="158" y="37"/>
                    </a:lnTo>
                    <a:lnTo>
                      <a:pt x="158" y="37"/>
                    </a:lnTo>
                    <a:lnTo>
                      <a:pt x="158" y="39"/>
                    </a:lnTo>
                    <a:lnTo>
                      <a:pt x="158" y="40"/>
                    </a:lnTo>
                    <a:lnTo>
                      <a:pt x="147" y="56"/>
                    </a:lnTo>
                    <a:lnTo>
                      <a:pt x="147" y="56"/>
                    </a:lnTo>
                    <a:lnTo>
                      <a:pt x="146" y="59"/>
                    </a:lnTo>
                    <a:lnTo>
                      <a:pt x="146" y="62"/>
                    </a:lnTo>
                    <a:lnTo>
                      <a:pt x="146" y="65"/>
                    </a:lnTo>
                    <a:lnTo>
                      <a:pt x="147" y="68"/>
                    </a:lnTo>
                    <a:lnTo>
                      <a:pt x="149" y="73"/>
                    </a:lnTo>
                    <a:lnTo>
                      <a:pt x="149" y="73"/>
                    </a:lnTo>
                    <a:lnTo>
                      <a:pt x="151" y="76"/>
                    </a:lnTo>
                    <a:lnTo>
                      <a:pt x="153" y="79"/>
                    </a:lnTo>
                    <a:lnTo>
                      <a:pt x="155" y="80"/>
                    </a:lnTo>
                    <a:lnTo>
                      <a:pt x="158" y="81"/>
                    </a:lnTo>
                    <a:lnTo>
                      <a:pt x="176" y="86"/>
                    </a:lnTo>
                    <a:lnTo>
                      <a:pt x="176" y="86"/>
                    </a:lnTo>
                    <a:lnTo>
                      <a:pt x="177" y="87"/>
                    </a:lnTo>
                    <a:lnTo>
                      <a:pt x="179" y="88"/>
                    </a:lnTo>
                    <a:lnTo>
                      <a:pt x="179" y="88"/>
                    </a:lnTo>
                    <a:lnTo>
                      <a:pt x="179" y="94"/>
                    </a:lnTo>
                    <a:lnTo>
                      <a:pt x="179" y="94"/>
                    </a:lnTo>
                    <a:lnTo>
                      <a:pt x="179" y="98"/>
                    </a:lnTo>
                    <a:lnTo>
                      <a:pt x="179" y="98"/>
                    </a:lnTo>
                    <a:lnTo>
                      <a:pt x="177" y="101"/>
                    </a:lnTo>
                    <a:lnTo>
                      <a:pt x="176" y="102"/>
                    </a:lnTo>
                    <a:lnTo>
                      <a:pt x="158" y="106"/>
                    </a:lnTo>
                    <a:lnTo>
                      <a:pt x="158" y="106"/>
                    </a:lnTo>
                    <a:lnTo>
                      <a:pt x="155" y="107"/>
                    </a:lnTo>
                    <a:lnTo>
                      <a:pt x="153" y="109"/>
                    </a:lnTo>
                    <a:lnTo>
                      <a:pt x="151" y="111"/>
                    </a:lnTo>
                    <a:lnTo>
                      <a:pt x="149" y="114"/>
                    </a:lnTo>
                    <a:lnTo>
                      <a:pt x="147" y="120"/>
                    </a:lnTo>
                    <a:lnTo>
                      <a:pt x="147" y="120"/>
                    </a:lnTo>
                    <a:lnTo>
                      <a:pt x="146" y="122"/>
                    </a:lnTo>
                    <a:lnTo>
                      <a:pt x="146" y="124"/>
                    </a:lnTo>
                    <a:lnTo>
                      <a:pt x="146" y="128"/>
                    </a:lnTo>
                    <a:lnTo>
                      <a:pt x="147" y="130"/>
                    </a:lnTo>
                    <a:lnTo>
                      <a:pt x="158" y="146"/>
                    </a:lnTo>
                    <a:lnTo>
                      <a:pt x="158" y="146"/>
                    </a:lnTo>
                    <a:lnTo>
                      <a:pt x="158" y="149"/>
                    </a:lnTo>
                    <a:lnTo>
                      <a:pt x="158" y="150"/>
                    </a:lnTo>
                    <a:lnTo>
                      <a:pt x="149" y="158"/>
                    </a:lnTo>
                    <a:lnTo>
                      <a:pt x="149" y="158"/>
                    </a:lnTo>
                    <a:lnTo>
                      <a:pt x="147" y="158"/>
                    </a:lnTo>
                    <a:lnTo>
                      <a:pt x="147" y="158"/>
                    </a:lnTo>
                    <a:lnTo>
                      <a:pt x="146" y="158"/>
                    </a:lnTo>
                    <a:lnTo>
                      <a:pt x="130" y="148"/>
                    </a:lnTo>
                    <a:lnTo>
                      <a:pt x="130" y="148"/>
                    </a:lnTo>
                    <a:lnTo>
                      <a:pt x="127" y="146"/>
                    </a:lnTo>
                    <a:lnTo>
                      <a:pt x="124" y="146"/>
                    </a:lnTo>
                    <a:lnTo>
                      <a:pt x="119" y="148"/>
                    </a:lnTo>
                    <a:lnTo>
                      <a:pt x="113" y="150"/>
                    </a:lnTo>
                    <a:lnTo>
                      <a:pt x="113" y="150"/>
                    </a:lnTo>
                    <a:lnTo>
                      <a:pt x="111" y="151"/>
                    </a:lnTo>
                    <a:lnTo>
                      <a:pt x="108" y="153"/>
                    </a:lnTo>
                    <a:lnTo>
                      <a:pt x="106" y="156"/>
                    </a:lnTo>
                    <a:lnTo>
                      <a:pt x="105" y="158"/>
                    </a:lnTo>
                    <a:lnTo>
                      <a:pt x="100" y="177"/>
                    </a:lnTo>
                    <a:lnTo>
                      <a:pt x="100" y="177"/>
                    </a:lnTo>
                    <a:lnTo>
                      <a:pt x="100" y="178"/>
                    </a:lnTo>
                    <a:lnTo>
                      <a:pt x="98" y="179"/>
                    </a:lnTo>
                    <a:lnTo>
                      <a:pt x="98" y="179"/>
                    </a:lnTo>
                    <a:lnTo>
                      <a:pt x="93" y="179"/>
                    </a:lnTo>
                    <a:lnTo>
                      <a:pt x="93" y="179"/>
                    </a:lnTo>
                    <a:lnTo>
                      <a:pt x="87" y="179"/>
                    </a:lnTo>
                    <a:lnTo>
                      <a:pt x="87" y="179"/>
                    </a:lnTo>
                    <a:lnTo>
                      <a:pt x="85" y="178"/>
                    </a:lnTo>
                    <a:lnTo>
                      <a:pt x="85" y="177"/>
                    </a:lnTo>
                    <a:lnTo>
                      <a:pt x="80" y="158"/>
                    </a:lnTo>
                    <a:lnTo>
                      <a:pt x="80" y="158"/>
                    </a:lnTo>
                    <a:lnTo>
                      <a:pt x="79" y="156"/>
                    </a:lnTo>
                    <a:lnTo>
                      <a:pt x="77" y="153"/>
                    </a:lnTo>
                    <a:lnTo>
                      <a:pt x="76" y="151"/>
                    </a:lnTo>
                    <a:lnTo>
                      <a:pt x="72" y="150"/>
                    </a:lnTo>
                    <a:lnTo>
                      <a:pt x="68" y="148"/>
                    </a:lnTo>
                    <a:lnTo>
                      <a:pt x="68" y="148"/>
                    </a:lnTo>
                    <a:lnTo>
                      <a:pt x="62" y="146"/>
                    </a:lnTo>
                    <a:lnTo>
                      <a:pt x="62" y="146"/>
                    </a:lnTo>
                    <a:lnTo>
                      <a:pt x="58" y="146"/>
                    </a:lnTo>
                    <a:lnTo>
                      <a:pt x="56" y="148"/>
                    </a:lnTo>
                    <a:lnTo>
                      <a:pt x="40" y="158"/>
                    </a:lnTo>
                    <a:lnTo>
                      <a:pt x="40" y="158"/>
                    </a:lnTo>
                    <a:lnTo>
                      <a:pt x="38" y="158"/>
                    </a:lnTo>
                    <a:lnTo>
                      <a:pt x="36" y="158"/>
                    </a:lnTo>
                    <a:lnTo>
                      <a:pt x="28" y="150"/>
                    </a:lnTo>
                    <a:lnTo>
                      <a:pt x="28" y="150"/>
                    </a:lnTo>
                    <a:lnTo>
                      <a:pt x="28" y="149"/>
                    </a:lnTo>
                    <a:lnTo>
                      <a:pt x="28" y="146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0" y="128"/>
                    </a:lnTo>
                    <a:lnTo>
                      <a:pt x="40" y="125"/>
                    </a:lnTo>
                    <a:lnTo>
                      <a:pt x="40" y="122"/>
                    </a:lnTo>
                    <a:lnTo>
                      <a:pt x="38" y="120"/>
                    </a:lnTo>
                    <a:lnTo>
                      <a:pt x="36" y="114"/>
                    </a:lnTo>
                    <a:lnTo>
                      <a:pt x="36" y="114"/>
                    </a:lnTo>
                    <a:lnTo>
                      <a:pt x="35" y="111"/>
                    </a:lnTo>
                    <a:lnTo>
                      <a:pt x="32" y="109"/>
                    </a:lnTo>
                    <a:lnTo>
                      <a:pt x="30" y="107"/>
                    </a:lnTo>
                    <a:lnTo>
                      <a:pt x="28" y="106"/>
                    </a:lnTo>
                    <a:lnTo>
                      <a:pt x="9" y="102"/>
                    </a:lnTo>
                    <a:lnTo>
                      <a:pt x="9" y="102"/>
                    </a:lnTo>
                    <a:lnTo>
                      <a:pt x="8" y="101"/>
                    </a:lnTo>
                    <a:lnTo>
                      <a:pt x="7" y="98"/>
                    </a:lnTo>
                    <a:lnTo>
                      <a:pt x="7" y="98"/>
                    </a:lnTo>
                    <a:lnTo>
                      <a:pt x="7" y="94"/>
                    </a:lnTo>
                    <a:lnTo>
                      <a:pt x="7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Freeform: Shape 52"/>
              <p:cNvSpPr>
                <a:spLocks/>
              </p:cNvSpPr>
              <p:nvPr/>
            </p:nvSpPr>
            <p:spPr bwMode="auto">
              <a:xfrm>
                <a:off x="3314701" y="3105151"/>
                <a:ext cx="123825" cy="123825"/>
              </a:xfrm>
              <a:custGeom>
                <a:avLst/>
                <a:gdLst>
                  <a:gd name="T0" fmla="*/ 39 w 78"/>
                  <a:gd name="T1" fmla="*/ 78 h 78"/>
                  <a:gd name="T2" fmla="*/ 54 w 78"/>
                  <a:gd name="T3" fmla="*/ 76 h 78"/>
                  <a:gd name="T4" fmla="*/ 66 w 78"/>
                  <a:gd name="T5" fmla="*/ 67 h 78"/>
                  <a:gd name="T6" fmla="*/ 74 w 78"/>
                  <a:gd name="T7" fmla="*/ 55 h 78"/>
                  <a:gd name="T8" fmla="*/ 78 w 78"/>
                  <a:gd name="T9" fmla="*/ 40 h 78"/>
                  <a:gd name="T10" fmla="*/ 77 w 78"/>
                  <a:gd name="T11" fmla="*/ 32 h 78"/>
                  <a:gd name="T12" fmla="*/ 71 w 78"/>
                  <a:gd name="T13" fmla="*/ 18 h 78"/>
                  <a:gd name="T14" fmla="*/ 60 w 78"/>
                  <a:gd name="T15" fmla="*/ 7 h 78"/>
                  <a:gd name="T16" fmla="*/ 46 w 78"/>
                  <a:gd name="T17" fmla="*/ 1 h 78"/>
                  <a:gd name="T18" fmla="*/ 39 w 78"/>
                  <a:gd name="T19" fmla="*/ 0 h 78"/>
                  <a:gd name="T20" fmla="*/ 23 w 78"/>
                  <a:gd name="T21" fmla="*/ 4 h 78"/>
                  <a:gd name="T22" fmla="*/ 11 w 78"/>
                  <a:gd name="T23" fmla="*/ 12 h 78"/>
                  <a:gd name="T24" fmla="*/ 3 w 78"/>
                  <a:gd name="T25" fmla="*/ 25 h 78"/>
                  <a:gd name="T26" fmla="*/ 0 w 78"/>
                  <a:gd name="T27" fmla="*/ 40 h 78"/>
                  <a:gd name="T28" fmla="*/ 1 w 78"/>
                  <a:gd name="T29" fmla="*/ 47 h 78"/>
                  <a:gd name="T30" fmla="*/ 7 w 78"/>
                  <a:gd name="T31" fmla="*/ 61 h 78"/>
                  <a:gd name="T32" fmla="*/ 17 w 78"/>
                  <a:gd name="T33" fmla="*/ 73 h 78"/>
                  <a:gd name="T34" fmla="*/ 31 w 78"/>
                  <a:gd name="T35" fmla="*/ 78 h 78"/>
                  <a:gd name="T36" fmla="*/ 39 w 78"/>
                  <a:gd name="T37" fmla="*/ 78 h 78"/>
                  <a:gd name="T38" fmla="*/ 39 w 78"/>
                  <a:gd name="T39" fmla="*/ 7 h 78"/>
                  <a:gd name="T40" fmla="*/ 51 w 78"/>
                  <a:gd name="T41" fmla="*/ 9 h 78"/>
                  <a:gd name="T42" fmla="*/ 61 w 78"/>
                  <a:gd name="T43" fmla="*/ 16 h 78"/>
                  <a:gd name="T44" fmla="*/ 68 w 78"/>
                  <a:gd name="T45" fmla="*/ 27 h 78"/>
                  <a:gd name="T46" fmla="*/ 71 w 78"/>
                  <a:gd name="T47" fmla="*/ 40 h 78"/>
                  <a:gd name="T48" fmla="*/ 70 w 78"/>
                  <a:gd name="T49" fmla="*/ 46 h 78"/>
                  <a:gd name="T50" fmla="*/ 65 w 78"/>
                  <a:gd name="T51" fmla="*/ 57 h 78"/>
                  <a:gd name="T52" fmla="*/ 57 w 78"/>
                  <a:gd name="T53" fmla="*/ 66 h 78"/>
                  <a:gd name="T54" fmla="*/ 45 w 78"/>
                  <a:gd name="T55" fmla="*/ 71 h 78"/>
                  <a:gd name="T56" fmla="*/ 39 w 78"/>
                  <a:gd name="T57" fmla="*/ 71 h 78"/>
                  <a:gd name="T58" fmla="*/ 26 w 78"/>
                  <a:gd name="T59" fmla="*/ 69 h 78"/>
                  <a:gd name="T60" fmla="*/ 16 w 78"/>
                  <a:gd name="T61" fmla="*/ 62 h 78"/>
                  <a:gd name="T62" fmla="*/ 9 w 78"/>
                  <a:gd name="T63" fmla="*/ 52 h 78"/>
                  <a:gd name="T64" fmla="*/ 7 w 78"/>
                  <a:gd name="T65" fmla="*/ 40 h 78"/>
                  <a:gd name="T66" fmla="*/ 8 w 78"/>
                  <a:gd name="T67" fmla="*/ 33 h 78"/>
                  <a:gd name="T68" fmla="*/ 12 w 78"/>
                  <a:gd name="T69" fmla="*/ 21 h 78"/>
                  <a:gd name="T70" fmla="*/ 21 w 78"/>
                  <a:gd name="T71" fmla="*/ 13 h 78"/>
                  <a:gd name="T72" fmla="*/ 32 w 78"/>
                  <a:gd name="T73" fmla="*/ 8 h 78"/>
                  <a:gd name="T74" fmla="*/ 39 w 78"/>
                  <a:gd name="T75" fmla="*/ 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lnTo>
                      <a:pt x="39" y="78"/>
                    </a:lnTo>
                    <a:lnTo>
                      <a:pt x="46" y="78"/>
                    </a:lnTo>
                    <a:lnTo>
                      <a:pt x="54" y="76"/>
                    </a:lnTo>
                    <a:lnTo>
                      <a:pt x="60" y="73"/>
                    </a:lnTo>
                    <a:lnTo>
                      <a:pt x="66" y="67"/>
                    </a:lnTo>
                    <a:lnTo>
                      <a:pt x="71" y="61"/>
                    </a:lnTo>
                    <a:lnTo>
                      <a:pt x="74" y="55"/>
                    </a:lnTo>
                    <a:lnTo>
                      <a:pt x="77" y="47"/>
                    </a:lnTo>
                    <a:lnTo>
                      <a:pt x="78" y="40"/>
                    </a:lnTo>
                    <a:lnTo>
                      <a:pt x="78" y="40"/>
                    </a:lnTo>
                    <a:lnTo>
                      <a:pt x="77" y="32"/>
                    </a:lnTo>
                    <a:lnTo>
                      <a:pt x="74" y="25"/>
                    </a:lnTo>
                    <a:lnTo>
                      <a:pt x="71" y="18"/>
                    </a:lnTo>
                    <a:lnTo>
                      <a:pt x="66" y="12"/>
                    </a:lnTo>
                    <a:lnTo>
                      <a:pt x="60" y="7"/>
                    </a:lnTo>
                    <a:lnTo>
                      <a:pt x="54" y="4"/>
                    </a:lnTo>
                    <a:lnTo>
                      <a:pt x="46" y="1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4"/>
                    </a:lnTo>
                    <a:lnTo>
                      <a:pt x="17" y="7"/>
                    </a:lnTo>
                    <a:lnTo>
                      <a:pt x="11" y="12"/>
                    </a:lnTo>
                    <a:lnTo>
                      <a:pt x="7" y="18"/>
                    </a:lnTo>
                    <a:lnTo>
                      <a:pt x="3" y="25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55"/>
                    </a:lnTo>
                    <a:lnTo>
                      <a:pt x="7" y="61"/>
                    </a:lnTo>
                    <a:lnTo>
                      <a:pt x="11" y="67"/>
                    </a:lnTo>
                    <a:lnTo>
                      <a:pt x="17" y="73"/>
                    </a:lnTo>
                    <a:lnTo>
                      <a:pt x="23" y="76"/>
                    </a:lnTo>
                    <a:lnTo>
                      <a:pt x="31" y="78"/>
                    </a:lnTo>
                    <a:lnTo>
                      <a:pt x="39" y="78"/>
                    </a:lnTo>
                    <a:lnTo>
                      <a:pt x="39" y="78"/>
                    </a:lnTo>
                    <a:close/>
                    <a:moveTo>
                      <a:pt x="39" y="7"/>
                    </a:moveTo>
                    <a:lnTo>
                      <a:pt x="39" y="7"/>
                    </a:lnTo>
                    <a:lnTo>
                      <a:pt x="45" y="8"/>
                    </a:lnTo>
                    <a:lnTo>
                      <a:pt x="51" y="9"/>
                    </a:lnTo>
                    <a:lnTo>
                      <a:pt x="57" y="13"/>
                    </a:lnTo>
                    <a:lnTo>
                      <a:pt x="61" y="16"/>
                    </a:lnTo>
                    <a:lnTo>
                      <a:pt x="65" y="21"/>
                    </a:lnTo>
                    <a:lnTo>
                      <a:pt x="68" y="27"/>
                    </a:lnTo>
                    <a:lnTo>
                      <a:pt x="70" y="33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70" y="46"/>
                    </a:lnTo>
                    <a:lnTo>
                      <a:pt x="68" y="52"/>
                    </a:lnTo>
                    <a:lnTo>
                      <a:pt x="65" y="57"/>
                    </a:lnTo>
                    <a:lnTo>
                      <a:pt x="61" y="62"/>
                    </a:lnTo>
                    <a:lnTo>
                      <a:pt x="57" y="66"/>
                    </a:lnTo>
                    <a:lnTo>
                      <a:pt x="51" y="69"/>
                    </a:lnTo>
                    <a:lnTo>
                      <a:pt x="45" y="71"/>
                    </a:lnTo>
                    <a:lnTo>
                      <a:pt x="39" y="71"/>
                    </a:lnTo>
                    <a:lnTo>
                      <a:pt x="39" y="71"/>
                    </a:lnTo>
                    <a:lnTo>
                      <a:pt x="32" y="71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2"/>
                    </a:lnTo>
                    <a:lnTo>
                      <a:pt x="12" y="57"/>
                    </a:lnTo>
                    <a:lnTo>
                      <a:pt x="9" y="52"/>
                    </a:lnTo>
                    <a:lnTo>
                      <a:pt x="8" y="46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8" y="33"/>
                    </a:lnTo>
                    <a:lnTo>
                      <a:pt x="9" y="27"/>
                    </a:lnTo>
                    <a:lnTo>
                      <a:pt x="12" y="21"/>
                    </a:lnTo>
                    <a:lnTo>
                      <a:pt x="16" y="16"/>
                    </a:lnTo>
                    <a:lnTo>
                      <a:pt x="21" y="13"/>
                    </a:lnTo>
                    <a:lnTo>
                      <a:pt x="26" y="9"/>
                    </a:lnTo>
                    <a:lnTo>
                      <a:pt x="32" y="8"/>
                    </a:lnTo>
                    <a:lnTo>
                      <a:pt x="39" y="7"/>
                    </a:lnTo>
                    <a:lnTo>
                      <a:pt x="3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Freeform: Shape 53"/>
              <p:cNvSpPr>
                <a:spLocks/>
              </p:cNvSpPr>
              <p:nvPr/>
            </p:nvSpPr>
            <p:spPr bwMode="auto">
              <a:xfrm>
                <a:off x="3502026" y="2952751"/>
                <a:ext cx="203200" cy="204788"/>
              </a:xfrm>
              <a:custGeom>
                <a:avLst/>
                <a:gdLst>
                  <a:gd name="T0" fmla="*/ 9 w 128"/>
                  <a:gd name="T1" fmla="*/ 39 h 129"/>
                  <a:gd name="T2" fmla="*/ 2 w 128"/>
                  <a:gd name="T3" fmla="*/ 43 h 129"/>
                  <a:gd name="T4" fmla="*/ 0 w 128"/>
                  <a:gd name="T5" fmla="*/ 55 h 129"/>
                  <a:gd name="T6" fmla="*/ 15 w 128"/>
                  <a:gd name="T7" fmla="*/ 67 h 129"/>
                  <a:gd name="T8" fmla="*/ 7 w 128"/>
                  <a:gd name="T9" fmla="*/ 84 h 129"/>
                  <a:gd name="T10" fmla="*/ 5 w 128"/>
                  <a:gd name="T11" fmla="*/ 94 h 129"/>
                  <a:gd name="T12" fmla="*/ 16 w 128"/>
                  <a:gd name="T13" fmla="*/ 104 h 129"/>
                  <a:gd name="T14" fmla="*/ 37 w 128"/>
                  <a:gd name="T15" fmla="*/ 103 h 129"/>
                  <a:gd name="T16" fmla="*/ 38 w 128"/>
                  <a:gd name="T17" fmla="*/ 121 h 129"/>
                  <a:gd name="T18" fmla="*/ 48 w 128"/>
                  <a:gd name="T19" fmla="*/ 128 h 129"/>
                  <a:gd name="T20" fmla="*/ 53 w 128"/>
                  <a:gd name="T21" fmla="*/ 129 h 129"/>
                  <a:gd name="T22" fmla="*/ 69 w 128"/>
                  <a:gd name="T23" fmla="*/ 111 h 129"/>
                  <a:gd name="T24" fmla="*/ 84 w 128"/>
                  <a:gd name="T25" fmla="*/ 121 h 129"/>
                  <a:gd name="T26" fmla="*/ 100 w 128"/>
                  <a:gd name="T27" fmla="*/ 117 h 129"/>
                  <a:gd name="T28" fmla="*/ 104 w 128"/>
                  <a:gd name="T29" fmla="*/ 109 h 129"/>
                  <a:gd name="T30" fmla="*/ 102 w 128"/>
                  <a:gd name="T31" fmla="*/ 90 h 129"/>
                  <a:gd name="T32" fmla="*/ 122 w 128"/>
                  <a:gd name="T33" fmla="*/ 88 h 129"/>
                  <a:gd name="T34" fmla="*/ 127 w 128"/>
                  <a:gd name="T35" fmla="*/ 80 h 129"/>
                  <a:gd name="T36" fmla="*/ 126 w 128"/>
                  <a:gd name="T37" fmla="*/ 69 h 129"/>
                  <a:gd name="T38" fmla="*/ 109 w 128"/>
                  <a:gd name="T39" fmla="*/ 55 h 129"/>
                  <a:gd name="T40" fmla="*/ 121 w 128"/>
                  <a:gd name="T41" fmla="*/ 41 h 129"/>
                  <a:gd name="T42" fmla="*/ 118 w 128"/>
                  <a:gd name="T43" fmla="*/ 27 h 129"/>
                  <a:gd name="T44" fmla="*/ 95 w 128"/>
                  <a:gd name="T45" fmla="*/ 28 h 129"/>
                  <a:gd name="T46" fmla="*/ 88 w 128"/>
                  <a:gd name="T47" fmla="*/ 22 h 129"/>
                  <a:gd name="T48" fmla="*/ 86 w 128"/>
                  <a:gd name="T49" fmla="*/ 3 h 129"/>
                  <a:gd name="T50" fmla="*/ 76 w 128"/>
                  <a:gd name="T51" fmla="*/ 0 h 129"/>
                  <a:gd name="T52" fmla="*/ 67 w 128"/>
                  <a:gd name="T53" fmla="*/ 4 h 129"/>
                  <a:gd name="T54" fmla="*/ 55 w 128"/>
                  <a:gd name="T55" fmla="*/ 18 h 129"/>
                  <a:gd name="T56" fmla="*/ 38 w 128"/>
                  <a:gd name="T57" fmla="*/ 5 h 129"/>
                  <a:gd name="T58" fmla="*/ 24 w 128"/>
                  <a:gd name="T59" fmla="*/ 12 h 129"/>
                  <a:gd name="T60" fmla="*/ 28 w 128"/>
                  <a:gd name="T61" fmla="*/ 32 h 129"/>
                  <a:gd name="T62" fmla="*/ 32 w 128"/>
                  <a:gd name="T63" fmla="*/ 39 h 129"/>
                  <a:gd name="T64" fmla="*/ 30 w 128"/>
                  <a:gd name="T65" fmla="*/ 17 h 129"/>
                  <a:gd name="T66" fmla="*/ 50 w 128"/>
                  <a:gd name="T67" fmla="*/ 24 h 129"/>
                  <a:gd name="T68" fmla="*/ 59 w 128"/>
                  <a:gd name="T69" fmla="*/ 24 h 129"/>
                  <a:gd name="T70" fmla="*/ 74 w 128"/>
                  <a:gd name="T71" fmla="*/ 7 h 129"/>
                  <a:gd name="T72" fmla="*/ 81 w 128"/>
                  <a:gd name="T73" fmla="*/ 8 h 129"/>
                  <a:gd name="T74" fmla="*/ 86 w 128"/>
                  <a:gd name="T75" fmla="*/ 31 h 129"/>
                  <a:gd name="T76" fmla="*/ 111 w 128"/>
                  <a:gd name="T77" fmla="*/ 31 h 129"/>
                  <a:gd name="T78" fmla="*/ 115 w 128"/>
                  <a:gd name="T79" fmla="*/ 39 h 129"/>
                  <a:gd name="T80" fmla="*/ 104 w 128"/>
                  <a:gd name="T81" fmla="*/ 60 h 129"/>
                  <a:gd name="T82" fmla="*/ 120 w 128"/>
                  <a:gd name="T83" fmla="*/ 74 h 129"/>
                  <a:gd name="T84" fmla="*/ 119 w 128"/>
                  <a:gd name="T85" fmla="*/ 82 h 129"/>
                  <a:gd name="T86" fmla="*/ 100 w 128"/>
                  <a:gd name="T87" fmla="*/ 83 h 129"/>
                  <a:gd name="T88" fmla="*/ 93 w 128"/>
                  <a:gd name="T89" fmla="*/ 98 h 129"/>
                  <a:gd name="T90" fmla="*/ 90 w 128"/>
                  <a:gd name="T91" fmla="*/ 116 h 129"/>
                  <a:gd name="T92" fmla="*/ 73 w 128"/>
                  <a:gd name="T93" fmla="*/ 103 h 129"/>
                  <a:gd name="T94" fmla="*/ 60 w 128"/>
                  <a:gd name="T95" fmla="*/ 109 h 129"/>
                  <a:gd name="T96" fmla="*/ 53 w 128"/>
                  <a:gd name="T97" fmla="*/ 122 h 129"/>
                  <a:gd name="T98" fmla="*/ 45 w 128"/>
                  <a:gd name="T99" fmla="*/ 118 h 129"/>
                  <a:gd name="T100" fmla="*/ 38 w 128"/>
                  <a:gd name="T101" fmla="*/ 95 h 129"/>
                  <a:gd name="T102" fmla="*/ 29 w 128"/>
                  <a:gd name="T103" fmla="*/ 94 h 129"/>
                  <a:gd name="T104" fmla="*/ 12 w 128"/>
                  <a:gd name="T105" fmla="*/ 90 h 129"/>
                  <a:gd name="T106" fmla="*/ 24 w 128"/>
                  <a:gd name="T107" fmla="*/ 72 h 129"/>
                  <a:gd name="T108" fmla="*/ 7 w 128"/>
                  <a:gd name="T109" fmla="*/ 54 h 129"/>
                  <a:gd name="T110" fmla="*/ 7 w 128"/>
                  <a:gd name="T111" fmla="*/ 49 h 129"/>
                  <a:gd name="T112" fmla="*/ 22 w 128"/>
                  <a:gd name="T113" fmla="*/ 4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8" h="129">
                    <a:moveTo>
                      <a:pt x="24" y="38"/>
                    </a:moveTo>
                    <a:lnTo>
                      <a:pt x="24" y="38"/>
                    </a:lnTo>
                    <a:lnTo>
                      <a:pt x="22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7" y="39"/>
                    </a:lnTo>
                    <a:lnTo>
                      <a:pt x="4" y="40"/>
                    </a:lnTo>
                    <a:lnTo>
                      <a:pt x="3" y="42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59"/>
                    </a:lnTo>
                    <a:lnTo>
                      <a:pt x="3" y="61"/>
                    </a:lnTo>
                    <a:lnTo>
                      <a:pt x="15" y="67"/>
                    </a:lnTo>
                    <a:lnTo>
                      <a:pt x="15" y="67"/>
                    </a:lnTo>
                    <a:lnTo>
                      <a:pt x="16" y="69"/>
                    </a:lnTo>
                    <a:lnTo>
                      <a:pt x="17" y="74"/>
                    </a:lnTo>
                    <a:lnTo>
                      <a:pt x="17" y="74"/>
                    </a:lnTo>
                    <a:lnTo>
                      <a:pt x="16" y="75"/>
                    </a:lnTo>
                    <a:lnTo>
                      <a:pt x="7" y="84"/>
                    </a:lnTo>
                    <a:lnTo>
                      <a:pt x="7" y="84"/>
                    </a:lnTo>
                    <a:lnTo>
                      <a:pt x="5" y="87"/>
                    </a:lnTo>
                    <a:lnTo>
                      <a:pt x="4" y="89"/>
                    </a:lnTo>
                    <a:lnTo>
                      <a:pt x="4" y="91"/>
                    </a:lnTo>
                    <a:lnTo>
                      <a:pt x="5" y="94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1" y="103"/>
                    </a:lnTo>
                    <a:lnTo>
                      <a:pt x="14" y="104"/>
                    </a:lnTo>
                    <a:lnTo>
                      <a:pt x="16" y="104"/>
                    </a:lnTo>
                    <a:lnTo>
                      <a:pt x="18" y="104"/>
                    </a:lnTo>
                    <a:lnTo>
                      <a:pt x="31" y="101"/>
                    </a:lnTo>
                    <a:lnTo>
                      <a:pt x="31" y="101"/>
                    </a:lnTo>
                    <a:lnTo>
                      <a:pt x="33" y="101"/>
                    </a:lnTo>
                    <a:lnTo>
                      <a:pt x="37" y="103"/>
                    </a:lnTo>
                    <a:lnTo>
                      <a:pt x="37" y="103"/>
                    </a:lnTo>
                    <a:lnTo>
                      <a:pt x="38" y="105"/>
                    </a:lnTo>
                    <a:lnTo>
                      <a:pt x="38" y="118"/>
                    </a:lnTo>
                    <a:lnTo>
                      <a:pt x="38" y="118"/>
                    </a:lnTo>
                    <a:lnTo>
                      <a:pt x="38" y="121"/>
                    </a:lnTo>
                    <a:lnTo>
                      <a:pt x="39" y="123"/>
                    </a:lnTo>
                    <a:lnTo>
                      <a:pt x="42" y="125"/>
                    </a:lnTo>
                    <a:lnTo>
                      <a:pt x="43" y="126"/>
                    </a:lnTo>
                    <a:lnTo>
                      <a:pt x="43" y="126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52" y="129"/>
                    </a:lnTo>
                    <a:lnTo>
                      <a:pt x="52" y="129"/>
                    </a:lnTo>
                    <a:lnTo>
                      <a:pt x="53" y="129"/>
                    </a:lnTo>
                    <a:lnTo>
                      <a:pt x="53" y="129"/>
                    </a:lnTo>
                    <a:lnTo>
                      <a:pt x="57" y="128"/>
                    </a:lnTo>
                    <a:lnTo>
                      <a:pt x="60" y="124"/>
                    </a:lnTo>
                    <a:lnTo>
                      <a:pt x="66" y="112"/>
                    </a:lnTo>
                    <a:lnTo>
                      <a:pt x="66" y="112"/>
                    </a:lnTo>
                    <a:lnTo>
                      <a:pt x="69" y="111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4" y="111"/>
                    </a:lnTo>
                    <a:lnTo>
                      <a:pt x="84" y="121"/>
                    </a:lnTo>
                    <a:lnTo>
                      <a:pt x="84" y="121"/>
                    </a:lnTo>
                    <a:lnTo>
                      <a:pt x="86" y="122"/>
                    </a:lnTo>
                    <a:lnTo>
                      <a:pt x="88" y="123"/>
                    </a:lnTo>
                    <a:lnTo>
                      <a:pt x="91" y="123"/>
                    </a:lnTo>
                    <a:lnTo>
                      <a:pt x="93" y="122"/>
                    </a:lnTo>
                    <a:lnTo>
                      <a:pt x="100" y="117"/>
                    </a:lnTo>
                    <a:lnTo>
                      <a:pt x="100" y="117"/>
                    </a:lnTo>
                    <a:lnTo>
                      <a:pt x="102" y="116"/>
                    </a:lnTo>
                    <a:lnTo>
                      <a:pt x="104" y="114"/>
                    </a:lnTo>
                    <a:lnTo>
                      <a:pt x="104" y="111"/>
                    </a:lnTo>
                    <a:lnTo>
                      <a:pt x="104" y="109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4"/>
                    </a:lnTo>
                    <a:lnTo>
                      <a:pt x="102" y="90"/>
                    </a:lnTo>
                    <a:lnTo>
                      <a:pt x="102" y="90"/>
                    </a:lnTo>
                    <a:lnTo>
                      <a:pt x="105" y="89"/>
                    </a:lnTo>
                    <a:lnTo>
                      <a:pt x="118" y="89"/>
                    </a:lnTo>
                    <a:lnTo>
                      <a:pt x="118" y="89"/>
                    </a:lnTo>
                    <a:lnTo>
                      <a:pt x="120" y="89"/>
                    </a:lnTo>
                    <a:lnTo>
                      <a:pt x="122" y="88"/>
                    </a:lnTo>
                    <a:lnTo>
                      <a:pt x="125" y="87"/>
                    </a:lnTo>
                    <a:lnTo>
                      <a:pt x="126" y="84"/>
                    </a:lnTo>
                    <a:lnTo>
                      <a:pt x="126" y="84"/>
                    </a:lnTo>
                    <a:lnTo>
                      <a:pt x="127" y="80"/>
                    </a:lnTo>
                    <a:lnTo>
                      <a:pt x="127" y="80"/>
                    </a:lnTo>
                    <a:lnTo>
                      <a:pt x="128" y="76"/>
                    </a:lnTo>
                    <a:lnTo>
                      <a:pt x="128" y="76"/>
                    </a:lnTo>
                    <a:lnTo>
                      <a:pt x="128" y="73"/>
                    </a:lnTo>
                    <a:lnTo>
                      <a:pt x="127" y="70"/>
                    </a:lnTo>
                    <a:lnTo>
                      <a:pt x="126" y="69"/>
                    </a:lnTo>
                    <a:lnTo>
                      <a:pt x="123" y="67"/>
                    </a:lnTo>
                    <a:lnTo>
                      <a:pt x="112" y="61"/>
                    </a:lnTo>
                    <a:lnTo>
                      <a:pt x="112" y="61"/>
                    </a:lnTo>
                    <a:lnTo>
                      <a:pt x="111" y="60"/>
                    </a:lnTo>
                    <a:lnTo>
                      <a:pt x="109" y="55"/>
                    </a:lnTo>
                    <a:lnTo>
                      <a:pt x="109" y="55"/>
                    </a:lnTo>
                    <a:lnTo>
                      <a:pt x="111" y="53"/>
                    </a:lnTo>
                    <a:lnTo>
                      <a:pt x="120" y="43"/>
                    </a:lnTo>
                    <a:lnTo>
                      <a:pt x="120" y="43"/>
                    </a:lnTo>
                    <a:lnTo>
                      <a:pt x="121" y="41"/>
                    </a:lnTo>
                    <a:lnTo>
                      <a:pt x="122" y="39"/>
                    </a:lnTo>
                    <a:lnTo>
                      <a:pt x="122" y="36"/>
                    </a:lnTo>
                    <a:lnTo>
                      <a:pt x="121" y="34"/>
                    </a:lnTo>
                    <a:lnTo>
                      <a:pt x="118" y="27"/>
                    </a:lnTo>
                    <a:lnTo>
                      <a:pt x="118" y="27"/>
                    </a:lnTo>
                    <a:lnTo>
                      <a:pt x="115" y="25"/>
                    </a:lnTo>
                    <a:lnTo>
                      <a:pt x="113" y="24"/>
                    </a:lnTo>
                    <a:lnTo>
                      <a:pt x="111" y="24"/>
                    </a:lnTo>
                    <a:lnTo>
                      <a:pt x="108" y="24"/>
                    </a:lnTo>
                    <a:lnTo>
                      <a:pt x="95" y="28"/>
                    </a:lnTo>
                    <a:lnTo>
                      <a:pt x="95" y="28"/>
                    </a:lnTo>
                    <a:lnTo>
                      <a:pt x="93" y="27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88" y="22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7" y="5"/>
                    </a:lnTo>
                    <a:lnTo>
                      <a:pt x="86" y="3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0" y="1"/>
                    </a:lnTo>
                    <a:lnTo>
                      <a:pt x="67" y="4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59" y="17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2" y="17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0" y="6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4" y="12"/>
                    </a:lnTo>
                    <a:lnTo>
                      <a:pt x="24" y="14"/>
                    </a:lnTo>
                    <a:lnTo>
                      <a:pt x="23" y="17"/>
                    </a:lnTo>
                    <a:lnTo>
                      <a:pt x="23" y="19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6" y="34"/>
                    </a:lnTo>
                    <a:lnTo>
                      <a:pt x="24" y="38"/>
                    </a:lnTo>
                    <a:close/>
                    <a:moveTo>
                      <a:pt x="30" y="42"/>
                    </a:moveTo>
                    <a:lnTo>
                      <a:pt x="32" y="39"/>
                    </a:lnTo>
                    <a:lnTo>
                      <a:pt x="32" y="39"/>
                    </a:lnTo>
                    <a:lnTo>
                      <a:pt x="35" y="34"/>
                    </a:lnTo>
                    <a:lnTo>
                      <a:pt x="35" y="29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7" y="12"/>
                    </a:lnTo>
                    <a:lnTo>
                      <a:pt x="38" y="13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0" y="24"/>
                    </a:lnTo>
                    <a:lnTo>
                      <a:pt x="55" y="25"/>
                    </a:lnTo>
                    <a:lnTo>
                      <a:pt x="55" y="25"/>
                    </a:lnTo>
                    <a:lnTo>
                      <a:pt x="56" y="25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64" y="22"/>
                    </a:lnTo>
                    <a:lnTo>
                      <a:pt x="67" y="19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4" y="7"/>
                    </a:lnTo>
                    <a:lnTo>
                      <a:pt x="74" y="7"/>
                    </a:lnTo>
                    <a:lnTo>
                      <a:pt x="78" y="7"/>
                    </a:lnTo>
                    <a:lnTo>
                      <a:pt x="78" y="7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10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3" y="27"/>
                    </a:lnTo>
                    <a:lnTo>
                      <a:pt x="86" y="31"/>
                    </a:lnTo>
                    <a:lnTo>
                      <a:pt x="90" y="33"/>
                    </a:lnTo>
                    <a:lnTo>
                      <a:pt x="90" y="33"/>
                    </a:lnTo>
                    <a:lnTo>
                      <a:pt x="93" y="35"/>
                    </a:lnTo>
                    <a:lnTo>
                      <a:pt x="98" y="34"/>
                    </a:lnTo>
                    <a:lnTo>
                      <a:pt x="111" y="31"/>
                    </a:lnTo>
                    <a:lnTo>
                      <a:pt x="111" y="31"/>
                    </a:lnTo>
                    <a:lnTo>
                      <a:pt x="111" y="31"/>
                    </a:lnTo>
                    <a:lnTo>
                      <a:pt x="115" y="38"/>
                    </a:lnTo>
                    <a:lnTo>
                      <a:pt x="115" y="38"/>
                    </a:lnTo>
                    <a:lnTo>
                      <a:pt x="115" y="39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4" y="52"/>
                    </a:lnTo>
                    <a:lnTo>
                      <a:pt x="102" y="56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5" y="65"/>
                    </a:lnTo>
                    <a:lnTo>
                      <a:pt x="108" y="68"/>
                    </a:lnTo>
                    <a:lnTo>
                      <a:pt x="120" y="74"/>
                    </a:lnTo>
                    <a:lnTo>
                      <a:pt x="120" y="74"/>
                    </a:lnTo>
                    <a:lnTo>
                      <a:pt x="121" y="75"/>
                    </a:lnTo>
                    <a:lnTo>
                      <a:pt x="121" y="75"/>
                    </a:lnTo>
                    <a:lnTo>
                      <a:pt x="120" y="79"/>
                    </a:lnTo>
                    <a:lnTo>
                      <a:pt x="120" y="79"/>
                    </a:lnTo>
                    <a:lnTo>
                      <a:pt x="119" y="82"/>
                    </a:lnTo>
                    <a:lnTo>
                      <a:pt x="119" y="82"/>
                    </a:lnTo>
                    <a:lnTo>
                      <a:pt x="118" y="82"/>
                    </a:lnTo>
                    <a:lnTo>
                      <a:pt x="105" y="82"/>
                    </a:lnTo>
                    <a:lnTo>
                      <a:pt x="105" y="82"/>
                    </a:lnTo>
                    <a:lnTo>
                      <a:pt x="100" y="83"/>
                    </a:lnTo>
                    <a:lnTo>
                      <a:pt x="97" y="87"/>
                    </a:lnTo>
                    <a:lnTo>
                      <a:pt x="94" y="89"/>
                    </a:lnTo>
                    <a:lnTo>
                      <a:pt x="94" y="89"/>
                    </a:lnTo>
                    <a:lnTo>
                      <a:pt x="93" y="94"/>
                    </a:lnTo>
                    <a:lnTo>
                      <a:pt x="93" y="98"/>
                    </a:lnTo>
                    <a:lnTo>
                      <a:pt x="97" y="111"/>
                    </a:lnTo>
                    <a:lnTo>
                      <a:pt x="97" y="111"/>
                    </a:lnTo>
                    <a:lnTo>
                      <a:pt x="97" y="111"/>
                    </a:lnTo>
                    <a:lnTo>
                      <a:pt x="90" y="116"/>
                    </a:lnTo>
                    <a:lnTo>
                      <a:pt x="90" y="116"/>
                    </a:lnTo>
                    <a:lnTo>
                      <a:pt x="80" y="107"/>
                    </a:lnTo>
                    <a:lnTo>
                      <a:pt x="80" y="107"/>
                    </a:lnTo>
                    <a:lnTo>
                      <a:pt x="77" y="104"/>
                    </a:lnTo>
                    <a:lnTo>
                      <a:pt x="73" y="103"/>
                    </a:lnTo>
                    <a:lnTo>
                      <a:pt x="73" y="103"/>
                    </a:lnTo>
                    <a:lnTo>
                      <a:pt x="72" y="103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63" y="105"/>
                    </a:lnTo>
                    <a:lnTo>
                      <a:pt x="60" y="109"/>
                    </a:lnTo>
                    <a:lnTo>
                      <a:pt x="53" y="121"/>
                    </a:lnTo>
                    <a:lnTo>
                      <a:pt x="53" y="121"/>
                    </a:lnTo>
                    <a:lnTo>
                      <a:pt x="53" y="122"/>
                    </a:lnTo>
                    <a:lnTo>
                      <a:pt x="53" y="122"/>
                    </a:lnTo>
                    <a:lnTo>
                      <a:pt x="53" y="122"/>
                    </a:lnTo>
                    <a:lnTo>
                      <a:pt x="50" y="121"/>
                    </a:lnTo>
                    <a:lnTo>
                      <a:pt x="50" y="121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5" y="118"/>
                    </a:lnTo>
                    <a:lnTo>
                      <a:pt x="45" y="105"/>
                    </a:lnTo>
                    <a:lnTo>
                      <a:pt x="45" y="105"/>
                    </a:lnTo>
                    <a:lnTo>
                      <a:pt x="44" y="101"/>
                    </a:lnTo>
                    <a:lnTo>
                      <a:pt x="42" y="97"/>
                    </a:lnTo>
                    <a:lnTo>
                      <a:pt x="38" y="95"/>
                    </a:lnTo>
                    <a:lnTo>
                      <a:pt x="38" y="95"/>
                    </a:lnTo>
                    <a:lnTo>
                      <a:pt x="35" y="94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29" y="94"/>
                    </a:lnTo>
                    <a:lnTo>
                      <a:pt x="16" y="97"/>
                    </a:lnTo>
                    <a:lnTo>
                      <a:pt x="16" y="97"/>
                    </a:lnTo>
                    <a:lnTo>
                      <a:pt x="16" y="97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22" y="81"/>
                    </a:lnTo>
                    <a:lnTo>
                      <a:pt x="22" y="81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22" y="63"/>
                    </a:lnTo>
                    <a:lnTo>
                      <a:pt x="18" y="61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49"/>
                    </a:lnTo>
                    <a:lnTo>
                      <a:pt x="7" y="49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9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6" y="45"/>
                    </a:lnTo>
                    <a:lnTo>
                      <a:pt x="30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Freeform: Shape 54"/>
              <p:cNvSpPr>
                <a:spLocks/>
              </p:cNvSpPr>
              <p:nvPr/>
            </p:nvSpPr>
            <p:spPr bwMode="auto">
              <a:xfrm>
                <a:off x="3568701" y="3019426"/>
                <a:ext cx="68263" cy="69850"/>
              </a:xfrm>
              <a:custGeom>
                <a:avLst/>
                <a:gdLst>
                  <a:gd name="T0" fmla="*/ 22 w 43"/>
                  <a:gd name="T1" fmla="*/ 44 h 44"/>
                  <a:gd name="T2" fmla="*/ 22 w 43"/>
                  <a:gd name="T3" fmla="*/ 44 h 44"/>
                  <a:gd name="T4" fmla="*/ 25 w 43"/>
                  <a:gd name="T5" fmla="*/ 44 h 44"/>
                  <a:gd name="T6" fmla="*/ 30 w 43"/>
                  <a:gd name="T7" fmla="*/ 41 h 44"/>
                  <a:gd name="T8" fmla="*/ 34 w 43"/>
                  <a:gd name="T9" fmla="*/ 40 h 44"/>
                  <a:gd name="T10" fmla="*/ 37 w 43"/>
                  <a:gd name="T11" fmla="*/ 38 h 44"/>
                  <a:gd name="T12" fmla="*/ 39 w 43"/>
                  <a:gd name="T13" fmla="*/ 34 h 44"/>
                  <a:gd name="T14" fmla="*/ 42 w 43"/>
                  <a:gd name="T15" fmla="*/ 31 h 44"/>
                  <a:gd name="T16" fmla="*/ 43 w 43"/>
                  <a:gd name="T17" fmla="*/ 26 h 44"/>
                  <a:gd name="T18" fmla="*/ 43 w 43"/>
                  <a:gd name="T19" fmla="*/ 23 h 44"/>
                  <a:gd name="T20" fmla="*/ 43 w 43"/>
                  <a:gd name="T21" fmla="*/ 23 h 44"/>
                  <a:gd name="T22" fmla="*/ 43 w 43"/>
                  <a:gd name="T23" fmla="*/ 18 h 44"/>
                  <a:gd name="T24" fmla="*/ 42 w 43"/>
                  <a:gd name="T25" fmla="*/ 13 h 44"/>
                  <a:gd name="T26" fmla="*/ 39 w 43"/>
                  <a:gd name="T27" fmla="*/ 10 h 44"/>
                  <a:gd name="T28" fmla="*/ 37 w 43"/>
                  <a:gd name="T29" fmla="*/ 7 h 44"/>
                  <a:gd name="T30" fmla="*/ 34 w 43"/>
                  <a:gd name="T31" fmla="*/ 4 h 44"/>
                  <a:gd name="T32" fmla="*/ 30 w 43"/>
                  <a:gd name="T33" fmla="*/ 3 h 44"/>
                  <a:gd name="T34" fmla="*/ 25 w 43"/>
                  <a:gd name="T35" fmla="*/ 1 h 44"/>
                  <a:gd name="T36" fmla="*/ 22 w 43"/>
                  <a:gd name="T37" fmla="*/ 0 h 44"/>
                  <a:gd name="T38" fmla="*/ 22 w 43"/>
                  <a:gd name="T39" fmla="*/ 0 h 44"/>
                  <a:gd name="T40" fmla="*/ 17 w 43"/>
                  <a:gd name="T41" fmla="*/ 1 h 44"/>
                  <a:gd name="T42" fmla="*/ 14 w 43"/>
                  <a:gd name="T43" fmla="*/ 3 h 44"/>
                  <a:gd name="T44" fmla="*/ 9 w 43"/>
                  <a:gd name="T45" fmla="*/ 4 h 44"/>
                  <a:gd name="T46" fmla="*/ 7 w 43"/>
                  <a:gd name="T47" fmla="*/ 7 h 44"/>
                  <a:gd name="T48" fmla="*/ 4 w 43"/>
                  <a:gd name="T49" fmla="*/ 10 h 44"/>
                  <a:gd name="T50" fmla="*/ 2 w 43"/>
                  <a:gd name="T51" fmla="*/ 13 h 44"/>
                  <a:gd name="T52" fmla="*/ 1 w 43"/>
                  <a:gd name="T53" fmla="*/ 18 h 44"/>
                  <a:gd name="T54" fmla="*/ 0 w 43"/>
                  <a:gd name="T55" fmla="*/ 23 h 44"/>
                  <a:gd name="T56" fmla="*/ 0 w 43"/>
                  <a:gd name="T57" fmla="*/ 23 h 44"/>
                  <a:gd name="T58" fmla="*/ 1 w 43"/>
                  <a:gd name="T59" fmla="*/ 26 h 44"/>
                  <a:gd name="T60" fmla="*/ 2 w 43"/>
                  <a:gd name="T61" fmla="*/ 31 h 44"/>
                  <a:gd name="T62" fmla="*/ 4 w 43"/>
                  <a:gd name="T63" fmla="*/ 34 h 44"/>
                  <a:gd name="T64" fmla="*/ 7 w 43"/>
                  <a:gd name="T65" fmla="*/ 38 h 44"/>
                  <a:gd name="T66" fmla="*/ 9 w 43"/>
                  <a:gd name="T67" fmla="*/ 40 h 44"/>
                  <a:gd name="T68" fmla="*/ 14 w 43"/>
                  <a:gd name="T69" fmla="*/ 41 h 44"/>
                  <a:gd name="T70" fmla="*/ 17 w 43"/>
                  <a:gd name="T71" fmla="*/ 44 h 44"/>
                  <a:gd name="T72" fmla="*/ 22 w 43"/>
                  <a:gd name="T73" fmla="*/ 44 h 44"/>
                  <a:gd name="T74" fmla="*/ 22 w 43"/>
                  <a:gd name="T75" fmla="*/ 44 h 44"/>
                  <a:gd name="T76" fmla="*/ 22 w 43"/>
                  <a:gd name="T77" fmla="*/ 7 h 44"/>
                  <a:gd name="T78" fmla="*/ 22 w 43"/>
                  <a:gd name="T79" fmla="*/ 7 h 44"/>
                  <a:gd name="T80" fmla="*/ 27 w 43"/>
                  <a:gd name="T81" fmla="*/ 9 h 44"/>
                  <a:gd name="T82" fmla="*/ 31 w 43"/>
                  <a:gd name="T83" fmla="*/ 12 h 44"/>
                  <a:gd name="T84" fmla="*/ 35 w 43"/>
                  <a:gd name="T85" fmla="*/ 17 h 44"/>
                  <a:gd name="T86" fmla="*/ 36 w 43"/>
                  <a:gd name="T87" fmla="*/ 23 h 44"/>
                  <a:gd name="T88" fmla="*/ 36 w 43"/>
                  <a:gd name="T89" fmla="*/ 23 h 44"/>
                  <a:gd name="T90" fmla="*/ 35 w 43"/>
                  <a:gd name="T91" fmla="*/ 27 h 44"/>
                  <a:gd name="T92" fmla="*/ 31 w 43"/>
                  <a:gd name="T93" fmla="*/ 32 h 44"/>
                  <a:gd name="T94" fmla="*/ 27 w 43"/>
                  <a:gd name="T95" fmla="*/ 35 h 44"/>
                  <a:gd name="T96" fmla="*/ 22 w 43"/>
                  <a:gd name="T97" fmla="*/ 37 h 44"/>
                  <a:gd name="T98" fmla="*/ 22 w 43"/>
                  <a:gd name="T99" fmla="*/ 37 h 44"/>
                  <a:gd name="T100" fmla="*/ 16 w 43"/>
                  <a:gd name="T101" fmla="*/ 35 h 44"/>
                  <a:gd name="T102" fmla="*/ 11 w 43"/>
                  <a:gd name="T103" fmla="*/ 32 h 44"/>
                  <a:gd name="T104" fmla="*/ 8 w 43"/>
                  <a:gd name="T105" fmla="*/ 27 h 44"/>
                  <a:gd name="T106" fmla="*/ 7 w 43"/>
                  <a:gd name="T107" fmla="*/ 23 h 44"/>
                  <a:gd name="T108" fmla="*/ 7 w 43"/>
                  <a:gd name="T109" fmla="*/ 23 h 44"/>
                  <a:gd name="T110" fmla="*/ 8 w 43"/>
                  <a:gd name="T111" fmla="*/ 17 h 44"/>
                  <a:gd name="T112" fmla="*/ 11 w 43"/>
                  <a:gd name="T113" fmla="*/ 12 h 44"/>
                  <a:gd name="T114" fmla="*/ 16 w 43"/>
                  <a:gd name="T115" fmla="*/ 9 h 44"/>
                  <a:gd name="T116" fmla="*/ 22 w 43"/>
                  <a:gd name="T117" fmla="*/ 7 h 44"/>
                  <a:gd name="T118" fmla="*/ 22 w 43"/>
                  <a:gd name="T119" fmla="*/ 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3" h="44">
                    <a:moveTo>
                      <a:pt x="22" y="44"/>
                    </a:moveTo>
                    <a:lnTo>
                      <a:pt x="22" y="44"/>
                    </a:lnTo>
                    <a:lnTo>
                      <a:pt x="25" y="44"/>
                    </a:lnTo>
                    <a:lnTo>
                      <a:pt x="30" y="41"/>
                    </a:lnTo>
                    <a:lnTo>
                      <a:pt x="34" y="40"/>
                    </a:lnTo>
                    <a:lnTo>
                      <a:pt x="37" y="38"/>
                    </a:lnTo>
                    <a:lnTo>
                      <a:pt x="39" y="34"/>
                    </a:lnTo>
                    <a:lnTo>
                      <a:pt x="42" y="31"/>
                    </a:lnTo>
                    <a:lnTo>
                      <a:pt x="43" y="26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3" y="18"/>
                    </a:lnTo>
                    <a:lnTo>
                      <a:pt x="42" y="13"/>
                    </a:lnTo>
                    <a:lnTo>
                      <a:pt x="39" y="10"/>
                    </a:lnTo>
                    <a:lnTo>
                      <a:pt x="37" y="7"/>
                    </a:lnTo>
                    <a:lnTo>
                      <a:pt x="34" y="4"/>
                    </a:lnTo>
                    <a:lnTo>
                      <a:pt x="30" y="3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4" y="3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2" y="13"/>
                    </a:lnTo>
                    <a:lnTo>
                      <a:pt x="1" y="1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2" y="31"/>
                    </a:lnTo>
                    <a:lnTo>
                      <a:pt x="4" y="34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14" y="41"/>
                    </a:lnTo>
                    <a:lnTo>
                      <a:pt x="17" y="44"/>
                    </a:lnTo>
                    <a:lnTo>
                      <a:pt x="22" y="44"/>
                    </a:lnTo>
                    <a:lnTo>
                      <a:pt x="22" y="44"/>
                    </a:lnTo>
                    <a:close/>
                    <a:moveTo>
                      <a:pt x="22" y="7"/>
                    </a:moveTo>
                    <a:lnTo>
                      <a:pt x="22" y="7"/>
                    </a:lnTo>
                    <a:lnTo>
                      <a:pt x="27" y="9"/>
                    </a:lnTo>
                    <a:lnTo>
                      <a:pt x="31" y="12"/>
                    </a:lnTo>
                    <a:lnTo>
                      <a:pt x="35" y="17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5" y="27"/>
                    </a:lnTo>
                    <a:lnTo>
                      <a:pt x="31" y="32"/>
                    </a:lnTo>
                    <a:lnTo>
                      <a:pt x="27" y="35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16" y="35"/>
                    </a:lnTo>
                    <a:lnTo>
                      <a:pt x="11" y="32"/>
                    </a:lnTo>
                    <a:lnTo>
                      <a:pt x="8" y="27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8" y="17"/>
                    </a:lnTo>
                    <a:lnTo>
                      <a:pt x="11" y="12"/>
                    </a:lnTo>
                    <a:lnTo>
                      <a:pt x="16" y="9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9" name="Group 55"/>
            <p:cNvGrpSpPr/>
            <p:nvPr/>
          </p:nvGrpSpPr>
          <p:grpSpPr>
            <a:xfrm>
              <a:off x="7593134" y="2251443"/>
              <a:ext cx="300444" cy="300445"/>
              <a:chOff x="2536826" y="3541713"/>
              <a:chExt cx="363537" cy="363538"/>
            </a:xfrm>
            <a:solidFill>
              <a:schemeClr val="bg1"/>
            </a:solidFill>
          </p:grpSpPr>
          <p:sp>
            <p:nvSpPr>
              <p:cNvPr id="56" name="Freeform: Shape 56"/>
              <p:cNvSpPr>
                <a:spLocks/>
              </p:cNvSpPr>
              <p:nvPr/>
            </p:nvSpPr>
            <p:spPr bwMode="auto">
              <a:xfrm>
                <a:off x="2538413" y="3541713"/>
                <a:ext cx="361950" cy="363538"/>
              </a:xfrm>
              <a:custGeom>
                <a:avLst/>
                <a:gdLst>
                  <a:gd name="T0" fmla="*/ 203 w 228"/>
                  <a:gd name="T1" fmla="*/ 7 h 229"/>
                  <a:gd name="T2" fmla="*/ 201 w 228"/>
                  <a:gd name="T3" fmla="*/ 4 h 229"/>
                  <a:gd name="T4" fmla="*/ 175 w 228"/>
                  <a:gd name="T5" fmla="*/ 1 h 229"/>
                  <a:gd name="T6" fmla="*/ 152 w 228"/>
                  <a:gd name="T7" fmla="*/ 13 h 229"/>
                  <a:gd name="T8" fmla="*/ 143 w 228"/>
                  <a:gd name="T9" fmla="*/ 29 h 229"/>
                  <a:gd name="T10" fmla="*/ 140 w 228"/>
                  <a:gd name="T11" fmla="*/ 53 h 229"/>
                  <a:gd name="T12" fmla="*/ 53 w 228"/>
                  <a:gd name="T13" fmla="*/ 140 h 229"/>
                  <a:gd name="T14" fmla="*/ 27 w 228"/>
                  <a:gd name="T15" fmla="*/ 143 h 229"/>
                  <a:gd name="T16" fmla="*/ 8 w 228"/>
                  <a:gd name="T17" fmla="*/ 159 h 229"/>
                  <a:gd name="T18" fmla="*/ 0 w 228"/>
                  <a:gd name="T19" fmla="*/ 182 h 229"/>
                  <a:gd name="T20" fmla="*/ 3 w 228"/>
                  <a:gd name="T21" fmla="*/ 202 h 229"/>
                  <a:gd name="T22" fmla="*/ 7 w 228"/>
                  <a:gd name="T23" fmla="*/ 203 h 229"/>
                  <a:gd name="T24" fmla="*/ 37 w 228"/>
                  <a:gd name="T25" fmla="*/ 176 h 229"/>
                  <a:gd name="T26" fmla="*/ 51 w 228"/>
                  <a:gd name="T27" fmla="*/ 191 h 229"/>
                  <a:gd name="T28" fmla="*/ 25 w 228"/>
                  <a:gd name="T29" fmla="*/ 221 h 229"/>
                  <a:gd name="T30" fmla="*/ 27 w 228"/>
                  <a:gd name="T31" fmla="*/ 224 h 229"/>
                  <a:gd name="T32" fmla="*/ 44 w 228"/>
                  <a:gd name="T33" fmla="*/ 229 h 229"/>
                  <a:gd name="T34" fmla="*/ 75 w 228"/>
                  <a:gd name="T35" fmla="*/ 216 h 229"/>
                  <a:gd name="T36" fmla="*/ 85 w 228"/>
                  <a:gd name="T37" fmla="*/ 200 h 229"/>
                  <a:gd name="T38" fmla="*/ 88 w 228"/>
                  <a:gd name="T39" fmla="*/ 175 h 229"/>
                  <a:gd name="T40" fmla="*/ 175 w 228"/>
                  <a:gd name="T41" fmla="*/ 89 h 229"/>
                  <a:gd name="T42" fmla="*/ 200 w 228"/>
                  <a:gd name="T43" fmla="*/ 85 h 229"/>
                  <a:gd name="T44" fmla="*/ 220 w 228"/>
                  <a:gd name="T45" fmla="*/ 70 h 229"/>
                  <a:gd name="T46" fmla="*/ 228 w 228"/>
                  <a:gd name="T47" fmla="*/ 46 h 229"/>
                  <a:gd name="T48" fmla="*/ 224 w 228"/>
                  <a:gd name="T49" fmla="*/ 27 h 229"/>
                  <a:gd name="T50" fmla="*/ 220 w 228"/>
                  <a:gd name="T51" fmla="*/ 25 h 229"/>
                  <a:gd name="T52" fmla="*/ 190 w 228"/>
                  <a:gd name="T53" fmla="*/ 52 h 229"/>
                  <a:gd name="T54" fmla="*/ 175 w 228"/>
                  <a:gd name="T55" fmla="*/ 37 h 229"/>
                  <a:gd name="T56" fmla="*/ 182 w 228"/>
                  <a:gd name="T57" fmla="*/ 56 h 229"/>
                  <a:gd name="T58" fmla="*/ 195 w 228"/>
                  <a:gd name="T59" fmla="*/ 58 h 229"/>
                  <a:gd name="T60" fmla="*/ 221 w 228"/>
                  <a:gd name="T61" fmla="*/ 44 h 229"/>
                  <a:gd name="T62" fmla="*/ 210 w 228"/>
                  <a:gd name="T63" fmla="*/ 70 h 229"/>
                  <a:gd name="T64" fmla="*/ 182 w 228"/>
                  <a:gd name="T65" fmla="*/ 81 h 229"/>
                  <a:gd name="T66" fmla="*/ 168 w 228"/>
                  <a:gd name="T67" fmla="*/ 79 h 229"/>
                  <a:gd name="T68" fmla="*/ 79 w 228"/>
                  <a:gd name="T69" fmla="*/ 166 h 229"/>
                  <a:gd name="T70" fmla="*/ 79 w 228"/>
                  <a:gd name="T71" fmla="*/ 175 h 229"/>
                  <a:gd name="T72" fmla="*/ 78 w 228"/>
                  <a:gd name="T73" fmla="*/ 197 h 229"/>
                  <a:gd name="T74" fmla="*/ 70 w 228"/>
                  <a:gd name="T75" fmla="*/ 211 h 229"/>
                  <a:gd name="T76" fmla="*/ 34 w 228"/>
                  <a:gd name="T77" fmla="*/ 219 h 229"/>
                  <a:gd name="T78" fmla="*/ 58 w 228"/>
                  <a:gd name="T79" fmla="*/ 191 h 229"/>
                  <a:gd name="T80" fmla="*/ 44 w 228"/>
                  <a:gd name="T81" fmla="*/ 171 h 229"/>
                  <a:gd name="T82" fmla="*/ 29 w 228"/>
                  <a:gd name="T83" fmla="*/ 173 h 229"/>
                  <a:gd name="T84" fmla="*/ 8 w 228"/>
                  <a:gd name="T85" fmla="*/ 175 h 229"/>
                  <a:gd name="T86" fmla="*/ 23 w 228"/>
                  <a:gd name="T87" fmla="*/ 154 h 229"/>
                  <a:gd name="T88" fmla="*/ 44 w 228"/>
                  <a:gd name="T89" fmla="*/ 147 h 229"/>
                  <a:gd name="T90" fmla="*/ 61 w 228"/>
                  <a:gd name="T91" fmla="*/ 150 h 229"/>
                  <a:gd name="T92" fmla="*/ 150 w 228"/>
                  <a:gd name="T93" fmla="*/ 62 h 229"/>
                  <a:gd name="T94" fmla="*/ 146 w 228"/>
                  <a:gd name="T95" fmla="*/ 49 h 229"/>
                  <a:gd name="T96" fmla="*/ 151 w 228"/>
                  <a:gd name="T97" fmla="*/ 27 h 229"/>
                  <a:gd name="T98" fmla="*/ 165 w 228"/>
                  <a:gd name="T99" fmla="*/ 11 h 229"/>
                  <a:gd name="T100" fmla="*/ 172 w 228"/>
                  <a:gd name="T101" fmla="*/ 30 h 229"/>
                  <a:gd name="T102" fmla="*/ 169 w 228"/>
                  <a:gd name="T103" fmla="*/ 4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8" h="229">
                    <a:moveTo>
                      <a:pt x="202" y="10"/>
                    </a:moveTo>
                    <a:lnTo>
                      <a:pt x="202" y="10"/>
                    </a:lnTo>
                    <a:lnTo>
                      <a:pt x="202" y="8"/>
                    </a:lnTo>
                    <a:lnTo>
                      <a:pt x="203" y="7"/>
                    </a:lnTo>
                    <a:lnTo>
                      <a:pt x="203" y="7"/>
                    </a:lnTo>
                    <a:lnTo>
                      <a:pt x="202" y="6"/>
                    </a:lnTo>
                    <a:lnTo>
                      <a:pt x="201" y="4"/>
                    </a:lnTo>
                    <a:lnTo>
                      <a:pt x="201" y="4"/>
                    </a:lnTo>
                    <a:lnTo>
                      <a:pt x="194" y="2"/>
                    </a:lnTo>
                    <a:lnTo>
                      <a:pt x="188" y="0"/>
                    </a:lnTo>
                    <a:lnTo>
                      <a:pt x="181" y="0"/>
                    </a:lnTo>
                    <a:lnTo>
                      <a:pt x="175" y="1"/>
                    </a:lnTo>
                    <a:lnTo>
                      <a:pt x="169" y="2"/>
                    </a:lnTo>
                    <a:lnTo>
                      <a:pt x="162" y="4"/>
                    </a:lnTo>
                    <a:lnTo>
                      <a:pt x="158" y="8"/>
                    </a:lnTo>
                    <a:lnTo>
                      <a:pt x="152" y="13"/>
                    </a:lnTo>
                    <a:lnTo>
                      <a:pt x="152" y="13"/>
                    </a:lnTo>
                    <a:lnTo>
                      <a:pt x="148" y="17"/>
                    </a:lnTo>
                    <a:lnTo>
                      <a:pt x="145" y="23"/>
                    </a:lnTo>
                    <a:lnTo>
                      <a:pt x="143" y="29"/>
                    </a:lnTo>
                    <a:lnTo>
                      <a:pt x="140" y="35"/>
                    </a:lnTo>
                    <a:lnTo>
                      <a:pt x="139" y="41"/>
                    </a:lnTo>
                    <a:lnTo>
                      <a:pt x="139" y="48"/>
                    </a:lnTo>
                    <a:lnTo>
                      <a:pt x="140" y="53"/>
                    </a:lnTo>
                    <a:lnTo>
                      <a:pt x="141" y="59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53" y="140"/>
                    </a:lnTo>
                    <a:lnTo>
                      <a:pt x="44" y="140"/>
                    </a:lnTo>
                    <a:lnTo>
                      <a:pt x="44" y="140"/>
                    </a:lnTo>
                    <a:lnTo>
                      <a:pt x="36" y="141"/>
                    </a:lnTo>
                    <a:lnTo>
                      <a:pt x="27" y="143"/>
                    </a:lnTo>
                    <a:lnTo>
                      <a:pt x="20" y="147"/>
                    </a:lnTo>
                    <a:lnTo>
                      <a:pt x="13" y="153"/>
                    </a:lnTo>
                    <a:lnTo>
                      <a:pt x="13" y="153"/>
                    </a:lnTo>
                    <a:lnTo>
                      <a:pt x="8" y="159"/>
                    </a:lnTo>
                    <a:lnTo>
                      <a:pt x="5" y="163"/>
                    </a:lnTo>
                    <a:lnTo>
                      <a:pt x="2" y="169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0" y="189"/>
                    </a:lnTo>
                    <a:lnTo>
                      <a:pt x="1" y="195"/>
                    </a:lnTo>
                    <a:lnTo>
                      <a:pt x="3" y="202"/>
                    </a:lnTo>
                    <a:lnTo>
                      <a:pt x="3" y="202"/>
                    </a:lnTo>
                    <a:lnTo>
                      <a:pt x="5" y="203"/>
                    </a:lnTo>
                    <a:lnTo>
                      <a:pt x="6" y="203"/>
                    </a:lnTo>
                    <a:lnTo>
                      <a:pt x="6" y="203"/>
                    </a:lnTo>
                    <a:lnTo>
                      <a:pt x="7" y="203"/>
                    </a:lnTo>
                    <a:lnTo>
                      <a:pt x="9" y="202"/>
                    </a:lnTo>
                    <a:lnTo>
                      <a:pt x="34" y="177"/>
                    </a:lnTo>
                    <a:lnTo>
                      <a:pt x="34" y="177"/>
                    </a:lnTo>
                    <a:lnTo>
                      <a:pt x="37" y="176"/>
                    </a:lnTo>
                    <a:lnTo>
                      <a:pt x="40" y="177"/>
                    </a:lnTo>
                    <a:lnTo>
                      <a:pt x="50" y="188"/>
                    </a:lnTo>
                    <a:lnTo>
                      <a:pt x="50" y="188"/>
                    </a:lnTo>
                    <a:lnTo>
                      <a:pt x="51" y="191"/>
                    </a:lnTo>
                    <a:lnTo>
                      <a:pt x="50" y="194"/>
                    </a:lnTo>
                    <a:lnTo>
                      <a:pt x="26" y="218"/>
                    </a:lnTo>
                    <a:lnTo>
                      <a:pt x="26" y="218"/>
                    </a:lnTo>
                    <a:lnTo>
                      <a:pt x="25" y="221"/>
                    </a:lnTo>
                    <a:lnTo>
                      <a:pt x="25" y="222"/>
                    </a:lnTo>
                    <a:lnTo>
                      <a:pt x="25" y="222"/>
                    </a:lnTo>
                    <a:lnTo>
                      <a:pt x="25" y="223"/>
                    </a:lnTo>
                    <a:lnTo>
                      <a:pt x="27" y="224"/>
                    </a:lnTo>
                    <a:lnTo>
                      <a:pt x="27" y="224"/>
                    </a:lnTo>
                    <a:lnTo>
                      <a:pt x="35" y="228"/>
                    </a:lnTo>
                    <a:lnTo>
                      <a:pt x="44" y="229"/>
                    </a:lnTo>
                    <a:lnTo>
                      <a:pt x="44" y="229"/>
                    </a:lnTo>
                    <a:lnTo>
                      <a:pt x="54" y="228"/>
                    </a:lnTo>
                    <a:lnTo>
                      <a:pt x="61" y="225"/>
                    </a:lnTo>
                    <a:lnTo>
                      <a:pt x="69" y="222"/>
                    </a:lnTo>
                    <a:lnTo>
                      <a:pt x="75" y="216"/>
                    </a:lnTo>
                    <a:lnTo>
                      <a:pt x="75" y="216"/>
                    </a:lnTo>
                    <a:lnTo>
                      <a:pt x="79" y="211"/>
                    </a:lnTo>
                    <a:lnTo>
                      <a:pt x="83" y="205"/>
                    </a:lnTo>
                    <a:lnTo>
                      <a:pt x="85" y="200"/>
                    </a:lnTo>
                    <a:lnTo>
                      <a:pt x="86" y="194"/>
                    </a:lnTo>
                    <a:lnTo>
                      <a:pt x="88" y="188"/>
                    </a:lnTo>
                    <a:lnTo>
                      <a:pt x="88" y="181"/>
                    </a:lnTo>
                    <a:lnTo>
                      <a:pt x="88" y="175"/>
                    </a:lnTo>
                    <a:lnTo>
                      <a:pt x="85" y="169"/>
                    </a:lnTo>
                    <a:lnTo>
                      <a:pt x="168" y="86"/>
                    </a:lnTo>
                    <a:lnTo>
                      <a:pt x="168" y="86"/>
                    </a:lnTo>
                    <a:lnTo>
                      <a:pt x="175" y="89"/>
                    </a:lnTo>
                    <a:lnTo>
                      <a:pt x="182" y="89"/>
                    </a:lnTo>
                    <a:lnTo>
                      <a:pt x="182" y="89"/>
                    </a:lnTo>
                    <a:lnTo>
                      <a:pt x="192" y="87"/>
                    </a:lnTo>
                    <a:lnTo>
                      <a:pt x="200" y="85"/>
                    </a:lnTo>
                    <a:lnTo>
                      <a:pt x="208" y="81"/>
                    </a:lnTo>
                    <a:lnTo>
                      <a:pt x="215" y="76"/>
                    </a:lnTo>
                    <a:lnTo>
                      <a:pt x="215" y="76"/>
                    </a:lnTo>
                    <a:lnTo>
                      <a:pt x="220" y="70"/>
                    </a:lnTo>
                    <a:lnTo>
                      <a:pt x="223" y="65"/>
                    </a:lnTo>
                    <a:lnTo>
                      <a:pt x="226" y="59"/>
                    </a:lnTo>
                    <a:lnTo>
                      <a:pt x="227" y="52"/>
                    </a:lnTo>
                    <a:lnTo>
                      <a:pt x="228" y="46"/>
                    </a:lnTo>
                    <a:lnTo>
                      <a:pt x="228" y="39"/>
                    </a:lnTo>
                    <a:lnTo>
                      <a:pt x="227" y="34"/>
                    </a:lnTo>
                    <a:lnTo>
                      <a:pt x="224" y="27"/>
                    </a:lnTo>
                    <a:lnTo>
                      <a:pt x="224" y="27"/>
                    </a:lnTo>
                    <a:lnTo>
                      <a:pt x="223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0" y="25"/>
                    </a:lnTo>
                    <a:lnTo>
                      <a:pt x="219" y="27"/>
                    </a:lnTo>
                    <a:lnTo>
                      <a:pt x="193" y="51"/>
                    </a:lnTo>
                    <a:lnTo>
                      <a:pt x="193" y="51"/>
                    </a:lnTo>
                    <a:lnTo>
                      <a:pt x="190" y="52"/>
                    </a:lnTo>
                    <a:lnTo>
                      <a:pt x="187" y="51"/>
                    </a:lnTo>
                    <a:lnTo>
                      <a:pt x="176" y="41"/>
                    </a:lnTo>
                    <a:lnTo>
                      <a:pt x="176" y="41"/>
                    </a:lnTo>
                    <a:lnTo>
                      <a:pt x="175" y="37"/>
                    </a:lnTo>
                    <a:lnTo>
                      <a:pt x="176" y="35"/>
                    </a:lnTo>
                    <a:lnTo>
                      <a:pt x="202" y="10"/>
                    </a:lnTo>
                    <a:close/>
                    <a:moveTo>
                      <a:pt x="172" y="45"/>
                    </a:moveTo>
                    <a:lnTo>
                      <a:pt x="182" y="56"/>
                    </a:lnTo>
                    <a:lnTo>
                      <a:pt x="182" y="56"/>
                    </a:lnTo>
                    <a:lnTo>
                      <a:pt x="186" y="58"/>
                    </a:lnTo>
                    <a:lnTo>
                      <a:pt x="190" y="59"/>
                    </a:lnTo>
                    <a:lnTo>
                      <a:pt x="195" y="58"/>
                    </a:lnTo>
                    <a:lnTo>
                      <a:pt x="199" y="56"/>
                    </a:lnTo>
                    <a:lnTo>
                      <a:pt x="220" y="35"/>
                    </a:lnTo>
                    <a:lnTo>
                      <a:pt x="220" y="35"/>
                    </a:lnTo>
                    <a:lnTo>
                      <a:pt x="221" y="44"/>
                    </a:lnTo>
                    <a:lnTo>
                      <a:pt x="220" y="53"/>
                    </a:lnTo>
                    <a:lnTo>
                      <a:pt x="216" y="63"/>
                    </a:lnTo>
                    <a:lnTo>
                      <a:pt x="210" y="70"/>
                    </a:lnTo>
                    <a:lnTo>
                      <a:pt x="210" y="70"/>
                    </a:lnTo>
                    <a:lnTo>
                      <a:pt x="205" y="74"/>
                    </a:lnTo>
                    <a:lnTo>
                      <a:pt x="198" y="79"/>
                    </a:lnTo>
                    <a:lnTo>
                      <a:pt x="190" y="80"/>
                    </a:lnTo>
                    <a:lnTo>
                      <a:pt x="182" y="81"/>
                    </a:lnTo>
                    <a:lnTo>
                      <a:pt x="182" y="81"/>
                    </a:lnTo>
                    <a:lnTo>
                      <a:pt x="175" y="80"/>
                    </a:lnTo>
                    <a:lnTo>
                      <a:pt x="168" y="79"/>
                    </a:lnTo>
                    <a:lnTo>
                      <a:pt x="168" y="79"/>
                    </a:lnTo>
                    <a:lnTo>
                      <a:pt x="166" y="79"/>
                    </a:lnTo>
                    <a:lnTo>
                      <a:pt x="165" y="79"/>
                    </a:lnTo>
                    <a:lnTo>
                      <a:pt x="79" y="166"/>
                    </a:lnTo>
                    <a:lnTo>
                      <a:pt x="79" y="166"/>
                    </a:lnTo>
                    <a:lnTo>
                      <a:pt x="78" y="167"/>
                    </a:lnTo>
                    <a:lnTo>
                      <a:pt x="78" y="169"/>
                    </a:lnTo>
                    <a:lnTo>
                      <a:pt x="78" y="169"/>
                    </a:lnTo>
                    <a:lnTo>
                      <a:pt x="79" y="175"/>
                    </a:lnTo>
                    <a:lnTo>
                      <a:pt x="81" y="180"/>
                    </a:lnTo>
                    <a:lnTo>
                      <a:pt x="81" y="186"/>
                    </a:lnTo>
                    <a:lnTo>
                      <a:pt x="81" y="191"/>
                    </a:lnTo>
                    <a:lnTo>
                      <a:pt x="78" y="197"/>
                    </a:lnTo>
                    <a:lnTo>
                      <a:pt x="76" y="202"/>
                    </a:lnTo>
                    <a:lnTo>
                      <a:pt x="74" y="207"/>
                    </a:lnTo>
                    <a:lnTo>
                      <a:pt x="70" y="211"/>
                    </a:lnTo>
                    <a:lnTo>
                      <a:pt x="70" y="211"/>
                    </a:lnTo>
                    <a:lnTo>
                      <a:pt x="62" y="217"/>
                    </a:lnTo>
                    <a:lnTo>
                      <a:pt x="54" y="221"/>
                    </a:lnTo>
                    <a:lnTo>
                      <a:pt x="43" y="222"/>
                    </a:lnTo>
                    <a:lnTo>
                      <a:pt x="34" y="219"/>
                    </a:lnTo>
                    <a:lnTo>
                      <a:pt x="55" y="198"/>
                    </a:lnTo>
                    <a:lnTo>
                      <a:pt x="55" y="198"/>
                    </a:lnTo>
                    <a:lnTo>
                      <a:pt x="57" y="195"/>
                    </a:lnTo>
                    <a:lnTo>
                      <a:pt x="58" y="191"/>
                    </a:lnTo>
                    <a:lnTo>
                      <a:pt x="58" y="187"/>
                    </a:lnTo>
                    <a:lnTo>
                      <a:pt x="56" y="183"/>
                    </a:lnTo>
                    <a:lnTo>
                      <a:pt x="44" y="171"/>
                    </a:lnTo>
                    <a:lnTo>
                      <a:pt x="44" y="171"/>
                    </a:lnTo>
                    <a:lnTo>
                      <a:pt x="41" y="169"/>
                    </a:lnTo>
                    <a:lnTo>
                      <a:pt x="37" y="169"/>
                    </a:lnTo>
                    <a:lnTo>
                      <a:pt x="33" y="170"/>
                    </a:lnTo>
                    <a:lnTo>
                      <a:pt x="29" y="173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7" y="184"/>
                    </a:lnTo>
                    <a:lnTo>
                      <a:pt x="8" y="175"/>
                    </a:lnTo>
                    <a:lnTo>
                      <a:pt x="12" y="166"/>
                    </a:lnTo>
                    <a:lnTo>
                      <a:pt x="18" y="159"/>
                    </a:lnTo>
                    <a:lnTo>
                      <a:pt x="18" y="159"/>
                    </a:lnTo>
                    <a:lnTo>
                      <a:pt x="23" y="154"/>
                    </a:lnTo>
                    <a:lnTo>
                      <a:pt x="30" y="150"/>
                    </a:lnTo>
                    <a:lnTo>
                      <a:pt x="37" y="148"/>
                    </a:lnTo>
                    <a:lnTo>
                      <a:pt x="44" y="147"/>
                    </a:lnTo>
                    <a:lnTo>
                      <a:pt x="44" y="147"/>
                    </a:lnTo>
                    <a:lnTo>
                      <a:pt x="53" y="148"/>
                    </a:lnTo>
                    <a:lnTo>
                      <a:pt x="58" y="149"/>
                    </a:lnTo>
                    <a:lnTo>
                      <a:pt x="58" y="149"/>
                    </a:lnTo>
                    <a:lnTo>
                      <a:pt x="61" y="150"/>
                    </a:lnTo>
                    <a:lnTo>
                      <a:pt x="63" y="149"/>
                    </a:lnTo>
                    <a:lnTo>
                      <a:pt x="148" y="63"/>
                    </a:lnTo>
                    <a:lnTo>
                      <a:pt x="148" y="63"/>
                    </a:lnTo>
                    <a:lnTo>
                      <a:pt x="150" y="62"/>
                    </a:lnTo>
                    <a:lnTo>
                      <a:pt x="150" y="59"/>
                    </a:lnTo>
                    <a:lnTo>
                      <a:pt x="150" y="59"/>
                    </a:lnTo>
                    <a:lnTo>
                      <a:pt x="147" y="53"/>
                    </a:lnTo>
                    <a:lnTo>
                      <a:pt x="146" y="49"/>
                    </a:lnTo>
                    <a:lnTo>
                      <a:pt x="146" y="43"/>
                    </a:lnTo>
                    <a:lnTo>
                      <a:pt x="147" y="37"/>
                    </a:lnTo>
                    <a:lnTo>
                      <a:pt x="148" y="31"/>
                    </a:lnTo>
                    <a:lnTo>
                      <a:pt x="151" y="27"/>
                    </a:lnTo>
                    <a:lnTo>
                      <a:pt x="154" y="22"/>
                    </a:lnTo>
                    <a:lnTo>
                      <a:pt x="158" y="17"/>
                    </a:lnTo>
                    <a:lnTo>
                      <a:pt x="158" y="17"/>
                    </a:lnTo>
                    <a:lnTo>
                      <a:pt x="165" y="11"/>
                    </a:lnTo>
                    <a:lnTo>
                      <a:pt x="174" y="8"/>
                    </a:lnTo>
                    <a:lnTo>
                      <a:pt x="183" y="7"/>
                    </a:lnTo>
                    <a:lnTo>
                      <a:pt x="193" y="9"/>
                    </a:lnTo>
                    <a:lnTo>
                      <a:pt x="172" y="30"/>
                    </a:lnTo>
                    <a:lnTo>
                      <a:pt x="172" y="30"/>
                    </a:lnTo>
                    <a:lnTo>
                      <a:pt x="169" y="34"/>
                    </a:lnTo>
                    <a:lnTo>
                      <a:pt x="168" y="37"/>
                    </a:lnTo>
                    <a:lnTo>
                      <a:pt x="169" y="42"/>
                    </a:lnTo>
                    <a:lnTo>
                      <a:pt x="172" y="45"/>
                    </a:lnTo>
                    <a:lnTo>
                      <a:pt x="17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57"/>
              <p:cNvSpPr>
                <a:spLocks/>
              </p:cNvSpPr>
              <p:nvPr/>
            </p:nvSpPr>
            <p:spPr bwMode="auto">
              <a:xfrm>
                <a:off x="2735263" y="3740151"/>
                <a:ext cx="163513" cy="163513"/>
              </a:xfrm>
              <a:custGeom>
                <a:avLst/>
                <a:gdLst>
                  <a:gd name="T0" fmla="*/ 84 w 103"/>
                  <a:gd name="T1" fmla="*/ 93 h 103"/>
                  <a:gd name="T2" fmla="*/ 84 w 103"/>
                  <a:gd name="T3" fmla="*/ 93 h 103"/>
                  <a:gd name="T4" fmla="*/ 81 w 103"/>
                  <a:gd name="T5" fmla="*/ 96 h 103"/>
                  <a:gd name="T6" fmla="*/ 78 w 103"/>
                  <a:gd name="T7" fmla="*/ 93 h 103"/>
                  <a:gd name="T8" fmla="*/ 7 w 103"/>
                  <a:gd name="T9" fmla="*/ 22 h 103"/>
                  <a:gd name="T10" fmla="*/ 7 w 103"/>
                  <a:gd name="T11" fmla="*/ 22 h 103"/>
                  <a:gd name="T12" fmla="*/ 3 w 103"/>
                  <a:gd name="T13" fmla="*/ 22 h 103"/>
                  <a:gd name="T14" fmla="*/ 1 w 103"/>
                  <a:gd name="T15" fmla="*/ 22 h 103"/>
                  <a:gd name="T16" fmla="*/ 1 w 103"/>
                  <a:gd name="T17" fmla="*/ 22 h 103"/>
                  <a:gd name="T18" fmla="*/ 0 w 103"/>
                  <a:gd name="T19" fmla="*/ 25 h 103"/>
                  <a:gd name="T20" fmla="*/ 1 w 103"/>
                  <a:gd name="T21" fmla="*/ 28 h 103"/>
                  <a:gd name="T22" fmla="*/ 74 w 103"/>
                  <a:gd name="T23" fmla="*/ 99 h 103"/>
                  <a:gd name="T24" fmla="*/ 74 w 103"/>
                  <a:gd name="T25" fmla="*/ 99 h 103"/>
                  <a:gd name="T26" fmla="*/ 77 w 103"/>
                  <a:gd name="T27" fmla="*/ 101 h 103"/>
                  <a:gd name="T28" fmla="*/ 81 w 103"/>
                  <a:gd name="T29" fmla="*/ 103 h 103"/>
                  <a:gd name="T30" fmla="*/ 81 w 103"/>
                  <a:gd name="T31" fmla="*/ 103 h 103"/>
                  <a:gd name="T32" fmla="*/ 81 w 103"/>
                  <a:gd name="T33" fmla="*/ 103 h 103"/>
                  <a:gd name="T34" fmla="*/ 81 w 103"/>
                  <a:gd name="T35" fmla="*/ 103 h 103"/>
                  <a:gd name="T36" fmla="*/ 85 w 103"/>
                  <a:gd name="T37" fmla="*/ 101 h 103"/>
                  <a:gd name="T38" fmla="*/ 89 w 103"/>
                  <a:gd name="T39" fmla="*/ 99 h 103"/>
                  <a:gd name="T40" fmla="*/ 99 w 103"/>
                  <a:gd name="T41" fmla="*/ 89 h 103"/>
                  <a:gd name="T42" fmla="*/ 99 w 103"/>
                  <a:gd name="T43" fmla="*/ 89 h 103"/>
                  <a:gd name="T44" fmla="*/ 102 w 103"/>
                  <a:gd name="T45" fmla="*/ 84 h 103"/>
                  <a:gd name="T46" fmla="*/ 103 w 103"/>
                  <a:gd name="T47" fmla="*/ 80 h 103"/>
                  <a:gd name="T48" fmla="*/ 102 w 103"/>
                  <a:gd name="T49" fmla="*/ 76 h 103"/>
                  <a:gd name="T50" fmla="*/ 99 w 103"/>
                  <a:gd name="T51" fmla="*/ 72 h 103"/>
                  <a:gd name="T52" fmla="*/ 28 w 103"/>
                  <a:gd name="T53" fmla="*/ 1 h 103"/>
                  <a:gd name="T54" fmla="*/ 28 w 103"/>
                  <a:gd name="T55" fmla="*/ 1 h 103"/>
                  <a:gd name="T56" fmla="*/ 26 w 103"/>
                  <a:gd name="T57" fmla="*/ 0 h 103"/>
                  <a:gd name="T58" fmla="*/ 23 w 103"/>
                  <a:gd name="T59" fmla="*/ 1 h 103"/>
                  <a:gd name="T60" fmla="*/ 23 w 103"/>
                  <a:gd name="T61" fmla="*/ 1 h 103"/>
                  <a:gd name="T62" fmla="*/ 22 w 103"/>
                  <a:gd name="T63" fmla="*/ 3 h 103"/>
                  <a:gd name="T64" fmla="*/ 23 w 103"/>
                  <a:gd name="T65" fmla="*/ 6 h 103"/>
                  <a:gd name="T66" fmla="*/ 95 w 103"/>
                  <a:gd name="T67" fmla="*/ 77 h 103"/>
                  <a:gd name="T68" fmla="*/ 95 w 103"/>
                  <a:gd name="T69" fmla="*/ 77 h 103"/>
                  <a:gd name="T70" fmla="*/ 96 w 103"/>
                  <a:gd name="T71" fmla="*/ 80 h 103"/>
                  <a:gd name="T72" fmla="*/ 95 w 103"/>
                  <a:gd name="T73" fmla="*/ 83 h 103"/>
                  <a:gd name="T74" fmla="*/ 84 w 103"/>
                  <a:gd name="T75" fmla="*/ 9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3" h="103">
                    <a:moveTo>
                      <a:pt x="84" y="93"/>
                    </a:moveTo>
                    <a:lnTo>
                      <a:pt x="84" y="93"/>
                    </a:lnTo>
                    <a:lnTo>
                      <a:pt x="81" y="96"/>
                    </a:lnTo>
                    <a:lnTo>
                      <a:pt x="78" y="93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3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0" y="25"/>
                    </a:lnTo>
                    <a:lnTo>
                      <a:pt x="1" y="28"/>
                    </a:lnTo>
                    <a:lnTo>
                      <a:pt x="74" y="99"/>
                    </a:lnTo>
                    <a:lnTo>
                      <a:pt x="74" y="99"/>
                    </a:lnTo>
                    <a:lnTo>
                      <a:pt x="77" y="101"/>
                    </a:lnTo>
                    <a:lnTo>
                      <a:pt x="81" y="103"/>
                    </a:lnTo>
                    <a:lnTo>
                      <a:pt x="81" y="103"/>
                    </a:lnTo>
                    <a:lnTo>
                      <a:pt x="81" y="103"/>
                    </a:lnTo>
                    <a:lnTo>
                      <a:pt x="81" y="103"/>
                    </a:lnTo>
                    <a:lnTo>
                      <a:pt x="85" y="101"/>
                    </a:lnTo>
                    <a:lnTo>
                      <a:pt x="89" y="99"/>
                    </a:lnTo>
                    <a:lnTo>
                      <a:pt x="99" y="89"/>
                    </a:lnTo>
                    <a:lnTo>
                      <a:pt x="99" y="89"/>
                    </a:lnTo>
                    <a:lnTo>
                      <a:pt x="102" y="84"/>
                    </a:lnTo>
                    <a:lnTo>
                      <a:pt x="103" y="80"/>
                    </a:lnTo>
                    <a:lnTo>
                      <a:pt x="102" y="76"/>
                    </a:lnTo>
                    <a:lnTo>
                      <a:pt x="99" y="72"/>
                    </a:lnTo>
                    <a:lnTo>
                      <a:pt x="28" y="1"/>
                    </a:lnTo>
                    <a:lnTo>
                      <a:pt x="28" y="1"/>
                    </a:lnTo>
                    <a:lnTo>
                      <a:pt x="26" y="0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2" y="3"/>
                    </a:lnTo>
                    <a:lnTo>
                      <a:pt x="23" y="6"/>
                    </a:lnTo>
                    <a:lnTo>
                      <a:pt x="95" y="77"/>
                    </a:lnTo>
                    <a:lnTo>
                      <a:pt x="95" y="77"/>
                    </a:lnTo>
                    <a:lnTo>
                      <a:pt x="96" y="80"/>
                    </a:lnTo>
                    <a:lnTo>
                      <a:pt x="95" y="83"/>
                    </a:lnTo>
                    <a:lnTo>
                      <a:pt x="84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Freeform: Shape 58"/>
              <p:cNvSpPr>
                <a:spLocks/>
              </p:cNvSpPr>
              <p:nvPr/>
            </p:nvSpPr>
            <p:spPr bwMode="auto">
              <a:xfrm>
                <a:off x="2536826" y="3541713"/>
                <a:ext cx="147638" cy="147638"/>
              </a:xfrm>
              <a:custGeom>
                <a:avLst/>
                <a:gdLst>
                  <a:gd name="T0" fmla="*/ 42 w 93"/>
                  <a:gd name="T1" fmla="*/ 22 h 93"/>
                  <a:gd name="T2" fmla="*/ 21 w 93"/>
                  <a:gd name="T3" fmla="*/ 1 h 93"/>
                  <a:gd name="T4" fmla="*/ 21 w 93"/>
                  <a:gd name="T5" fmla="*/ 1 h 93"/>
                  <a:gd name="T6" fmla="*/ 19 w 93"/>
                  <a:gd name="T7" fmla="*/ 0 h 93"/>
                  <a:gd name="T8" fmla="*/ 16 w 93"/>
                  <a:gd name="T9" fmla="*/ 1 h 93"/>
                  <a:gd name="T10" fmla="*/ 1 w 93"/>
                  <a:gd name="T11" fmla="*/ 15 h 93"/>
                  <a:gd name="T12" fmla="*/ 1 w 93"/>
                  <a:gd name="T13" fmla="*/ 15 h 93"/>
                  <a:gd name="T14" fmla="*/ 0 w 93"/>
                  <a:gd name="T15" fmla="*/ 18 h 93"/>
                  <a:gd name="T16" fmla="*/ 1 w 93"/>
                  <a:gd name="T17" fmla="*/ 21 h 93"/>
                  <a:gd name="T18" fmla="*/ 23 w 93"/>
                  <a:gd name="T19" fmla="*/ 42 h 93"/>
                  <a:gd name="T20" fmla="*/ 23 w 93"/>
                  <a:gd name="T21" fmla="*/ 42 h 93"/>
                  <a:gd name="T22" fmla="*/ 26 w 93"/>
                  <a:gd name="T23" fmla="*/ 43 h 93"/>
                  <a:gd name="T24" fmla="*/ 26 w 93"/>
                  <a:gd name="T25" fmla="*/ 43 h 93"/>
                  <a:gd name="T26" fmla="*/ 28 w 93"/>
                  <a:gd name="T27" fmla="*/ 42 h 93"/>
                  <a:gd name="T28" fmla="*/ 33 w 93"/>
                  <a:gd name="T29" fmla="*/ 37 h 93"/>
                  <a:gd name="T30" fmla="*/ 87 w 93"/>
                  <a:gd name="T31" fmla="*/ 92 h 93"/>
                  <a:gd name="T32" fmla="*/ 87 w 93"/>
                  <a:gd name="T33" fmla="*/ 92 h 93"/>
                  <a:gd name="T34" fmla="*/ 90 w 93"/>
                  <a:gd name="T35" fmla="*/ 93 h 93"/>
                  <a:gd name="T36" fmla="*/ 90 w 93"/>
                  <a:gd name="T37" fmla="*/ 93 h 93"/>
                  <a:gd name="T38" fmla="*/ 92 w 93"/>
                  <a:gd name="T39" fmla="*/ 92 h 93"/>
                  <a:gd name="T40" fmla="*/ 92 w 93"/>
                  <a:gd name="T41" fmla="*/ 92 h 93"/>
                  <a:gd name="T42" fmla="*/ 93 w 93"/>
                  <a:gd name="T43" fmla="*/ 90 h 93"/>
                  <a:gd name="T44" fmla="*/ 92 w 93"/>
                  <a:gd name="T45" fmla="*/ 86 h 93"/>
                  <a:gd name="T46" fmla="*/ 37 w 93"/>
                  <a:gd name="T47" fmla="*/ 32 h 93"/>
                  <a:gd name="T48" fmla="*/ 42 w 93"/>
                  <a:gd name="T49" fmla="*/ 28 h 93"/>
                  <a:gd name="T50" fmla="*/ 42 w 93"/>
                  <a:gd name="T51" fmla="*/ 28 h 93"/>
                  <a:gd name="T52" fmla="*/ 43 w 93"/>
                  <a:gd name="T53" fmla="*/ 25 h 93"/>
                  <a:gd name="T54" fmla="*/ 42 w 93"/>
                  <a:gd name="T55" fmla="*/ 22 h 93"/>
                  <a:gd name="T56" fmla="*/ 42 w 93"/>
                  <a:gd name="T57" fmla="*/ 22 h 93"/>
                  <a:gd name="T58" fmla="*/ 26 w 93"/>
                  <a:gd name="T59" fmla="*/ 35 h 93"/>
                  <a:gd name="T60" fmla="*/ 9 w 93"/>
                  <a:gd name="T61" fmla="*/ 18 h 93"/>
                  <a:gd name="T62" fmla="*/ 19 w 93"/>
                  <a:gd name="T63" fmla="*/ 9 h 93"/>
                  <a:gd name="T64" fmla="*/ 35 w 93"/>
                  <a:gd name="T65" fmla="*/ 25 h 93"/>
                  <a:gd name="T66" fmla="*/ 26 w 93"/>
                  <a:gd name="T67" fmla="*/ 3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93">
                    <a:moveTo>
                      <a:pt x="42" y="22"/>
                    </a:moveTo>
                    <a:lnTo>
                      <a:pt x="21" y="1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6" y="1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8" y="42"/>
                    </a:lnTo>
                    <a:lnTo>
                      <a:pt x="33" y="37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90" y="93"/>
                    </a:lnTo>
                    <a:lnTo>
                      <a:pt x="90" y="93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3" y="90"/>
                    </a:lnTo>
                    <a:lnTo>
                      <a:pt x="92" y="86"/>
                    </a:lnTo>
                    <a:lnTo>
                      <a:pt x="37" y="32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3" y="25"/>
                    </a:lnTo>
                    <a:lnTo>
                      <a:pt x="42" y="22"/>
                    </a:lnTo>
                    <a:lnTo>
                      <a:pt x="42" y="22"/>
                    </a:lnTo>
                    <a:close/>
                    <a:moveTo>
                      <a:pt x="26" y="35"/>
                    </a:moveTo>
                    <a:lnTo>
                      <a:pt x="9" y="18"/>
                    </a:lnTo>
                    <a:lnTo>
                      <a:pt x="19" y="9"/>
                    </a:lnTo>
                    <a:lnTo>
                      <a:pt x="35" y="25"/>
                    </a:lnTo>
                    <a:lnTo>
                      <a:pt x="26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0" name="Group 59"/>
            <p:cNvGrpSpPr/>
            <p:nvPr/>
          </p:nvGrpSpPr>
          <p:grpSpPr>
            <a:xfrm>
              <a:off x="8845850" y="1687924"/>
              <a:ext cx="393595" cy="299132"/>
              <a:chOff x="3240088" y="4721226"/>
              <a:chExt cx="476250" cy="361950"/>
            </a:xfrm>
            <a:solidFill>
              <a:schemeClr val="bg1"/>
            </a:solidFill>
          </p:grpSpPr>
          <p:sp>
            <p:nvSpPr>
              <p:cNvPr id="51" name="Freeform: Shape 60"/>
              <p:cNvSpPr>
                <a:spLocks/>
              </p:cNvSpPr>
              <p:nvPr/>
            </p:nvSpPr>
            <p:spPr bwMode="auto">
              <a:xfrm>
                <a:off x="3513138" y="4878388"/>
                <a:ext cx="203200" cy="204788"/>
              </a:xfrm>
              <a:custGeom>
                <a:avLst/>
                <a:gdLst>
                  <a:gd name="T0" fmla="*/ 83 w 128"/>
                  <a:gd name="T1" fmla="*/ 0 h 129"/>
                  <a:gd name="T2" fmla="*/ 78 w 128"/>
                  <a:gd name="T3" fmla="*/ 3 h 129"/>
                  <a:gd name="T4" fmla="*/ 78 w 128"/>
                  <a:gd name="T5" fmla="*/ 6 h 129"/>
                  <a:gd name="T6" fmla="*/ 80 w 128"/>
                  <a:gd name="T7" fmla="*/ 7 h 129"/>
                  <a:gd name="T8" fmla="*/ 99 w 128"/>
                  <a:gd name="T9" fmla="*/ 15 h 129"/>
                  <a:gd name="T10" fmla="*/ 111 w 128"/>
                  <a:gd name="T11" fmla="*/ 25 h 129"/>
                  <a:gd name="T12" fmla="*/ 119 w 128"/>
                  <a:gd name="T13" fmla="*/ 36 h 129"/>
                  <a:gd name="T14" fmla="*/ 121 w 128"/>
                  <a:gd name="T15" fmla="*/ 50 h 129"/>
                  <a:gd name="T16" fmla="*/ 120 w 128"/>
                  <a:gd name="T17" fmla="*/ 58 h 129"/>
                  <a:gd name="T18" fmla="*/ 115 w 128"/>
                  <a:gd name="T19" fmla="*/ 69 h 129"/>
                  <a:gd name="T20" fmla="*/ 102 w 128"/>
                  <a:gd name="T21" fmla="*/ 83 h 129"/>
                  <a:gd name="T22" fmla="*/ 94 w 128"/>
                  <a:gd name="T23" fmla="*/ 90 h 129"/>
                  <a:gd name="T24" fmla="*/ 92 w 128"/>
                  <a:gd name="T25" fmla="*/ 94 h 129"/>
                  <a:gd name="T26" fmla="*/ 92 w 128"/>
                  <a:gd name="T27" fmla="*/ 121 h 129"/>
                  <a:gd name="T28" fmla="*/ 76 w 128"/>
                  <a:gd name="T29" fmla="*/ 111 h 129"/>
                  <a:gd name="T30" fmla="*/ 70 w 128"/>
                  <a:gd name="T31" fmla="*/ 105 h 129"/>
                  <a:gd name="T32" fmla="*/ 66 w 128"/>
                  <a:gd name="T33" fmla="*/ 104 h 129"/>
                  <a:gd name="T34" fmla="*/ 60 w 128"/>
                  <a:gd name="T35" fmla="*/ 105 h 129"/>
                  <a:gd name="T36" fmla="*/ 55 w 128"/>
                  <a:gd name="T37" fmla="*/ 107 h 129"/>
                  <a:gd name="T38" fmla="*/ 50 w 128"/>
                  <a:gd name="T39" fmla="*/ 108 h 129"/>
                  <a:gd name="T40" fmla="*/ 25 w 128"/>
                  <a:gd name="T41" fmla="*/ 104 h 129"/>
                  <a:gd name="T42" fmla="*/ 5 w 128"/>
                  <a:gd name="T43" fmla="*/ 94 h 129"/>
                  <a:gd name="T44" fmla="*/ 2 w 128"/>
                  <a:gd name="T45" fmla="*/ 94 h 129"/>
                  <a:gd name="T46" fmla="*/ 0 w 128"/>
                  <a:gd name="T47" fmla="*/ 95 h 129"/>
                  <a:gd name="T48" fmla="*/ 1 w 128"/>
                  <a:gd name="T49" fmla="*/ 100 h 129"/>
                  <a:gd name="T50" fmla="*/ 11 w 128"/>
                  <a:gd name="T51" fmla="*/ 107 h 129"/>
                  <a:gd name="T52" fmla="*/ 36 w 128"/>
                  <a:gd name="T53" fmla="*/ 114 h 129"/>
                  <a:gd name="T54" fmla="*/ 50 w 128"/>
                  <a:gd name="T55" fmla="*/ 115 h 129"/>
                  <a:gd name="T56" fmla="*/ 63 w 128"/>
                  <a:gd name="T57" fmla="*/ 112 h 129"/>
                  <a:gd name="T58" fmla="*/ 66 w 128"/>
                  <a:gd name="T59" fmla="*/ 111 h 129"/>
                  <a:gd name="T60" fmla="*/ 71 w 128"/>
                  <a:gd name="T61" fmla="*/ 116 h 129"/>
                  <a:gd name="T62" fmla="*/ 85 w 128"/>
                  <a:gd name="T63" fmla="*/ 125 h 129"/>
                  <a:gd name="T64" fmla="*/ 95 w 128"/>
                  <a:gd name="T65" fmla="*/ 129 h 129"/>
                  <a:gd name="T66" fmla="*/ 95 w 128"/>
                  <a:gd name="T67" fmla="*/ 129 h 129"/>
                  <a:gd name="T68" fmla="*/ 98 w 128"/>
                  <a:gd name="T69" fmla="*/ 128 h 129"/>
                  <a:gd name="T70" fmla="*/ 99 w 128"/>
                  <a:gd name="T71" fmla="*/ 125 h 129"/>
                  <a:gd name="T72" fmla="*/ 99 w 128"/>
                  <a:gd name="T73" fmla="*/ 95 h 129"/>
                  <a:gd name="T74" fmla="*/ 116 w 128"/>
                  <a:gd name="T75" fmla="*/ 80 h 129"/>
                  <a:gd name="T76" fmla="*/ 123 w 128"/>
                  <a:gd name="T77" fmla="*/ 68 h 129"/>
                  <a:gd name="T78" fmla="*/ 127 w 128"/>
                  <a:gd name="T79" fmla="*/ 56 h 129"/>
                  <a:gd name="T80" fmla="*/ 128 w 128"/>
                  <a:gd name="T81" fmla="*/ 50 h 129"/>
                  <a:gd name="T82" fmla="*/ 125 w 128"/>
                  <a:gd name="T83" fmla="*/ 34 h 129"/>
                  <a:gd name="T84" fmla="*/ 116 w 128"/>
                  <a:gd name="T85" fmla="*/ 20 h 129"/>
                  <a:gd name="T86" fmla="*/ 102 w 128"/>
                  <a:gd name="T87" fmla="*/ 10 h 129"/>
                  <a:gd name="T88" fmla="*/ 83 w 128"/>
                  <a:gd name="T8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8" h="129">
                    <a:moveTo>
                      <a:pt x="83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90" y="11"/>
                    </a:lnTo>
                    <a:lnTo>
                      <a:pt x="99" y="15"/>
                    </a:lnTo>
                    <a:lnTo>
                      <a:pt x="106" y="19"/>
                    </a:lnTo>
                    <a:lnTo>
                      <a:pt x="111" y="25"/>
                    </a:lnTo>
                    <a:lnTo>
                      <a:pt x="115" y="29"/>
                    </a:lnTo>
                    <a:lnTo>
                      <a:pt x="119" y="36"/>
                    </a:lnTo>
                    <a:lnTo>
                      <a:pt x="120" y="42"/>
                    </a:lnTo>
                    <a:lnTo>
                      <a:pt x="121" y="50"/>
                    </a:lnTo>
                    <a:lnTo>
                      <a:pt x="121" y="50"/>
                    </a:lnTo>
                    <a:lnTo>
                      <a:pt x="120" y="58"/>
                    </a:lnTo>
                    <a:lnTo>
                      <a:pt x="118" y="63"/>
                    </a:lnTo>
                    <a:lnTo>
                      <a:pt x="115" y="69"/>
                    </a:lnTo>
                    <a:lnTo>
                      <a:pt x="111" y="75"/>
                    </a:lnTo>
                    <a:lnTo>
                      <a:pt x="102" y="83"/>
                    </a:lnTo>
                    <a:lnTo>
                      <a:pt x="94" y="90"/>
                    </a:lnTo>
                    <a:lnTo>
                      <a:pt x="94" y="90"/>
                    </a:lnTo>
                    <a:lnTo>
                      <a:pt x="93" y="91"/>
                    </a:lnTo>
                    <a:lnTo>
                      <a:pt x="92" y="94"/>
                    </a:lnTo>
                    <a:lnTo>
                      <a:pt x="92" y="121"/>
                    </a:lnTo>
                    <a:lnTo>
                      <a:pt x="92" y="121"/>
                    </a:lnTo>
                    <a:lnTo>
                      <a:pt x="83" y="116"/>
                    </a:lnTo>
                    <a:lnTo>
                      <a:pt x="76" y="111"/>
                    </a:lnTo>
                    <a:lnTo>
                      <a:pt x="70" y="105"/>
                    </a:lnTo>
                    <a:lnTo>
                      <a:pt x="70" y="105"/>
                    </a:lnTo>
                    <a:lnTo>
                      <a:pt x="69" y="104"/>
                    </a:lnTo>
                    <a:lnTo>
                      <a:pt x="66" y="104"/>
                    </a:lnTo>
                    <a:lnTo>
                      <a:pt x="66" y="104"/>
                    </a:lnTo>
                    <a:lnTo>
                      <a:pt x="60" y="105"/>
                    </a:lnTo>
                    <a:lnTo>
                      <a:pt x="60" y="105"/>
                    </a:lnTo>
                    <a:lnTo>
                      <a:pt x="55" y="107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37" y="107"/>
                    </a:lnTo>
                    <a:lnTo>
                      <a:pt x="25" y="104"/>
                    </a:lnTo>
                    <a:lnTo>
                      <a:pt x="15" y="100"/>
                    </a:lnTo>
                    <a:lnTo>
                      <a:pt x="5" y="94"/>
                    </a:lnTo>
                    <a:lnTo>
                      <a:pt x="5" y="94"/>
                    </a:lnTo>
                    <a:lnTo>
                      <a:pt x="2" y="94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100"/>
                    </a:lnTo>
                    <a:lnTo>
                      <a:pt x="1" y="100"/>
                    </a:lnTo>
                    <a:lnTo>
                      <a:pt x="11" y="107"/>
                    </a:lnTo>
                    <a:lnTo>
                      <a:pt x="23" y="111"/>
                    </a:lnTo>
                    <a:lnTo>
                      <a:pt x="36" y="114"/>
                    </a:lnTo>
                    <a:lnTo>
                      <a:pt x="50" y="115"/>
                    </a:lnTo>
                    <a:lnTo>
                      <a:pt x="50" y="115"/>
                    </a:lnTo>
                    <a:lnTo>
                      <a:pt x="56" y="114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6" y="111"/>
                    </a:lnTo>
                    <a:lnTo>
                      <a:pt x="66" y="111"/>
                    </a:lnTo>
                    <a:lnTo>
                      <a:pt x="71" y="116"/>
                    </a:lnTo>
                    <a:lnTo>
                      <a:pt x="76" y="119"/>
                    </a:lnTo>
                    <a:lnTo>
                      <a:pt x="85" y="125"/>
                    </a:lnTo>
                    <a:lnTo>
                      <a:pt x="92" y="128"/>
                    </a:lnTo>
                    <a:lnTo>
                      <a:pt x="95" y="129"/>
                    </a:lnTo>
                    <a:lnTo>
                      <a:pt x="95" y="129"/>
                    </a:lnTo>
                    <a:lnTo>
                      <a:pt x="95" y="129"/>
                    </a:lnTo>
                    <a:lnTo>
                      <a:pt x="95" y="129"/>
                    </a:lnTo>
                    <a:lnTo>
                      <a:pt x="98" y="128"/>
                    </a:lnTo>
                    <a:lnTo>
                      <a:pt x="98" y="128"/>
                    </a:lnTo>
                    <a:lnTo>
                      <a:pt x="99" y="125"/>
                    </a:lnTo>
                    <a:lnTo>
                      <a:pt x="99" y="95"/>
                    </a:lnTo>
                    <a:lnTo>
                      <a:pt x="99" y="95"/>
                    </a:lnTo>
                    <a:lnTo>
                      <a:pt x="112" y="84"/>
                    </a:lnTo>
                    <a:lnTo>
                      <a:pt x="116" y="80"/>
                    </a:lnTo>
                    <a:lnTo>
                      <a:pt x="120" y="74"/>
                    </a:lnTo>
                    <a:lnTo>
                      <a:pt x="123" y="68"/>
                    </a:lnTo>
                    <a:lnTo>
                      <a:pt x="126" y="62"/>
                    </a:lnTo>
                    <a:lnTo>
                      <a:pt x="127" y="56"/>
                    </a:lnTo>
                    <a:lnTo>
                      <a:pt x="128" y="50"/>
                    </a:lnTo>
                    <a:lnTo>
                      <a:pt x="128" y="50"/>
                    </a:lnTo>
                    <a:lnTo>
                      <a:pt x="127" y="41"/>
                    </a:lnTo>
                    <a:lnTo>
                      <a:pt x="125" y="34"/>
                    </a:lnTo>
                    <a:lnTo>
                      <a:pt x="121" y="27"/>
                    </a:lnTo>
                    <a:lnTo>
                      <a:pt x="116" y="20"/>
                    </a:lnTo>
                    <a:lnTo>
                      <a:pt x="111" y="14"/>
                    </a:lnTo>
                    <a:lnTo>
                      <a:pt x="102" y="10"/>
                    </a:lnTo>
                    <a:lnTo>
                      <a:pt x="93" y="5"/>
                    </a:lnTo>
                    <a:lnTo>
                      <a:pt x="83" y="0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61"/>
              <p:cNvSpPr>
                <a:spLocks/>
              </p:cNvSpPr>
              <p:nvPr/>
            </p:nvSpPr>
            <p:spPr bwMode="auto">
              <a:xfrm>
                <a:off x="3240088" y="4721226"/>
                <a:ext cx="374650" cy="342900"/>
              </a:xfrm>
              <a:custGeom>
                <a:avLst/>
                <a:gdLst>
                  <a:gd name="T0" fmla="*/ 235 w 236"/>
                  <a:gd name="T1" fmla="*/ 85 h 216"/>
                  <a:gd name="T2" fmla="*/ 227 w 236"/>
                  <a:gd name="T3" fmla="*/ 57 h 216"/>
                  <a:gd name="T4" fmla="*/ 210 w 236"/>
                  <a:gd name="T5" fmla="*/ 34 h 216"/>
                  <a:gd name="T6" fmla="*/ 186 w 236"/>
                  <a:gd name="T7" fmla="*/ 15 h 216"/>
                  <a:gd name="T8" fmla="*/ 154 w 236"/>
                  <a:gd name="T9" fmla="*/ 3 h 216"/>
                  <a:gd name="T10" fmla="*/ 119 w 236"/>
                  <a:gd name="T11" fmla="*/ 0 h 216"/>
                  <a:gd name="T12" fmla="*/ 94 w 236"/>
                  <a:gd name="T13" fmla="*/ 1 h 216"/>
                  <a:gd name="T14" fmla="*/ 62 w 236"/>
                  <a:gd name="T15" fmla="*/ 10 h 216"/>
                  <a:gd name="T16" fmla="*/ 35 w 236"/>
                  <a:gd name="T17" fmla="*/ 27 h 216"/>
                  <a:gd name="T18" fmla="*/ 14 w 236"/>
                  <a:gd name="T19" fmla="*/ 49 h 216"/>
                  <a:gd name="T20" fmla="*/ 2 w 236"/>
                  <a:gd name="T21" fmla="*/ 76 h 216"/>
                  <a:gd name="T22" fmla="*/ 0 w 236"/>
                  <a:gd name="T23" fmla="*/ 96 h 216"/>
                  <a:gd name="T24" fmla="*/ 8 w 236"/>
                  <a:gd name="T25" fmla="*/ 128 h 216"/>
                  <a:gd name="T26" fmla="*/ 28 w 236"/>
                  <a:gd name="T27" fmla="*/ 153 h 216"/>
                  <a:gd name="T28" fmla="*/ 43 w 236"/>
                  <a:gd name="T29" fmla="*/ 213 h 216"/>
                  <a:gd name="T30" fmla="*/ 44 w 236"/>
                  <a:gd name="T31" fmla="*/ 216 h 216"/>
                  <a:gd name="T32" fmla="*/ 47 w 236"/>
                  <a:gd name="T33" fmla="*/ 216 h 216"/>
                  <a:gd name="T34" fmla="*/ 52 w 236"/>
                  <a:gd name="T35" fmla="*/ 214 h 216"/>
                  <a:gd name="T36" fmla="*/ 86 w 236"/>
                  <a:gd name="T37" fmla="*/ 189 h 216"/>
                  <a:gd name="T38" fmla="*/ 108 w 236"/>
                  <a:gd name="T39" fmla="*/ 185 h 216"/>
                  <a:gd name="T40" fmla="*/ 135 w 236"/>
                  <a:gd name="T41" fmla="*/ 185 h 216"/>
                  <a:gd name="T42" fmla="*/ 169 w 236"/>
                  <a:gd name="T43" fmla="*/ 179 h 216"/>
                  <a:gd name="T44" fmla="*/ 196 w 236"/>
                  <a:gd name="T45" fmla="*/ 166 h 216"/>
                  <a:gd name="T46" fmla="*/ 217 w 236"/>
                  <a:gd name="T47" fmla="*/ 147 h 216"/>
                  <a:gd name="T48" fmla="*/ 231 w 236"/>
                  <a:gd name="T49" fmla="*/ 124 h 216"/>
                  <a:gd name="T50" fmla="*/ 236 w 236"/>
                  <a:gd name="T51" fmla="*/ 96 h 216"/>
                  <a:gd name="T52" fmla="*/ 123 w 236"/>
                  <a:gd name="T53" fmla="*/ 178 h 216"/>
                  <a:gd name="T54" fmla="*/ 93 w 236"/>
                  <a:gd name="T55" fmla="*/ 174 h 216"/>
                  <a:gd name="T56" fmla="*/ 90 w 236"/>
                  <a:gd name="T57" fmla="*/ 175 h 216"/>
                  <a:gd name="T58" fmla="*/ 58 w 236"/>
                  <a:gd name="T59" fmla="*/ 202 h 216"/>
                  <a:gd name="T60" fmla="*/ 50 w 236"/>
                  <a:gd name="T61" fmla="*/ 164 h 216"/>
                  <a:gd name="T62" fmla="*/ 49 w 236"/>
                  <a:gd name="T63" fmla="*/ 161 h 216"/>
                  <a:gd name="T64" fmla="*/ 21 w 236"/>
                  <a:gd name="T65" fmla="*/ 134 h 216"/>
                  <a:gd name="T66" fmla="*/ 8 w 236"/>
                  <a:gd name="T67" fmla="*/ 106 h 216"/>
                  <a:gd name="T68" fmla="*/ 8 w 236"/>
                  <a:gd name="T69" fmla="*/ 86 h 216"/>
                  <a:gd name="T70" fmla="*/ 16 w 236"/>
                  <a:gd name="T71" fmla="*/ 61 h 216"/>
                  <a:gd name="T72" fmla="*/ 33 w 236"/>
                  <a:gd name="T73" fmla="*/ 38 h 216"/>
                  <a:gd name="T74" fmla="*/ 56 w 236"/>
                  <a:gd name="T75" fmla="*/ 22 h 216"/>
                  <a:gd name="T76" fmla="*/ 85 w 236"/>
                  <a:gd name="T77" fmla="*/ 10 h 216"/>
                  <a:gd name="T78" fmla="*/ 119 w 236"/>
                  <a:gd name="T79" fmla="*/ 7 h 216"/>
                  <a:gd name="T80" fmla="*/ 141 w 236"/>
                  <a:gd name="T81" fmla="*/ 8 h 216"/>
                  <a:gd name="T82" fmla="*/ 172 w 236"/>
                  <a:gd name="T83" fmla="*/ 17 h 216"/>
                  <a:gd name="T84" fmla="*/ 197 w 236"/>
                  <a:gd name="T85" fmla="*/ 33 h 216"/>
                  <a:gd name="T86" fmla="*/ 216 w 236"/>
                  <a:gd name="T87" fmla="*/ 52 h 216"/>
                  <a:gd name="T88" fmla="*/ 227 w 236"/>
                  <a:gd name="T89" fmla="*/ 77 h 216"/>
                  <a:gd name="T90" fmla="*/ 229 w 236"/>
                  <a:gd name="T91" fmla="*/ 96 h 216"/>
                  <a:gd name="T92" fmla="*/ 224 w 236"/>
                  <a:gd name="T93" fmla="*/ 121 h 216"/>
                  <a:gd name="T94" fmla="*/ 211 w 236"/>
                  <a:gd name="T95" fmla="*/ 144 h 216"/>
                  <a:gd name="T96" fmla="*/ 191 w 236"/>
                  <a:gd name="T97" fmla="*/ 160 h 216"/>
                  <a:gd name="T98" fmla="*/ 166 w 236"/>
                  <a:gd name="T99" fmla="*/ 172 h 216"/>
                  <a:gd name="T100" fmla="*/ 134 w 236"/>
                  <a:gd name="T101" fmla="*/ 17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6" h="216">
                    <a:moveTo>
                      <a:pt x="236" y="96"/>
                    </a:moveTo>
                    <a:lnTo>
                      <a:pt x="236" y="96"/>
                    </a:lnTo>
                    <a:lnTo>
                      <a:pt x="235" y="85"/>
                    </a:lnTo>
                    <a:lnTo>
                      <a:pt x="234" y="76"/>
                    </a:lnTo>
                    <a:lnTo>
                      <a:pt x="230" y="67"/>
                    </a:lnTo>
                    <a:lnTo>
                      <a:pt x="227" y="57"/>
                    </a:lnTo>
                    <a:lnTo>
                      <a:pt x="222" y="49"/>
                    </a:lnTo>
                    <a:lnTo>
                      <a:pt x="216" y="41"/>
                    </a:lnTo>
                    <a:lnTo>
                      <a:pt x="210" y="34"/>
                    </a:lnTo>
                    <a:lnTo>
                      <a:pt x="202" y="27"/>
                    </a:lnTo>
                    <a:lnTo>
                      <a:pt x="194" y="21"/>
                    </a:lnTo>
                    <a:lnTo>
                      <a:pt x="186" y="15"/>
                    </a:lnTo>
                    <a:lnTo>
                      <a:pt x="175" y="10"/>
                    </a:lnTo>
                    <a:lnTo>
                      <a:pt x="166" y="7"/>
                    </a:lnTo>
                    <a:lnTo>
                      <a:pt x="154" y="3"/>
                    </a:lnTo>
                    <a:lnTo>
                      <a:pt x="144" y="1"/>
                    </a:lnTo>
                    <a:lnTo>
                      <a:pt x="132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4" y="1"/>
                    </a:lnTo>
                    <a:lnTo>
                      <a:pt x="83" y="3"/>
                    </a:lnTo>
                    <a:lnTo>
                      <a:pt x="72" y="7"/>
                    </a:lnTo>
                    <a:lnTo>
                      <a:pt x="62" y="10"/>
                    </a:lnTo>
                    <a:lnTo>
                      <a:pt x="52" y="15"/>
                    </a:lnTo>
                    <a:lnTo>
                      <a:pt x="43" y="21"/>
                    </a:lnTo>
                    <a:lnTo>
                      <a:pt x="35" y="27"/>
                    </a:lnTo>
                    <a:lnTo>
                      <a:pt x="27" y="34"/>
                    </a:lnTo>
                    <a:lnTo>
                      <a:pt x="20" y="42"/>
                    </a:lnTo>
                    <a:lnTo>
                      <a:pt x="14" y="49"/>
                    </a:lnTo>
                    <a:lnTo>
                      <a:pt x="9" y="58"/>
                    </a:lnTo>
                    <a:lnTo>
                      <a:pt x="6" y="67"/>
                    </a:lnTo>
                    <a:lnTo>
                      <a:pt x="2" y="76"/>
                    </a:lnTo>
                    <a:lnTo>
                      <a:pt x="1" y="8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1" y="107"/>
                    </a:lnTo>
                    <a:lnTo>
                      <a:pt x="4" y="118"/>
                    </a:lnTo>
                    <a:lnTo>
                      <a:pt x="8" y="128"/>
                    </a:lnTo>
                    <a:lnTo>
                      <a:pt x="14" y="138"/>
                    </a:lnTo>
                    <a:lnTo>
                      <a:pt x="21" y="146"/>
                    </a:lnTo>
                    <a:lnTo>
                      <a:pt x="28" y="153"/>
                    </a:lnTo>
                    <a:lnTo>
                      <a:pt x="35" y="160"/>
                    </a:lnTo>
                    <a:lnTo>
                      <a:pt x="43" y="166"/>
                    </a:lnTo>
                    <a:lnTo>
                      <a:pt x="43" y="213"/>
                    </a:lnTo>
                    <a:lnTo>
                      <a:pt x="43" y="213"/>
                    </a:lnTo>
                    <a:lnTo>
                      <a:pt x="43" y="215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47" y="216"/>
                    </a:lnTo>
                    <a:lnTo>
                      <a:pt x="47" y="216"/>
                    </a:lnTo>
                    <a:lnTo>
                      <a:pt x="48" y="216"/>
                    </a:lnTo>
                    <a:lnTo>
                      <a:pt x="48" y="216"/>
                    </a:lnTo>
                    <a:lnTo>
                      <a:pt x="52" y="214"/>
                    </a:lnTo>
                    <a:lnTo>
                      <a:pt x="64" y="207"/>
                    </a:lnTo>
                    <a:lnTo>
                      <a:pt x="78" y="196"/>
                    </a:lnTo>
                    <a:lnTo>
                      <a:pt x="86" y="189"/>
                    </a:lnTo>
                    <a:lnTo>
                      <a:pt x="94" y="182"/>
                    </a:lnTo>
                    <a:lnTo>
                      <a:pt x="94" y="182"/>
                    </a:lnTo>
                    <a:lnTo>
                      <a:pt x="108" y="185"/>
                    </a:lnTo>
                    <a:lnTo>
                      <a:pt x="123" y="185"/>
                    </a:lnTo>
                    <a:lnTo>
                      <a:pt x="123" y="185"/>
                    </a:lnTo>
                    <a:lnTo>
                      <a:pt x="135" y="185"/>
                    </a:lnTo>
                    <a:lnTo>
                      <a:pt x="147" y="183"/>
                    </a:lnTo>
                    <a:lnTo>
                      <a:pt x="159" y="181"/>
                    </a:lnTo>
                    <a:lnTo>
                      <a:pt x="169" y="179"/>
                    </a:lnTo>
                    <a:lnTo>
                      <a:pt x="179" y="175"/>
                    </a:lnTo>
                    <a:lnTo>
                      <a:pt x="188" y="171"/>
                    </a:lnTo>
                    <a:lnTo>
                      <a:pt x="196" y="166"/>
                    </a:lnTo>
                    <a:lnTo>
                      <a:pt x="204" y="160"/>
                    </a:lnTo>
                    <a:lnTo>
                      <a:pt x="211" y="154"/>
                    </a:lnTo>
                    <a:lnTo>
                      <a:pt x="217" y="147"/>
                    </a:lnTo>
                    <a:lnTo>
                      <a:pt x="223" y="140"/>
                    </a:lnTo>
                    <a:lnTo>
                      <a:pt x="228" y="132"/>
                    </a:lnTo>
                    <a:lnTo>
                      <a:pt x="231" y="124"/>
                    </a:lnTo>
                    <a:lnTo>
                      <a:pt x="234" y="114"/>
                    </a:lnTo>
                    <a:lnTo>
                      <a:pt x="235" y="105"/>
                    </a:lnTo>
                    <a:lnTo>
                      <a:pt x="236" y="96"/>
                    </a:lnTo>
                    <a:lnTo>
                      <a:pt x="236" y="96"/>
                    </a:lnTo>
                    <a:close/>
                    <a:moveTo>
                      <a:pt x="123" y="178"/>
                    </a:moveTo>
                    <a:lnTo>
                      <a:pt x="123" y="178"/>
                    </a:lnTo>
                    <a:lnTo>
                      <a:pt x="108" y="176"/>
                    </a:lnTo>
                    <a:lnTo>
                      <a:pt x="93" y="174"/>
                    </a:lnTo>
                    <a:lnTo>
                      <a:pt x="93" y="174"/>
                    </a:lnTo>
                    <a:lnTo>
                      <a:pt x="92" y="174"/>
                    </a:lnTo>
                    <a:lnTo>
                      <a:pt x="90" y="175"/>
                    </a:lnTo>
                    <a:lnTo>
                      <a:pt x="90" y="175"/>
                    </a:lnTo>
                    <a:lnTo>
                      <a:pt x="79" y="187"/>
                    </a:lnTo>
                    <a:lnTo>
                      <a:pt x="68" y="196"/>
                    </a:lnTo>
                    <a:lnTo>
                      <a:pt x="58" y="202"/>
                    </a:lnTo>
                    <a:lnTo>
                      <a:pt x="50" y="207"/>
                    </a:lnTo>
                    <a:lnTo>
                      <a:pt x="50" y="164"/>
                    </a:lnTo>
                    <a:lnTo>
                      <a:pt x="50" y="164"/>
                    </a:lnTo>
                    <a:lnTo>
                      <a:pt x="50" y="162"/>
                    </a:lnTo>
                    <a:lnTo>
                      <a:pt x="49" y="161"/>
                    </a:lnTo>
                    <a:lnTo>
                      <a:pt x="49" y="161"/>
                    </a:lnTo>
                    <a:lnTo>
                      <a:pt x="34" y="149"/>
                    </a:lnTo>
                    <a:lnTo>
                      <a:pt x="27" y="142"/>
                    </a:lnTo>
                    <a:lnTo>
                      <a:pt x="21" y="134"/>
                    </a:lnTo>
                    <a:lnTo>
                      <a:pt x="15" y="126"/>
                    </a:lnTo>
                    <a:lnTo>
                      <a:pt x="11" y="117"/>
                    </a:lnTo>
                    <a:lnTo>
                      <a:pt x="8" y="106"/>
                    </a:lnTo>
                    <a:lnTo>
                      <a:pt x="7" y="96"/>
                    </a:lnTo>
                    <a:lnTo>
                      <a:pt x="7" y="96"/>
                    </a:lnTo>
                    <a:lnTo>
                      <a:pt x="8" y="86"/>
                    </a:lnTo>
                    <a:lnTo>
                      <a:pt x="9" y="77"/>
                    </a:lnTo>
                    <a:lnTo>
                      <a:pt x="13" y="69"/>
                    </a:lnTo>
                    <a:lnTo>
                      <a:pt x="16" y="61"/>
                    </a:lnTo>
                    <a:lnTo>
                      <a:pt x="21" y="52"/>
                    </a:lnTo>
                    <a:lnTo>
                      <a:pt x="25" y="45"/>
                    </a:lnTo>
                    <a:lnTo>
                      <a:pt x="33" y="38"/>
                    </a:lnTo>
                    <a:lnTo>
                      <a:pt x="40" y="33"/>
                    </a:lnTo>
                    <a:lnTo>
                      <a:pt x="48" y="27"/>
                    </a:lnTo>
                    <a:lnTo>
                      <a:pt x="56" y="22"/>
                    </a:lnTo>
                    <a:lnTo>
                      <a:pt x="65" y="17"/>
                    </a:lnTo>
                    <a:lnTo>
                      <a:pt x="75" y="14"/>
                    </a:lnTo>
                    <a:lnTo>
                      <a:pt x="85" y="10"/>
                    </a:lnTo>
                    <a:lnTo>
                      <a:pt x="97" y="8"/>
                    </a:lnTo>
                    <a:lnTo>
                      <a:pt x="107" y="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31" y="7"/>
                    </a:lnTo>
                    <a:lnTo>
                      <a:pt x="141" y="8"/>
                    </a:lnTo>
                    <a:lnTo>
                      <a:pt x="153" y="10"/>
                    </a:lnTo>
                    <a:lnTo>
                      <a:pt x="162" y="13"/>
                    </a:lnTo>
                    <a:lnTo>
                      <a:pt x="172" y="17"/>
                    </a:lnTo>
                    <a:lnTo>
                      <a:pt x="181" y="21"/>
                    </a:lnTo>
                    <a:lnTo>
                      <a:pt x="189" y="27"/>
                    </a:lnTo>
                    <a:lnTo>
                      <a:pt x="197" y="33"/>
                    </a:lnTo>
                    <a:lnTo>
                      <a:pt x="204" y="38"/>
                    </a:lnTo>
                    <a:lnTo>
                      <a:pt x="210" y="45"/>
                    </a:lnTo>
                    <a:lnTo>
                      <a:pt x="216" y="52"/>
                    </a:lnTo>
                    <a:lnTo>
                      <a:pt x="221" y="61"/>
                    </a:lnTo>
                    <a:lnTo>
                      <a:pt x="224" y="69"/>
                    </a:lnTo>
                    <a:lnTo>
                      <a:pt x="227" y="77"/>
                    </a:lnTo>
                    <a:lnTo>
                      <a:pt x="228" y="86"/>
                    </a:lnTo>
                    <a:lnTo>
                      <a:pt x="229" y="96"/>
                    </a:lnTo>
                    <a:lnTo>
                      <a:pt x="229" y="96"/>
                    </a:lnTo>
                    <a:lnTo>
                      <a:pt x="228" y="105"/>
                    </a:lnTo>
                    <a:lnTo>
                      <a:pt x="227" y="113"/>
                    </a:lnTo>
                    <a:lnTo>
                      <a:pt x="224" y="121"/>
                    </a:lnTo>
                    <a:lnTo>
                      <a:pt x="221" y="130"/>
                    </a:lnTo>
                    <a:lnTo>
                      <a:pt x="217" y="137"/>
                    </a:lnTo>
                    <a:lnTo>
                      <a:pt x="211" y="144"/>
                    </a:lnTo>
                    <a:lnTo>
                      <a:pt x="205" y="149"/>
                    </a:lnTo>
                    <a:lnTo>
                      <a:pt x="200" y="155"/>
                    </a:lnTo>
                    <a:lnTo>
                      <a:pt x="191" y="160"/>
                    </a:lnTo>
                    <a:lnTo>
                      <a:pt x="184" y="165"/>
                    </a:lnTo>
                    <a:lnTo>
                      <a:pt x="175" y="168"/>
                    </a:lnTo>
                    <a:lnTo>
                      <a:pt x="166" y="172"/>
                    </a:lnTo>
                    <a:lnTo>
                      <a:pt x="156" y="174"/>
                    </a:lnTo>
                    <a:lnTo>
                      <a:pt x="146" y="176"/>
                    </a:lnTo>
                    <a:lnTo>
                      <a:pt x="134" y="178"/>
                    </a:lnTo>
                    <a:lnTo>
                      <a:pt x="123" y="178"/>
                    </a:lnTo>
                    <a:lnTo>
                      <a:pt x="123" y="1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62"/>
              <p:cNvSpPr>
                <a:spLocks/>
              </p:cNvSpPr>
              <p:nvPr/>
            </p:nvSpPr>
            <p:spPr bwMode="auto">
              <a:xfrm>
                <a:off x="3405188" y="4851401"/>
                <a:ext cx="44450" cy="44450"/>
              </a:xfrm>
              <a:custGeom>
                <a:avLst/>
                <a:gdLst>
                  <a:gd name="T0" fmla="*/ 14 w 28"/>
                  <a:gd name="T1" fmla="*/ 0 h 28"/>
                  <a:gd name="T2" fmla="*/ 14 w 28"/>
                  <a:gd name="T3" fmla="*/ 0 h 28"/>
                  <a:gd name="T4" fmla="*/ 8 w 28"/>
                  <a:gd name="T5" fmla="*/ 1 h 28"/>
                  <a:gd name="T6" fmla="*/ 3 w 28"/>
                  <a:gd name="T7" fmla="*/ 3 h 28"/>
                  <a:gd name="T8" fmla="*/ 1 w 28"/>
                  <a:gd name="T9" fmla="*/ 8 h 28"/>
                  <a:gd name="T10" fmla="*/ 0 w 28"/>
                  <a:gd name="T11" fmla="*/ 14 h 28"/>
                  <a:gd name="T12" fmla="*/ 0 w 28"/>
                  <a:gd name="T13" fmla="*/ 14 h 28"/>
                  <a:gd name="T14" fmla="*/ 1 w 28"/>
                  <a:gd name="T15" fmla="*/ 20 h 28"/>
                  <a:gd name="T16" fmla="*/ 3 w 28"/>
                  <a:gd name="T17" fmla="*/ 24 h 28"/>
                  <a:gd name="T18" fmla="*/ 8 w 28"/>
                  <a:gd name="T19" fmla="*/ 27 h 28"/>
                  <a:gd name="T20" fmla="*/ 14 w 28"/>
                  <a:gd name="T21" fmla="*/ 28 h 28"/>
                  <a:gd name="T22" fmla="*/ 14 w 28"/>
                  <a:gd name="T23" fmla="*/ 28 h 28"/>
                  <a:gd name="T24" fmla="*/ 20 w 28"/>
                  <a:gd name="T25" fmla="*/ 27 h 28"/>
                  <a:gd name="T26" fmla="*/ 24 w 28"/>
                  <a:gd name="T27" fmla="*/ 24 h 28"/>
                  <a:gd name="T28" fmla="*/ 27 w 28"/>
                  <a:gd name="T29" fmla="*/ 20 h 28"/>
                  <a:gd name="T30" fmla="*/ 28 w 28"/>
                  <a:gd name="T31" fmla="*/ 14 h 28"/>
                  <a:gd name="T32" fmla="*/ 28 w 28"/>
                  <a:gd name="T33" fmla="*/ 14 h 28"/>
                  <a:gd name="T34" fmla="*/ 27 w 28"/>
                  <a:gd name="T35" fmla="*/ 8 h 28"/>
                  <a:gd name="T36" fmla="*/ 24 w 28"/>
                  <a:gd name="T37" fmla="*/ 3 h 28"/>
                  <a:gd name="T38" fmla="*/ 20 w 28"/>
                  <a:gd name="T39" fmla="*/ 1 h 28"/>
                  <a:gd name="T40" fmla="*/ 14 w 28"/>
                  <a:gd name="T41" fmla="*/ 0 h 28"/>
                  <a:gd name="T42" fmla="*/ 14 w 28"/>
                  <a:gd name="T43" fmla="*/ 0 h 28"/>
                  <a:gd name="T44" fmla="*/ 14 w 28"/>
                  <a:gd name="T45" fmla="*/ 21 h 28"/>
                  <a:gd name="T46" fmla="*/ 14 w 28"/>
                  <a:gd name="T47" fmla="*/ 21 h 28"/>
                  <a:gd name="T48" fmla="*/ 11 w 28"/>
                  <a:gd name="T49" fmla="*/ 21 h 28"/>
                  <a:gd name="T50" fmla="*/ 9 w 28"/>
                  <a:gd name="T51" fmla="*/ 18 h 28"/>
                  <a:gd name="T52" fmla="*/ 7 w 28"/>
                  <a:gd name="T53" fmla="*/ 16 h 28"/>
                  <a:gd name="T54" fmla="*/ 7 w 28"/>
                  <a:gd name="T55" fmla="*/ 14 h 28"/>
                  <a:gd name="T56" fmla="*/ 7 w 28"/>
                  <a:gd name="T57" fmla="*/ 14 h 28"/>
                  <a:gd name="T58" fmla="*/ 7 w 28"/>
                  <a:gd name="T59" fmla="*/ 11 h 28"/>
                  <a:gd name="T60" fmla="*/ 9 w 28"/>
                  <a:gd name="T61" fmla="*/ 9 h 28"/>
                  <a:gd name="T62" fmla="*/ 11 w 28"/>
                  <a:gd name="T63" fmla="*/ 7 h 28"/>
                  <a:gd name="T64" fmla="*/ 14 w 28"/>
                  <a:gd name="T65" fmla="*/ 7 h 28"/>
                  <a:gd name="T66" fmla="*/ 14 w 28"/>
                  <a:gd name="T67" fmla="*/ 7 h 28"/>
                  <a:gd name="T68" fmla="*/ 16 w 28"/>
                  <a:gd name="T69" fmla="*/ 7 h 28"/>
                  <a:gd name="T70" fmla="*/ 19 w 28"/>
                  <a:gd name="T71" fmla="*/ 9 h 28"/>
                  <a:gd name="T72" fmla="*/ 21 w 28"/>
                  <a:gd name="T73" fmla="*/ 11 h 28"/>
                  <a:gd name="T74" fmla="*/ 21 w 28"/>
                  <a:gd name="T75" fmla="*/ 14 h 28"/>
                  <a:gd name="T76" fmla="*/ 21 w 28"/>
                  <a:gd name="T77" fmla="*/ 14 h 28"/>
                  <a:gd name="T78" fmla="*/ 21 w 28"/>
                  <a:gd name="T79" fmla="*/ 16 h 28"/>
                  <a:gd name="T80" fmla="*/ 19 w 28"/>
                  <a:gd name="T81" fmla="*/ 18 h 28"/>
                  <a:gd name="T82" fmla="*/ 16 w 28"/>
                  <a:gd name="T83" fmla="*/ 21 h 28"/>
                  <a:gd name="T84" fmla="*/ 14 w 28"/>
                  <a:gd name="T85" fmla="*/ 21 h 28"/>
                  <a:gd name="T86" fmla="*/ 14 w 28"/>
                  <a:gd name="T87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3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  <a:moveTo>
                      <a:pt x="14" y="21"/>
                    </a:moveTo>
                    <a:lnTo>
                      <a:pt x="14" y="21"/>
                    </a:lnTo>
                    <a:lnTo>
                      <a:pt x="11" y="21"/>
                    </a:lnTo>
                    <a:lnTo>
                      <a:pt x="9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9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6"/>
                    </a:lnTo>
                    <a:lnTo>
                      <a:pt x="19" y="18"/>
                    </a:lnTo>
                    <a:lnTo>
                      <a:pt x="16" y="21"/>
                    </a:lnTo>
                    <a:lnTo>
                      <a:pt x="14" y="21"/>
                    </a:ln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63"/>
              <p:cNvSpPr>
                <a:spLocks/>
              </p:cNvSpPr>
              <p:nvPr/>
            </p:nvSpPr>
            <p:spPr bwMode="auto">
              <a:xfrm>
                <a:off x="3484563" y="4851401"/>
                <a:ext cx="44450" cy="44450"/>
              </a:xfrm>
              <a:custGeom>
                <a:avLst/>
                <a:gdLst>
                  <a:gd name="T0" fmla="*/ 14 w 28"/>
                  <a:gd name="T1" fmla="*/ 0 h 28"/>
                  <a:gd name="T2" fmla="*/ 14 w 28"/>
                  <a:gd name="T3" fmla="*/ 0 h 28"/>
                  <a:gd name="T4" fmla="*/ 8 w 28"/>
                  <a:gd name="T5" fmla="*/ 1 h 28"/>
                  <a:gd name="T6" fmla="*/ 4 w 28"/>
                  <a:gd name="T7" fmla="*/ 3 h 28"/>
                  <a:gd name="T8" fmla="*/ 1 w 28"/>
                  <a:gd name="T9" fmla="*/ 8 h 28"/>
                  <a:gd name="T10" fmla="*/ 0 w 28"/>
                  <a:gd name="T11" fmla="*/ 14 h 28"/>
                  <a:gd name="T12" fmla="*/ 0 w 28"/>
                  <a:gd name="T13" fmla="*/ 14 h 28"/>
                  <a:gd name="T14" fmla="*/ 1 w 28"/>
                  <a:gd name="T15" fmla="*/ 20 h 28"/>
                  <a:gd name="T16" fmla="*/ 4 w 28"/>
                  <a:gd name="T17" fmla="*/ 24 h 28"/>
                  <a:gd name="T18" fmla="*/ 8 w 28"/>
                  <a:gd name="T19" fmla="*/ 27 h 28"/>
                  <a:gd name="T20" fmla="*/ 14 w 28"/>
                  <a:gd name="T21" fmla="*/ 28 h 28"/>
                  <a:gd name="T22" fmla="*/ 14 w 28"/>
                  <a:gd name="T23" fmla="*/ 28 h 28"/>
                  <a:gd name="T24" fmla="*/ 20 w 28"/>
                  <a:gd name="T25" fmla="*/ 27 h 28"/>
                  <a:gd name="T26" fmla="*/ 23 w 28"/>
                  <a:gd name="T27" fmla="*/ 24 h 28"/>
                  <a:gd name="T28" fmla="*/ 27 w 28"/>
                  <a:gd name="T29" fmla="*/ 20 h 28"/>
                  <a:gd name="T30" fmla="*/ 28 w 28"/>
                  <a:gd name="T31" fmla="*/ 14 h 28"/>
                  <a:gd name="T32" fmla="*/ 28 w 28"/>
                  <a:gd name="T33" fmla="*/ 14 h 28"/>
                  <a:gd name="T34" fmla="*/ 27 w 28"/>
                  <a:gd name="T35" fmla="*/ 8 h 28"/>
                  <a:gd name="T36" fmla="*/ 23 w 28"/>
                  <a:gd name="T37" fmla="*/ 3 h 28"/>
                  <a:gd name="T38" fmla="*/ 20 w 28"/>
                  <a:gd name="T39" fmla="*/ 1 h 28"/>
                  <a:gd name="T40" fmla="*/ 14 w 28"/>
                  <a:gd name="T41" fmla="*/ 0 h 28"/>
                  <a:gd name="T42" fmla="*/ 14 w 28"/>
                  <a:gd name="T43" fmla="*/ 0 h 28"/>
                  <a:gd name="T44" fmla="*/ 14 w 28"/>
                  <a:gd name="T45" fmla="*/ 21 h 28"/>
                  <a:gd name="T46" fmla="*/ 14 w 28"/>
                  <a:gd name="T47" fmla="*/ 21 h 28"/>
                  <a:gd name="T48" fmla="*/ 11 w 28"/>
                  <a:gd name="T49" fmla="*/ 21 h 28"/>
                  <a:gd name="T50" fmla="*/ 8 w 28"/>
                  <a:gd name="T51" fmla="*/ 18 h 28"/>
                  <a:gd name="T52" fmla="*/ 7 w 28"/>
                  <a:gd name="T53" fmla="*/ 16 h 28"/>
                  <a:gd name="T54" fmla="*/ 7 w 28"/>
                  <a:gd name="T55" fmla="*/ 14 h 28"/>
                  <a:gd name="T56" fmla="*/ 7 w 28"/>
                  <a:gd name="T57" fmla="*/ 14 h 28"/>
                  <a:gd name="T58" fmla="*/ 7 w 28"/>
                  <a:gd name="T59" fmla="*/ 11 h 28"/>
                  <a:gd name="T60" fmla="*/ 8 w 28"/>
                  <a:gd name="T61" fmla="*/ 9 h 28"/>
                  <a:gd name="T62" fmla="*/ 11 w 28"/>
                  <a:gd name="T63" fmla="*/ 7 h 28"/>
                  <a:gd name="T64" fmla="*/ 14 w 28"/>
                  <a:gd name="T65" fmla="*/ 7 h 28"/>
                  <a:gd name="T66" fmla="*/ 14 w 28"/>
                  <a:gd name="T67" fmla="*/ 7 h 28"/>
                  <a:gd name="T68" fmla="*/ 16 w 28"/>
                  <a:gd name="T69" fmla="*/ 7 h 28"/>
                  <a:gd name="T70" fmla="*/ 19 w 28"/>
                  <a:gd name="T71" fmla="*/ 9 h 28"/>
                  <a:gd name="T72" fmla="*/ 20 w 28"/>
                  <a:gd name="T73" fmla="*/ 11 h 28"/>
                  <a:gd name="T74" fmla="*/ 21 w 28"/>
                  <a:gd name="T75" fmla="*/ 14 h 28"/>
                  <a:gd name="T76" fmla="*/ 21 w 28"/>
                  <a:gd name="T77" fmla="*/ 14 h 28"/>
                  <a:gd name="T78" fmla="*/ 20 w 28"/>
                  <a:gd name="T79" fmla="*/ 16 h 28"/>
                  <a:gd name="T80" fmla="*/ 19 w 28"/>
                  <a:gd name="T81" fmla="*/ 18 h 28"/>
                  <a:gd name="T82" fmla="*/ 16 w 28"/>
                  <a:gd name="T83" fmla="*/ 21 h 28"/>
                  <a:gd name="T84" fmla="*/ 14 w 28"/>
                  <a:gd name="T85" fmla="*/ 21 h 28"/>
                  <a:gd name="T86" fmla="*/ 14 w 28"/>
                  <a:gd name="T87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28">
                    <a:moveTo>
                      <a:pt x="14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7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0" y="27"/>
                    </a:lnTo>
                    <a:lnTo>
                      <a:pt x="23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3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  <a:moveTo>
                      <a:pt x="14" y="21"/>
                    </a:moveTo>
                    <a:lnTo>
                      <a:pt x="14" y="21"/>
                    </a:lnTo>
                    <a:lnTo>
                      <a:pt x="11" y="21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8" y="9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9"/>
                    </a:lnTo>
                    <a:lnTo>
                      <a:pt x="20" y="11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0" y="16"/>
                    </a:lnTo>
                    <a:lnTo>
                      <a:pt x="19" y="18"/>
                    </a:lnTo>
                    <a:lnTo>
                      <a:pt x="16" y="21"/>
                    </a:lnTo>
                    <a:lnTo>
                      <a:pt x="14" y="21"/>
                    </a:ln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64"/>
              <p:cNvSpPr>
                <a:spLocks/>
              </p:cNvSpPr>
              <p:nvPr/>
            </p:nvSpPr>
            <p:spPr bwMode="auto">
              <a:xfrm>
                <a:off x="3325813" y="4851401"/>
                <a:ext cx="44450" cy="46038"/>
              </a:xfrm>
              <a:custGeom>
                <a:avLst/>
                <a:gdLst>
                  <a:gd name="T0" fmla="*/ 14 w 28"/>
                  <a:gd name="T1" fmla="*/ 0 h 29"/>
                  <a:gd name="T2" fmla="*/ 14 w 28"/>
                  <a:gd name="T3" fmla="*/ 0 h 29"/>
                  <a:gd name="T4" fmla="*/ 9 w 28"/>
                  <a:gd name="T5" fmla="*/ 1 h 29"/>
                  <a:gd name="T6" fmla="*/ 4 w 28"/>
                  <a:gd name="T7" fmla="*/ 4 h 29"/>
                  <a:gd name="T8" fmla="*/ 1 w 28"/>
                  <a:gd name="T9" fmla="*/ 9 h 29"/>
                  <a:gd name="T10" fmla="*/ 0 w 28"/>
                  <a:gd name="T11" fmla="*/ 15 h 29"/>
                  <a:gd name="T12" fmla="*/ 0 w 28"/>
                  <a:gd name="T13" fmla="*/ 15 h 29"/>
                  <a:gd name="T14" fmla="*/ 1 w 28"/>
                  <a:gd name="T15" fmla="*/ 20 h 29"/>
                  <a:gd name="T16" fmla="*/ 4 w 28"/>
                  <a:gd name="T17" fmla="*/ 24 h 29"/>
                  <a:gd name="T18" fmla="*/ 9 w 28"/>
                  <a:gd name="T19" fmla="*/ 28 h 29"/>
                  <a:gd name="T20" fmla="*/ 14 w 28"/>
                  <a:gd name="T21" fmla="*/ 29 h 29"/>
                  <a:gd name="T22" fmla="*/ 14 w 28"/>
                  <a:gd name="T23" fmla="*/ 29 h 29"/>
                  <a:gd name="T24" fmla="*/ 19 w 28"/>
                  <a:gd name="T25" fmla="*/ 28 h 29"/>
                  <a:gd name="T26" fmla="*/ 24 w 28"/>
                  <a:gd name="T27" fmla="*/ 24 h 29"/>
                  <a:gd name="T28" fmla="*/ 28 w 28"/>
                  <a:gd name="T29" fmla="*/ 20 h 29"/>
                  <a:gd name="T30" fmla="*/ 28 w 28"/>
                  <a:gd name="T31" fmla="*/ 15 h 29"/>
                  <a:gd name="T32" fmla="*/ 28 w 28"/>
                  <a:gd name="T33" fmla="*/ 15 h 29"/>
                  <a:gd name="T34" fmla="*/ 28 w 28"/>
                  <a:gd name="T35" fmla="*/ 9 h 29"/>
                  <a:gd name="T36" fmla="*/ 24 w 28"/>
                  <a:gd name="T37" fmla="*/ 4 h 29"/>
                  <a:gd name="T38" fmla="*/ 19 w 28"/>
                  <a:gd name="T39" fmla="*/ 1 h 29"/>
                  <a:gd name="T40" fmla="*/ 14 w 28"/>
                  <a:gd name="T41" fmla="*/ 0 h 29"/>
                  <a:gd name="T42" fmla="*/ 14 w 28"/>
                  <a:gd name="T43" fmla="*/ 0 h 29"/>
                  <a:gd name="T44" fmla="*/ 14 w 28"/>
                  <a:gd name="T45" fmla="*/ 22 h 29"/>
                  <a:gd name="T46" fmla="*/ 14 w 28"/>
                  <a:gd name="T47" fmla="*/ 22 h 29"/>
                  <a:gd name="T48" fmla="*/ 11 w 28"/>
                  <a:gd name="T49" fmla="*/ 21 h 29"/>
                  <a:gd name="T50" fmla="*/ 9 w 28"/>
                  <a:gd name="T51" fmla="*/ 20 h 29"/>
                  <a:gd name="T52" fmla="*/ 8 w 28"/>
                  <a:gd name="T53" fmla="*/ 17 h 29"/>
                  <a:gd name="T54" fmla="*/ 7 w 28"/>
                  <a:gd name="T55" fmla="*/ 15 h 29"/>
                  <a:gd name="T56" fmla="*/ 7 w 28"/>
                  <a:gd name="T57" fmla="*/ 15 h 29"/>
                  <a:gd name="T58" fmla="*/ 8 w 28"/>
                  <a:gd name="T59" fmla="*/ 11 h 29"/>
                  <a:gd name="T60" fmla="*/ 9 w 28"/>
                  <a:gd name="T61" fmla="*/ 9 h 29"/>
                  <a:gd name="T62" fmla="*/ 11 w 28"/>
                  <a:gd name="T63" fmla="*/ 8 h 29"/>
                  <a:gd name="T64" fmla="*/ 14 w 28"/>
                  <a:gd name="T65" fmla="*/ 8 h 29"/>
                  <a:gd name="T66" fmla="*/ 14 w 28"/>
                  <a:gd name="T67" fmla="*/ 8 h 29"/>
                  <a:gd name="T68" fmla="*/ 17 w 28"/>
                  <a:gd name="T69" fmla="*/ 8 h 29"/>
                  <a:gd name="T70" fmla="*/ 19 w 28"/>
                  <a:gd name="T71" fmla="*/ 9 h 29"/>
                  <a:gd name="T72" fmla="*/ 21 w 28"/>
                  <a:gd name="T73" fmla="*/ 11 h 29"/>
                  <a:gd name="T74" fmla="*/ 21 w 28"/>
                  <a:gd name="T75" fmla="*/ 15 h 29"/>
                  <a:gd name="T76" fmla="*/ 21 w 28"/>
                  <a:gd name="T77" fmla="*/ 15 h 29"/>
                  <a:gd name="T78" fmla="*/ 21 w 28"/>
                  <a:gd name="T79" fmla="*/ 17 h 29"/>
                  <a:gd name="T80" fmla="*/ 19 w 28"/>
                  <a:gd name="T81" fmla="*/ 20 h 29"/>
                  <a:gd name="T82" fmla="*/ 17 w 28"/>
                  <a:gd name="T83" fmla="*/ 21 h 29"/>
                  <a:gd name="T84" fmla="*/ 14 w 28"/>
                  <a:gd name="T85" fmla="*/ 22 h 29"/>
                  <a:gd name="T86" fmla="*/ 14 w 28"/>
                  <a:gd name="T87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29">
                    <a:moveTo>
                      <a:pt x="14" y="0"/>
                    </a:move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9" y="28"/>
                    </a:lnTo>
                    <a:lnTo>
                      <a:pt x="24" y="24"/>
                    </a:lnTo>
                    <a:lnTo>
                      <a:pt x="28" y="20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9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  <a:moveTo>
                      <a:pt x="14" y="22"/>
                    </a:moveTo>
                    <a:lnTo>
                      <a:pt x="14" y="22"/>
                    </a:lnTo>
                    <a:lnTo>
                      <a:pt x="11" y="21"/>
                    </a:lnTo>
                    <a:lnTo>
                      <a:pt x="9" y="20"/>
                    </a:lnTo>
                    <a:lnTo>
                      <a:pt x="8" y="17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1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9" y="9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7"/>
                    </a:lnTo>
                    <a:lnTo>
                      <a:pt x="19" y="20"/>
                    </a:lnTo>
                    <a:lnTo>
                      <a:pt x="17" y="21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70"/>
          <p:cNvGrpSpPr/>
          <p:nvPr/>
        </p:nvGrpSpPr>
        <p:grpSpPr>
          <a:xfrm>
            <a:off x="539751" y="1560253"/>
            <a:ext cx="1987061" cy="568040"/>
            <a:chOff x="719668" y="2080337"/>
            <a:chExt cx="2649414" cy="757387"/>
          </a:xfrm>
        </p:grpSpPr>
        <p:sp>
          <p:nvSpPr>
            <p:cNvPr id="21" name="TextBox 77"/>
            <p:cNvSpPr txBox="1"/>
            <p:nvPr/>
          </p:nvSpPr>
          <p:spPr>
            <a:xfrm>
              <a:off x="719668" y="2283726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/>
                <a:t>此部分内容作为文字排版占位显示 （建议使用主题字体）如需更改请在（设置形状格式）菜单下</a:t>
              </a:r>
              <a:br>
                <a:rPr lang="zh-CN" altLang="en-US" sz="800"/>
              </a:br>
              <a:r>
                <a:rPr lang="zh-CN" altLang="en-US" sz="800"/>
                <a:t>（文本选项）中调整</a:t>
              </a:r>
            </a:p>
          </p:txBody>
        </p:sp>
        <p:sp>
          <p:nvSpPr>
            <p:cNvPr id="22" name="Rectangle 1"/>
            <p:cNvSpPr/>
            <p:nvPr/>
          </p:nvSpPr>
          <p:spPr>
            <a:xfrm>
              <a:off x="2564375" y="2080337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000" b="1">
                  <a:solidFill>
                    <a:schemeClr val="accent1">
                      <a:lumMod val="100000"/>
                    </a:schemeClr>
                  </a:solidFill>
                </a:rPr>
                <a:t>标题文本预设 </a:t>
              </a:r>
            </a:p>
          </p:txBody>
        </p:sp>
      </p:grpSp>
      <p:grpSp>
        <p:nvGrpSpPr>
          <p:cNvPr id="6" name="Group 72"/>
          <p:cNvGrpSpPr/>
          <p:nvPr/>
        </p:nvGrpSpPr>
        <p:grpSpPr>
          <a:xfrm>
            <a:off x="539751" y="2433460"/>
            <a:ext cx="1987061" cy="568040"/>
            <a:chOff x="719668" y="3244613"/>
            <a:chExt cx="2649414" cy="757387"/>
          </a:xfrm>
        </p:grpSpPr>
        <p:sp>
          <p:nvSpPr>
            <p:cNvPr id="19" name="TextBox 78"/>
            <p:cNvSpPr txBox="1"/>
            <p:nvPr/>
          </p:nvSpPr>
          <p:spPr>
            <a:xfrm>
              <a:off x="719668" y="3448002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/>
                <a:t>此部分内容作为文字排版占位显示 （建议使用主题字体）如需更改请在（设置形状格式）菜单下</a:t>
              </a:r>
              <a:br>
                <a:rPr lang="zh-CN" altLang="en-US" sz="800"/>
              </a:br>
              <a:r>
                <a:rPr lang="zh-CN" altLang="en-US" sz="800"/>
                <a:t>（文本选项）中调整</a:t>
              </a:r>
            </a:p>
          </p:txBody>
        </p:sp>
        <p:sp>
          <p:nvSpPr>
            <p:cNvPr id="20" name="Rectangle 79"/>
            <p:cNvSpPr/>
            <p:nvPr/>
          </p:nvSpPr>
          <p:spPr>
            <a:xfrm>
              <a:off x="2564375" y="3244613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000" b="1">
                  <a:solidFill>
                    <a:schemeClr val="tx2">
                      <a:lumMod val="50000"/>
                    </a:schemeClr>
                  </a:solidFill>
                </a:rPr>
                <a:t>标题文本预设 </a:t>
              </a:r>
            </a:p>
          </p:txBody>
        </p:sp>
      </p:grpSp>
      <p:grpSp>
        <p:nvGrpSpPr>
          <p:cNvPr id="7" name="Group 73"/>
          <p:cNvGrpSpPr/>
          <p:nvPr/>
        </p:nvGrpSpPr>
        <p:grpSpPr>
          <a:xfrm>
            <a:off x="539751" y="3306667"/>
            <a:ext cx="1987061" cy="568040"/>
            <a:chOff x="719668" y="4408889"/>
            <a:chExt cx="2649414" cy="757387"/>
          </a:xfrm>
        </p:grpSpPr>
        <p:sp>
          <p:nvSpPr>
            <p:cNvPr id="17" name="TextBox 81"/>
            <p:cNvSpPr txBox="1"/>
            <p:nvPr/>
          </p:nvSpPr>
          <p:spPr>
            <a:xfrm>
              <a:off x="719668" y="4612278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800"/>
                <a:t>此部分内容作为文字排版占位显示 （建议使用主题字体）如需更改请在（设置形状格式）菜单下</a:t>
              </a:r>
              <a:br>
                <a:rPr lang="zh-CN" altLang="en-US" sz="800"/>
              </a:br>
              <a:r>
                <a:rPr lang="zh-CN" altLang="en-US" sz="800"/>
                <a:t>（文本选项）中调整</a:t>
              </a:r>
            </a:p>
          </p:txBody>
        </p:sp>
        <p:sp>
          <p:nvSpPr>
            <p:cNvPr id="18" name="Rectangle 82"/>
            <p:cNvSpPr/>
            <p:nvPr/>
          </p:nvSpPr>
          <p:spPr>
            <a:xfrm>
              <a:off x="2564375" y="4408889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000" b="1">
                  <a:solidFill>
                    <a:schemeClr val="accent1">
                      <a:lumMod val="75000"/>
                    </a:schemeClr>
                  </a:solidFill>
                </a:rPr>
                <a:t>标题文本预设 </a:t>
              </a:r>
            </a:p>
          </p:txBody>
        </p:sp>
      </p:grpSp>
      <p:grpSp>
        <p:nvGrpSpPr>
          <p:cNvPr id="8" name="Group 92"/>
          <p:cNvGrpSpPr/>
          <p:nvPr/>
        </p:nvGrpSpPr>
        <p:grpSpPr>
          <a:xfrm>
            <a:off x="6619101" y="1560253"/>
            <a:ext cx="1987060" cy="568040"/>
            <a:chOff x="8825468" y="2080337"/>
            <a:chExt cx="2649413" cy="757387"/>
          </a:xfrm>
        </p:grpSpPr>
        <p:sp>
          <p:nvSpPr>
            <p:cNvPr id="15" name="TextBox 84"/>
            <p:cNvSpPr txBox="1"/>
            <p:nvPr/>
          </p:nvSpPr>
          <p:spPr>
            <a:xfrm>
              <a:off x="8825468" y="2283726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 dirty="0"/>
                <a:t>此部分内容作为文字排版占位显示 （建议使用主题字体）如需更改请在（设置形状格式）菜单下</a:t>
              </a:r>
              <a:br>
                <a:rPr lang="zh-CN" altLang="en-US" sz="800" dirty="0"/>
              </a:br>
              <a:r>
                <a:rPr lang="zh-CN" altLang="en-US" sz="800" dirty="0"/>
                <a:t>（文本选项）中调整</a:t>
              </a:r>
            </a:p>
          </p:txBody>
        </p:sp>
        <p:sp>
          <p:nvSpPr>
            <p:cNvPr id="16" name="Rectangle 85"/>
            <p:cNvSpPr/>
            <p:nvPr/>
          </p:nvSpPr>
          <p:spPr>
            <a:xfrm>
              <a:off x="8825469" y="2080337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000" b="1">
                  <a:solidFill>
                    <a:schemeClr val="accent3"/>
                  </a:solidFill>
                </a:rPr>
                <a:t>标题文本预设 </a:t>
              </a:r>
            </a:p>
          </p:txBody>
        </p:sp>
      </p:grpSp>
      <p:grpSp>
        <p:nvGrpSpPr>
          <p:cNvPr id="9" name="Group 93"/>
          <p:cNvGrpSpPr/>
          <p:nvPr/>
        </p:nvGrpSpPr>
        <p:grpSpPr>
          <a:xfrm>
            <a:off x="6619101" y="2433460"/>
            <a:ext cx="1987060" cy="568040"/>
            <a:chOff x="8825468" y="3244613"/>
            <a:chExt cx="2649413" cy="757387"/>
          </a:xfrm>
        </p:grpSpPr>
        <p:sp>
          <p:nvSpPr>
            <p:cNvPr id="13" name="TextBox 87"/>
            <p:cNvSpPr txBox="1"/>
            <p:nvPr/>
          </p:nvSpPr>
          <p:spPr>
            <a:xfrm>
              <a:off x="8825468" y="3448002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/>
                <a:t>此部分内容作为文字排版占位显示 （建议使用主题字体）如需更改请在（设置形状格式）菜单下</a:t>
              </a:r>
              <a:br>
                <a:rPr lang="zh-CN" altLang="en-US" sz="800"/>
              </a:br>
              <a:r>
                <a:rPr lang="zh-CN" altLang="en-US" sz="800"/>
                <a:t>（文本选项）中调整</a:t>
              </a:r>
            </a:p>
          </p:txBody>
        </p:sp>
        <p:sp>
          <p:nvSpPr>
            <p:cNvPr id="14" name="Rectangle 88"/>
            <p:cNvSpPr/>
            <p:nvPr/>
          </p:nvSpPr>
          <p:spPr>
            <a:xfrm>
              <a:off x="8825469" y="3244613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000" b="1">
                  <a:solidFill>
                    <a:schemeClr val="accent4"/>
                  </a:solidFill>
                </a:rPr>
                <a:t>标题文本预设 </a:t>
              </a:r>
            </a:p>
          </p:txBody>
        </p:sp>
      </p:grpSp>
      <p:grpSp>
        <p:nvGrpSpPr>
          <p:cNvPr id="10" name="Group 94"/>
          <p:cNvGrpSpPr/>
          <p:nvPr/>
        </p:nvGrpSpPr>
        <p:grpSpPr>
          <a:xfrm>
            <a:off x="6619101" y="3306667"/>
            <a:ext cx="1987060" cy="568040"/>
            <a:chOff x="8825468" y="4408889"/>
            <a:chExt cx="2649413" cy="757387"/>
          </a:xfrm>
        </p:grpSpPr>
        <p:sp>
          <p:nvSpPr>
            <p:cNvPr id="11" name="TextBox 90"/>
            <p:cNvSpPr txBox="1"/>
            <p:nvPr/>
          </p:nvSpPr>
          <p:spPr>
            <a:xfrm>
              <a:off x="8825468" y="4612278"/>
              <a:ext cx="2649413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/>
                <a:t>此部分内容作为文字排版占位显示 （建议使用主题字体）如需更改请在（设置形状格式）菜单下</a:t>
              </a:r>
              <a:br>
                <a:rPr lang="zh-CN" altLang="en-US" sz="800"/>
              </a:br>
              <a:r>
                <a:rPr lang="zh-CN" altLang="en-US" sz="800"/>
                <a:t>（文本选项）中调整</a:t>
              </a:r>
            </a:p>
          </p:txBody>
        </p:sp>
        <p:sp>
          <p:nvSpPr>
            <p:cNvPr id="12" name="Rectangle 91"/>
            <p:cNvSpPr/>
            <p:nvPr/>
          </p:nvSpPr>
          <p:spPr>
            <a:xfrm>
              <a:off x="8825469" y="4408889"/>
              <a:ext cx="804707" cy="230832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000" b="1">
                  <a:solidFill>
                    <a:schemeClr val="accent5"/>
                  </a:solidFill>
                </a:rPr>
                <a:t>标题文本预设 </a:t>
              </a:r>
            </a:p>
          </p:txBody>
        </p:sp>
      </p:grpSp>
      <p:sp>
        <p:nvSpPr>
          <p:cNvPr id="85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CF7481F4-9D2E-475C-9EF7-8614EB943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9B461022-AE4E-410E-BDE4-0B9014FA3C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593ADC55-065E-4492-B9A6-BA2B5D2C16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4B0C4CD-9ACA-426B-8806-7B173BE02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D2EF9B-88CB-478F-965E-49C1B6669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27" y="2630065"/>
            <a:ext cx="1083124" cy="1113428"/>
          </a:xfrm>
          <a:prstGeom prst="rect">
            <a:avLst/>
          </a:prstGeom>
        </p:spPr>
      </p:pic>
      <p:sp>
        <p:nvSpPr>
          <p:cNvPr id="21" name="TextBox 11"/>
          <p:cNvSpPr txBox="1"/>
          <p:nvPr/>
        </p:nvSpPr>
        <p:spPr>
          <a:xfrm>
            <a:off x="1302003" y="3003798"/>
            <a:ext cx="491962" cy="530914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153F14B-3504-4C71-B1FE-34995155BD61}"/>
              </a:ext>
            </a:extLst>
          </p:cNvPr>
          <p:cNvGrpSpPr/>
          <p:nvPr/>
        </p:nvGrpSpPr>
        <p:grpSpPr>
          <a:xfrm>
            <a:off x="293891" y="3747381"/>
            <a:ext cx="2520280" cy="696577"/>
            <a:chOff x="467544" y="3603365"/>
            <a:chExt cx="2520280" cy="696577"/>
          </a:xfrm>
        </p:grpSpPr>
        <p:sp>
          <p:nvSpPr>
            <p:cNvPr id="23" name="TextBox 13"/>
            <p:cNvSpPr txBox="1"/>
            <p:nvPr/>
          </p:nvSpPr>
          <p:spPr>
            <a:xfrm>
              <a:off x="591959" y="3603365"/>
              <a:ext cx="2395865" cy="34710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标题文本预设 </a:t>
              </a:r>
            </a:p>
          </p:txBody>
        </p:sp>
        <p:sp>
          <p:nvSpPr>
            <p:cNvPr id="24" name="TextBox 14"/>
            <p:cNvSpPr txBox="1">
              <a:spLocks/>
            </p:cNvSpPr>
            <p:nvPr/>
          </p:nvSpPr>
          <p:spPr>
            <a:xfrm>
              <a:off x="467544" y="3958500"/>
              <a:ext cx="2232248" cy="341442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35DD969-0BFC-4983-B0BC-F411825E46A4}"/>
              </a:ext>
            </a:extLst>
          </p:cNvPr>
          <p:cNvSpPr/>
          <p:nvPr/>
        </p:nvSpPr>
        <p:spPr>
          <a:xfrm>
            <a:off x="3635896" y="339502"/>
            <a:ext cx="1944216" cy="19442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E3589DC-7810-429A-A9DD-8C9AC0BD6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321" y="491857"/>
            <a:ext cx="1629366" cy="16757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BE2EB79-5F6F-4F83-AB38-B4781F191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526" y="1274802"/>
            <a:ext cx="1236562" cy="14482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3931650" y="663420"/>
            <a:ext cx="1352707" cy="1224136"/>
            <a:chOff x="3896925" y="866981"/>
            <a:chExt cx="1352707" cy="1224136"/>
          </a:xfrm>
        </p:grpSpPr>
        <p:sp>
          <p:nvSpPr>
            <p:cNvPr id="26" name="TextBox 7"/>
            <p:cNvSpPr txBox="1"/>
            <p:nvPr/>
          </p:nvSpPr>
          <p:spPr>
            <a:xfrm>
              <a:off x="3899482" y="1706554"/>
              <a:ext cx="1350150" cy="384563"/>
            </a:xfrm>
            <a:prstGeom prst="rect">
              <a:avLst/>
            </a:prstGeom>
            <a:noFill/>
          </p:spPr>
          <p:txBody>
            <a:bodyPr wrap="square" lIns="0" tIns="0" rIns="0" bIns="0" anchor="b" anchorCtr="0">
              <a:normAutofit fontScale="85000" lnSpcReduction="10000"/>
            </a:bodyPr>
            <a:lstStyle/>
            <a:p>
              <a:pPr algn="ctr"/>
              <a:r>
                <a:rPr lang="en-US" altLang="zh-CN" sz="3200" dirty="0">
                  <a:solidFill>
                    <a:srgbClr val="A78F94"/>
                  </a:solidFill>
                  <a:latin typeface="Impact" panose="020B0806030902050204" pitchFamily="34" charset="0"/>
                </a:rPr>
                <a:t>Contents</a:t>
              </a:r>
            </a:p>
          </p:txBody>
        </p:sp>
        <p:sp>
          <p:nvSpPr>
            <p:cNvPr id="27" name="Rectangle 9"/>
            <p:cNvSpPr/>
            <p:nvPr/>
          </p:nvSpPr>
          <p:spPr>
            <a:xfrm>
              <a:off x="3896925" y="866981"/>
              <a:ext cx="1350150" cy="692498"/>
            </a:xfrm>
            <a:prstGeom prst="rect">
              <a:avLst/>
            </a:prstGeom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zh-CN" altLang="en-US" sz="5400" dirty="0">
                  <a:solidFill>
                    <a:srgbClr val="A78F9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F4F129EC-5D75-4C4E-BF28-059CFA33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531" y="2630065"/>
            <a:ext cx="1083124" cy="1113428"/>
          </a:xfrm>
          <a:prstGeom prst="rect">
            <a:avLst/>
          </a:prstGeom>
        </p:spPr>
      </p:pic>
      <p:sp>
        <p:nvSpPr>
          <p:cNvPr id="46" name="TextBox 11">
            <a:extLst>
              <a:ext uri="{FF2B5EF4-FFF2-40B4-BE49-F238E27FC236}">
                <a16:creationId xmlns:a16="http://schemas.microsoft.com/office/drawing/2014/main" id="{36F808B8-F09F-4F58-92A8-D9E887591D8F}"/>
              </a:ext>
            </a:extLst>
          </p:cNvPr>
          <p:cNvSpPr txBox="1"/>
          <p:nvPr/>
        </p:nvSpPr>
        <p:spPr>
          <a:xfrm>
            <a:off x="3271007" y="3003798"/>
            <a:ext cx="491962" cy="530914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501838D-5F25-48F1-85E3-59236BEB1946}"/>
              </a:ext>
            </a:extLst>
          </p:cNvPr>
          <p:cNvGrpSpPr/>
          <p:nvPr/>
        </p:nvGrpSpPr>
        <p:grpSpPr>
          <a:xfrm>
            <a:off x="2262895" y="3747381"/>
            <a:ext cx="2520280" cy="696577"/>
            <a:chOff x="467544" y="3603365"/>
            <a:chExt cx="2520280" cy="696577"/>
          </a:xfrm>
        </p:grpSpPr>
        <p:sp>
          <p:nvSpPr>
            <p:cNvPr id="48" name="TextBox 13">
              <a:extLst>
                <a:ext uri="{FF2B5EF4-FFF2-40B4-BE49-F238E27FC236}">
                  <a16:creationId xmlns:a16="http://schemas.microsoft.com/office/drawing/2014/main" id="{CFFFFC90-26A6-460E-A78B-644B766A1129}"/>
                </a:ext>
              </a:extLst>
            </p:cNvPr>
            <p:cNvSpPr txBox="1"/>
            <p:nvPr/>
          </p:nvSpPr>
          <p:spPr>
            <a:xfrm>
              <a:off x="591959" y="3603365"/>
              <a:ext cx="2395865" cy="34710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标题文本预设 </a:t>
              </a:r>
            </a:p>
          </p:txBody>
        </p:sp>
        <p:sp>
          <p:nvSpPr>
            <p:cNvPr id="49" name="TextBox 14">
              <a:extLst>
                <a:ext uri="{FF2B5EF4-FFF2-40B4-BE49-F238E27FC236}">
                  <a16:creationId xmlns:a16="http://schemas.microsoft.com/office/drawing/2014/main" id="{E4A682D4-9A2D-4D57-81AD-985011948B15}"/>
                </a:ext>
              </a:extLst>
            </p:cNvPr>
            <p:cNvSpPr txBox="1">
              <a:spLocks/>
            </p:cNvSpPr>
            <p:nvPr/>
          </p:nvSpPr>
          <p:spPr>
            <a:xfrm>
              <a:off x="467544" y="3958500"/>
              <a:ext cx="2232248" cy="341442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</a:t>
              </a: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B1C5B67C-F21D-4C2F-98A5-4EC5BD1F4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55" y="2630065"/>
            <a:ext cx="1083124" cy="1113428"/>
          </a:xfrm>
          <a:prstGeom prst="rect">
            <a:avLst/>
          </a:prstGeom>
        </p:spPr>
      </p:pic>
      <p:sp>
        <p:nvSpPr>
          <p:cNvPr id="51" name="TextBox 11">
            <a:extLst>
              <a:ext uri="{FF2B5EF4-FFF2-40B4-BE49-F238E27FC236}">
                <a16:creationId xmlns:a16="http://schemas.microsoft.com/office/drawing/2014/main" id="{A6917D65-C112-402B-B381-91A6CFA63C72}"/>
              </a:ext>
            </a:extLst>
          </p:cNvPr>
          <p:cNvSpPr txBox="1"/>
          <p:nvPr/>
        </p:nvSpPr>
        <p:spPr>
          <a:xfrm>
            <a:off x="5461031" y="3003798"/>
            <a:ext cx="491962" cy="530914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19DF13A-4B89-4164-B8B0-F633C755E945}"/>
              </a:ext>
            </a:extLst>
          </p:cNvPr>
          <p:cNvGrpSpPr/>
          <p:nvPr/>
        </p:nvGrpSpPr>
        <p:grpSpPr>
          <a:xfrm>
            <a:off x="4452919" y="3747381"/>
            <a:ext cx="2520280" cy="696577"/>
            <a:chOff x="467544" y="3603365"/>
            <a:chExt cx="2520280" cy="696577"/>
          </a:xfrm>
        </p:grpSpPr>
        <p:sp>
          <p:nvSpPr>
            <p:cNvPr id="53" name="TextBox 13">
              <a:extLst>
                <a:ext uri="{FF2B5EF4-FFF2-40B4-BE49-F238E27FC236}">
                  <a16:creationId xmlns:a16="http://schemas.microsoft.com/office/drawing/2014/main" id="{3E81C4BF-9E2E-4A1C-B081-CAE9F2867916}"/>
                </a:ext>
              </a:extLst>
            </p:cNvPr>
            <p:cNvSpPr txBox="1"/>
            <p:nvPr/>
          </p:nvSpPr>
          <p:spPr>
            <a:xfrm>
              <a:off x="591959" y="3603365"/>
              <a:ext cx="2395865" cy="34710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标题文本预设 </a:t>
              </a:r>
            </a:p>
          </p:txBody>
        </p:sp>
        <p:sp>
          <p:nvSpPr>
            <p:cNvPr id="54" name="TextBox 14">
              <a:extLst>
                <a:ext uri="{FF2B5EF4-FFF2-40B4-BE49-F238E27FC236}">
                  <a16:creationId xmlns:a16="http://schemas.microsoft.com/office/drawing/2014/main" id="{64582A2D-03B2-4452-9B94-7597196011C3}"/>
                </a:ext>
              </a:extLst>
            </p:cNvPr>
            <p:cNvSpPr txBox="1">
              <a:spLocks/>
            </p:cNvSpPr>
            <p:nvPr/>
          </p:nvSpPr>
          <p:spPr>
            <a:xfrm>
              <a:off x="467544" y="3958500"/>
              <a:ext cx="2232248" cy="341442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</a:t>
              </a:r>
            </a:p>
          </p:txBody>
        </p: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7B4C060A-DE24-4675-9C9D-CD07F1CA5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36" y="2630065"/>
            <a:ext cx="1083124" cy="1113428"/>
          </a:xfrm>
          <a:prstGeom prst="rect">
            <a:avLst/>
          </a:prstGeom>
        </p:spPr>
      </p:pic>
      <p:sp>
        <p:nvSpPr>
          <p:cNvPr id="56" name="TextBox 11">
            <a:extLst>
              <a:ext uri="{FF2B5EF4-FFF2-40B4-BE49-F238E27FC236}">
                <a16:creationId xmlns:a16="http://schemas.microsoft.com/office/drawing/2014/main" id="{814BDCD9-4E7A-4A71-958C-A687206FEE53}"/>
              </a:ext>
            </a:extLst>
          </p:cNvPr>
          <p:cNvSpPr txBox="1"/>
          <p:nvPr/>
        </p:nvSpPr>
        <p:spPr>
          <a:xfrm>
            <a:off x="7380312" y="3003798"/>
            <a:ext cx="491962" cy="530914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929649C-D4DA-4FB0-93D6-D507A071E2BB}"/>
              </a:ext>
            </a:extLst>
          </p:cNvPr>
          <p:cNvGrpSpPr/>
          <p:nvPr/>
        </p:nvGrpSpPr>
        <p:grpSpPr>
          <a:xfrm>
            <a:off x="6372200" y="3747381"/>
            <a:ext cx="2520280" cy="696577"/>
            <a:chOff x="467544" y="3603365"/>
            <a:chExt cx="2520280" cy="696577"/>
          </a:xfrm>
        </p:grpSpPr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D05D8A25-F7F1-4275-B9AB-DE6B0C9D029D}"/>
                </a:ext>
              </a:extLst>
            </p:cNvPr>
            <p:cNvSpPr txBox="1"/>
            <p:nvPr/>
          </p:nvSpPr>
          <p:spPr>
            <a:xfrm>
              <a:off x="591959" y="3603365"/>
              <a:ext cx="2395865" cy="34710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标题文本预设 </a:t>
              </a:r>
            </a:p>
          </p:txBody>
        </p:sp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A93DB3E4-F1E5-463A-9357-78EC3B96B283}"/>
                </a:ext>
              </a:extLst>
            </p:cNvPr>
            <p:cNvSpPr txBox="1">
              <a:spLocks/>
            </p:cNvSpPr>
            <p:nvPr/>
          </p:nvSpPr>
          <p:spPr>
            <a:xfrm>
              <a:off x="467544" y="3958500"/>
              <a:ext cx="2232248" cy="341442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46" grpId="0"/>
      <p:bldP spid="51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F6B3AD-128E-4B1C-9F08-EDAC8518C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FCADCC-2068-4F49-B172-218355359052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3EA57A-60E9-4623-BF86-6A95A1A22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A424B84-5AD5-4669-A782-FD062FA8CA2C}"/>
              </a:ext>
            </a:extLst>
          </p:cNvPr>
          <p:cNvSpPr/>
          <p:nvPr/>
        </p:nvSpPr>
        <p:spPr>
          <a:xfrm>
            <a:off x="4139952" y="1563638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44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CE06A25-CE1C-4185-9743-2896A4041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53" y="2283718"/>
            <a:ext cx="2244132" cy="262820"/>
          </a:xfrm>
          <a:prstGeom prst="rect">
            <a:avLst/>
          </a:prstGeom>
        </p:spPr>
      </p:pic>
      <p:sp>
        <p:nvSpPr>
          <p:cNvPr id="11" name="TextBox 71">
            <a:extLst>
              <a:ext uri="{FF2B5EF4-FFF2-40B4-BE49-F238E27FC236}">
                <a16:creationId xmlns:a16="http://schemas.microsoft.com/office/drawing/2014/main" id="{35FA5B37-D5AE-4691-A678-D0923A03145A}"/>
              </a:ext>
            </a:extLst>
          </p:cNvPr>
          <p:cNvSpPr txBox="1"/>
          <p:nvPr/>
        </p:nvSpPr>
        <p:spPr>
          <a:xfrm>
            <a:off x="3428345" y="2643758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标题文本预设 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E879BA0E-267F-4BC0-9BF1-8AFE971815FE}"/>
              </a:ext>
            </a:extLst>
          </p:cNvPr>
          <p:cNvGrpSpPr/>
          <p:nvPr/>
        </p:nvGrpSpPr>
        <p:grpSpPr>
          <a:xfrm>
            <a:off x="783383" y="1194597"/>
            <a:ext cx="7524754" cy="3227120"/>
            <a:chOff x="1044511" y="1298171"/>
            <a:chExt cx="10033005" cy="4302827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1A31C7EE-6459-40BE-8AB1-45D9548C8831}"/>
                </a:ext>
              </a:extLst>
            </p:cNvPr>
            <p:cNvGrpSpPr/>
            <p:nvPr/>
          </p:nvGrpSpPr>
          <p:grpSpPr>
            <a:xfrm>
              <a:off x="1044511" y="1306963"/>
              <a:ext cx="2407615" cy="727521"/>
              <a:chOff x="1044511" y="1789353"/>
              <a:chExt cx="2407615" cy="727521"/>
            </a:xfrm>
          </p:grpSpPr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6FD6E6FA-C331-4C55-A419-0AD4EA29C424}"/>
                  </a:ext>
                </a:extLst>
              </p:cNvPr>
              <p:cNvSpPr txBox="1"/>
              <p:nvPr/>
            </p:nvSpPr>
            <p:spPr>
              <a:xfrm>
                <a:off x="1044511" y="2046713"/>
                <a:ext cx="2407615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39" name="Rectangle 10">
                <a:extLst>
                  <a:ext uri="{FF2B5EF4-FFF2-40B4-BE49-F238E27FC236}">
                    <a16:creationId xmlns:a16="http://schemas.microsoft.com/office/drawing/2014/main" id="{51CEF24E-AE9A-435B-BA62-F11DD72BC47F}"/>
                  </a:ext>
                </a:extLst>
              </p:cNvPr>
              <p:cNvSpPr/>
              <p:nvPr/>
            </p:nvSpPr>
            <p:spPr>
              <a:xfrm>
                <a:off x="1044511" y="178935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 dirty="0">
                    <a:solidFill>
                      <a:schemeClr val="accent6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C67F77A6-7BA3-451C-BCBD-17729D1BB165}"/>
                </a:ext>
              </a:extLst>
            </p:cNvPr>
            <p:cNvGrpSpPr/>
            <p:nvPr/>
          </p:nvGrpSpPr>
          <p:grpSpPr>
            <a:xfrm>
              <a:off x="8620187" y="1298171"/>
              <a:ext cx="2457329" cy="727522"/>
              <a:chOff x="8620187" y="1780561"/>
              <a:chExt cx="2457329" cy="727522"/>
            </a:xfrm>
          </p:grpSpPr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07BB98EB-8C1A-4B9C-A78E-C4FD6BCB54D0}"/>
                  </a:ext>
                </a:extLst>
              </p:cNvPr>
              <p:cNvSpPr txBox="1"/>
              <p:nvPr/>
            </p:nvSpPr>
            <p:spPr>
              <a:xfrm>
                <a:off x="8620187" y="2037922"/>
                <a:ext cx="2457329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id="{908088B0-72E6-460F-82F5-51D51262104F}"/>
                  </a:ext>
                </a:extLst>
              </p:cNvPr>
              <p:cNvSpPr/>
              <p:nvPr/>
            </p:nvSpPr>
            <p:spPr>
              <a:xfrm>
                <a:off x="8620187" y="1780561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6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73323E3C-013F-44A9-974A-EFF2570A5222}"/>
                </a:ext>
              </a:extLst>
            </p:cNvPr>
            <p:cNvGrpSpPr/>
            <p:nvPr/>
          </p:nvGrpSpPr>
          <p:grpSpPr>
            <a:xfrm>
              <a:off x="1044511" y="4884616"/>
              <a:ext cx="2407615" cy="716382"/>
              <a:chOff x="1044511" y="4420735"/>
              <a:chExt cx="2407615" cy="716382"/>
            </a:xfrm>
          </p:grpSpPr>
          <p:sp>
            <p:nvSpPr>
              <p:cNvPr id="34" name="TextBox 15">
                <a:extLst>
                  <a:ext uri="{FF2B5EF4-FFF2-40B4-BE49-F238E27FC236}">
                    <a16:creationId xmlns:a16="http://schemas.microsoft.com/office/drawing/2014/main" id="{28949C4E-9832-4C15-9337-CF55458A519D}"/>
                  </a:ext>
                </a:extLst>
              </p:cNvPr>
              <p:cNvSpPr txBox="1"/>
              <p:nvPr/>
            </p:nvSpPr>
            <p:spPr>
              <a:xfrm>
                <a:off x="1044511" y="4666956"/>
                <a:ext cx="2407615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35" name="Rectangle 16">
                <a:extLst>
                  <a:ext uri="{FF2B5EF4-FFF2-40B4-BE49-F238E27FC236}">
                    <a16:creationId xmlns:a16="http://schemas.microsoft.com/office/drawing/2014/main" id="{1E43F210-4A70-4119-B590-8223914AD52A}"/>
                  </a:ext>
                </a:extLst>
              </p:cNvPr>
              <p:cNvSpPr/>
              <p:nvPr/>
            </p:nvSpPr>
            <p:spPr>
              <a:xfrm>
                <a:off x="1044511" y="4420735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BFE3245D-271F-4149-A1DC-51ED1ED68DF6}"/>
                </a:ext>
              </a:extLst>
            </p:cNvPr>
            <p:cNvGrpSpPr/>
            <p:nvPr/>
          </p:nvGrpSpPr>
          <p:grpSpPr>
            <a:xfrm>
              <a:off x="8620187" y="2386109"/>
              <a:ext cx="2457329" cy="716382"/>
              <a:chOff x="8620187" y="2633922"/>
              <a:chExt cx="2457329" cy="716382"/>
            </a:xfrm>
          </p:grpSpPr>
          <p:sp>
            <p:nvSpPr>
              <p:cNvPr id="32" name="TextBox 18">
                <a:extLst>
                  <a:ext uri="{FF2B5EF4-FFF2-40B4-BE49-F238E27FC236}">
                    <a16:creationId xmlns:a16="http://schemas.microsoft.com/office/drawing/2014/main" id="{1F72BE3B-79DE-4E55-B9A8-0D1FC20A2032}"/>
                  </a:ext>
                </a:extLst>
              </p:cNvPr>
              <p:cNvSpPr txBox="1"/>
              <p:nvPr/>
            </p:nvSpPr>
            <p:spPr>
              <a:xfrm>
                <a:off x="8620187" y="2880143"/>
                <a:ext cx="2457329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33" name="Rectangle 19">
                <a:extLst>
                  <a:ext uri="{FF2B5EF4-FFF2-40B4-BE49-F238E27FC236}">
                    <a16:creationId xmlns:a16="http://schemas.microsoft.com/office/drawing/2014/main" id="{639B5812-82FD-4B3B-96DC-C6C83132D37B}"/>
                  </a:ext>
                </a:extLst>
              </p:cNvPr>
              <p:cNvSpPr/>
              <p:nvPr/>
            </p:nvSpPr>
            <p:spPr>
              <a:xfrm>
                <a:off x="8620187" y="2633922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50A40250-D0C3-41F1-92FA-25045207BCBD}"/>
                </a:ext>
              </a:extLst>
            </p:cNvPr>
            <p:cNvGrpSpPr/>
            <p:nvPr/>
          </p:nvGrpSpPr>
          <p:grpSpPr>
            <a:xfrm>
              <a:off x="1044511" y="3731506"/>
              <a:ext cx="2407615" cy="716382"/>
              <a:chOff x="1044511" y="3524921"/>
              <a:chExt cx="2407615" cy="716382"/>
            </a:xfrm>
          </p:grpSpPr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C0792BC8-94BB-4623-8C51-C4399F22C1F1}"/>
                  </a:ext>
                </a:extLst>
              </p:cNvPr>
              <p:cNvSpPr txBox="1"/>
              <p:nvPr/>
            </p:nvSpPr>
            <p:spPr>
              <a:xfrm>
                <a:off x="1044511" y="3771142"/>
                <a:ext cx="2407615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3DC31753-4608-4C7B-9BE8-34CEA5F167C8}"/>
                  </a:ext>
                </a:extLst>
              </p:cNvPr>
              <p:cNvSpPr/>
              <p:nvPr/>
            </p:nvSpPr>
            <p:spPr>
              <a:xfrm>
                <a:off x="1044511" y="3524921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8BE4C512-4162-42BF-9AD6-DCC5AC566CEB}"/>
                </a:ext>
              </a:extLst>
            </p:cNvPr>
            <p:cNvGrpSpPr/>
            <p:nvPr/>
          </p:nvGrpSpPr>
          <p:grpSpPr>
            <a:xfrm>
              <a:off x="1044511" y="2425462"/>
              <a:ext cx="2407615" cy="716382"/>
              <a:chOff x="1044511" y="2673275"/>
              <a:chExt cx="2407615" cy="716382"/>
            </a:xfrm>
          </p:grpSpPr>
          <p:sp>
            <p:nvSpPr>
              <p:cNvPr id="28" name="TextBox 22">
                <a:extLst>
                  <a:ext uri="{FF2B5EF4-FFF2-40B4-BE49-F238E27FC236}">
                    <a16:creationId xmlns:a16="http://schemas.microsoft.com/office/drawing/2014/main" id="{20AFDF96-67D2-463B-BCDF-E29E936F974E}"/>
                  </a:ext>
                </a:extLst>
              </p:cNvPr>
              <p:cNvSpPr txBox="1"/>
              <p:nvPr/>
            </p:nvSpPr>
            <p:spPr>
              <a:xfrm>
                <a:off x="1044511" y="2919496"/>
                <a:ext cx="2407615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C3789F4A-3344-417F-AB42-47FF5BA3F951}"/>
                  </a:ext>
                </a:extLst>
              </p:cNvPr>
              <p:cNvSpPr/>
              <p:nvPr/>
            </p:nvSpPr>
            <p:spPr>
              <a:xfrm>
                <a:off x="1044511" y="2673275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2" name="Group 30">
              <a:extLst>
                <a:ext uri="{FF2B5EF4-FFF2-40B4-BE49-F238E27FC236}">
                  <a16:creationId xmlns:a16="http://schemas.microsoft.com/office/drawing/2014/main" id="{80FE84BB-92A2-4763-BE14-C9B1EF927103}"/>
                </a:ext>
              </a:extLst>
            </p:cNvPr>
            <p:cNvGrpSpPr/>
            <p:nvPr/>
          </p:nvGrpSpPr>
          <p:grpSpPr>
            <a:xfrm>
              <a:off x="8620187" y="3718837"/>
              <a:ext cx="2457329" cy="716382"/>
              <a:chOff x="8620187" y="2633922"/>
              <a:chExt cx="2457329" cy="716382"/>
            </a:xfrm>
          </p:grpSpPr>
          <p:sp>
            <p:nvSpPr>
              <p:cNvPr id="26" name="TextBox 31">
                <a:extLst>
                  <a:ext uri="{FF2B5EF4-FFF2-40B4-BE49-F238E27FC236}">
                    <a16:creationId xmlns:a16="http://schemas.microsoft.com/office/drawing/2014/main" id="{782F9AE1-6652-45FA-A47A-5E5A4A2945C9}"/>
                  </a:ext>
                </a:extLst>
              </p:cNvPr>
              <p:cNvSpPr txBox="1"/>
              <p:nvPr/>
            </p:nvSpPr>
            <p:spPr>
              <a:xfrm>
                <a:off x="8620187" y="2880143"/>
                <a:ext cx="2457329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7" name="Rectangle 32">
                <a:extLst>
                  <a:ext uri="{FF2B5EF4-FFF2-40B4-BE49-F238E27FC236}">
                    <a16:creationId xmlns:a16="http://schemas.microsoft.com/office/drawing/2014/main" id="{CD514861-AA2E-4CDF-9F2F-3CC9293B602A}"/>
                  </a:ext>
                </a:extLst>
              </p:cNvPr>
              <p:cNvSpPr/>
              <p:nvPr/>
            </p:nvSpPr>
            <p:spPr>
              <a:xfrm>
                <a:off x="8620187" y="2633922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3" name="Group 33">
              <a:extLst>
                <a:ext uri="{FF2B5EF4-FFF2-40B4-BE49-F238E27FC236}">
                  <a16:creationId xmlns:a16="http://schemas.microsoft.com/office/drawing/2014/main" id="{6B68D598-1B11-487E-85AC-5D8D2C080B29}"/>
                </a:ext>
              </a:extLst>
            </p:cNvPr>
            <p:cNvGrpSpPr/>
            <p:nvPr/>
          </p:nvGrpSpPr>
          <p:grpSpPr>
            <a:xfrm>
              <a:off x="8620187" y="4884616"/>
              <a:ext cx="2457329" cy="716382"/>
              <a:chOff x="8620187" y="2633922"/>
              <a:chExt cx="2457329" cy="716382"/>
            </a:xfrm>
          </p:grpSpPr>
          <p:sp>
            <p:nvSpPr>
              <p:cNvPr id="24" name="TextBox 34">
                <a:extLst>
                  <a:ext uri="{FF2B5EF4-FFF2-40B4-BE49-F238E27FC236}">
                    <a16:creationId xmlns:a16="http://schemas.microsoft.com/office/drawing/2014/main" id="{9B7DD8C6-DFBB-4AD8-9C85-C8BE67552BC2}"/>
                  </a:ext>
                </a:extLst>
              </p:cNvPr>
              <p:cNvSpPr txBox="1"/>
              <p:nvPr/>
            </p:nvSpPr>
            <p:spPr>
              <a:xfrm>
                <a:off x="8620187" y="2880143"/>
                <a:ext cx="2457329" cy="470161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77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5" name="Rectangle 35">
                <a:extLst>
                  <a:ext uri="{FF2B5EF4-FFF2-40B4-BE49-F238E27FC236}">
                    <a16:creationId xmlns:a16="http://schemas.microsoft.com/office/drawing/2014/main" id="{B05B7D59-99E4-444C-8DAC-6752581FA782}"/>
                  </a:ext>
                </a:extLst>
              </p:cNvPr>
              <p:cNvSpPr/>
              <p:nvPr/>
            </p:nvSpPr>
            <p:spPr>
              <a:xfrm>
                <a:off x="8620187" y="2633922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</p:grp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0891A676-73DC-4572-A1D4-D52E21BA3031}"/>
              </a:ext>
            </a:extLst>
          </p:cNvPr>
          <p:cNvGrpSpPr/>
          <p:nvPr/>
        </p:nvGrpSpPr>
        <p:grpSpPr>
          <a:xfrm>
            <a:off x="2917862" y="1664276"/>
            <a:ext cx="3308279" cy="2292464"/>
            <a:chOff x="3721099" y="1807037"/>
            <a:chExt cx="4749803" cy="3291364"/>
          </a:xfrm>
        </p:grpSpPr>
        <p:sp>
          <p:nvSpPr>
            <p:cNvPr id="6" name="Freeform: Shape 47">
              <a:extLst>
                <a:ext uri="{FF2B5EF4-FFF2-40B4-BE49-F238E27FC236}">
                  <a16:creationId xmlns:a16="http://schemas.microsoft.com/office/drawing/2014/main" id="{66AB3BE6-19EB-4131-B93A-9F43550EC5F8}"/>
                </a:ext>
              </a:extLst>
            </p:cNvPr>
            <p:cNvSpPr/>
            <p:nvPr/>
          </p:nvSpPr>
          <p:spPr>
            <a:xfrm>
              <a:off x="6096001" y="2633923"/>
              <a:ext cx="2374901" cy="1573479"/>
            </a:xfrm>
            <a:custGeom>
              <a:avLst/>
              <a:gdLst>
                <a:gd name="connsiteX0" fmla="*/ 3404 w 2374901"/>
                <a:gd name="connsiteY0" fmla="*/ 0 h 1573479"/>
                <a:gd name="connsiteX1" fmla="*/ 31037 w 2374901"/>
                <a:gd name="connsiteY1" fmla="*/ 947 h 1573479"/>
                <a:gd name="connsiteX2" fmla="*/ 95168 w 2374901"/>
                <a:gd name="connsiteY2" fmla="*/ 2710 h 1573479"/>
                <a:gd name="connsiteX3" fmla="*/ 104137 w 2374901"/>
                <a:gd name="connsiteY3" fmla="*/ 3452 h 1573479"/>
                <a:gd name="connsiteX4" fmla="*/ 126106 w 2374901"/>
                <a:gd name="connsiteY4" fmla="*/ 4204 h 1573479"/>
                <a:gd name="connsiteX5" fmla="*/ 178090 w 2374901"/>
                <a:gd name="connsiteY5" fmla="*/ 9566 h 1573479"/>
                <a:gd name="connsiteX6" fmla="*/ 192476 w 2374901"/>
                <a:gd name="connsiteY6" fmla="*/ 10755 h 1573479"/>
                <a:gd name="connsiteX7" fmla="*/ 200882 w 2374901"/>
                <a:gd name="connsiteY7" fmla="*/ 11917 h 1573479"/>
                <a:gd name="connsiteX8" fmla="*/ 246802 w 2374901"/>
                <a:gd name="connsiteY8" fmla="*/ 16653 h 1573479"/>
                <a:gd name="connsiteX9" fmla="*/ 481286 w 2374901"/>
                <a:gd name="connsiteY9" fmla="*/ 65288 h 1573479"/>
                <a:gd name="connsiteX10" fmla="*/ 610224 w 2374901"/>
                <a:gd name="connsiteY10" fmla="*/ 107453 h 1573479"/>
                <a:gd name="connsiteX11" fmla="*/ 610224 w 2374901"/>
                <a:gd name="connsiteY11" fmla="*/ 110989 h 1573479"/>
                <a:gd name="connsiteX12" fmla="*/ 743377 w 2374901"/>
                <a:gd name="connsiteY12" fmla="*/ 163899 h 1573479"/>
                <a:gd name="connsiteX13" fmla="*/ 1357866 w 2374901"/>
                <a:gd name="connsiteY13" fmla="*/ 611934 h 1573479"/>
                <a:gd name="connsiteX14" fmla="*/ 1412227 w 2374901"/>
                <a:gd name="connsiteY14" fmla="*/ 676937 h 1573479"/>
                <a:gd name="connsiteX15" fmla="*/ 1415132 w 2374901"/>
                <a:gd name="connsiteY15" fmla="*/ 676937 h 1573479"/>
                <a:gd name="connsiteX16" fmla="*/ 1430761 w 2374901"/>
                <a:gd name="connsiteY16" fmla="*/ 696065 h 1573479"/>
                <a:gd name="connsiteX17" fmla="*/ 1822041 w 2374901"/>
                <a:gd name="connsiteY17" fmla="*/ 903097 h 1573479"/>
                <a:gd name="connsiteX18" fmla="*/ 1888170 w 2374901"/>
                <a:gd name="connsiteY18" fmla="*/ 906812 h 1573479"/>
                <a:gd name="connsiteX19" fmla="*/ 1888193 w 2374901"/>
                <a:gd name="connsiteY19" fmla="*/ 906812 h 1573479"/>
                <a:gd name="connsiteX20" fmla="*/ 1898183 w 2374901"/>
                <a:gd name="connsiteY20" fmla="*/ 906251 h 1573479"/>
                <a:gd name="connsiteX21" fmla="*/ 1898183 w 2374901"/>
                <a:gd name="connsiteY21" fmla="*/ 906812 h 1573479"/>
                <a:gd name="connsiteX22" fmla="*/ 2374901 w 2374901"/>
                <a:gd name="connsiteY22" fmla="*/ 906812 h 1573479"/>
                <a:gd name="connsiteX23" fmla="*/ 2374901 w 2374901"/>
                <a:gd name="connsiteY23" fmla="*/ 1573479 h 1573479"/>
                <a:gd name="connsiteX24" fmla="*/ 1877492 w 2374901"/>
                <a:gd name="connsiteY24" fmla="*/ 1573479 h 1573479"/>
                <a:gd name="connsiteX25" fmla="*/ 1539476 w 2374901"/>
                <a:gd name="connsiteY25" fmla="*/ 1573479 h 1573479"/>
                <a:gd name="connsiteX26" fmla="*/ 1479021 w 2374901"/>
                <a:gd name="connsiteY26" fmla="*/ 1566700 h 1573479"/>
                <a:gd name="connsiteX27" fmla="*/ 1151972 w 2374901"/>
                <a:gd name="connsiteY27" fmla="*/ 1370572 h 1573479"/>
                <a:gd name="connsiteX28" fmla="*/ 1102955 w 2374901"/>
                <a:gd name="connsiteY28" fmla="*/ 1304490 h 1573479"/>
                <a:gd name="connsiteX29" fmla="*/ 1094261 w 2374901"/>
                <a:gd name="connsiteY29" fmla="*/ 1290267 h 1573479"/>
                <a:gd name="connsiteX30" fmla="*/ 323684 w 2374901"/>
                <a:gd name="connsiteY30" fmla="*/ 713171 h 1573479"/>
                <a:gd name="connsiteX31" fmla="*/ 249530 w 2374901"/>
                <a:gd name="connsiteY31" fmla="*/ 695387 h 1573479"/>
                <a:gd name="connsiteX32" fmla="*/ 172747 w 2374901"/>
                <a:gd name="connsiteY32" fmla="*/ 681941 h 1573479"/>
                <a:gd name="connsiteX33" fmla="*/ 163143 w 2374901"/>
                <a:gd name="connsiteY33" fmla="*/ 680306 h 1573479"/>
                <a:gd name="connsiteX34" fmla="*/ 117644 w 2374901"/>
                <a:gd name="connsiteY34" fmla="*/ 675674 h 1573479"/>
                <a:gd name="connsiteX35" fmla="*/ 12959 w 2374901"/>
                <a:gd name="connsiteY35" fmla="*/ 669611 h 1573479"/>
                <a:gd name="connsiteX36" fmla="*/ 1 w 2374901"/>
                <a:gd name="connsiteY36" fmla="*/ 669172 h 1573479"/>
                <a:gd name="connsiteX37" fmla="*/ 0 w 2374901"/>
                <a:gd name="connsiteY37" fmla="*/ 669172 h 1573479"/>
                <a:gd name="connsiteX38" fmla="*/ 0 w 2374901"/>
                <a:gd name="connsiteY38" fmla="*/ 94 h 1573479"/>
                <a:gd name="connsiteX39" fmla="*/ 1 w 2374901"/>
                <a:gd name="connsiteY39" fmla="*/ 94 h 1573479"/>
                <a:gd name="connsiteX40" fmla="*/ 3404 w 2374901"/>
                <a:gd name="connsiteY40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74901" h="1573479">
                  <a:moveTo>
                    <a:pt x="3404" y="0"/>
                  </a:moveTo>
                  <a:lnTo>
                    <a:pt x="31037" y="947"/>
                  </a:lnTo>
                  <a:lnTo>
                    <a:pt x="95168" y="2710"/>
                  </a:lnTo>
                  <a:lnTo>
                    <a:pt x="104137" y="3452"/>
                  </a:lnTo>
                  <a:lnTo>
                    <a:pt x="126106" y="4204"/>
                  </a:lnTo>
                  <a:lnTo>
                    <a:pt x="178090" y="9566"/>
                  </a:lnTo>
                  <a:lnTo>
                    <a:pt x="192476" y="10755"/>
                  </a:lnTo>
                  <a:lnTo>
                    <a:pt x="200882" y="11917"/>
                  </a:lnTo>
                  <a:lnTo>
                    <a:pt x="246802" y="16653"/>
                  </a:lnTo>
                  <a:cubicBezTo>
                    <a:pt x="326549" y="27645"/>
                    <a:pt x="404809" y="43967"/>
                    <a:pt x="481286" y="65288"/>
                  </a:cubicBezTo>
                  <a:lnTo>
                    <a:pt x="610224" y="107453"/>
                  </a:lnTo>
                  <a:lnTo>
                    <a:pt x="610224" y="110989"/>
                  </a:lnTo>
                  <a:lnTo>
                    <a:pt x="743377" y="163899"/>
                  </a:lnTo>
                  <a:cubicBezTo>
                    <a:pt x="973526" y="269525"/>
                    <a:pt x="1181626" y="422509"/>
                    <a:pt x="1357866" y="611934"/>
                  </a:cubicBezTo>
                  <a:lnTo>
                    <a:pt x="1412227" y="676937"/>
                  </a:lnTo>
                  <a:lnTo>
                    <a:pt x="1415132" y="676937"/>
                  </a:lnTo>
                  <a:lnTo>
                    <a:pt x="1430761" y="696065"/>
                  </a:lnTo>
                  <a:cubicBezTo>
                    <a:pt x="1533193" y="809999"/>
                    <a:pt x="1669815" y="885902"/>
                    <a:pt x="1822041" y="903097"/>
                  </a:cubicBezTo>
                  <a:lnTo>
                    <a:pt x="1888170" y="906812"/>
                  </a:lnTo>
                  <a:lnTo>
                    <a:pt x="1888193" y="906812"/>
                  </a:lnTo>
                  <a:lnTo>
                    <a:pt x="1898183" y="906251"/>
                  </a:lnTo>
                  <a:lnTo>
                    <a:pt x="1898183" y="906812"/>
                  </a:lnTo>
                  <a:lnTo>
                    <a:pt x="2374901" y="906812"/>
                  </a:lnTo>
                  <a:lnTo>
                    <a:pt x="2374901" y="1573479"/>
                  </a:lnTo>
                  <a:lnTo>
                    <a:pt x="1877492" y="1573479"/>
                  </a:lnTo>
                  <a:lnTo>
                    <a:pt x="1539476" y="1573479"/>
                  </a:lnTo>
                  <a:lnTo>
                    <a:pt x="1479021" y="1566700"/>
                  </a:lnTo>
                  <a:cubicBezTo>
                    <a:pt x="1352688" y="1537945"/>
                    <a:pt x="1239770" y="1468230"/>
                    <a:pt x="1151972" y="1370572"/>
                  </a:cubicBezTo>
                  <a:lnTo>
                    <a:pt x="1102955" y="1304490"/>
                  </a:lnTo>
                  <a:lnTo>
                    <a:pt x="1094261" y="1290267"/>
                  </a:lnTo>
                  <a:cubicBezTo>
                    <a:pt x="909088" y="1007864"/>
                    <a:pt x="637967" y="799635"/>
                    <a:pt x="323684" y="713171"/>
                  </a:cubicBezTo>
                  <a:lnTo>
                    <a:pt x="249530" y="695387"/>
                  </a:lnTo>
                  <a:lnTo>
                    <a:pt x="172747" y="681941"/>
                  </a:lnTo>
                  <a:lnTo>
                    <a:pt x="163143" y="680306"/>
                  </a:lnTo>
                  <a:lnTo>
                    <a:pt x="117644" y="675674"/>
                  </a:lnTo>
                  <a:lnTo>
                    <a:pt x="12959" y="669611"/>
                  </a:lnTo>
                  <a:lnTo>
                    <a:pt x="1" y="669172"/>
                  </a:lnTo>
                  <a:lnTo>
                    <a:pt x="0" y="669172"/>
                  </a:lnTo>
                  <a:lnTo>
                    <a:pt x="0" y="94"/>
                  </a:lnTo>
                  <a:lnTo>
                    <a:pt x="1" y="94"/>
                  </a:lnTo>
                  <a:lnTo>
                    <a:pt x="3404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800"/>
                <a:t>7</a:t>
              </a:r>
              <a:endParaRPr lang="en-US" altLang="zh-CN" sz="2800" dirty="0"/>
            </a:p>
          </p:txBody>
        </p:sp>
        <p:sp>
          <p:nvSpPr>
            <p:cNvPr id="7" name="Freeform: Shape 45">
              <a:extLst>
                <a:ext uri="{FF2B5EF4-FFF2-40B4-BE49-F238E27FC236}">
                  <a16:creationId xmlns:a16="http://schemas.microsoft.com/office/drawing/2014/main" id="{61046935-6899-4E82-ADEB-D5DB3DFC29CF}"/>
                </a:ext>
              </a:extLst>
            </p:cNvPr>
            <p:cNvSpPr/>
            <p:nvPr/>
          </p:nvSpPr>
          <p:spPr>
            <a:xfrm>
              <a:off x="3721100" y="2633923"/>
              <a:ext cx="2374901" cy="1573479"/>
            </a:xfrm>
            <a:custGeom>
              <a:avLst/>
              <a:gdLst>
                <a:gd name="connsiteX0" fmla="*/ 2371500 w 2374901"/>
                <a:gd name="connsiteY0" fmla="*/ 0 h 1573479"/>
                <a:gd name="connsiteX1" fmla="*/ 2374901 w 2374901"/>
                <a:gd name="connsiteY1" fmla="*/ 94 h 1573479"/>
                <a:gd name="connsiteX2" fmla="*/ 2374901 w 2374901"/>
                <a:gd name="connsiteY2" fmla="*/ 669172 h 1573479"/>
                <a:gd name="connsiteX3" fmla="*/ 2361944 w 2374901"/>
                <a:gd name="connsiteY3" fmla="*/ 669611 h 1573479"/>
                <a:gd name="connsiteX4" fmla="*/ 2257260 w 2374901"/>
                <a:gd name="connsiteY4" fmla="*/ 675674 h 1573479"/>
                <a:gd name="connsiteX5" fmla="*/ 2211759 w 2374901"/>
                <a:gd name="connsiteY5" fmla="*/ 680306 h 1573479"/>
                <a:gd name="connsiteX6" fmla="*/ 2202152 w 2374901"/>
                <a:gd name="connsiteY6" fmla="*/ 681942 h 1573479"/>
                <a:gd name="connsiteX7" fmla="*/ 2125374 w 2374901"/>
                <a:gd name="connsiteY7" fmla="*/ 695387 h 1573479"/>
                <a:gd name="connsiteX8" fmla="*/ 2051220 w 2374901"/>
                <a:gd name="connsiteY8" fmla="*/ 713171 h 1573479"/>
                <a:gd name="connsiteX9" fmla="*/ 1280643 w 2374901"/>
                <a:gd name="connsiteY9" fmla="*/ 1290267 h 1573479"/>
                <a:gd name="connsiteX10" fmla="*/ 1271949 w 2374901"/>
                <a:gd name="connsiteY10" fmla="*/ 1304490 h 1573479"/>
                <a:gd name="connsiteX11" fmla="*/ 1222932 w 2374901"/>
                <a:gd name="connsiteY11" fmla="*/ 1370572 h 1573479"/>
                <a:gd name="connsiteX12" fmla="*/ 895882 w 2374901"/>
                <a:gd name="connsiteY12" fmla="*/ 1566700 h 1573479"/>
                <a:gd name="connsiteX13" fmla="*/ 835428 w 2374901"/>
                <a:gd name="connsiteY13" fmla="*/ 1573479 h 1573479"/>
                <a:gd name="connsiteX14" fmla="*/ 497411 w 2374901"/>
                <a:gd name="connsiteY14" fmla="*/ 1573479 h 1573479"/>
                <a:gd name="connsiteX15" fmla="*/ 0 w 2374901"/>
                <a:gd name="connsiteY15" fmla="*/ 1573479 h 1573479"/>
                <a:gd name="connsiteX16" fmla="*/ 0 w 2374901"/>
                <a:gd name="connsiteY16" fmla="*/ 906812 h 1573479"/>
                <a:gd name="connsiteX17" fmla="*/ 476721 w 2374901"/>
                <a:gd name="connsiteY17" fmla="*/ 906812 h 1573479"/>
                <a:gd name="connsiteX18" fmla="*/ 476721 w 2374901"/>
                <a:gd name="connsiteY18" fmla="*/ 906251 h 1573479"/>
                <a:gd name="connsiteX19" fmla="*/ 486711 w 2374901"/>
                <a:gd name="connsiteY19" fmla="*/ 906812 h 1573479"/>
                <a:gd name="connsiteX20" fmla="*/ 486734 w 2374901"/>
                <a:gd name="connsiteY20" fmla="*/ 906812 h 1573479"/>
                <a:gd name="connsiteX21" fmla="*/ 552863 w 2374901"/>
                <a:gd name="connsiteY21" fmla="*/ 903097 h 1573479"/>
                <a:gd name="connsiteX22" fmla="*/ 944142 w 2374901"/>
                <a:gd name="connsiteY22" fmla="*/ 696065 h 1573479"/>
                <a:gd name="connsiteX23" fmla="*/ 959771 w 2374901"/>
                <a:gd name="connsiteY23" fmla="*/ 676937 h 1573479"/>
                <a:gd name="connsiteX24" fmla="*/ 962677 w 2374901"/>
                <a:gd name="connsiteY24" fmla="*/ 676937 h 1573479"/>
                <a:gd name="connsiteX25" fmla="*/ 1017037 w 2374901"/>
                <a:gd name="connsiteY25" fmla="*/ 611934 h 1573479"/>
                <a:gd name="connsiteX26" fmla="*/ 1631527 w 2374901"/>
                <a:gd name="connsiteY26" fmla="*/ 163899 h 1573479"/>
                <a:gd name="connsiteX27" fmla="*/ 1764679 w 2374901"/>
                <a:gd name="connsiteY27" fmla="*/ 110989 h 1573479"/>
                <a:gd name="connsiteX28" fmla="*/ 1764679 w 2374901"/>
                <a:gd name="connsiteY28" fmla="*/ 107453 h 1573479"/>
                <a:gd name="connsiteX29" fmla="*/ 1893617 w 2374901"/>
                <a:gd name="connsiteY29" fmla="*/ 65288 h 1573479"/>
                <a:gd name="connsiteX30" fmla="*/ 2128101 w 2374901"/>
                <a:gd name="connsiteY30" fmla="*/ 16653 h 1573479"/>
                <a:gd name="connsiteX31" fmla="*/ 2174021 w 2374901"/>
                <a:gd name="connsiteY31" fmla="*/ 11917 h 1573479"/>
                <a:gd name="connsiteX32" fmla="*/ 2182428 w 2374901"/>
                <a:gd name="connsiteY32" fmla="*/ 10755 h 1573479"/>
                <a:gd name="connsiteX33" fmla="*/ 2196813 w 2374901"/>
                <a:gd name="connsiteY33" fmla="*/ 9566 h 1573479"/>
                <a:gd name="connsiteX34" fmla="*/ 2248797 w 2374901"/>
                <a:gd name="connsiteY34" fmla="*/ 4204 h 1573479"/>
                <a:gd name="connsiteX35" fmla="*/ 2270766 w 2374901"/>
                <a:gd name="connsiteY35" fmla="*/ 3452 h 1573479"/>
                <a:gd name="connsiteX36" fmla="*/ 2279735 w 2374901"/>
                <a:gd name="connsiteY36" fmla="*/ 2710 h 1573479"/>
                <a:gd name="connsiteX37" fmla="*/ 2343866 w 2374901"/>
                <a:gd name="connsiteY37" fmla="*/ 947 h 1573479"/>
                <a:gd name="connsiteX38" fmla="*/ 2371500 w 2374901"/>
                <a:gd name="connsiteY38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4901" h="1573479">
                  <a:moveTo>
                    <a:pt x="2371500" y="0"/>
                  </a:moveTo>
                  <a:lnTo>
                    <a:pt x="2374901" y="94"/>
                  </a:lnTo>
                  <a:lnTo>
                    <a:pt x="2374901" y="669172"/>
                  </a:lnTo>
                  <a:lnTo>
                    <a:pt x="2361944" y="669611"/>
                  </a:lnTo>
                  <a:lnTo>
                    <a:pt x="2257260" y="675674"/>
                  </a:lnTo>
                  <a:lnTo>
                    <a:pt x="2211759" y="680306"/>
                  </a:lnTo>
                  <a:lnTo>
                    <a:pt x="2202152" y="681942"/>
                  </a:lnTo>
                  <a:lnTo>
                    <a:pt x="2125374" y="695387"/>
                  </a:lnTo>
                  <a:lnTo>
                    <a:pt x="2051220" y="713171"/>
                  </a:lnTo>
                  <a:cubicBezTo>
                    <a:pt x="1736937" y="799635"/>
                    <a:pt x="1465816" y="1007864"/>
                    <a:pt x="1280643" y="1290267"/>
                  </a:cubicBezTo>
                  <a:lnTo>
                    <a:pt x="1271949" y="1304490"/>
                  </a:lnTo>
                  <a:lnTo>
                    <a:pt x="1222932" y="1370572"/>
                  </a:lnTo>
                  <a:cubicBezTo>
                    <a:pt x="1135134" y="1468230"/>
                    <a:pt x="1022215" y="1537945"/>
                    <a:pt x="895882" y="1566700"/>
                  </a:cubicBezTo>
                  <a:lnTo>
                    <a:pt x="835428" y="1573479"/>
                  </a:lnTo>
                  <a:lnTo>
                    <a:pt x="497411" y="1573479"/>
                  </a:lnTo>
                  <a:lnTo>
                    <a:pt x="0" y="1573479"/>
                  </a:lnTo>
                  <a:lnTo>
                    <a:pt x="0" y="906812"/>
                  </a:lnTo>
                  <a:lnTo>
                    <a:pt x="476721" y="906812"/>
                  </a:lnTo>
                  <a:lnTo>
                    <a:pt x="476721" y="906251"/>
                  </a:lnTo>
                  <a:lnTo>
                    <a:pt x="486711" y="906812"/>
                  </a:lnTo>
                  <a:lnTo>
                    <a:pt x="486734" y="906812"/>
                  </a:lnTo>
                  <a:lnTo>
                    <a:pt x="552863" y="903097"/>
                  </a:lnTo>
                  <a:cubicBezTo>
                    <a:pt x="705088" y="885902"/>
                    <a:pt x="841711" y="809999"/>
                    <a:pt x="944142" y="696065"/>
                  </a:cubicBezTo>
                  <a:lnTo>
                    <a:pt x="959771" y="676937"/>
                  </a:lnTo>
                  <a:lnTo>
                    <a:pt x="962677" y="676937"/>
                  </a:lnTo>
                  <a:lnTo>
                    <a:pt x="1017037" y="611934"/>
                  </a:lnTo>
                  <a:cubicBezTo>
                    <a:pt x="1193277" y="422509"/>
                    <a:pt x="1401377" y="269525"/>
                    <a:pt x="1631527" y="163899"/>
                  </a:cubicBezTo>
                  <a:lnTo>
                    <a:pt x="1764679" y="110989"/>
                  </a:lnTo>
                  <a:lnTo>
                    <a:pt x="1764679" y="107453"/>
                  </a:lnTo>
                  <a:lnTo>
                    <a:pt x="1893617" y="65288"/>
                  </a:lnTo>
                  <a:cubicBezTo>
                    <a:pt x="1970095" y="43967"/>
                    <a:pt x="2048355" y="27645"/>
                    <a:pt x="2128101" y="16653"/>
                  </a:cubicBezTo>
                  <a:lnTo>
                    <a:pt x="2174021" y="11917"/>
                  </a:lnTo>
                  <a:lnTo>
                    <a:pt x="2182428" y="10755"/>
                  </a:lnTo>
                  <a:lnTo>
                    <a:pt x="2196813" y="9566"/>
                  </a:lnTo>
                  <a:lnTo>
                    <a:pt x="2248797" y="4204"/>
                  </a:lnTo>
                  <a:lnTo>
                    <a:pt x="2270766" y="3452"/>
                  </a:lnTo>
                  <a:lnTo>
                    <a:pt x="2279735" y="2710"/>
                  </a:lnTo>
                  <a:lnTo>
                    <a:pt x="2343866" y="947"/>
                  </a:lnTo>
                  <a:lnTo>
                    <a:pt x="237150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3</a:t>
              </a:r>
            </a:p>
          </p:txBody>
        </p:sp>
        <p:sp>
          <p:nvSpPr>
            <p:cNvPr id="8" name="Freeform: Shape 54">
              <a:extLst>
                <a:ext uri="{FF2B5EF4-FFF2-40B4-BE49-F238E27FC236}">
                  <a16:creationId xmlns:a16="http://schemas.microsoft.com/office/drawing/2014/main" id="{57AC4CF1-D966-405C-A868-3C9F7C89F714}"/>
                </a:ext>
              </a:extLst>
            </p:cNvPr>
            <p:cNvSpPr/>
            <p:nvPr/>
          </p:nvSpPr>
          <p:spPr>
            <a:xfrm>
              <a:off x="3721099" y="2674069"/>
              <a:ext cx="2374902" cy="1573479"/>
            </a:xfrm>
            <a:custGeom>
              <a:avLst/>
              <a:gdLst>
                <a:gd name="connsiteX0" fmla="*/ 0 w 4178303"/>
                <a:gd name="connsiteY0" fmla="*/ 0 h 2488819"/>
                <a:gd name="connsiteX1" fmla="*/ 875124 w 4178303"/>
                <a:gd name="connsiteY1" fmla="*/ 0 h 2488819"/>
                <a:gd name="connsiteX2" fmla="*/ 1469816 w 4178303"/>
                <a:gd name="connsiteY2" fmla="*/ 0 h 2488819"/>
                <a:gd name="connsiteX3" fmla="*/ 1576177 w 4178303"/>
                <a:gd name="connsiteY3" fmla="*/ 10723 h 2488819"/>
                <a:gd name="connsiteX4" fmla="*/ 2151574 w 4178303"/>
                <a:gd name="connsiteY4" fmla="*/ 320945 h 2488819"/>
                <a:gd name="connsiteX5" fmla="*/ 2237813 w 4178303"/>
                <a:gd name="connsiteY5" fmla="*/ 425469 h 2488819"/>
                <a:gd name="connsiteX6" fmla="*/ 2253109 w 4178303"/>
                <a:gd name="connsiteY6" fmla="*/ 447965 h 2488819"/>
                <a:gd name="connsiteX7" fmla="*/ 3608829 w 4178303"/>
                <a:gd name="connsiteY7" fmla="*/ 1360776 h 2488819"/>
                <a:gd name="connsiteX8" fmla="*/ 3739293 w 4178303"/>
                <a:gd name="connsiteY8" fmla="*/ 1388904 h 2488819"/>
                <a:gd name="connsiteX9" fmla="*/ 3874373 w 4178303"/>
                <a:gd name="connsiteY9" fmla="*/ 1410171 h 2488819"/>
                <a:gd name="connsiteX10" fmla="*/ 3891276 w 4178303"/>
                <a:gd name="connsiteY10" fmla="*/ 1412759 h 2488819"/>
                <a:gd name="connsiteX11" fmla="*/ 3971327 w 4178303"/>
                <a:gd name="connsiteY11" fmla="*/ 1420086 h 2488819"/>
                <a:gd name="connsiteX12" fmla="*/ 4155504 w 4178303"/>
                <a:gd name="connsiteY12" fmla="*/ 1429676 h 2488819"/>
                <a:gd name="connsiteX13" fmla="*/ 4178302 w 4178303"/>
                <a:gd name="connsiteY13" fmla="*/ 1430370 h 2488819"/>
                <a:gd name="connsiteX14" fmla="*/ 4178303 w 4178303"/>
                <a:gd name="connsiteY14" fmla="*/ 1430370 h 2488819"/>
                <a:gd name="connsiteX15" fmla="*/ 4178303 w 4178303"/>
                <a:gd name="connsiteY15" fmla="*/ 2488671 h 2488819"/>
                <a:gd name="connsiteX16" fmla="*/ 4178302 w 4178303"/>
                <a:gd name="connsiteY16" fmla="*/ 2488671 h 2488819"/>
                <a:gd name="connsiteX17" fmla="*/ 4172316 w 4178303"/>
                <a:gd name="connsiteY17" fmla="*/ 2488819 h 2488819"/>
                <a:gd name="connsiteX18" fmla="*/ 4123699 w 4178303"/>
                <a:gd name="connsiteY18" fmla="*/ 2487321 h 2488819"/>
                <a:gd name="connsiteX19" fmla="*/ 4010870 w 4178303"/>
                <a:gd name="connsiteY19" fmla="*/ 2484532 h 2488819"/>
                <a:gd name="connsiteX20" fmla="*/ 3995089 w 4178303"/>
                <a:gd name="connsiteY20" fmla="*/ 2483359 h 2488819"/>
                <a:gd name="connsiteX21" fmla="*/ 3956439 w 4178303"/>
                <a:gd name="connsiteY21" fmla="*/ 2482169 h 2488819"/>
                <a:gd name="connsiteX22" fmla="*/ 3864980 w 4178303"/>
                <a:gd name="connsiteY22" fmla="*/ 2473688 h 2488819"/>
                <a:gd name="connsiteX23" fmla="*/ 3839671 w 4178303"/>
                <a:gd name="connsiteY23" fmla="*/ 2471807 h 2488819"/>
                <a:gd name="connsiteX24" fmla="*/ 3824881 w 4178303"/>
                <a:gd name="connsiteY24" fmla="*/ 2469970 h 2488819"/>
                <a:gd name="connsiteX25" fmla="*/ 3744091 w 4178303"/>
                <a:gd name="connsiteY25" fmla="*/ 2462479 h 2488819"/>
                <a:gd name="connsiteX26" fmla="*/ 3331550 w 4178303"/>
                <a:gd name="connsiteY26" fmla="*/ 2385551 h 2488819"/>
                <a:gd name="connsiteX27" fmla="*/ 3104702 w 4178303"/>
                <a:gd name="connsiteY27" fmla="*/ 2318858 h 2488819"/>
                <a:gd name="connsiteX28" fmla="*/ 3104702 w 4178303"/>
                <a:gd name="connsiteY28" fmla="*/ 2313265 h 2488819"/>
                <a:gd name="connsiteX29" fmla="*/ 2870439 w 4178303"/>
                <a:gd name="connsiteY29" fmla="*/ 2229576 h 2488819"/>
                <a:gd name="connsiteX30" fmla="*/ 1789332 w 4178303"/>
                <a:gd name="connsiteY30" fmla="*/ 1520905 h 2488819"/>
                <a:gd name="connsiteX31" fmla="*/ 1693692 w 4178303"/>
                <a:gd name="connsiteY31" fmla="*/ 1418087 h 2488819"/>
                <a:gd name="connsiteX32" fmla="*/ 1688581 w 4178303"/>
                <a:gd name="connsiteY32" fmla="*/ 1418087 h 2488819"/>
                <a:gd name="connsiteX33" fmla="*/ 1661084 w 4178303"/>
                <a:gd name="connsiteY33" fmla="*/ 1387832 h 2488819"/>
                <a:gd name="connsiteX34" fmla="*/ 972683 w 4178303"/>
                <a:gd name="connsiteY34" fmla="*/ 1060363 h 2488819"/>
                <a:gd name="connsiteX35" fmla="*/ 856338 w 4178303"/>
                <a:gd name="connsiteY35" fmla="*/ 1054488 h 2488819"/>
                <a:gd name="connsiteX36" fmla="*/ 856298 w 4178303"/>
                <a:gd name="connsiteY36" fmla="*/ 1054488 h 2488819"/>
                <a:gd name="connsiteX37" fmla="*/ 838722 w 4178303"/>
                <a:gd name="connsiteY37" fmla="*/ 1055375 h 2488819"/>
                <a:gd name="connsiteX38" fmla="*/ 838722 w 4178303"/>
                <a:gd name="connsiteY38" fmla="*/ 1054488 h 2488819"/>
                <a:gd name="connsiteX39" fmla="*/ 0 w 4178303"/>
                <a:gd name="connsiteY39" fmla="*/ 1054488 h 2488819"/>
                <a:gd name="connsiteX40" fmla="*/ 0 w 4178303"/>
                <a:gd name="connsiteY40" fmla="*/ 0 h 24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78303" h="2488819">
                  <a:moveTo>
                    <a:pt x="0" y="0"/>
                  </a:moveTo>
                  <a:lnTo>
                    <a:pt x="875124" y="0"/>
                  </a:lnTo>
                  <a:lnTo>
                    <a:pt x="1469816" y="0"/>
                  </a:lnTo>
                  <a:lnTo>
                    <a:pt x="1576177" y="10723"/>
                  </a:lnTo>
                  <a:cubicBezTo>
                    <a:pt x="1798442" y="56205"/>
                    <a:pt x="1997106" y="166476"/>
                    <a:pt x="2151574" y="320945"/>
                  </a:cubicBezTo>
                  <a:lnTo>
                    <a:pt x="2237813" y="425469"/>
                  </a:lnTo>
                  <a:lnTo>
                    <a:pt x="2253109" y="447965"/>
                  </a:lnTo>
                  <a:cubicBezTo>
                    <a:pt x="2578894" y="894651"/>
                    <a:pt x="3055893" y="1224013"/>
                    <a:pt x="3608829" y="1360776"/>
                  </a:cubicBezTo>
                  <a:lnTo>
                    <a:pt x="3739293" y="1388904"/>
                  </a:lnTo>
                  <a:lnTo>
                    <a:pt x="3874373" y="1410171"/>
                  </a:lnTo>
                  <a:lnTo>
                    <a:pt x="3891276" y="1412759"/>
                  </a:lnTo>
                  <a:lnTo>
                    <a:pt x="3971327" y="1420086"/>
                  </a:lnTo>
                  <a:lnTo>
                    <a:pt x="4155504" y="1429676"/>
                  </a:lnTo>
                  <a:lnTo>
                    <a:pt x="4178302" y="1430370"/>
                  </a:lnTo>
                  <a:lnTo>
                    <a:pt x="4178303" y="1430370"/>
                  </a:lnTo>
                  <a:lnTo>
                    <a:pt x="4178303" y="2488671"/>
                  </a:lnTo>
                  <a:lnTo>
                    <a:pt x="4178302" y="2488671"/>
                  </a:lnTo>
                  <a:lnTo>
                    <a:pt x="4172316" y="2488819"/>
                  </a:lnTo>
                  <a:lnTo>
                    <a:pt x="4123699" y="2487321"/>
                  </a:lnTo>
                  <a:lnTo>
                    <a:pt x="4010870" y="2484532"/>
                  </a:lnTo>
                  <a:lnTo>
                    <a:pt x="3995089" y="2483359"/>
                  </a:lnTo>
                  <a:lnTo>
                    <a:pt x="3956439" y="2482169"/>
                  </a:lnTo>
                  <a:lnTo>
                    <a:pt x="3864980" y="2473688"/>
                  </a:lnTo>
                  <a:lnTo>
                    <a:pt x="3839671" y="2471807"/>
                  </a:lnTo>
                  <a:lnTo>
                    <a:pt x="3824881" y="2469970"/>
                  </a:lnTo>
                  <a:lnTo>
                    <a:pt x="3744091" y="2462479"/>
                  </a:lnTo>
                  <a:cubicBezTo>
                    <a:pt x="3603789" y="2445093"/>
                    <a:pt x="3466101" y="2419276"/>
                    <a:pt x="3331550" y="2385551"/>
                  </a:cubicBezTo>
                  <a:lnTo>
                    <a:pt x="3104702" y="2318858"/>
                  </a:lnTo>
                  <a:lnTo>
                    <a:pt x="3104702" y="2313265"/>
                  </a:lnTo>
                  <a:lnTo>
                    <a:pt x="2870439" y="2229576"/>
                  </a:lnTo>
                  <a:cubicBezTo>
                    <a:pt x="2465524" y="2062503"/>
                    <a:pt x="2099401" y="1820524"/>
                    <a:pt x="1789332" y="1520905"/>
                  </a:cubicBezTo>
                  <a:lnTo>
                    <a:pt x="1693692" y="1418087"/>
                  </a:lnTo>
                  <a:lnTo>
                    <a:pt x="1688581" y="1418087"/>
                  </a:lnTo>
                  <a:lnTo>
                    <a:pt x="1661084" y="1387832"/>
                  </a:lnTo>
                  <a:cubicBezTo>
                    <a:pt x="1480870" y="1207619"/>
                    <a:pt x="1240502" y="1087561"/>
                    <a:pt x="972683" y="1060363"/>
                  </a:cubicBezTo>
                  <a:lnTo>
                    <a:pt x="856338" y="1054488"/>
                  </a:lnTo>
                  <a:lnTo>
                    <a:pt x="856298" y="1054488"/>
                  </a:lnTo>
                  <a:lnTo>
                    <a:pt x="838722" y="1055375"/>
                  </a:lnTo>
                  <a:lnTo>
                    <a:pt x="838722" y="1054488"/>
                  </a:lnTo>
                  <a:lnTo>
                    <a:pt x="0" y="105448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2</a:t>
              </a:r>
            </a:p>
          </p:txBody>
        </p:sp>
        <p:sp>
          <p:nvSpPr>
            <p:cNvPr id="9" name="Freeform: Shape 56">
              <a:extLst>
                <a:ext uri="{FF2B5EF4-FFF2-40B4-BE49-F238E27FC236}">
                  <a16:creationId xmlns:a16="http://schemas.microsoft.com/office/drawing/2014/main" id="{B95C8A01-EA91-4D05-ADA5-38632325A7D8}"/>
                </a:ext>
              </a:extLst>
            </p:cNvPr>
            <p:cNvSpPr/>
            <p:nvPr/>
          </p:nvSpPr>
          <p:spPr>
            <a:xfrm>
              <a:off x="6096001" y="2674069"/>
              <a:ext cx="2374900" cy="1573479"/>
            </a:xfrm>
            <a:custGeom>
              <a:avLst/>
              <a:gdLst>
                <a:gd name="connsiteX0" fmla="*/ 2708486 w 4178298"/>
                <a:gd name="connsiteY0" fmla="*/ 0 h 2488819"/>
                <a:gd name="connsiteX1" fmla="*/ 3303178 w 4178298"/>
                <a:gd name="connsiteY1" fmla="*/ 0 h 2488819"/>
                <a:gd name="connsiteX2" fmla="*/ 4178298 w 4178298"/>
                <a:gd name="connsiteY2" fmla="*/ 0 h 2488819"/>
                <a:gd name="connsiteX3" fmla="*/ 4178298 w 4178298"/>
                <a:gd name="connsiteY3" fmla="*/ 1054488 h 2488819"/>
                <a:gd name="connsiteX4" fmla="*/ 3339580 w 4178298"/>
                <a:gd name="connsiteY4" fmla="*/ 1054488 h 2488819"/>
                <a:gd name="connsiteX5" fmla="*/ 3339580 w 4178298"/>
                <a:gd name="connsiteY5" fmla="*/ 1055375 h 2488819"/>
                <a:gd name="connsiteX6" fmla="*/ 3322004 w 4178298"/>
                <a:gd name="connsiteY6" fmla="*/ 1054488 h 2488819"/>
                <a:gd name="connsiteX7" fmla="*/ 3321964 w 4178298"/>
                <a:gd name="connsiteY7" fmla="*/ 1054488 h 2488819"/>
                <a:gd name="connsiteX8" fmla="*/ 3205619 w 4178298"/>
                <a:gd name="connsiteY8" fmla="*/ 1060363 h 2488819"/>
                <a:gd name="connsiteX9" fmla="*/ 2517218 w 4178298"/>
                <a:gd name="connsiteY9" fmla="*/ 1387832 h 2488819"/>
                <a:gd name="connsiteX10" fmla="*/ 2489721 w 4178298"/>
                <a:gd name="connsiteY10" fmla="*/ 1418087 h 2488819"/>
                <a:gd name="connsiteX11" fmla="*/ 2484610 w 4178298"/>
                <a:gd name="connsiteY11" fmla="*/ 1418087 h 2488819"/>
                <a:gd name="connsiteX12" fmla="*/ 2388970 w 4178298"/>
                <a:gd name="connsiteY12" fmla="*/ 1520905 h 2488819"/>
                <a:gd name="connsiteX13" fmla="*/ 1307864 w 4178298"/>
                <a:gd name="connsiteY13" fmla="*/ 2229576 h 2488819"/>
                <a:gd name="connsiteX14" fmla="*/ 1073600 w 4178298"/>
                <a:gd name="connsiteY14" fmla="*/ 2313265 h 2488819"/>
                <a:gd name="connsiteX15" fmla="*/ 1073600 w 4178298"/>
                <a:gd name="connsiteY15" fmla="*/ 2318858 h 2488819"/>
                <a:gd name="connsiteX16" fmla="*/ 846752 w 4178298"/>
                <a:gd name="connsiteY16" fmla="*/ 2385551 h 2488819"/>
                <a:gd name="connsiteX17" fmla="*/ 434211 w 4178298"/>
                <a:gd name="connsiteY17" fmla="*/ 2462479 h 2488819"/>
                <a:gd name="connsiteX18" fmla="*/ 353421 w 4178298"/>
                <a:gd name="connsiteY18" fmla="*/ 2469970 h 2488819"/>
                <a:gd name="connsiteX19" fmla="*/ 338631 w 4178298"/>
                <a:gd name="connsiteY19" fmla="*/ 2471807 h 2488819"/>
                <a:gd name="connsiteX20" fmla="*/ 313322 w 4178298"/>
                <a:gd name="connsiteY20" fmla="*/ 2473688 h 2488819"/>
                <a:gd name="connsiteX21" fmla="*/ 221863 w 4178298"/>
                <a:gd name="connsiteY21" fmla="*/ 2482169 h 2488819"/>
                <a:gd name="connsiteX22" fmla="*/ 183212 w 4178298"/>
                <a:gd name="connsiteY22" fmla="*/ 2483359 h 2488819"/>
                <a:gd name="connsiteX23" fmla="*/ 167432 w 4178298"/>
                <a:gd name="connsiteY23" fmla="*/ 2484532 h 2488819"/>
                <a:gd name="connsiteX24" fmla="*/ 54603 w 4178298"/>
                <a:gd name="connsiteY24" fmla="*/ 2487321 h 2488819"/>
                <a:gd name="connsiteX25" fmla="*/ 5986 w 4178298"/>
                <a:gd name="connsiteY25" fmla="*/ 2488819 h 2488819"/>
                <a:gd name="connsiteX26" fmla="*/ 0 w 4178298"/>
                <a:gd name="connsiteY26" fmla="*/ 2488671 h 2488819"/>
                <a:gd name="connsiteX27" fmla="*/ 0 w 4178298"/>
                <a:gd name="connsiteY27" fmla="*/ 1430370 h 2488819"/>
                <a:gd name="connsiteX28" fmla="*/ 22797 w 4178298"/>
                <a:gd name="connsiteY28" fmla="*/ 1429676 h 2488819"/>
                <a:gd name="connsiteX29" fmla="*/ 206975 w 4178298"/>
                <a:gd name="connsiteY29" fmla="*/ 1420086 h 2488819"/>
                <a:gd name="connsiteX30" fmla="*/ 287025 w 4178298"/>
                <a:gd name="connsiteY30" fmla="*/ 1412759 h 2488819"/>
                <a:gd name="connsiteX31" fmla="*/ 303921 w 4178298"/>
                <a:gd name="connsiteY31" fmla="*/ 1410172 h 2488819"/>
                <a:gd name="connsiteX32" fmla="*/ 439009 w 4178298"/>
                <a:gd name="connsiteY32" fmla="*/ 1388904 h 2488819"/>
                <a:gd name="connsiteX33" fmla="*/ 569473 w 4178298"/>
                <a:gd name="connsiteY33" fmla="*/ 1360776 h 2488819"/>
                <a:gd name="connsiteX34" fmla="*/ 1925193 w 4178298"/>
                <a:gd name="connsiteY34" fmla="*/ 447965 h 2488819"/>
                <a:gd name="connsiteX35" fmla="*/ 1940489 w 4178298"/>
                <a:gd name="connsiteY35" fmla="*/ 425469 h 2488819"/>
                <a:gd name="connsiteX36" fmla="*/ 2026728 w 4178298"/>
                <a:gd name="connsiteY36" fmla="*/ 320945 h 2488819"/>
                <a:gd name="connsiteX37" fmla="*/ 2602125 w 4178298"/>
                <a:gd name="connsiteY37" fmla="*/ 10723 h 2488819"/>
                <a:gd name="connsiteX38" fmla="*/ 2708486 w 4178298"/>
                <a:gd name="connsiteY38" fmla="*/ 0 h 24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8298" h="2488819">
                  <a:moveTo>
                    <a:pt x="2708486" y="0"/>
                  </a:moveTo>
                  <a:lnTo>
                    <a:pt x="3303178" y="0"/>
                  </a:lnTo>
                  <a:lnTo>
                    <a:pt x="4178298" y="0"/>
                  </a:lnTo>
                  <a:lnTo>
                    <a:pt x="4178298" y="1054488"/>
                  </a:lnTo>
                  <a:lnTo>
                    <a:pt x="3339580" y="1054488"/>
                  </a:lnTo>
                  <a:lnTo>
                    <a:pt x="3339580" y="1055375"/>
                  </a:lnTo>
                  <a:lnTo>
                    <a:pt x="3322004" y="1054488"/>
                  </a:lnTo>
                  <a:lnTo>
                    <a:pt x="3321964" y="1054488"/>
                  </a:lnTo>
                  <a:lnTo>
                    <a:pt x="3205619" y="1060363"/>
                  </a:lnTo>
                  <a:cubicBezTo>
                    <a:pt x="2937800" y="1087561"/>
                    <a:pt x="2697432" y="1207619"/>
                    <a:pt x="2517218" y="1387832"/>
                  </a:cubicBezTo>
                  <a:lnTo>
                    <a:pt x="2489721" y="1418087"/>
                  </a:lnTo>
                  <a:lnTo>
                    <a:pt x="2484610" y="1418087"/>
                  </a:lnTo>
                  <a:lnTo>
                    <a:pt x="2388970" y="1520905"/>
                  </a:lnTo>
                  <a:cubicBezTo>
                    <a:pt x="2078901" y="1820524"/>
                    <a:pt x="1712778" y="2062503"/>
                    <a:pt x="1307864" y="2229576"/>
                  </a:cubicBezTo>
                  <a:lnTo>
                    <a:pt x="1073600" y="2313265"/>
                  </a:lnTo>
                  <a:lnTo>
                    <a:pt x="1073600" y="2318858"/>
                  </a:lnTo>
                  <a:lnTo>
                    <a:pt x="846752" y="2385551"/>
                  </a:lnTo>
                  <a:cubicBezTo>
                    <a:pt x="712201" y="2419276"/>
                    <a:pt x="574513" y="2445093"/>
                    <a:pt x="434211" y="2462479"/>
                  </a:cubicBezTo>
                  <a:lnTo>
                    <a:pt x="353421" y="2469970"/>
                  </a:lnTo>
                  <a:lnTo>
                    <a:pt x="338631" y="2471807"/>
                  </a:lnTo>
                  <a:lnTo>
                    <a:pt x="313322" y="2473688"/>
                  </a:lnTo>
                  <a:lnTo>
                    <a:pt x="221863" y="2482169"/>
                  </a:lnTo>
                  <a:lnTo>
                    <a:pt x="183212" y="2483359"/>
                  </a:lnTo>
                  <a:lnTo>
                    <a:pt x="167432" y="2484532"/>
                  </a:lnTo>
                  <a:lnTo>
                    <a:pt x="54603" y="2487321"/>
                  </a:lnTo>
                  <a:lnTo>
                    <a:pt x="5986" y="2488819"/>
                  </a:lnTo>
                  <a:lnTo>
                    <a:pt x="0" y="2488671"/>
                  </a:lnTo>
                  <a:lnTo>
                    <a:pt x="0" y="1430370"/>
                  </a:lnTo>
                  <a:lnTo>
                    <a:pt x="22797" y="1429676"/>
                  </a:lnTo>
                  <a:lnTo>
                    <a:pt x="206975" y="1420086"/>
                  </a:lnTo>
                  <a:lnTo>
                    <a:pt x="287025" y="1412759"/>
                  </a:lnTo>
                  <a:lnTo>
                    <a:pt x="303921" y="1410172"/>
                  </a:lnTo>
                  <a:lnTo>
                    <a:pt x="439009" y="1388904"/>
                  </a:lnTo>
                  <a:lnTo>
                    <a:pt x="569473" y="1360776"/>
                  </a:lnTo>
                  <a:cubicBezTo>
                    <a:pt x="1122409" y="1224013"/>
                    <a:pt x="1599408" y="894651"/>
                    <a:pt x="1925193" y="447965"/>
                  </a:cubicBezTo>
                  <a:lnTo>
                    <a:pt x="1940489" y="425469"/>
                  </a:lnTo>
                  <a:lnTo>
                    <a:pt x="2026728" y="320945"/>
                  </a:lnTo>
                  <a:cubicBezTo>
                    <a:pt x="2181196" y="166476"/>
                    <a:pt x="2379860" y="56205"/>
                    <a:pt x="2602125" y="10723"/>
                  </a:cubicBezTo>
                  <a:lnTo>
                    <a:pt x="2708486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6</a:t>
              </a:r>
            </a:p>
          </p:txBody>
        </p:sp>
        <p:sp>
          <p:nvSpPr>
            <p:cNvPr id="10" name="Freeform: Shape 43">
              <a:extLst>
                <a:ext uri="{FF2B5EF4-FFF2-40B4-BE49-F238E27FC236}">
                  <a16:creationId xmlns:a16="http://schemas.microsoft.com/office/drawing/2014/main" id="{503C97AB-FAEB-4AC1-8DF5-8ADBBECEFB9B}"/>
                </a:ext>
              </a:extLst>
            </p:cNvPr>
            <p:cNvSpPr/>
            <p:nvPr/>
          </p:nvSpPr>
          <p:spPr>
            <a:xfrm>
              <a:off x="6096001" y="1807037"/>
              <a:ext cx="2374901" cy="1573479"/>
            </a:xfrm>
            <a:custGeom>
              <a:avLst/>
              <a:gdLst>
                <a:gd name="connsiteX0" fmla="*/ 1539476 w 2374901"/>
                <a:gd name="connsiteY0" fmla="*/ 0 h 1573479"/>
                <a:gd name="connsiteX1" fmla="*/ 1877492 w 2374901"/>
                <a:gd name="connsiteY1" fmla="*/ 0 h 1573479"/>
                <a:gd name="connsiteX2" fmla="*/ 2374901 w 2374901"/>
                <a:gd name="connsiteY2" fmla="*/ 0 h 1573479"/>
                <a:gd name="connsiteX3" fmla="*/ 2374901 w 2374901"/>
                <a:gd name="connsiteY3" fmla="*/ 666668 h 1573479"/>
                <a:gd name="connsiteX4" fmla="*/ 1898183 w 2374901"/>
                <a:gd name="connsiteY4" fmla="*/ 666668 h 1573479"/>
                <a:gd name="connsiteX5" fmla="*/ 1898183 w 2374901"/>
                <a:gd name="connsiteY5" fmla="*/ 667228 h 1573479"/>
                <a:gd name="connsiteX6" fmla="*/ 1888193 w 2374901"/>
                <a:gd name="connsiteY6" fmla="*/ 666668 h 1573479"/>
                <a:gd name="connsiteX7" fmla="*/ 1888170 w 2374901"/>
                <a:gd name="connsiteY7" fmla="*/ 666668 h 1573479"/>
                <a:gd name="connsiteX8" fmla="*/ 1822041 w 2374901"/>
                <a:gd name="connsiteY8" fmla="*/ 670382 h 1573479"/>
                <a:gd name="connsiteX9" fmla="*/ 1430761 w 2374901"/>
                <a:gd name="connsiteY9" fmla="*/ 877414 h 1573479"/>
                <a:gd name="connsiteX10" fmla="*/ 1415132 w 2374901"/>
                <a:gd name="connsiteY10" fmla="*/ 896542 h 1573479"/>
                <a:gd name="connsiteX11" fmla="*/ 1412227 w 2374901"/>
                <a:gd name="connsiteY11" fmla="*/ 896542 h 1573479"/>
                <a:gd name="connsiteX12" fmla="*/ 1357866 w 2374901"/>
                <a:gd name="connsiteY12" fmla="*/ 961545 h 1573479"/>
                <a:gd name="connsiteX13" fmla="*/ 743377 w 2374901"/>
                <a:gd name="connsiteY13" fmla="*/ 1409581 h 1573479"/>
                <a:gd name="connsiteX14" fmla="*/ 610224 w 2374901"/>
                <a:gd name="connsiteY14" fmla="*/ 1462491 h 1573479"/>
                <a:gd name="connsiteX15" fmla="*/ 610224 w 2374901"/>
                <a:gd name="connsiteY15" fmla="*/ 1466027 h 1573479"/>
                <a:gd name="connsiteX16" fmla="*/ 481286 w 2374901"/>
                <a:gd name="connsiteY16" fmla="*/ 1508191 h 1573479"/>
                <a:gd name="connsiteX17" fmla="*/ 246802 w 2374901"/>
                <a:gd name="connsiteY17" fmla="*/ 1556826 h 1573479"/>
                <a:gd name="connsiteX18" fmla="*/ 200882 w 2374901"/>
                <a:gd name="connsiteY18" fmla="*/ 1561562 h 1573479"/>
                <a:gd name="connsiteX19" fmla="*/ 192476 w 2374901"/>
                <a:gd name="connsiteY19" fmla="*/ 1562724 h 1573479"/>
                <a:gd name="connsiteX20" fmla="*/ 178090 w 2374901"/>
                <a:gd name="connsiteY20" fmla="*/ 1563913 h 1573479"/>
                <a:gd name="connsiteX21" fmla="*/ 126106 w 2374901"/>
                <a:gd name="connsiteY21" fmla="*/ 1569275 h 1573479"/>
                <a:gd name="connsiteX22" fmla="*/ 104137 w 2374901"/>
                <a:gd name="connsiteY22" fmla="*/ 1570027 h 1573479"/>
                <a:gd name="connsiteX23" fmla="*/ 95168 w 2374901"/>
                <a:gd name="connsiteY23" fmla="*/ 1570769 h 1573479"/>
                <a:gd name="connsiteX24" fmla="*/ 31037 w 2374901"/>
                <a:gd name="connsiteY24" fmla="*/ 1572532 h 1573479"/>
                <a:gd name="connsiteX25" fmla="*/ 3404 w 2374901"/>
                <a:gd name="connsiteY25" fmla="*/ 1573479 h 1573479"/>
                <a:gd name="connsiteX26" fmla="*/ 1 w 2374901"/>
                <a:gd name="connsiteY26" fmla="*/ 1573386 h 1573479"/>
                <a:gd name="connsiteX27" fmla="*/ 0 w 2374901"/>
                <a:gd name="connsiteY27" fmla="*/ 1573386 h 1573479"/>
                <a:gd name="connsiteX28" fmla="*/ 0 w 2374901"/>
                <a:gd name="connsiteY28" fmla="*/ 904307 h 1573479"/>
                <a:gd name="connsiteX29" fmla="*/ 1 w 2374901"/>
                <a:gd name="connsiteY29" fmla="*/ 904307 h 1573479"/>
                <a:gd name="connsiteX30" fmla="*/ 12959 w 2374901"/>
                <a:gd name="connsiteY30" fmla="*/ 903869 h 1573479"/>
                <a:gd name="connsiteX31" fmla="*/ 117644 w 2374901"/>
                <a:gd name="connsiteY31" fmla="*/ 897806 h 1573479"/>
                <a:gd name="connsiteX32" fmla="*/ 163143 w 2374901"/>
                <a:gd name="connsiteY32" fmla="*/ 893173 h 1573479"/>
                <a:gd name="connsiteX33" fmla="*/ 172747 w 2374901"/>
                <a:gd name="connsiteY33" fmla="*/ 891538 h 1573479"/>
                <a:gd name="connsiteX34" fmla="*/ 249530 w 2374901"/>
                <a:gd name="connsiteY34" fmla="*/ 878092 h 1573479"/>
                <a:gd name="connsiteX35" fmla="*/ 323684 w 2374901"/>
                <a:gd name="connsiteY35" fmla="*/ 860309 h 1573479"/>
                <a:gd name="connsiteX36" fmla="*/ 1094261 w 2374901"/>
                <a:gd name="connsiteY36" fmla="*/ 283212 h 1573479"/>
                <a:gd name="connsiteX37" fmla="*/ 1102955 w 2374901"/>
                <a:gd name="connsiteY37" fmla="*/ 268990 h 1573479"/>
                <a:gd name="connsiteX38" fmla="*/ 1151972 w 2374901"/>
                <a:gd name="connsiteY38" fmla="*/ 202908 h 1573479"/>
                <a:gd name="connsiteX39" fmla="*/ 1479021 w 2374901"/>
                <a:gd name="connsiteY39" fmla="*/ 6779 h 1573479"/>
                <a:gd name="connsiteX40" fmla="*/ 1539476 w 2374901"/>
                <a:gd name="connsiteY40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74901" h="1573479">
                  <a:moveTo>
                    <a:pt x="1539476" y="0"/>
                  </a:moveTo>
                  <a:lnTo>
                    <a:pt x="1877492" y="0"/>
                  </a:lnTo>
                  <a:lnTo>
                    <a:pt x="2374901" y="0"/>
                  </a:lnTo>
                  <a:lnTo>
                    <a:pt x="2374901" y="666668"/>
                  </a:lnTo>
                  <a:lnTo>
                    <a:pt x="1898183" y="666668"/>
                  </a:lnTo>
                  <a:lnTo>
                    <a:pt x="1898183" y="667228"/>
                  </a:lnTo>
                  <a:lnTo>
                    <a:pt x="1888193" y="666668"/>
                  </a:lnTo>
                  <a:lnTo>
                    <a:pt x="1888170" y="666668"/>
                  </a:lnTo>
                  <a:lnTo>
                    <a:pt x="1822041" y="670382"/>
                  </a:lnTo>
                  <a:cubicBezTo>
                    <a:pt x="1669815" y="687577"/>
                    <a:pt x="1533193" y="763480"/>
                    <a:pt x="1430761" y="877414"/>
                  </a:cubicBezTo>
                  <a:lnTo>
                    <a:pt x="1415132" y="896542"/>
                  </a:lnTo>
                  <a:lnTo>
                    <a:pt x="1412227" y="896542"/>
                  </a:lnTo>
                  <a:lnTo>
                    <a:pt x="1357866" y="961545"/>
                  </a:lnTo>
                  <a:cubicBezTo>
                    <a:pt x="1181626" y="1150970"/>
                    <a:pt x="973526" y="1303954"/>
                    <a:pt x="743377" y="1409581"/>
                  </a:cubicBezTo>
                  <a:lnTo>
                    <a:pt x="610224" y="1462491"/>
                  </a:lnTo>
                  <a:lnTo>
                    <a:pt x="610224" y="1466027"/>
                  </a:lnTo>
                  <a:lnTo>
                    <a:pt x="481286" y="1508191"/>
                  </a:lnTo>
                  <a:cubicBezTo>
                    <a:pt x="404809" y="1529513"/>
                    <a:pt x="326549" y="1545835"/>
                    <a:pt x="246802" y="1556826"/>
                  </a:cubicBezTo>
                  <a:lnTo>
                    <a:pt x="200882" y="1561562"/>
                  </a:lnTo>
                  <a:lnTo>
                    <a:pt x="192476" y="1562724"/>
                  </a:lnTo>
                  <a:lnTo>
                    <a:pt x="178090" y="1563913"/>
                  </a:lnTo>
                  <a:lnTo>
                    <a:pt x="126106" y="1569275"/>
                  </a:lnTo>
                  <a:lnTo>
                    <a:pt x="104137" y="1570027"/>
                  </a:lnTo>
                  <a:lnTo>
                    <a:pt x="95168" y="1570769"/>
                  </a:lnTo>
                  <a:lnTo>
                    <a:pt x="31037" y="1572532"/>
                  </a:lnTo>
                  <a:lnTo>
                    <a:pt x="3404" y="1573479"/>
                  </a:lnTo>
                  <a:lnTo>
                    <a:pt x="1" y="1573386"/>
                  </a:lnTo>
                  <a:lnTo>
                    <a:pt x="0" y="1573386"/>
                  </a:lnTo>
                  <a:lnTo>
                    <a:pt x="0" y="904307"/>
                  </a:lnTo>
                  <a:lnTo>
                    <a:pt x="1" y="904307"/>
                  </a:lnTo>
                  <a:lnTo>
                    <a:pt x="12959" y="903869"/>
                  </a:lnTo>
                  <a:lnTo>
                    <a:pt x="117644" y="897806"/>
                  </a:lnTo>
                  <a:lnTo>
                    <a:pt x="163143" y="893173"/>
                  </a:lnTo>
                  <a:lnTo>
                    <a:pt x="172747" y="891538"/>
                  </a:lnTo>
                  <a:lnTo>
                    <a:pt x="249530" y="878092"/>
                  </a:lnTo>
                  <a:lnTo>
                    <a:pt x="323684" y="860309"/>
                  </a:lnTo>
                  <a:cubicBezTo>
                    <a:pt x="637967" y="773845"/>
                    <a:pt x="909088" y="565616"/>
                    <a:pt x="1094261" y="283212"/>
                  </a:cubicBezTo>
                  <a:lnTo>
                    <a:pt x="1102955" y="268990"/>
                  </a:lnTo>
                  <a:lnTo>
                    <a:pt x="1151972" y="202908"/>
                  </a:lnTo>
                  <a:cubicBezTo>
                    <a:pt x="1239770" y="105249"/>
                    <a:pt x="1352688" y="35534"/>
                    <a:pt x="1479021" y="6779"/>
                  </a:cubicBezTo>
                  <a:lnTo>
                    <a:pt x="1539476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5</a:t>
              </a:r>
            </a:p>
          </p:txBody>
        </p:sp>
        <p:sp>
          <p:nvSpPr>
            <p:cNvPr id="11" name="Freeform: Shape 41">
              <a:extLst>
                <a:ext uri="{FF2B5EF4-FFF2-40B4-BE49-F238E27FC236}">
                  <a16:creationId xmlns:a16="http://schemas.microsoft.com/office/drawing/2014/main" id="{9DD908D7-6370-40CB-BFBE-90F6C9EE0D34}"/>
                </a:ext>
              </a:extLst>
            </p:cNvPr>
            <p:cNvSpPr/>
            <p:nvPr/>
          </p:nvSpPr>
          <p:spPr>
            <a:xfrm>
              <a:off x="3721100" y="1807037"/>
              <a:ext cx="2374901" cy="1573479"/>
            </a:xfrm>
            <a:custGeom>
              <a:avLst/>
              <a:gdLst>
                <a:gd name="connsiteX0" fmla="*/ 0 w 2374901"/>
                <a:gd name="connsiteY0" fmla="*/ 0 h 1573479"/>
                <a:gd name="connsiteX1" fmla="*/ 497411 w 2374901"/>
                <a:gd name="connsiteY1" fmla="*/ 0 h 1573479"/>
                <a:gd name="connsiteX2" fmla="*/ 835428 w 2374901"/>
                <a:gd name="connsiteY2" fmla="*/ 0 h 1573479"/>
                <a:gd name="connsiteX3" fmla="*/ 895882 w 2374901"/>
                <a:gd name="connsiteY3" fmla="*/ 6779 h 1573479"/>
                <a:gd name="connsiteX4" fmla="*/ 1222932 w 2374901"/>
                <a:gd name="connsiteY4" fmla="*/ 202908 h 1573479"/>
                <a:gd name="connsiteX5" fmla="*/ 1271949 w 2374901"/>
                <a:gd name="connsiteY5" fmla="*/ 268990 h 1573479"/>
                <a:gd name="connsiteX6" fmla="*/ 1280643 w 2374901"/>
                <a:gd name="connsiteY6" fmla="*/ 283212 h 1573479"/>
                <a:gd name="connsiteX7" fmla="*/ 2051220 w 2374901"/>
                <a:gd name="connsiteY7" fmla="*/ 860309 h 1573479"/>
                <a:gd name="connsiteX8" fmla="*/ 2125374 w 2374901"/>
                <a:gd name="connsiteY8" fmla="*/ 878092 h 1573479"/>
                <a:gd name="connsiteX9" fmla="*/ 2202152 w 2374901"/>
                <a:gd name="connsiteY9" fmla="*/ 891537 h 1573479"/>
                <a:gd name="connsiteX10" fmla="*/ 2211759 w 2374901"/>
                <a:gd name="connsiteY10" fmla="*/ 893173 h 1573479"/>
                <a:gd name="connsiteX11" fmla="*/ 2257260 w 2374901"/>
                <a:gd name="connsiteY11" fmla="*/ 897806 h 1573479"/>
                <a:gd name="connsiteX12" fmla="*/ 2361944 w 2374901"/>
                <a:gd name="connsiteY12" fmla="*/ 903869 h 1573479"/>
                <a:gd name="connsiteX13" fmla="*/ 2374901 w 2374901"/>
                <a:gd name="connsiteY13" fmla="*/ 904307 h 1573479"/>
                <a:gd name="connsiteX14" fmla="*/ 2374901 w 2374901"/>
                <a:gd name="connsiteY14" fmla="*/ 1573386 h 1573479"/>
                <a:gd name="connsiteX15" fmla="*/ 2371500 w 2374901"/>
                <a:gd name="connsiteY15" fmla="*/ 1573479 h 1573479"/>
                <a:gd name="connsiteX16" fmla="*/ 2343866 w 2374901"/>
                <a:gd name="connsiteY16" fmla="*/ 1572532 h 1573479"/>
                <a:gd name="connsiteX17" fmla="*/ 2279735 w 2374901"/>
                <a:gd name="connsiteY17" fmla="*/ 1570769 h 1573479"/>
                <a:gd name="connsiteX18" fmla="*/ 2270766 w 2374901"/>
                <a:gd name="connsiteY18" fmla="*/ 1570027 h 1573479"/>
                <a:gd name="connsiteX19" fmla="*/ 2248797 w 2374901"/>
                <a:gd name="connsiteY19" fmla="*/ 1569275 h 1573479"/>
                <a:gd name="connsiteX20" fmla="*/ 2196813 w 2374901"/>
                <a:gd name="connsiteY20" fmla="*/ 1563913 h 1573479"/>
                <a:gd name="connsiteX21" fmla="*/ 2182428 w 2374901"/>
                <a:gd name="connsiteY21" fmla="*/ 1562724 h 1573479"/>
                <a:gd name="connsiteX22" fmla="*/ 2174021 w 2374901"/>
                <a:gd name="connsiteY22" fmla="*/ 1561562 h 1573479"/>
                <a:gd name="connsiteX23" fmla="*/ 2128101 w 2374901"/>
                <a:gd name="connsiteY23" fmla="*/ 1556826 h 1573479"/>
                <a:gd name="connsiteX24" fmla="*/ 1893617 w 2374901"/>
                <a:gd name="connsiteY24" fmla="*/ 1508191 h 1573479"/>
                <a:gd name="connsiteX25" fmla="*/ 1764679 w 2374901"/>
                <a:gd name="connsiteY25" fmla="*/ 1466027 h 1573479"/>
                <a:gd name="connsiteX26" fmla="*/ 1764679 w 2374901"/>
                <a:gd name="connsiteY26" fmla="*/ 1462491 h 1573479"/>
                <a:gd name="connsiteX27" fmla="*/ 1631527 w 2374901"/>
                <a:gd name="connsiteY27" fmla="*/ 1409581 h 1573479"/>
                <a:gd name="connsiteX28" fmla="*/ 1017037 w 2374901"/>
                <a:gd name="connsiteY28" fmla="*/ 961545 h 1573479"/>
                <a:gd name="connsiteX29" fmla="*/ 962677 w 2374901"/>
                <a:gd name="connsiteY29" fmla="*/ 896542 h 1573479"/>
                <a:gd name="connsiteX30" fmla="*/ 959771 w 2374901"/>
                <a:gd name="connsiteY30" fmla="*/ 896542 h 1573479"/>
                <a:gd name="connsiteX31" fmla="*/ 944142 w 2374901"/>
                <a:gd name="connsiteY31" fmla="*/ 877414 h 1573479"/>
                <a:gd name="connsiteX32" fmla="*/ 552863 w 2374901"/>
                <a:gd name="connsiteY32" fmla="*/ 670382 h 1573479"/>
                <a:gd name="connsiteX33" fmla="*/ 486734 w 2374901"/>
                <a:gd name="connsiteY33" fmla="*/ 666668 h 1573479"/>
                <a:gd name="connsiteX34" fmla="*/ 486711 w 2374901"/>
                <a:gd name="connsiteY34" fmla="*/ 666668 h 1573479"/>
                <a:gd name="connsiteX35" fmla="*/ 476721 w 2374901"/>
                <a:gd name="connsiteY35" fmla="*/ 667228 h 1573479"/>
                <a:gd name="connsiteX36" fmla="*/ 476721 w 2374901"/>
                <a:gd name="connsiteY36" fmla="*/ 666668 h 1573479"/>
                <a:gd name="connsiteX37" fmla="*/ 0 w 2374901"/>
                <a:gd name="connsiteY37" fmla="*/ 666668 h 1573479"/>
                <a:gd name="connsiteX38" fmla="*/ 0 w 2374901"/>
                <a:gd name="connsiteY38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4901" h="1573479">
                  <a:moveTo>
                    <a:pt x="0" y="0"/>
                  </a:moveTo>
                  <a:lnTo>
                    <a:pt x="497411" y="0"/>
                  </a:lnTo>
                  <a:lnTo>
                    <a:pt x="835428" y="0"/>
                  </a:lnTo>
                  <a:lnTo>
                    <a:pt x="895882" y="6779"/>
                  </a:lnTo>
                  <a:cubicBezTo>
                    <a:pt x="1022215" y="35534"/>
                    <a:pt x="1135134" y="105249"/>
                    <a:pt x="1222932" y="202908"/>
                  </a:cubicBezTo>
                  <a:lnTo>
                    <a:pt x="1271949" y="268990"/>
                  </a:lnTo>
                  <a:lnTo>
                    <a:pt x="1280643" y="283212"/>
                  </a:lnTo>
                  <a:cubicBezTo>
                    <a:pt x="1465816" y="565616"/>
                    <a:pt x="1736937" y="773845"/>
                    <a:pt x="2051220" y="860309"/>
                  </a:cubicBezTo>
                  <a:lnTo>
                    <a:pt x="2125374" y="878092"/>
                  </a:lnTo>
                  <a:lnTo>
                    <a:pt x="2202152" y="891537"/>
                  </a:lnTo>
                  <a:lnTo>
                    <a:pt x="2211759" y="893173"/>
                  </a:lnTo>
                  <a:lnTo>
                    <a:pt x="2257260" y="897806"/>
                  </a:lnTo>
                  <a:lnTo>
                    <a:pt x="2361944" y="903869"/>
                  </a:lnTo>
                  <a:lnTo>
                    <a:pt x="2374901" y="904307"/>
                  </a:lnTo>
                  <a:lnTo>
                    <a:pt x="2374901" y="1573386"/>
                  </a:lnTo>
                  <a:lnTo>
                    <a:pt x="2371500" y="1573479"/>
                  </a:lnTo>
                  <a:lnTo>
                    <a:pt x="2343866" y="1572532"/>
                  </a:lnTo>
                  <a:lnTo>
                    <a:pt x="2279735" y="1570769"/>
                  </a:lnTo>
                  <a:lnTo>
                    <a:pt x="2270766" y="1570027"/>
                  </a:lnTo>
                  <a:lnTo>
                    <a:pt x="2248797" y="1569275"/>
                  </a:lnTo>
                  <a:lnTo>
                    <a:pt x="2196813" y="1563913"/>
                  </a:lnTo>
                  <a:lnTo>
                    <a:pt x="2182428" y="1562724"/>
                  </a:lnTo>
                  <a:lnTo>
                    <a:pt x="2174021" y="1561562"/>
                  </a:lnTo>
                  <a:lnTo>
                    <a:pt x="2128101" y="1556826"/>
                  </a:lnTo>
                  <a:cubicBezTo>
                    <a:pt x="2048355" y="1545835"/>
                    <a:pt x="1970095" y="1529513"/>
                    <a:pt x="1893617" y="1508191"/>
                  </a:cubicBezTo>
                  <a:lnTo>
                    <a:pt x="1764679" y="1466027"/>
                  </a:lnTo>
                  <a:lnTo>
                    <a:pt x="1764679" y="1462491"/>
                  </a:lnTo>
                  <a:lnTo>
                    <a:pt x="1631527" y="1409581"/>
                  </a:lnTo>
                  <a:cubicBezTo>
                    <a:pt x="1401377" y="1303954"/>
                    <a:pt x="1193277" y="1150970"/>
                    <a:pt x="1017037" y="961545"/>
                  </a:cubicBezTo>
                  <a:lnTo>
                    <a:pt x="962677" y="896542"/>
                  </a:lnTo>
                  <a:lnTo>
                    <a:pt x="959771" y="896542"/>
                  </a:lnTo>
                  <a:lnTo>
                    <a:pt x="944142" y="877414"/>
                  </a:lnTo>
                  <a:cubicBezTo>
                    <a:pt x="841711" y="763480"/>
                    <a:pt x="705088" y="687577"/>
                    <a:pt x="552863" y="670382"/>
                  </a:cubicBezTo>
                  <a:lnTo>
                    <a:pt x="486734" y="666668"/>
                  </a:lnTo>
                  <a:lnTo>
                    <a:pt x="486711" y="666668"/>
                  </a:lnTo>
                  <a:lnTo>
                    <a:pt x="476721" y="667228"/>
                  </a:lnTo>
                  <a:lnTo>
                    <a:pt x="476721" y="666668"/>
                  </a:lnTo>
                  <a:lnTo>
                    <a:pt x="0" y="66666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1</a:t>
              </a:r>
            </a:p>
          </p:txBody>
        </p:sp>
        <p:sp>
          <p:nvSpPr>
            <p:cNvPr id="12" name="Freeform: Shape 39">
              <a:extLst>
                <a:ext uri="{FF2B5EF4-FFF2-40B4-BE49-F238E27FC236}">
                  <a16:creationId xmlns:a16="http://schemas.microsoft.com/office/drawing/2014/main" id="{E025AABF-9675-45FB-BC91-FC883CDB412D}"/>
                </a:ext>
              </a:extLst>
            </p:cNvPr>
            <p:cNvSpPr/>
            <p:nvPr/>
          </p:nvSpPr>
          <p:spPr>
            <a:xfrm>
              <a:off x="6096000" y="3524922"/>
              <a:ext cx="2374901" cy="1573479"/>
            </a:xfrm>
            <a:custGeom>
              <a:avLst/>
              <a:gdLst>
                <a:gd name="connsiteX0" fmla="*/ 3404 w 2374901"/>
                <a:gd name="connsiteY0" fmla="*/ 0 h 1573479"/>
                <a:gd name="connsiteX1" fmla="*/ 31037 w 2374901"/>
                <a:gd name="connsiteY1" fmla="*/ 947 h 1573479"/>
                <a:gd name="connsiteX2" fmla="*/ 95168 w 2374901"/>
                <a:gd name="connsiteY2" fmla="*/ 2710 h 1573479"/>
                <a:gd name="connsiteX3" fmla="*/ 104137 w 2374901"/>
                <a:gd name="connsiteY3" fmla="*/ 3452 h 1573479"/>
                <a:gd name="connsiteX4" fmla="*/ 126106 w 2374901"/>
                <a:gd name="connsiteY4" fmla="*/ 4204 h 1573479"/>
                <a:gd name="connsiteX5" fmla="*/ 178090 w 2374901"/>
                <a:gd name="connsiteY5" fmla="*/ 9566 h 1573479"/>
                <a:gd name="connsiteX6" fmla="*/ 192476 w 2374901"/>
                <a:gd name="connsiteY6" fmla="*/ 10755 h 1573479"/>
                <a:gd name="connsiteX7" fmla="*/ 200882 w 2374901"/>
                <a:gd name="connsiteY7" fmla="*/ 11917 h 1573479"/>
                <a:gd name="connsiteX8" fmla="*/ 246802 w 2374901"/>
                <a:gd name="connsiteY8" fmla="*/ 16653 h 1573479"/>
                <a:gd name="connsiteX9" fmla="*/ 481286 w 2374901"/>
                <a:gd name="connsiteY9" fmla="*/ 65288 h 1573479"/>
                <a:gd name="connsiteX10" fmla="*/ 610224 w 2374901"/>
                <a:gd name="connsiteY10" fmla="*/ 107453 h 1573479"/>
                <a:gd name="connsiteX11" fmla="*/ 610224 w 2374901"/>
                <a:gd name="connsiteY11" fmla="*/ 110989 h 1573479"/>
                <a:gd name="connsiteX12" fmla="*/ 743377 w 2374901"/>
                <a:gd name="connsiteY12" fmla="*/ 163899 h 1573479"/>
                <a:gd name="connsiteX13" fmla="*/ 1357866 w 2374901"/>
                <a:gd name="connsiteY13" fmla="*/ 611934 h 1573479"/>
                <a:gd name="connsiteX14" fmla="*/ 1412227 w 2374901"/>
                <a:gd name="connsiteY14" fmla="*/ 676937 h 1573479"/>
                <a:gd name="connsiteX15" fmla="*/ 1415132 w 2374901"/>
                <a:gd name="connsiteY15" fmla="*/ 676937 h 1573479"/>
                <a:gd name="connsiteX16" fmla="*/ 1430761 w 2374901"/>
                <a:gd name="connsiteY16" fmla="*/ 696065 h 1573479"/>
                <a:gd name="connsiteX17" fmla="*/ 1822041 w 2374901"/>
                <a:gd name="connsiteY17" fmla="*/ 903097 h 1573479"/>
                <a:gd name="connsiteX18" fmla="*/ 1888170 w 2374901"/>
                <a:gd name="connsiteY18" fmla="*/ 906812 h 1573479"/>
                <a:gd name="connsiteX19" fmla="*/ 1888193 w 2374901"/>
                <a:gd name="connsiteY19" fmla="*/ 906812 h 1573479"/>
                <a:gd name="connsiteX20" fmla="*/ 1898183 w 2374901"/>
                <a:gd name="connsiteY20" fmla="*/ 906251 h 1573479"/>
                <a:gd name="connsiteX21" fmla="*/ 1898183 w 2374901"/>
                <a:gd name="connsiteY21" fmla="*/ 906812 h 1573479"/>
                <a:gd name="connsiteX22" fmla="*/ 2374901 w 2374901"/>
                <a:gd name="connsiteY22" fmla="*/ 906812 h 1573479"/>
                <a:gd name="connsiteX23" fmla="*/ 2374901 w 2374901"/>
                <a:gd name="connsiteY23" fmla="*/ 1573479 h 1573479"/>
                <a:gd name="connsiteX24" fmla="*/ 1877492 w 2374901"/>
                <a:gd name="connsiteY24" fmla="*/ 1573479 h 1573479"/>
                <a:gd name="connsiteX25" fmla="*/ 1539476 w 2374901"/>
                <a:gd name="connsiteY25" fmla="*/ 1573479 h 1573479"/>
                <a:gd name="connsiteX26" fmla="*/ 1479021 w 2374901"/>
                <a:gd name="connsiteY26" fmla="*/ 1566700 h 1573479"/>
                <a:gd name="connsiteX27" fmla="*/ 1151972 w 2374901"/>
                <a:gd name="connsiteY27" fmla="*/ 1370572 h 1573479"/>
                <a:gd name="connsiteX28" fmla="*/ 1102955 w 2374901"/>
                <a:gd name="connsiteY28" fmla="*/ 1304490 h 1573479"/>
                <a:gd name="connsiteX29" fmla="*/ 1094261 w 2374901"/>
                <a:gd name="connsiteY29" fmla="*/ 1290267 h 1573479"/>
                <a:gd name="connsiteX30" fmla="*/ 323684 w 2374901"/>
                <a:gd name="connsiteY30" fmla="*/ 713171 h 1573479"/>
                <a:gd name="connsiteX31" fmla="*/ 249530 w 2374901"/>
                <a:gd name="connsiteY31" fmla="*/ 695388 h 1573479"/>
                <a:gd name="connsiteX32" fmla="*/ 172747 w 2374901"/>
                <a:gd name="connsiteY32" fmla="*/ 681941 h 1573479"/>
                <a:gd name="connsiteX33" fmla="*/ 163143 w 2374901"/>
                <a:gd name="connsiteY33" fmla="*/ 680306 h 1573479"/>
                <a:gd name="connsiteX34" fmla="*/ 117644 w 2374901"/>
                <a:gd name="connsiteY34" fmla="*/ 675674 h 1573479"/>
                <a:gd name="connsiteX35" fmla="*/ 12959 w 2374901"/>
                <a:gd name="connsiteY35" fmla="*/ 669611 h 1573479"/>
                <a:gd name="connsiteX36" fmla="*/ 1 w 2374901"/>
                <a:gd name="connsiteY36" fmla="*/ 669172 h 1573479"/>
                <a:gd name="connsiteX37" fmla="*/ 0 w 2374901"/>
                <a:gd name="connsiteY37" fmla="*/ 669172 h 1573479"/>
                <a:gd name="connsiteX38" fmla="*/ 0 w 2374901"/>
                <a:gd name="connsiteY38" fmla="*/ 94 h 1573479"/>
                <a:gd name="connsiteX39" fmla="*/ 1 w 2374901"/>
                <a:gd name="connsiteY39" fmla="*/ 94 h 1573479"/>
                <a:gd name="connsiteX40" fmla="*/ 3404 w 2374901"/>
                <a:gd name="connsiteY40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74901" h="1573479">
                  <a:moveTo>
                    <a:pt x="3404" y="0"/>
                  </a:moveTo>
                  <a:lnTo>
                    <a:pt x="31037" y="947"/>
                  </a:lnTo>
                  <a:lnTo>
                    <a:pt x="95168" y="2710"/>
                  </a:lnTo>
                  <a:lnTo>
                    <a:pt x="104137" y="3452"/>
                  </a:lnTo>
                  <a:lnTo>
                    <a:pt x="126106" y="4204"/>
                  </a:lnTo>
                  <a:lnTo>
                    <a:pt x="178090" y="9566"/>
                  </a:lnTo>
                  <a:lnTo>
                    <a:pt x="192476" y="10755"/>
                  </a:lnTo>
                  <a:lnTo>
                    <a:pt x="200882" y="11917"/>
                  </a:lnTo>
                  <a:lnTo>
                    <a:pt x="246802" y="16653"/>
                  </a:lnTo>
                  <a:cubicBezTo>
                    <a:pt x="326549" y="27645"/>
                    <a:pt x="404809" y="43967"/>
                    <a:pt x="481286" y="65288"/>
                  </a:cubicBezTo>
                  <a:lnTo>
                    <a:pt x="610224" y="107453"/>
                  </a:lnTo>
                  <a:lnTo>
                    <a:pt x="610224" y="110989"/>
                  </a:lnTo>
                  <a:lnTo>
                    <a:pt x="743377" y="163899"/>
                  </a:lnTo>
                  <a:cubicBezTo>
                    <a:pt x="973526" y="269525"/>
                    <a:pt x="1181626" y="422509"/>
                    <a:pt x="1357866" y="611934"/>
                  </a:cubicBezTo>
                  <a:lnTo>
                    <a:pt x="1412227" y="676937"/>
                  </a:lnTo>
                  <a:lnTo>
                    <a:pt x="1415132" y="676937"/>
                  </a:lnTo>
                  <a:lnTo>
                    <a:pt x="1430761" y="696065"/>
                  </a:lnTo>
                  <a:cubicBezTo>
                    <a:pt x="1533193" y="809999"/>
                    <a:pt x="1669815" y="885902"/>
                    <a:pt x="1822041" y="903097"/>
                  </a:cubicBezTo>
                  <a:lnTo>
                    <a:pt x="1888170" y="906812"/>
                  </a:lnTo>
                  <a:lnTo>
                    <a:pt x="1888193" y="906812"/>
                  </a:lnTo>
                  <a:lnTo>
                    <a:pt x="1898183" y="906251"/>
                  </a:lnTo>
                  <a:lnTo>
                    <a:pt x="1898183" y="906812"/>
                  </a:lnTo>
                  <a:lnTo>
                    <a:pt x="2374901" y="906812"/>
                  </a:lnTo>
                  <a:lnTo>
                    <a:pt x="2374901" y="1573479"/>
                  </a:lnTo>
                  <a:lnTo>
                    <a:pt x="1877492" y="1573479"/>
                  </a:lnTo>
                  <a:lnTo>
                    <a:pt x="1539476" y="1573479"/>
                  </a:lnTo>
                  <a:lnTo>
                    <a:pt x="1479021" y="1566700"/>
                  </a:lnTo>
                  <a:cubicBezTo>
                    <a:pt x="1352688" y="1537945"/>
                    <a:pt x="1239770" y="1468230"/>
                    <a:pt x="1151972" y="1370572"/>
                  </a:cubicBezTo>
                  <a:lnTo>
                    <a:pt x="1102955" y="1304490"/>
                  </a:lnTo>
                  <a:lnTo>
                    <a:pt x="1094261" y="1290267"/>
                  </a:lnTo>
                  <a:cubicBezTo>
                    <a:pt x="909088" y="1007864"/>
                    <a:pt x="637967" y="799635"/>
                    <a:pt x="323684" y="713171"/>
                  </a:cubicBezTo>
                  <a:lnTo>
                    <a:pt x="249530" y="695388"/>
                  </a:lnTo>
                  <a:lnTo>
                    <a:pt x="172747" y="681941"/>
                  </a:lnTo>
                  <a:lnTo>
                    <a:pt x="163143" y="680306"/>
                  </a:lnTo>
                  <a:lnTo>
                    <a:pt x="117644" y="675674"/>
                  </a:lnTo>
                  <a:lnTo>
                    <a:pt x="12959" y="669611"/>
                  </a:lnTo>
                  <a:lnTo>
                    <a:pt x="1" y="669172"/>
                  </a:lnTo>
                  <a:lnTo>
                    <a:pt x="0" y="669172"/>
                  </a:lnTo>
                  <a:lnTo>
                    <a:pt x="0" y="94"/>
                  </a:lnTo>
                  <a:lnTo>
                    <a:pt x="1" y="94"/>
                  </a:lnTo>
                  <a:lnTo>
                    <a:pt x="3404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8</a:t>
              </a:r>
            </a:p>
          </p:txBody>
        </p:sp>
        <p:sp>
          <p:nvSpPr>
            <p:cNvPr id="13" name="Freeform: Shape 37">
              <a:extLst>
                <a:ext uri="{FF2B5EF4-FFF2-40B4-BE49-F238E27FC236}">
                  <a16:creationId xmlns:a16="http://schemas.microsoft.com/office/drawing/2014/main" id="{D4DAF0F0-DEC7-44A1-953A-9CC0042FABCD}"/>
                </a:ext>
              </a:extLst>
            </p:cNvPr>
            <p:cNvSpPr/>
            <p:nvPr/>
          </p:nvSpPr>
          <p:spPr>
            <a:xfrm>
              <a:off x="3721099" y="3524922"/>
              <a:ext cx="2374901" cy="1573479"/>
            </a:xfrm>
            <a:custGeom>
              <a:avLst/>
              <a:gdLst>
                <a:gd name="connsiteX0" fmla="*/ 2371500 w 2374901"/>
                <a:gd name="connsiteY0" fmla="*/ 0 h 1573479"/>
                <a:gd name="connsiteX1" fmla="*/ 2374901 w 2374901"/>
                <a:gd name="connsiteY1" fmla="*/ 94 h 1573479"/>
                <a:gd name="connsiteX2" fmla="*/ 2374901 w 2374901"/>
                <a:gd name="connsiteY2" fmla="*/ 669172 h 1573479"/>
                <a:gd name="connsiteX3" fmla="*/ 2361944 w 2374901"/>
                <a:gd name="connsiteY3" fmla="*/ 669611 h 1573479"/>
                <a:gd name="connsiteX4" fmla="*/ 2257260 w 2374901"/>
                <a:gd name="connsiteY4" fmla="*/ 675674 h 1573479"/>
                <a:gd name="connsiteX5" fmla="*/ 2211759 w 2374901"/>
                <a:gd name="connsiteY5" fmla="*/ 680306 h 1573479"/>
                <a:gd name="connsiteX6" fmla="*/ 2202152 w 2374901"/>
                <a:gd name="connsiteY6" fmla="*/ 681942 h 1573479"/>
                <a:gd name="connsiteX7" fmla="*/ 2125374 w 2374901"/>
                <a:gd name="connsiteY7" fmla="*/ 695388 h 1573479"/>
                <a:gd name="connsiteX8" fmla="*/ 2051220 w 2374901"/>
                <a:gd name="connsiteY8" fmla="*/ 713171 h 1573479"/>
                <a:gd name="connsiteX9" fmla="*/ 1280643 w 2374901"/>
                <a:gd name="connsiteY9" fmla="*/ 1290267 h 1573479"/>
                <a:gd name="connsiteX10" fmla="*/ 1271949 w 2374901"/>
                <a:gd name="connsiteY10" fmla="*/ 1304490 h 1573479"/>
                <a:gd name="connsiteX11" fmla="*/ 1222932 w 2374901"/>
                <a:gd name="connsiteY11" fmla="*/ 1370572 h 1573479"/>
                <a:gd name="connsiteX12" fmla="*/ 895882 w 2374901"/>
                <a:gd name="connsiteY12" fmla="*/ 1566700 h 1573479"/>
                <a:gd name="connsiteX13" fmla="*/ 835428 w 2374901"/>
                <a:gd name="connsiteY13" fmla="*/ 1573479 h 1573479"/>
                <a:gd name="connsiteX14" fmla="*/ 497411 w 2374901"/>
                <a:gd name="connsiteY14" fmla="*/ 1573479 h 1573479"/>
                <a:gd name="connsiteX15" fmla="*/ 0 w 2374901"/>
                <a:gd name="connsiteY15" fmla="*/ 1573479 h 1573479"/>
                <a:gd name="connsiteX16" fmla="*/ 0 w 2374901"/>
                <a:gd name="connsiteY16" fmla="*/ 906812 h 1573479"/>
                <a:gd name="connsiteX17" fmla="*/ 476721 w 2374901"/>
                <a:gd name="connsiteY17" fmla="*/ 906812 h 1573479"/>
                <a:gd name="connsiteX18" fmla="*/ 476721 w 2374901"/>
                <a:gd name="connsiteY18" fmla="*/ 906251 h 1573479"/>
                <a:gd name="connsiteX19" fmla="*/ 486711 w 2374901"/>
                <a:gd name="connsiteY19" fmla="*/ 906812 h 1573479"/>
                <a:gd name="connsiteX20" fmla="*/ 486734 w 2374901"/>
                <a:gd name="connsiteY20" fmla="*/ 906812 h 1573479"/>
                <a:gd name="connsiteX21" fmla="*/ 552863 w 2374901"/>
                <a:gd name="connsiteY21" fmla="*/ 903097 h 1573479"/>
                <a:gd name="connsiteX22" fmla="*/ 944142 w 2374901"/>
                <a:gd name="connsiteY22" fmla="*/ 696065 h 1573479"/>
                <a:gd name="connsiteX23" fmla="*/ 959771 w 2374901"/>
                <a:gd name="connsiteY23" fmla="*/ 676937 h 1573479"/>
                <a:gd name="connsiteX24" fmla="*/ 962677 w 2374901"/>
                <a:gd name="connsiteY24" fmla="*/ 676937 h 1573479"/>
                <a:gd name="connsiteX25" fmla="*/ 1017037 w 2374901"/>
                <a:gd name="connsiteY25" fmla="*/ 611934 h 1573479"/>
                <a:gd name="connsiteX26" fmla="*/ 1631527 w 2374901"/>
                <a:gd name="connsiteY26" fmla="*/ 163899 h 1573479"/>
                <a:gd name="connsiteX27" fmla="*/ 1764679 w 2374901"/>
                <a:gd name="connsiteY27" fmla="*/ 110989 h 1573479"/>
                <a:gd name="connsiteX28" fmla="*/ 1764679 w 2374901"/>
                <a:gd name="connsiteY28" fmla="*/ 107453 h 1573479"/>
                <a:gd name="connsiteX29" fmla="*/ 1893617 w 2374901"/>
                <a:gd name="connsiteY29" fmla="*/ 65288 h 1573479"/>
                <a:gd name="connsiteX30" fmla="*/ 2128101 w 2374901"/>
                <a:gd name="connsiteY30" fmla="*/ 16653 h 1573479"/>
                <a:gd name="connsiteX31" fmla="*/ 2174021 w 2374901"/>
                <a:gd name="connsiteY31" fmla="*/ 11917 h 1573479"/>
                <a:gd name="connsiteX32" fmla="*/ 2182428 w 2374901"/>
                <a:gd name="connsiteY32" fmla="*/ 10755 h 1573479"/>
                <a:gd name="connsiteX33" fmla="*/ 2196813 w 2374901"/>
                <a:gd name="connsiteY33" fmla="*/ 9566 h 1573479"/>
                <a:gd name="connsiteX34" fmla="*/ 2248797 w 2374901"/>
                <a:gd name="connsiteY34" fmla="*/ 4204 h 1573479"/>
                <a:gd name="connsiteX35" fmla="*/ 2270766 w 2374901"/>
                <a:gd name="connsiteY35" fmla="*/ 3452 h 1573479"/>
                <a:gd name="connsiteX36" fmla="*/ 2279735 w 2374901"/>
                <a:gd name="connsiteY36" fmla="*/ 2710 h 1573479"/>
                <a:gd name="connsiteX37" fmla="*/ 2343866 w 2374901"/>
                <a:gd name="connsiteY37" fmla="*/ 947 h 1573479"/>
                <a:gd name="connsiteX38" fmla="*/ 2371500 w 2374901"/>
                <a:gd name="connsiteY38" fmla="*/ 0 h 157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4901" h="1573479">
                  <a:moveTo>
                    <a:pt x="2371500" y="0"/>
                  </a:moveTo>
                  <a:lnTo>
                    <a:pt x="2374901" y="94"/>
                  </a:lnTo>
                  <a:lnTo>
                    <a:pt x="2374901" y="669172"/>
                  </a:lnTo>
                  <a:lnTo>
                    <a:pt x="2361944" y="669611"/>
                  </a:lnTo>
                  <a:lnTo>
                    <a:pt x="2257260" y="675674"/>
                  </a:lnTo>
                  <a:lnTo>
                    <a:pt x="2211759" y="680306"/>
                  </a:lnTo>
                  <a:lnTo>
                    <a:pt x="2202152" y="681942"/>
                  </a:lnTo>
                  <a:lnTo>
                    <a:pt x="2125374" y="695388"/>
                  </a:lnTo>
                  <a:lnTo>
                    <a:pt x="2051220" y="713171"/>
                  </a:lnTo>
                  <a:cubicBezTo>
                    <a:pt x="1736937" y="799635"/>
                    <a:pt x="1465816" y="1007864"/>
                    <a:pt x="1280643" y="1290267"/>
                  </a:cubicBezTo>
                  <a:lnTo>
                    <a:pt x="1271949" y="1304490"/>
                  </a:lnTo>
                  <a:lnTo>
                    <a:pt x="1222932" y="1370572"/>
                  </a:lnTo>
                  <a:cubicBezTo>
                    <a:pt x="1135134" y="1468230"/>
                    <a:pt x="1022215" y="1537945"/>
                    <a:pt x="895882" y="1566700"/>
                  </a:cubicBezTo>
                  <a:lnTo>
                    <a:pt x="835428" y="1573479"/>
                  </a:lnTo>
                  <a:lnTo>
                    <a:pt x="497411" y="1573479"/>
                  </a:lnTo>
                  <a:lnTo>
                    <a:pt x="0" y="1573479"/>
                  </a:lnTo>
                  <a:lnTo>
                    <a:pt x="0" y="906812"/>
                  </a:lnTo>
                  <a:lnTo>
                    <a:pt x="476721" y="906812"/>
                  </a:lnTo>
                  <a:lnTo>
                    <a:pt x="476721" y="906251"/>
                  </a:lnTo>
                  <a:lnTo>
                    <a:pt x="486711" y="906812"/>
                  </a:lnTo>
                  <a:lnTo>
                    <a:pt x="486734" y="906812"/>
                  </a:lnTo>
                  <a:lnTo>
                    <a:pt x="552863" y="903097"/>
                  </a:lnTo>
                  <a:cubicBezTo>
                    <a:pt x="705088" y="885902"/>
                    <a:pt x="841711" y="809999"/>
                    <a:pt x="944142" y="696065"/>
                  </a:cubicBezTo>
                  <a:lnTo>
                    <a:pt x="959771" y="676937"/>
                  </a:lnTo>
                  <a:lnTo>
                    <a:pt x="962677" y="676937"/>
                  </a:lnTo>
                  <a:lnTo>
                    <a:pt x="1017037" y="611934"/>
                  </a:lnTo>
                  <a:cubicBezTo>
                    <a:pt x="1193277" y="422509"/>
                    <a:pt x="1401377" y="269525"/>
                    <a:pt x="1631527" y="163899"/>
                  </a:cubicBezTo>
                  <a:lnTo>
                    <a:pt x="1764679" y="110989"/>
                  </a:lnTo>
                  <a:lnTo>
                    <a:pt x="1764679" y="107453"/>
                  </a:lnTo>
                  <a:lnTo>
                    <a:pt x="1893617" y="65288"/>
                  </a:lnTo>
                  <a:cubicBezTo>
                    <a:pt x="1970095" y="43967"/>
                    <a:pt x="2048355" y="27645"/>
                    <a:pt x="2128101" y="16653"/>
                  </a:cubicBezTo>
                  <a:lnTo>
                    <a:pt x="2174021" y="11917"/>
                  </a:lnTo>
                  <a:lnTo>
                    <a:pt x="2182428" y="10755"/>
                  </a:lnTo>
                  <a:lnTo>
                    <a:pt x="2196813" y="9566"/>
                  </a:lnTo>
                  <a:lnTo>
                    <a:pt x="2248797" y="4204"/>
                  </a:lnTo>
                  <a:lnTo>
                    <a:pt x="2270766" y="3452"/>
                  </a:lnTo>
                  <a:lnTo>
                    <a:pt x="2279735" y="2710"/>
                  </a:lnTo>
                  <a:lnTo>
                    <a:pt x="2343866" y="947"/>
                  </a:lnTo>
                  <a:lnTo>
                    <a:pt x="237150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4</a:t>
              </a:r>
            </a:p>
          </p:txBody>
        </p:sp>
        <p:sp>
          <p:nvSpPr>
            <p:cNvPr id="14" name="Oval 60">
              <a:extLst>
                <a:ext uri="{FF2B5EF4-FFF2-40B4-BE49-F238E27FC236}">
                  <a16:creationId xmlns:a16="http://schemas.microsoft.com/office/drawing/2014/main" id="{893A47C2-5B3C-4D36-84C7-F64822FB266A}"/>
                </a:ext>
              </a:extLst>
            </p:cNvPr>
            <p:cNvSpPr/>
            <p:nvPr/>
          </p:nvSpPr>
          <p:spPr>
            <a:xfrm>
              <a:off x="5099050" y="2468563"/>
              <a:ext cx="1993900" cy="19939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72000" anchor="b" anchorCtr="1">
              <a:normAutofit/>
            </a:bodyPr>
            <a:lstStyle/>
            <a:p>
              <a:pPr lvl="0" algn="ctr" defTabSz="914378">
                <a:defRPr/>
              </a:pPr>
              <a:r>
                <a: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标题文本</a:t>
              </a:r>
              <a:br>
                <a: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zh-CN" altLang="en-US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预设</a:t>
              </a:r>
            </a:p>
          </p:txBody>
        </p:sp>
        <p:sp>
          <p:nvSpPr>
            <p:cNvPr id="15" name="Freeform: Shape 36">
              <a:extLst>
                <a:ext uri="{FF2B5EF4-FFF2-40B4-BE49-F238E27FC236}">
                  <a16:creationId xmlns:a16="http://schemas.microsoft.com/office/drawing/2014/main" id="{8FB35D69-EDD0-4D06-8237-78A5A0E87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798" y="2754873"/>
              <a:ext cx="576404" cy="576714"/>
            </a:xfrm>
            <a:custGeom>
              <a:avLst/>
              <a:gdLst>
                <a:gd name="connsiteX0" fmla="*/ 94638 w 328437"/>
                <a:gd name="connsiteY0" fmla="*/ 163513 h 328613"/>
                <a:gd name="connsiteX1" fmla="*/ 95937 w 328437"/>
                <a:gd name="connsiteY1" fmla="*/ 163513 h 328613"/>
                <a:gd name="connsiteX2" fmla="*/ 134903 w 328437"/>
                <a:gd name="connsiteY2" fmla="*/ 169971 h 328613"/>
                <a:gd name="connsiteX3" fmla="*/ 136202 w 328437"/>
                <a:gd name="connsiteY3" fmla="*/ 171262 h 328613"/>
                <a:gd name="connsiteX4" fmla="*/ 136202 w 328437"/>
                <a:gd name="connsiteY4" fmla="*/ 238422 h 328613"/>
                <a:gd name="connsiteX5" fmla="*/ 136202 w 328437"/>
                <a:gd name="connsiteY5" fmla="*/ 239713 h 328613"/>
                <a:gd name="connsiteX6" fmla="*/ 134903 w 328437"/>
                <a:gd name="connsiteY6" fmla="*/ 239713 h 328613"/>
                <a:gd name="connsiteX7" fmla="*/ 133604 w 328437"/>
                <a:gd name="connsiteY7" fmla="*/ 239713 h 328613"/>
                <a:gd name="connsiteX8" fmla="*/ 94638 w 328437"/>
                <a:gd name="connsiteY8" fmla="*/ 226798 h 328613"/>
                <a:gd name="connsiteX9" fmla="*/ 93339 w 328437"/>
                <a:gd name="connsiteY9" fmla="*/ 225506 h 328613"/>
                <a:gd name="connsiteX10" fmla="*/ 93339 w 328437"/>
                <a:gd name="connsiteY10" fmla="*/ 166096 h 328613"/>
                <a:gd name="connsiteX11" fmla="*/ 94638 w 328437"/>
                <a:gd name="connsiteY11" fmla="*/ 163513 h 328613"/>
                <a:gd name="connsiteX12" fmla="*/ 45714 w 328437"/>
                <a:gd name="connsiteY12" fmla="*/ 157163 h 328613"/>
                <a:gd name="connsiteX13" fmla="*/ 48227 w 328437"/>
                <a:gd name="connsiteY13" fmla="*/ 157163 h 328613"/>
                <a:gd name="connsiteX14" fmla="*/ 74620 w 328437"/>
                <a:gd name="connsiteY14" fmla="*/ 161051 h 328613"/>
                <a:gd name="connsiteX15" fmla="*/ 75877 w 328437"/>
                <a:gd name="connsiteY15" fmla="*/ 162347 h 328613"/>
                <a:gd name="connsiteX16" fmla="*/ 75877 w 328437"/>
                <a:gd name="connsiteY16" fmla="*/ 218071 h 328613"/>
                <a:gd name="connsiteX17" fmla="*/ 74620 w 328437"/>
                <a:gd name="connsiteY17" fmla="*/ 219367 h 328613"/>
                <a:gd name="connsiteX18" fmla="*/ 73363 w 328437"/>
                <a:gd name="connsiteY18" fmla="*/ 220663 h 328613"/>
                <a:gd name="connsiteX19" fmla="*/ 46971 w 328437"/>
                <a:gd name="connsiteY19" fmla="*/ 211592 h 328613"/>
                <a:gd name="connsiteX20" fmla="*/ 45714 w 328437"/>
                <a:gd name="connsiteY20" fmla="*/ 209000 h 328613"/>
                <a:gd name="connsiteX21" fmla="*/ 45714 w 328437"/>
                <a:gd name="connsiteY21" fmla="*/ 158459 h 328613"/>
                <a:gd name="connsiteX22" fmla="*/ 45714 w 328437"/>
                <a:gd name="connsiteY22" fmla="*/ 157163 h 328613"/>
                <a:gd name="connsiteX23" fmla="*/ 34601 w 328437"/>
                <a:gd name="connsiteY23" fmla="*/ 131763 h 328613"/>
                <a:gd name="connsiteX24" fmla="*/ 34601 w 328437"/>
                <a:gd name="connsiteY24" fmla="*/ 246063 h 328613"/>
                <a:gd name="connsiteX25" fmla="*/ 161601 w 328437"/>
                <a:gd name="connsiteY25" fmla="*/ 311151 h 328613"/>
                <a:gd name="connsiteX26" fmla="*/ 161601 w 328437"/>
                <a:gd name="connsiteY26" fmla="*/ 133351 h 328613"/>
                <a:gd name="connsiteX27" fmla="*/ 134613 w 328437"/>
                <a:gd name="connsiteY27" fmla="*/ 133351 h 328613"/>
                <a:gd name="connsiteX28" fmla="*/ 235241 w 328437"/>
                <a:gd name="connsiteY28" fmla="*/ 15875 h 328613"/>
                <a:gd name="connsiteX29" fmla="*/ 147314 w 328437"/>
                <a:gd name="connsiteY29" fmla="*/ 120775 h 328613"/>
                <a:gd name="connsiteX30" fmla="*/ 165417 w 328437"/>
                <a:gd name="connsiteY30" fmla="*/ 120775 h 328613"/>
                <a:gd name="connsiteX31" fmla="*/ 171882 w 328437"/>
                <a:gd name="connsiteY31" fmla="*/ 127251 h 328613"/>
                <a:gd name="connsiteX32" fmla="*/ 171882 w 328437"/>
                <a:gd name="connsiteY32" fmla="*/ 311150 h 328613"/>
                <a:gd name="connsiteX33" fmla="*/ 222311 w 328437"/>
                <a:gd name="connsiteY33" fmla="*/ 285249 h 328613"/>
                <a:gd name="connsiteX34" fmla="*/ 222311 w 328437"/>
                <a:gd name="connsiteY34" fmla="*/ 157037 h 328613"/>
                <a:gd name="connsiteX35" fmla="*/ 223604 w 328437"/>
                <a:gd name="connsiteY35" fmla="*/ 154447 h 328613"/>
                <a:gd name="connsiteX36" fmla="*/ 257223 w 328437"/>
                <a:gd name="connsiteY36" fmla="*/ 151857 h 328613"/>
                <a:gd name="connsiteX37" fmla="*/ 258516 w 328437"/>
                <a:gd name="connsiteY37" fmla="*/ 151857 h 328613"/>
                <a:gd name="connsiteX38" fmla="*/ 259809 w 328437"/>
                <a:gd name="connsiteY38" fmla="*/ 153152 h 328613"/>
                <a:gd name="connsiteX39" fmla="*/ 259809 w 328437"/>
                <a:gd name="connsiteY39" fmla="*/ 265823 h 328613"/>
                <a:gd name="connsiteX40" fmla="*/ 293429 w 328437"/>
                <a:gd name="connsiteY40" fmla="*/ 247692 h 328613"/>
                <a:gd name="connsiteX41" fmla="*/ 294722 w 328437"/>
                <a:gd name="connsiteY41" fmla="*/ 118185 h 328613"/>
                <a:gd name="connsiteX42" fmla="*/ 296015 w 328437"/>
                <a:gd name="connsiteY42" fmla="*/ 114300 h 328613"/>
                <a:gd name="connsiteX43" fmla="*/ 301187 w 328437"/>
                <a:gd name="connsiteY43" fmla="*/ 111710 h 328613"/>
                <a:gd name="connsiteX44" fmla="*/ 307652 w 328437"/>
                <a:gd name="connsiteY44" fmla="*/ 113005 h 328613"/>
                <a:gd name="connsiteX45" fmla="*/ 235241 w 328437"/>
                <a:gd name="connsiteY45" fmla="*/ 15875 h 328613"/>
                <a:gd name="connsiteX46" fmla="*/ 235348 w 328437"/>
                <a:gd name="connsiteY46" fmla="*/ 0 h 328613"/>
                <a:gd name="connsiteX47" fmla="*/ 239233 w 328437"/>
                <a:gd name="connsiteY47" fmla="*/ 0 h 328613"/>
                <a:gd name="connsiteX48" fmla="*/ 241823 w 328437"/>
                <a:gd name="connsiteY48" fmla="*/ 2598 h 328613"/>
                <a:gd name="connsiteX49" fmla="*/ 327286 w 328437"/>
                <a:gd name="connsiteY49" fmla="*/ 115599 h 328613"/>
                <a:gd name="connsiteX50" fmla="*/ 327286 w 328437"/>
                <a:gd name="connsiteY50" fmla="*/ 123392 h 328613"/>
                <a:gd name="connsiteX51" fmla="*/ 322107 w 328437"/>
                <a:gd name="connsiteY51" fmla="*/ 125990 h 328613"/>
                <a:gd name="connsiteX52" fmla="*/ 307863 w 328437"/>
                <a:gd name="connsiteY52" fmla="*/ 124691 h 328613"/>
                <a:gd name="connsiteX53" fmla="*/ 307863 w 328437"/>
                <a:gd name="connsiteY53" fmla="*/ 251980 h 328613"/>
                <a:gd name="connsiteX54" fmla="*/ 303978 w 328437"/>
                <a:gd name="connsiteY54" fmla="*/ 257175 h 328613"/>
                <a:gd name="connsiteX55" fmla="*/ 169308 w 328437"/>
                <a:gd name="connsiteY55" fmla="*/ 327314 h 328613"/>
                <a:gd name="connsiteX56" fmla="*/ 166718 w 328437"/>
                <a:gd name="connsiteY56" fmla="*/ 328613 h 328613"/>
                <a:gd name="connsiteX57" fmla="*/ 164129 w 328437"/>
                <a:gd name="connsiteY57" fmla="*/ 327314 h 328613"/>
                <a:gd name="connsiteX58" fmla="*/ 25574 w 328437"/>
                <a:gd name="connsiteY58" fmla="*/ 254578 h 328613"/>
                <a:gd name="connsiteX59" fmla="*/ 21689 w 328437"/>
                <a:gd name="connsiteY59" fmla="*/ 249382 h 328613"/>
                <a:gd name="connsiteX60" fmla="*/ 21689 w 328437"/>
                <a:gd name="connsiteY60" fmla="*/ 129887 h 328613"/>
                <a:gd name="connsiteX61" fmla="*/ 6150 w 328437"/>
                <a:gd name="connsiteY61" fmla="*/ 129887 h 328613"/>
                <a:gd name="connsiteX62" fmla="*/ 971 w 328437"/>
                <a:gd name="connsiteY62" fmla="*/ 127289 h 328613"/>
                <a:gd name="connsiteX63" fmla="*/ 971 w 328437"/>
                <a:gd name="connsiteY63" fmla="*/ 120795 h 328613"/>
                <a:gd name="connsiteX64" fmla="*/ 34638 w 328437"/>
                <a:gd name="connsiteY64" fmla="*/ 54552 h 328613"/>
                <a:gd name="connsiteX65" fmla="*/ 38523 w 328437"/>
                <a:gd name="connsiteY65" fmla="*/ 50656 h 328613"/>
                <a:gd name="connsiteX66" fmla="*/ 59241 w 328437"/>
                <a:gd name="connsiteY66" fmla="*/ 45460 h 328613"/>
                <a:gd name="connsiteX67" fmla="*/ 59241 w 328437"/>
                <a:gd name="connsiteY67" fmla="*/ 27276 h 328613"/>
                <a:gd name="connsiteX68" fmla="*/ 63126 w 328437"/>
                <a:gd name="connsiteY68" fmla="*/ 20782 h 328613"/>
                <a:gd name="connsiteX69" fmla="*/ 83844 w 328437"/>
                <a:gd name="connsiteY69" fmla="*/ 14287 h 328613"/>
                <a:gd name="connsiteX70" fmla="*/ 85139 w 328437"/>
                <a:gd name="connsiteY70" fmla="*/ 14287 h 328613"/>
                <a:gd name="connsiteX71" fmla="*/ 86434 w 328437"/>
                <a:gd name="connsiteY71" fmla="*/ 14287 h 328613"/>
                <a:gd name="connsiteX72" fmla="*/ 98088 w 328437"/>
                <a:gd name="connsiteY72" fmla="*/ 16885 h 328613"/>
                <a:gd name="connsiteX73" fmla="*/ 103268 w 328437"/>
                <a:gd name="connsiteY73" fmla="*/ 22081 h 328613"/>
                <a:gd name="connsiteX74" fmla="*/ 103268 w 328437"/>
                <a:gd name="connsiteY74" fmla="*/ 33771 h 328613"/>
                <a:gd name="connsiteX75" fmla="*/ 235348 w 328437"/>
                <a:gd name="connsiteY75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28437" h="328613">
                  <a:moveTo>
                    <a:pt x="94638" y="163513"/>
                  </a:moveTo>
                  <a:cubicBezTo>
                    <a:pt x="94638" y="163513"/>
                    <a:pt x="95937" y="163513"/>
                    <a:pt x="95937" y="163513"/>
                  </a:cubicBezTo>
                  <a:cubicBezTo>
                    <a:pt x="95937" y="163513"/>
                    <a:pt x="95937" y="163513"/>
                    <a:pt x="134903" y="169971"/>
                  </a:cubicBezTo>
                  <a:cubicBezTo>
                    <a:pt x="136202" y="169971"/>
                    <a:pt x="136202" y="169971"/>
                    <a:pt x="136202" y="171262"/>
                  </a:cubicBezTo>
                  <a:cubicBezTo>
                    <a:pt x="136202" y="171262"/>
                    <a:pt x="136202" y="171262"/>
                    <a:pt x="136202" y="238422"/>
                  </a:cubicBezTo>
                  <a:cubicBezTo>
                    <a:pt x="136202" y="238422"/>
                    <a:pt x="136202" y="239713"/>
                    <a:pt x="136202" y="239713"/>
                  </a:cubicBezTo>
                  <a:cubicBezTo>
                    <a:pt x="134903" y="239713"/>
                    <a:pt x="134903" y="239713"/>
                    <a:pt x="134903" y="239713"/>
                  </a:cubicBezTo>
                  <a:cubicBezTo>
                    <a:pt x="134903" y="239713"/>
                    <a:pt x="134903" y="239713"/>
                    <a:pt x="133604" y="239713"/>
                  </a:cubicBezTo>
                  <a:cubicBezTo>
                    <a:pt x="133604" y="239713"/>
                    <a:pt x="133604" y="239713"/>
                    <a:pt x="94638" y="226798"/>
                  </a:cubicBezTo>
                  <a:cubicBezTo>
                    <a:pt x="94638" y="226798"/>
                    <a:pt x="93339" y="225506"/>
                    <a:pt x="93339" y="225506"/>
                  </a:cubicBezTo>
                  <a:cubicBezTo>
                    <a:pt x="93339" y="225506"/>
                    <a:pt x="93339" y="225506"/>
                    <a:pt x="93339" y="166096"/>
                  </a:cubicBezTo>
                  <a:cubicBezTo>
                    <a:pt x="93339" y="164805"/>
                    <a:pt x="94638" y="164805"/>
                    <a:pt x="94638" y="163513"/>
                  </a:cubicBezTo>
                  <a:close/>
                  <a:moveTo>
                    <a:pt x="45714" y="157163"/>
                  </a:moveTo>
                  <a:cubicBezTo>
                    <a:pt x="46971" y="157163"/>
                    <a:pt x="46971" y="157163"/>
                    <a:pt x="48227" y="157163"/>
                  </a:cubicBezTo>
                  <a:cubicBezTo>
                    <a:pt x="48227" y="157163"/>
                    <a:pt x="48227" y="157163"/>
                    <a:pt x="74620" y="161051"/>
                  </a:cubicBezTo>
                  <a:cubicBezTo>
                    <a:pt x="74620" y="161051"/>
                    <a:pt x="75877" y="161051"/>
                    <a:pt x="75877" y="162347"/>
                  </a:cubicBezTo>
                  <a:cubicBezTo>
                    <a:pt x="75877" y="162347"/>
                    <a:pt x="75877" y="162347"/>
                    <a:pt x="75877" y="218071"/>
                  </a:cubicBezTo>
                  <a:cubicBezTo>
                    <a:pt x="75877" y="219367"/>
                    <a:pt x="75877" y="219367"/>
                    <a:pt x="74620" y="219367"/>
                  </a:cubicBezTo>
                  <a:cubicBezTo>
                    <a:pt x="74620" y="220663"/>
                    <a:pt x="74620" y="220663"/>
                    <a:pt x="73363" y="220663"/>
                  </a:cubicBezTo>
                  <a:cubicBezTo>
                    <a:pt x="73363" y="220663"/>
                    <a:pt x="73363" y="220663"/>
                    <a:pt x="46971" y="211592"/>
                  </a:cubicBezTo>
                  <a:cubicBezTo>
                    <a:pt x="45714" y="210296"/>
                    <a:pt x="45714" y="210296"/>
                    <a:pt x="45714" y="209000"/>
                  </a:cubicBezTo>
                  <a:cubicBezTo>
                    <a:pt x="45714" y="209000"/>
                    <a:pt x="45714" y="209000"/>
                    <a:pt x="45714" y="158459"/>
                  </a:cubicBezTo>
                  <a:cubicBezTo>
                    <a:pt x="45714" y="158459"/>
                    <a:pt x="45714" y="157163"/>
                    <a:pt x="45714" y="157163"/>
                  </a:cubicBezTo>
                  <a:close/>
                  <a:moveTo>
                    <a:pt x="34601" y="131763"/>
                  </a:moveTo>
                  <a:lnTo>
                    <a:pt x="34601" y="246063"/>
                  </a:lnTo>
                  <a:lnTo>
                    <a:pt x="161601" y="311151"/>
                  </a:lnTo>
                  <a:lnTo>
                    <a:pt x="161601" y="133351"/>
                  </a:lnTo>
                  <a:lnTo>
                    <a:pt x="134613" y="133351"/>
                  </a:lnTo>
                  <a:close/>
                  <a:moveTo>
                    <a:pt x="235241" y="15875"/>
                  </a:moveTo>
                  <a:cubicBezTo>
                    <a:pt x="235241" y="15875"/>
                    <a:pt x="235241" y="15875"/>
                    <a:pt x="147314" y="120775"/>
                  </a:cubicBezTo>
                  <a:cubicBezTo>
                    <a:pt x="147314" y="120775"/>
                    <a:pt x="147314" y="120775"/>
                    <a:pt x="165417" y="120775"/>
                  </a:cubicBezTo>
                  <a:cubicBezTo>
                    <a:pt x="169296" y="120775"/>
                    <a:pt x="171882" y="123365"/>
                    <a:pt x="171882" y="127251"/>
                  </a:cubicBezTo>
                  <a:cubicBezTo>
                    <a:pt x="171882" y="127251"/>
                    <a:pt x="171882" y="127251"/>
                    <a:pt x="171882" y="311150"/>
                  </a:cubicBezTo>
                  <a:cubicBezTo>
                    <a:pt x="171882" y="311150"/>
                    <a:pt x="171882" y="311150"/>
                    <a:pt x="222311" y="285249"/>
                  </a:cubicBezTo>
                  <a:cubicBezTo>
                    <a:pt x="222311" y="285249"/>
                    <a:pt x="222311" y="285249"/>
                    <a:pt x="222311" y="157037"/>
                  </a:cubicBezTo>
                  <a:cubicBezTo>
                    <a:pt x="222311" y="155742"/>
                    <a:pt x="222311" y="154447"/>
                    <a:pt x="223604" y="154447"/>
                  </a:cubicBezTo>
                  <a:cubicBezTo>
                    <a:pt x="223604" y="154447"/>
                    <a:pt x="223604" y="154447"/>
                    <a:pt x="257223" y="151857"/>
                  </a:cubicBezTo>
                  <a:cubicBezTo>
                    <a:pt x="257223" y="151857"/>
                    <a:pt x="258516" y="151857"/>
                    <a:pt x="258516" y="151857"/>
                  </a:cubicBezTo>
                  <a:cubicBezTo>
                    <a:pt x="258516" y="153152"/>
                    <a:pt x="259809" y="153152"/>
                    <a:pt x="259809" y="153152"/>
                  </a:cubicBezTo>
                  <a:cubicBezTo>
                    <a:pt x="259809" y="153152"/>
                    <a:pt x="259809" y="153152"/>
                    <a:pt x="259809" y="265823"/>
                  </a:cubicBezTo>
                  <a:cubicBezTo>
                    <a:pt x="259809" y="265823"/>
                    <a:pt x="259809" y="265823"/>
                    <a:pt x="293429" y="247692"/>
                  </a:cubicBezTo>
                  <a:cubicBezTo>
                    <a:pt x="293429" y="247692"/>
                    <a:pt x="293429" y="247692"/>
                    <a:pt x="294722" y="118185"/>
                  </a:cubicBezTo>
                  <a:cubicBezTo>
                    <a:pt x="294722" y="116890"/>
                    <a:pt x="294722" y="115595"/>
                    <a:pt x="296015" y="114300"/>
                  </a:cubicBezTo>
                  <a:cubicBezTo>
                    <a:pt x="297308" y="113005"/>
                    <a:pt x="298601" y="111710"/>
                    <a:pt x="301187" y="111710"/>
                  </a:cubicBezTo>
                  <a:lnTo>
                    <a:pt x="307652" y="113005"/>
                  </a:lnTo>
                  <a:cubicBezTo>
                    <a:pt x="307652" y="113005"/>
                    <a:pt x="307652" y="113005"/>
                    <a:pt x="235241" y="15875"/>
                  </a:cubicBezTo>
                  <a:close/>
                  <a:moveTo>
                    <a:pt x="235348" y="0"/>
                  </a:moveTo>
                  <a:cubicBezTo>
                    <a:pt x="235348" y="0"/>
                    <a:pt x="237938" y="0"/>
                    <a:pt x="239233" y="0"/>
                  </a:cubicBezTo>
                  <a:cubicBezTo>
                    <a:pt x="241823" y="1299"/>
                    <a:pt x="241823" y="2598"/>
                    <a:pt x="241823" y="2598"/>
                  </a:cubicBezTo>
                  <a:cubicBezTo>
                    <a:pt x="241823" y="2598"/>
                    <a:pt x="241823" y="2598"/>
                    <a:pt x="327286" y="115599"/>
                  </a:cubicBezTo>
                  <a:cubicBezTo>
                    <a:pt x="327286" y="115599"/>
                    <a:pt x="329876" y="119496"/>
                    <a:pt x="327286" y="123392"/>
                  </a:cubicBezTo>
                  <a:cubicBezTo>
                    <a:pt x="324697" y="125990"/>
                    <a:pt x="322107" y="125990"/>
                    <a:pt x="322107" y="125990"/>
                  </a:cubicBezTo>
                  <a:cubicBezTo>
                    <a:pt x="322107" y="125990"/>
                    <a:pt x="322107" y="125990"/>
                    <a:pt x="307863" y="124691"/>
                  </a:cubicBezTo>
                  <a:cubicBezTo>
                    <a:pt x="307863" y="124691"/>
                    <a:pt x="307863" y="124691"/>
                    <a:pt x="307863" y="251980"/>
                  </a:cubicBezTo>
                  <a:cubicBezTo>
                    <a:pt x="307863" y="254578"/>
                    <a:pt x="306568" y="255877"/>
                    <a:pt x="303978" y="257175"/>
                  </a:cubicBezTo>
                  <a:cubicBezTo>
                    <a:pt x="303978" y="257175"/>
                    <a:pt x="303978" y="257175"/>
                    <a:pt x="169308" y="327314"/>
                  </a:cubicBezTo>
                  <a:cubicBezTo>
                    <a:pt x="169308" y="327314"/>
                    <a:pt x="168013" y="328613"/>
                    <a:pt x="166718" y="328613"/>
                  </a:cubicBezTo>
                  <a:cubicBezTo>
                    <a:pt x="165424" y="328613"/>
                    <a:pt x="164129" y="327314"/>
                    <a:pt x="164129" y="327314"/>
                  </a:cubicBezTo>
                  <a:cubicBezTo>
                    <a:pt x="164129" y="327314"/>
                    <a:pt x="164129" y="327314"/>
                    <a:pt x="25574" y="254578"/>
                  </a:cubicBezTo>
                  <a:cubicBezTo>
                    <a:pt x="22984" y="254578"/>
                    <a:pt x="21689" y="251980"/>
                    <a:pt x="21689" y="249382"/>
                  </a:cubicBezTo>
                  <a:cubicBezTo>
                    <a:pt x="21689" y="249382"/>
                    <a:pt x="21689" y="249382"/>
                    <a:pt x="21689" y="129887"/>
                  </a:cubicBezTo>
                  <a:cubicBezTo>
                    <a:pt x="21689" y="129887"/>
                    <a:pt x="21689" y="129887"/>
                    <a:pt x="6150" y="129887"/>
                  </a:cubicBezTo>
                  <a:cubicBezTo>
                    <a:pt x="3561" y="129887"/>
                    <a:pt x="2266" y="128588"/>
                    <a:pt x="971" y="127289"/>
                  </a:cubicBezTo>
                  <a:cubicBezTo>
                    <a:pt x="-324" y="125990"/>
                    <a:pt x="-324" y="123392"/>
                    <a:pt x="971" y="120795"/>
                  </a:cubicBezTo>
                  <a:cubicBezTo>
                    <a:pt x="971" y="120795"/>
                    <a:pt x="971" y="120795"/>
                    <a:pt x="34638" y="54552"/>
                  </a:cubicBezTo>
                  <a:cubicBezTo>
                    <a:pt x="35933" y="51955"/>
                    <a:pt x="37228" y="51955"/>
                    <a:pt x="38523" y="50656"/>
                  </a:cubicBezTo>
                  <a:cubicBezTo>
                    <a:pt x="38523" y="50656"/>
                    <a:pt x="38523" y="50656"/>
                    <a:pt x="59241" y="45460"/>
                  </a:cubicBezTo>
                  <a:cubicBezTo>
                    <a:pt x="59241" y="45460"/>
                    <a:pt x="59241" y="45460"/>
                    <a:pt x="59241" y="27276"/>
                  </a:cubicBezTo>
                  <a:cubicBezTo>
                    <a:pt x="59241" y="24678"/>
                    <a:pt x="60536" y="22081"/>
                    <a:pt x="63126" y="20782"/>
                  </a:cubicBezTo>
                  <a:cubicBezTo>
                    <a:pt x="63126" y="20782"/>
                    <a:pt x="63126" y="20782"/>
                    <a:pt x="83844" y="14287"/>
                  </a:cubicBezTo>
                  <a:cubicBezTo>
                    <a:pt x="83844" y="14287"/>
                    <a:pt x="83844" y="14287"/>
                    <a:pt x="85139" y="14287"/>
                  </a:cubicBezTo>
                  <a:cubicBezTo>
                    <a:pt x="86434" y="14287"/>
                    <a:pt x="86434" y="14287"/>
                    <a:pt x="86434" y="14287"/>
                  </a:cubicBezTo>
                  <a:cubicBezTo>
                    <a:pt x="86434" y="14287"/>
                    <a:pt x="86434" y="14287"/>
                    <a:pt x="98088" y="16885"/>
                  </a:cubicBezTo>
                  <a:cubicBezTo>
                    <a:pt x="100678" y="16885"/>
                    <a:pt x="103268" y="19483"/>
                    <a:pt x="103268" y="22081"/>
                  </a:cubicBezTo>
                  <a:cubicBezTo>
                    <a:pt x="103268" y="22081"/>
                    <a:pt x="103268" y="22081"/>
                    <a:pt x="103268" y="33771"/>
                  </a:cubicBezTo>
                  <a:cubicBezTo>
                    <a:pt x="103268" y="33771"/>
                    <a:pt x="103268" y="33771"/>
                    <a:pt x="235348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4A611530-A41A-4095-866A-483B65966ACB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C118B2CC-22C2-4139-A6E4-244EECBC6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065F2E2-60C2-4A20-90CE-A44FE839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9AED5B9-C403-41B8-87A9-A7D4E4786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401FC3F-7F95-4866-B6A0-3540A64FF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8249C4D-DCEC-4625-BC90-93127614818E}"/>
              </a:ext>
            </a:extLst>
          </p:cNvPr>
          <p:cNvSpPr>
            <a:spLocks/>
          </p:cNvSpPr>
          <p:nvPr/>
        </p:nvSpPr>
        <p:spPr bwMode="auto">
          <a:xfrm>
            <a:off x="-470274" y="1838328"/>
            <a:ext cx="6462137" cy="1765300"/>
          </a:xfrm>
          <a:custGeom>
            <a:avLst/>
            <a:gdLst/>
            <a:ahLst/>
            <a:cxnLst>
              <a:cxn ang="0">
                <a:pos x="1972" y="620"/>
              </a:cxn>
              <a:cxn ang="0">
                <a:pos x="1765" y="500"/>
              </a:cxn>
              <a:cxn ang="0">
                <a:pos x="1765" y="580"/>
              </a:cxn>
              <a:cxn ang="0">
                <a:pos x="860" y="580"/>
              </a:cxn>
              <a:cxn ang="0">
                <a:pos x="820" y="540"/>
              </a:cxn>
              <a:cxn ang="0">
                <a:pos x="820" y="120"/>
              </a:cxn>
              <a:cxn ang="0">
                <a:pos x="700" y="0"/>
              </a:cxn>
              <a:cxn ang="0">
                <a:pos x="0" y="0"/>
              </a:cxn>
              <a:cxn ang="0">
                <a:pos x="0" y="80"/>
              </a:cxn>
              <a:cxn ang="0">
                <a:pos x="700" y="80"/>
              </a:cxn>
              <a:cxn ang="0">
                <a:pos x="740" y="120"/>
              </a:cxn>
              <a:cxn ang="0">
                <a:pos x="740" y="540"/>
              </a:cxn>
              <a:cxn ang="0">
                <a:pos x="860" y="660"/>
              </a:cxn>
              <a:cxn ang="0">
                <a:pos x="1765" y="660"/>
              </a:cxn>
              <a:cxn ang="0">
                <a:pos x="1765" y="740"/>
              </a:cxn>
              <a:cxn ang="0">
                <a:pos x="1972" y="620"/>
              </a:cxn>
            </a:cxnLst>
            <a:rect l="0" t="0" r="r" b="b"/>
            <a:pathLst>
              <a:path w="1972" h="740">
                <a:moveTo>
                  <a:pt x="1972" y="620"/>
                </a:moveTo>
                <a:cubicBezTo>
                  <a:pt x="1765" y="500"/>
                  <a:pt x="1765" y="500"/>
                  <a:pt x="1765" y="500"/>
                </a:cubicBezTo>
                <a:cubicBezTo>
                  <a:pt x="1765" y="580"/>
                  <a:pt x="1765" y="580"/>
                  <a:pt x="1765" y="580"/>
                </a:cubicBezTo>
                <a:cubicBezTo>
                  <a:pt x="860" y="580"/>
                  <a:pt x="860" y="580"/>
                  <a:pt x="860" y="580"/>
                </a:cubicBezTo>
                <a:cubicBezTo>
                  <a:pt x="838" y="580"/>
                  <a:pt x="820" y="562"/>
                  <a:pt x="820" y="540"/>
                </a:cubicBezTo>
                <a:cubicBezTo>
                  <a:pt x="820" y="120"/>
                  <a:pt x="820" y="120"/>
                  <a:pt x="820" y="120"/>
                </a:cubicBezTo>
                <a:cubicBezTo>
                  <a:pt x="820" y="54"/>
                  <a:pt x="766" y="0"/>
                  <a:pt x="70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700" y="80"/>
                  <a:pt x="700" y="80"/>
                  <a:pt x="700" y="80"/>
                </a:cubicBezTo>
                <a:cubicBezTo>
                  <a:pt x="722" y="80"/>
                  <a:pt x="740" y="98"/>
                  <a:pt x="740" y="120"/>
                </a:cubicBezTo>
                <a:cubicBezTo>
                  <a:pt x="740" y="540"/>
                  <a:pt x="740" y="540"/>
                  <a:pt x="740" y="540"/>
                </a:cubicBezTo>
                <a:cubicBezTo>
                  <a:pt x="740" y="606"/>
                  <a:pt x="794" y="660"/>
                  <a:pt x="860" y="660"/>
                </a:cubicBezTo>
                <a:cubicBezTo>
                  <a:pt x="1765" y="660"/>
                  <a:pt x="1765" y="660"/>
                  <a:pt x="1765" y="660"/>
                </a:cubicBezTo>
                <a:cubicBezTo>
                  <a:pt x="1765" y="740"/>
                  <a:pt x="1765" y="740"/>
                  <a:pt x="1765" y="740"/>
                </a:cubicBezTo>
                <a:lnTo>
                  <a:pt x="1972" y="6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ED95E6E-ADBD-4209-ABF7-B96EC0AA3450}"/>
              </a:ext>
            </a:extLst>
          </p:cNvPr>
          <p:cNvSpPr>
            <a:spLocks/>
          </p:cNvSpPr>
          <p:nvPr/>
        </p:nvSpPr>
        <p:spPr bwMode="auto">
          <a:xfrm>
            <a:off x="2" y="931866"/>
            <a:ext cx="5779378" cy="2538413"/>
          </a:xfrm>
          <a:custGeom>
            <a:avLst/>
            <a:gdLst/>
            <a:ahLst/>
            <a:cxnLst>
              <a:cxn ang="0">
                <a:pos x="1764" y="120"/>
              </a:cxn>
              <a:cxn ang="0">
                <a:pos x="1557" y="0"/>
              </a:cxn>
              <a:cxn ang="0">
                <a:pos x="1557" y="80"/>
              </a:cxn>
              <a:cxn ang="0">
                <a:pos x="392" y="80"/>
              </a:cxn>
              <a:cxn ang="0">
                <a:pos x="272" y="200"/>
              </a:cxn>
              <a:cxn ang="0">
                <a:pos x="272" y="944"/>
              </a:cxn>
              <a:cxn ang="0">
                <a:pos x="232" y="984"/>
              </a:cxn>
              <a:cxn ang="0">
                <a:pos x="0" y="984"/>
              </a:cxn>
              <a:cxn ang="0">
                <a:pos x="0" y="1064"/>
              </a:cxn>
              <a:cxn ang="0">
                <a:pos x="232" y="1064"/>
              </a:cxn>
              <a:cxn ang="0">
                <a:pos x="352" y="944"/>
              </a:cxn>
              <a:cxn ang="0">
                <a:pos x="352" y="200"/>
              </a:cxn>
              <a:cxn ang="0">
                <a:pos x="392" y="160"/>
              </a:cxn>
              <a:cxn ang="0">
                <a:pos x="1557" y="160"/>
              </a:cxn>
              <a:cxn ang="0">
                <a:pos x="1557" y="240"/>
              </a:cxn>
              <a:cxn ang="0">
                <a:pos x="1764" y="120"/>
              </a:cxn>
            </a:cxnLst>
            <a:rect l="0" t="0" r="r" b="b"/>
            <a:pathLst>
              <a:path w="1764" h="1064">
                <a:moveTo>
                  <a:pt x="1764" y="120"/>
                </a:moveTo>
                <a:cubicBezTo>
                  <a:pt x="1557" y="0"/>
                  <a:pt x="1557" y="0"/>
                  <a:pt x="1557" y="0"/>
                </a:cubicBezTo>
                <a:cubicBezTo>
                  <a:pt x="1557" y="80"/>
                  <a:pt x="1557" y="80"/>
                  <a:pt x="1557" y="8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26" y="80"/>
                  <a:pt x="272" y="134"/>
                  <a:pt x="272" y="200"/>
                </a:cubicBezTo>
                <a:cubicBezTo>
                  <a:pt x="272" y="944"/>
                  <a:pt x="272" y="944"/>
                  <a:pt x="272" y="944"/>
                </a:cubicBezTo>
                <a:cubicBezTo>
                  <a:pt x="272" y="966"/>
                  <a:pt x="254" y="984"/>
                  <a:pt x="232" y="984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232" y="1064"/>
                  <a:pt x="232" y="1064"/>
                  <a:pt x="232" y="1064"/>
                </a:cubicBezTo>
                <a:cubicBezTo>
                  <a:pt x="298" y="1064"/>
                  <a:pt x="352" y="1010"/>
                  <a:pt x="352" y="944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52" y="178"/>
                  <a:pt x="370" y="160"/>
                  <a:pt x="392" y="160"/>
                </a:cubicBezTo>
                <a:cubicBezTo>
                  <a:pt x="1557" y="160"/>
                  <a:pt x="1557" y="160"/>
                  <a:pt x="1557" y="160"/>
                </a:cubicBezTo>
                <a:cubicBezTo>
                  <a:pt x="1557" y="240"/>
                  <a:pt x="1557" y="240"/>
                  <a:pt x="1557" y="240"/>
                </a:cubicBezTo>
                <a:lnTo>
                  <a:pt x="1764" y="12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F54495-EC2D-428A-8276-0B1B237638E6}"/>
              </a:ext>
            </a:extLst>
          </p:cNvPr>
          <p:cNvSpPr>
            <a:spLocks/>
          </p:cNvSpPr>
          <p:nvPr/>
        </p:nvSpPr>
        <p:spPr bwMode="auto">
          <a:xfrm>
            <a:off x="0" y="2601914"/>
            <a:ext cx="5216976" cy="1917700"/>
          </a:xfrm>
          <a:custGeom>
            <a:avLst/>
            <a:gdLst/>
            <a:ahLst/>
            <a:cxnLst>
              <a:cxn ang="0">
                <a:pos x="1592" y="684"/>
              </a:cxn>
              <a:cxn ang="0">
                <a:pos x="1385" y="564"/>
              </a:cxn>
              <a:cxn ang="0">
                <a:pos x="1385" y="644"/>
              </a:cxn>
              <a:cxn ang="0">
                <a:pos x="1112" y="644"/>
              </a:cxn>
              <a:cxn ang="0">
                <a:pos x="1072" y="604"/>
              </a:cxn>
              <a:cxn ang="0">
                <a:pos x="1072" y="120"/>
              </a:cxn>
              <a:cxn ang="0">
                <a:pos x="952" y="0"/>
              </a:cxn>
              <a:cxn ang="0">
                <a:pos x="0" y="0"/>
              </a:cxn>
              <a:cxn ang="0">
                <a:pos x="0" y="80"/>
              </a:cxn>
              <a:cxn ang="0">
                <a:pos x="952" y="80"/>
              </a:cxn>
              <a:cxn ang="0">
                <a:pos x="992" y="120"/>
              </a:cxn>
              <a:cxn ang="0">
                <a:pos x="992" y="604"/>
              </a:cxn>
              <a:cxn ang="0">
                <a:pos x="1112" y="724"/>
              </a:cxn>
              <a:cxn ang="0">
                <a:pos x="1385" y="724"/>
              </a:cxn>
              <a:cxn ang="0">
                <a:pos x="1385" y="804"/>
              </a:cxn>
              <a:cxn ang="0">
                <a:pos x="1592" y="684"/>
              </a:cxn>
            </a:cxnLst>
            <a:rect l="0" t="0" r="r" b="b"/>
            <a:pathLst>
              <a:path w="1592" h="804">
                <a:moveTo>
                  <a:pt x="1592" y="684"/>
                </a:moveTo>
                <a:cubicBezTo>
                  <a:pt x="1385" y="564"/>
                  <a:pt x="1385" y="564"/>
                  <a:pt x="1385" y="564"/>
                </a:cubicBezTo>
                <a:cubicBezTo>
                  <a:pt x="1385" y="644"/>
                  <a:pt x="1385" y="644"/>
                  <a:pt x="1385" y="644"/>
                </a:cubicBezTo>
                <a:cubicBezTo>
                  <a:pt x="1112" y="644"/>
                  <a:pt x="1112" y="644"/>
                  <a:pt x="1112" y="644"/>
                </a:cubicBezTo>
                <a:cubicBezTo>
                  <a:pt x="1090" y="644"/>
                  <a:pt x="1072" y="626"/>
                  <a:pt x="1072" y="604"/>
                </a:cubicBezTo>
                <a:cubicBezTo>
                  <a:pt x="1072" y="120"/>
                  <a:pt x="1072" y="120"/>
                  <a:pt x="1072" y="120"/>
                </a:cubicBezTo>
                <a:cubicBezTo>
                  <a:pt x="1072" y="54"/>
                  <a:pt x="1018" y="0"/>
                  <a:pt x="95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52" y="80"/>
                  <a:pt x="952" y="80"/>
                  <a:pt x="952" y="80"/>
                </a:cubicBezTo>
                <a:cubicBezTo>
                  <a:pt x="974" y="80"/>
                  <a:pt x="992" y="98"/>
                  <a:pt x="992" y="120"/>
                </a:cubicBezTo>
                <a:cubicBezTo>
                  <a:pt x="992" y="604"/>
                  <a:pt x="992" y="604"/>
                  <a:pt x="992" y="604"/>
                </a:cubicBezTo>
                <a:cubicBezTo>
                  <a:pt x="992" y="670"/>
                  <a:pt x="1046" y="724"/>
                  <a:pt x="1112" y="724"/>
                </a:cubicBezTo>
                <a:cubicBezTo>
                  <a:pt x="1385" y="724"/>
                  <a:pt x="1385" y="724"/>
                  <a:pt x="1385" y="724"/>
                </a:cubicBezTo>
                <a:cubicBezTo>
                  <a:pt x="1385" y="804"/>
                  <a:pt x="1385" y="804"/>
                  <a:pt x="1385" y="804"/>
                </a:cubicBezTo>
                <a:lnTo>
                  <a:pt x="1592" y="684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3ACA7-BC83-4C5B-82F8-A7AD2C591FF0}"/>
              </a:ext>
            </a:extLst>
          </p:cNvPr>
          <p:cNvSpPr>
            <a:spLocks/>
          </p:cNvSpPr>
          <p:nvPr/>
        </p:nvSpPr>
        <p:spPr bwMode="auto">
          <a:xfrm>
            <a:off x="4" y="2047880"/>
            <a:ext cx="4626128" cy="2119313"/>
          </a:xfrm>
          <a:custGeom>
            <a:avLst/>
            <a:gdLst/>
            <a:ahLst/>
            <a:cxnLst>
              <a:cxn ang="0">
                <a:pos x="1412" y="120"/>
              </a:cxn>
              <a:cxn ang="0">
                <a:pos x="1205" y="0"/>
              </a:cxn>
              <a:cxn ang="0">
                <a:pos x="1205" y="80"/>
              </a:cxn>
              <a:cxn ang="0">
                <a:pos x="564" y="80"/>
              </a:cxn>
              <a:cxn ang="0">
                <a:pos x="444" y="200"/>
              </a:cxn>
              <a:cxn ang="0">
                <a:pos x="444" y="768"/>
              </a:cxn>
              <a:cxn ang="0">
                <a:pos x="404" y="808"/>
              </a:cxn>
              <a:cxn ang="0">
                <a:pos x="0" y="808"/>
              </a:cxn>
              <a:cxn ang="0">
                <a:pos x="0" y="888"/>
              </a:cxn>
              <a:cxn ang="0">
                <a:pos x="404" y="888"/>
              </a:cxn>
              <a:cxn ang="0">
                <a:pos x="524" y="768"/>
              </a:cxn>
              <a:cxn ang="0">
                <a:pos x="524" y="200"/>
              </a:cxn>
              <a:cxn ang="0">
                <a:pos x="564" y="160"/>
              </a:cxn>
              <a:cxn ang="0">
                <a:pos x="1205" y="160"/>
              </a:cxn>
              <a:cxn ang="0">
                <a:pos x="1205" y="240"/>
              </a:cxn>
              <a:cxn ang="0">
                <a:pos x="1412" y="120"/>
              </a:cxn>
            </a:cxnLst>
            <a:rect l="0" t="0" r="r" b="b"/>
            <a:pathLst>
              <a:path w="1412" h="888">
                <a:moveTo>
                  <a:pt x="1412" y="120"/>
                </a:moveTo>
                <a:cubicBezTo>
                  <a:pt x="1205" y="0"/>
                  <a:pt x="1205" y="0"/>
                  <a:pt x="1205" y="0"/>
                </a:cubicBezTo>
                <a:cubicBezTo>
                  <a:pt x="1205" y="80"/>
                  <a:pt x="1205" y="80"/>
                  <a:pt x="1205" y="80"/>
                </a:cubicBezTo>
                <a:cubicBezTo>
                  <a:pt x="564" y="80"/>
                  <a:pt x="564" y="80"/>
                  <a:pt x="564" y="80"/>
                </a:cubicBezTo>
                <a:cubicBezTo>
                  <a:pt x="498" y="80"/>
                  <a:pt x="444" y="134"/>
                  <a:pt x="444" y="200"/>
                </a:cubicBezTo>
                <a:cubicBezTo>
                  <a:pt x="444" y="768"/>
                  <a:pt x="444" y="768"/>
                  <a:pt x="444" y="768"/>
                </a:cubicBezTo>
                <a:cubicBezTo>
                  <a:pt x="444" y="790"/>
                  <a:pt x="426" y="808"/>
                  <a:pt x="404" y="808"/>
                </a:cubicBezTo>
                <a:cubicBezTo>
                  <a:pt x="0" y="808"/>
                  <a:pt x="0" y="808"/>
                  <a:pt x="0" y="808"/>
                </a:cubicBezTo>
                <a:cubicBezTo>
                  <a:pt x="0" y="888"/>
                  <a:pt x="0" y="888"/>
                  <a:pt x="0" y="888"/>
                </a:cubicBezTo>
                <a:cubicBezTo>
                  <a:pt x="404" y="888"/>
                  <a:pt x="404" y="888"/>
                  <a:pt x="404" y="888"/>
                </a:cubicBezTo>
                <a:cubicBezTo>
                  <a:pt x="470" y="888"/>
                  <a:pt x="524" y="834"/>
                  <a:pt x="524" y="768"/>
                </a:cubicBezTo>
                <a:cubicBezTo>
                  <a:pt x="524" y="200"/>
                  <a:pt x="524" y="200"/>
                  <a:pt x="524" y="200"/>
                </a:cubicBezTo>
                <a:cubicBezTo>
                  <a:pt x="524" y="178"/>
                  <a:pt x="542" y="160"/>
                  <a:pt x="564" y="160"/>
                </a:cubicBezTo>
                <a:cubicBezTo>
                  <a:pt x="1205" y="160"/>
                  <a:pt x="1205" y="160"/>
                  <a:pt x="1205" y="160"/>
                </a:cubicBezTo>
                <a:cubicBezTo>
                  <a:pt x="1205" y="240"/>
                  <a:pt x="1205" y="240"/>
                  <a:pt x="1205" y="240"/>
                </a:cubicBezTo>
                <a:lnTo>
                  <a:pt x="1412" y="1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8D8EA4-1417-40FC-9F9E-84C2A53EC37B}"/>
              </a:ext>
            </a:extLst>
          </p:cNvPr>
          <p:cNvSpPr>
            <a:spLocks/>
          </p:cNvSpPr>
          <p:nvPr/>
        </p:nvSpPr>
        <p:spPr bwMode="auto">
          <a:xfrm>
            <a:off x="6151380" y="1013154"/>
            <a:ext cx="398512" cy="398512"/>
          </a:xfrm>
          <a:custGeom>
            <a:avLst/>
            <a:gdLst>
              <a:gd name="T0" fmla="*/ 545 w 913"/>
              <a:gd name="T1" fmla="*/ 9 h 913"/>
              <a:gd name="T2" fmla="*/ 367 w 913"/>
              <a:gd name="T3" fmla="*/ 9 h 913"/>
              <a:gd name="T4" fmla="*/ 0 w 913"/>
              <a:gd name="T5" fmla="*/ 456 h 913"/>
              <a:gd name="T6" fmla="*/ 367 w 913"/>
              <a:gd name="T7" fmla="*/ 904 h 913"/>
              <a:gd name="T8" fmla="*/ 545 w 913"/>
              <a:gd name="T9" fmla="*/ 904 h 913"/>
              <a:gd name="T10" fmla="*/ 913 w 913"/>
              <a:gd name="T11" fmla="*/ 456 h 913"/>
              <a:gd name="T12" fmla="*/ 339 w 913"/>
              <a:gd name="T13" fmla="*/ 108 h 913"/>
              <a:gd name="T14" fmla="*/ 171 w 913"/>
              <a:gd name="T15" fmla="*/ 225 h 913"/>
              <a:gd name="T16" fmla="*/ 118 w 913"/>
              <a:gd name="T17" fmla="*/ 314 h 913"/>
              <a:gd name="T18" fmla="*/ 181 w 913"/>
              <a:gd name="T19" fmla="*/ 403 h 913"/>
              <a:gd name="T20" fmla="*/ 118 w 913"/>
              <a:gd name="T21" fmla="*/ 314 h 913"/>
              <a:gd name="T22" fmla="*/ 91 w 913"/>
              <a:gd name="T23" fmla="*/ 492 h 913"/>
              <a:gd name="T24" fmla="*/ 196 w 913"/>
              <a:gd name="T25" fmla="*/ 581 h 913"/>
              <a:gd name="T26" fmla="*/ 158 w 913"/>
              <a:gd name="T27" fmla="*/ 670 h 913"/>
              <a:gd name="T28" fmla="*/ 339 w 913"/>
              <a:gd name="T29" fmla="*/ 804 h 913"/>
              <a:gd name="T30" fmla="*/ 412 w 913"/>
              <a:gd name="T31" fmla="*/ 748 h 913"/>
              <a:gd name="T32" fmla="*/ 412 w 913"/>
              <a:gd name="T33" fmla="*/ 670 h 913"/>
              <a:gd name="T34" fmla="*/ 412 w 913"/>
              <a:gd name="T35" fmla="*/ 581 h 913"/>
              <a:gd name="T36" fmla="*/ 269 w 913"/>
              <a:gd name="T37" fmla="*/ 492 h 913"/>
              <a:gd name="T38" fmla="*/ 412 w 913"/>
              <a:gd name="T39" fmla="*/ 581 h 913"/>
              <a:gd name="T40" fmla="*/ 271 w 913"/>
              <a:gd name="T41" fmla="*/ 403 h 913"/>
              <a:gd name="T42" fmla="*/ 412 w 913"/>
              <a:gd name="T43" fmla="*/ 314 h 913"/>
              <a:gd name="T44" fmla="*/ 412 w 913"/>
              <a:gd name="T45" fmla="*/ 225 h 913"/>
              <a:gd name="T46" fmla="*/ 412 w 913"/>
              <a:gd name="T47" fmla="*/ 165 h 913"/>
              <a:gd name="T48" fmla="*/ 795 w 913"/>
              <a:gd name="T49" fmla="*/ 314 h 913"/>
              <a:gd name="T50" fmla="*/ 732 w 913"/>
              <a:gd name="T51" fmla="*/ 403 h 913"/>
              <a:gd name="T52" fmla="*/ 795 w 913"/>
              <a:gd name="T53" fmla="*/ 314 h 913"/>
              <a:gd name="T54" fmla="*/ 672 w 913"/>
              <a:gd name="T55" fmla="*/ 225 h 913"/>
              <a:gd name="T56" fmla="*/ 742 w 913"/>
              <a:gd name="T57" fmla="*/ 225 h 913"/>
              <a:gd name="T58" fmla="*/ 564 w 913"/>
              <a:gd name="T59" fmla="*/ 225 h 913"/>
              <a:gd name="T60" fmla="*/ 501 w 913"/>
              <a:gd name="T61" fmla="*/ 165 h 913"/>
              <a:gd name="T62" fmla="*/ 617 w 913"/>
              <a:gd name="T63" fmla="*/ 314 h 913"/>
              <a:gd name="T64" fmla="*/ 501 w 913"/>
              <a:gd name="T65" fmla="*/ 403 h 913"/>
              <a:gd name="T66" fmla="*/ 501 w 913"/>
              <a:gd name="T67" fmla="*/ 492 h 913"/>
              <a:gd name="T68" fmla="*/ 624 w 913"/>
              <a:gd name="T69" fmla="*/ 581 h 913"/>
              <a:gd name="T70" fmla="*/ 501 w 913"/>
              <a:gd name="T71" fmla="*/ 492 h 913"/>
              <a:gd name="T72" fmla="*/ 501 w 913"/>
              <a:gd name="T73" fmla="*/ 670 h 913"/>
              <a:gd name="T74" fmla="*/ 501 w 913"/>
              <a:gd name="T75" fmla="*/ 748 h 913"/>
              <a:gd name="T76" fmla="*/ 682 w 913"/>
              <a:gd name="T77" fmla="*/ 670 h 913"/>
              <a:gd name="T78" fmla="*/ 573 w 913"/>
              <a:gd name="T79" fmla="*/ 804 h 913"/>
              <a:gd name="T80" fmla="*/ 733 w 913"/>
              <a:gd name="T81" fmla="*/ 492 h 913"/>
              <a:gd name="T82" fmla="*/ 802 w 913"/>
              <a:gd name="T83" fmla="*/ 581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13" h="913">
                <a:moveTo>
                  <a:pt x="751" y="108"/>
                </a:moveTo>
                <a:cubicBezTo>
                  <a:pt x="693" y="59"/>
                  <a:pt x="623" y="24"/>
                  <a:pt x="545" y="9"/>
                </a:cubicBezTo>
                <a:cubicBezTo>
                  <a:pt x="517" y="3"/>
                  <a:pt x="487" y="0"/>
                  <a:pt x="456" y="0"/>
                </a:cubicBezTo>
                <a:cubicBezTo>
                  <a:pt x="426" y="0"/>
                  <a:pt x="396" y="3"/>
                  <a:pt x="367" y="9"/>
                </a:cubicBezTo>
                <a:cubicBezTo>
                  <a:pt x="290" y="24"/>
                  <a:pt x="219" y="59"/>
                  <a:pt x="161" y="108"/>
                </a:cubicBezTo>
                <a:cubicBezTo>
                  <a:pt x="63" y="192"/>
                  <a:pt x="0" y="317"/>
                  <a:pt x="0" y="456"/>
                </a:cubicBezTo>
                <a:cubicBezTo>
                  <a:pt x="0" y="596"/>
                  <a:pt x="63" y="721"/>
                  <a:pt x="161" y="804"/>
                </a:cubicBezTo>
                <a:cubicBezTo>
                  <a:pt x="219" y="854"/>
                  <a:pt x="290" y="889"/>
                  <a:pt x="367" y="904"/>
                </a:cubicBezTo>
                <a:cubicBezTo>
                  <a:pt x="396" y="910"/>
                  <a:pt x="426" y="913"/>
                  <a:pt x="456" y="913"/>
                </a:cubicBezTo>
                <a:cubicBezTo>
                  <a:pt x="487" y="913"/>
                  <a:pt x="517" y="910"/>
                  <a:pt x="545" y="904"/>
                </a:cubicBezTo>
                <a:cubicBezTo>
                  <a:pt x="623" y="889"/>
                  <a:pt x="693" y="854"/>
                  <a:pt x="751" y="804"/>
                </a:cubicBezTo>
                <a:cubicBezTo>
                  <a:pt x="850" y="721"/>
                  <a:pt x="913" y="596"/>
                  <a:pt x="913" y="456"/>
                </a:cubicBezTo>
                <a:cubicBezTo>
                  <a:pt x="913" y="317"/>
                  <a:pt x="850" y="192"/>
                  <a:pt x="751" y="108"/>
                </a:cubicBezTo>
                <a:close/>
                <a:moveTo>
                  <a:pt x="339" y="108"/>
                </a:moveTo>
                <a:cubicBezTo>
                  <a:pt x="301" y="141"/>
                  <a:pt x="267" y="181"/>
                  <a:pt x="241" y="225"/>
                </a:cubicBezTo>
                <a:cubicBezTo>
                  <a:pt x="171" y="225"/>
                  <a:pt x="171" y="225"/>
                  <a:pt x="171" y="225"/>
                </a:cubicBezTo>
                <a:cubicBezTo>
                  <a:pt x="215" y="172"/>
                  <a:pt x="273" y="131"/>
                  <a:pt x="339" y="108"/>
                </a:cubicBezTo>
                <a:close/>
                <a:moveTo>
                  <a:pt x="118" y="314"/>
                </a:moveTo>
                <a:cubicBezTo>
                  <a:pt x="201" y="314"/>
                  <a:pt x="201" y="314"/>
                  <a:pt x="201" y="314"/>
                </a:cubicBezTo>
                <a:cubicBezTo>
                  <a:pt x="191" y="343"/>
                  <a:pt x="185" y="372"/>
                  <a:pt x="181" y="403"/>
                </a:cubicBezTo>
                <a:cubicBezTo>
                  <a:pt x="93" y="403"/>
                  <a:pt x="93" y="403"/>
                  <a:pt x="93" y="403"/>
                </a:cubicBezTo>
                <a:cubicBezTo>
                  <a:pt x="98" y="372"/>
                  <a:pt x="106" y="342"/>
                  <a:pt x="118" y="314"/>
                </a:cubicBezTo>
                <a:close/>
                <a:moveTo>
                  <a:pt x="111" y="581"/>
                </a:moveTo>
                <a:cubicBezTo>
                  <a:pt x="101" y="553"/>
                  <a:pt x="94" y="523"/>
                  <a:pt x="91" y="492"/>
                </a:cubicBezTo>
                <a:cubicBezTo>
                  <a:pt x="180" y="492"/>
                  <a:pt x="180" y="492"/>
                  <a:pt x="180" y="492"/>
                </a:cubicBezTo>
                <a:cubicBezTo>
                  <a:pt x="182" y="523"/>
                  <a:pt x="188" y="553"/>
                  <a:pt x="196" y="581"/>
                </a:cubicBezTo>
                <a:lnTo>
                  <a:pt x="111" y="581"/>
                </a:lnTo>
                <a:close/>
                <a:moveTo>
                  <a:pt x="158" y="670"/>
                </a:moveTo>
                <a:cubicBezTo>
                  <a:pt x="231" y="670"/>
                  <a:pt x="231" y="670"/>
                  <a:pt x="231" y="670"/>
                </a:cubicBezTo>
                <a:cubicBezTo>
                  <a:pt x="259" y="722"/>
                  <a:pt x="295" y="767"/>
                  <a:pt x="339" y="804"/>
                </a:cubicBezTo>
                <a:cubicBezTo>
                  <a:pt x="266" y="780"/>
                  <a:pt x="203" y="732"/>
                  <a:pt x="158" y="670"/>
                </a:cubicBezTo>
                <a:close/>
                <a:moveTo>
                  <a:pt x="412" y="748"/>
                </a:moveTo>
                <a:cubicBezTo>
                  <a:pt x="383" y="726"/>
                  <a:pt x="357" y="700"/>
                  <a:pt x="336" y="670"/>
                </a:cubicBezTo>
                <a:cubicBezTo>
                  <a:pt x="412" y="670"/>
                  <a:pt x="412" y="670"/>
                  <a:pt x="412" y="670"/>
                </a:cubicBezTo>
                <a:lnTo>
                  <a:pt x="412" y="748"/>
                </a:lnTo>
                <a:close/>
                <a:moveTo>
                  <a:pt x="412" y="581"/>
                </a:moveTo>
                <a:cubicBezTo>
                  <a:pt x="289" y="581"/>
                  <a:pt x="289" y="581"/>
                  <a:pt x="289" y="581"/>
                </a:cubicBezTo>
                <a:cubicBezTo>
                  <a:pt x="279" y="553"/>
                  <a:pt x="272" y="523"/>
                  <a:pt x="269" y="492"/>
                </a:cubicBezTo>
                <a:cubicBezTo>
                  <a:pt x="412" y="492"/>
                  <a:pt x="412" y="492"/>
                  <a:pt x="412" y="492"/>
                </a:cubicBezTo>
                <a:lnTo>
                  <a:pt x="412" y="581"/>
                </a:lnTo>
                <a:close/>
                <a:moveTo>
                  <a:pt x="412" y="403"/>
                </a:moveTo>
                <a:cubicBezTo>
                  <a:pt x="271" y="403"/>
                  <a:pt x="271" y="403"/>
                  <a:pt x="271" y="403"/>
                </a:cubicBezTo>
                <a:cubicBezTo>
                  <a:pt x="276" y="372"/>
                  <a:pt x="284" y="342"/>
                  <a:pt x="296" y="314"/>
                </a:cubicBezTo>
                <a:cubicBezTo>
                  <a:pt x="412" y="314"/>
                  <a:pt x="412" y="314"/>
                  <a:pt x="412" y="314"/>
                </a:cubicBezTo>
                <a:lnTo>
                  <a:pt x="412" y="403"/>
                </a:lnTo>
                <a:close/>
                <a:moveTo>
                  <a:pt x="412" y="225"/>
                </a:moveTo>
                <a:cubicBezTo>
                  <a:pt x="349" y="225"/>
                  <a:pt x="349" y="225"/>
                  <a:pt x="349" y="225"/>
                </a:cubicBezTo>
                <a:cubicBezTo>
                  <a:pt x="368" y="202"/>
                  <a:pt x="389" y="182"/>
                  <a:pt x="412" y="165"/>
                </a:cubicBezTo>
                <a:lnTo>
                  <a:pt x="412" y="225"/>
                </a:lnTo>
                <a:close/>
                <a:moveTo>
                  <a:pt x="795" y="314"/>
                </a:moveTo>
                <a:cubicBezTo>
                  <a:pt x="807" y="342"/>
                  <a:pt x="815" y="372"/>
                  <a:pt x="820" y="403"/>
                </a:cubicBezTo>
                <a:cubicBezTo>
                  <a:pt x="732" y="403"/>
                  <a:pt x="732" y="403"/>
                  <a:pt x="732" y="403"/>
                </a:cubicBezTo>
                <a:cubicBezTo>
                  <a:pt x="728" y="372"/>
                  <a:pt x="721" y="343"/>
                  <a:pt x="712" y="314"/>
                </a:cubicBezTo>
                <a:lnTo>
                  <a:pt x="795" y="314"/>
                </a:lnTo>
                <a:close/>
                <a:moveTo>
                  <a:pt x="742" y="225"/>
                </a:moveTo>
                <a:cubicBezTo>
                  <a:pt x="672" y="225"/>
                  <a:pt x="672" y="225"/>
                  <a:pt x="672" y="225"/>
                </a:cubicBezTo>
                <a:cubicBezTo>
                  <a:pt x="645" y="181"/>
                  <a:pt x="612" y="141"/>
                  <a:pt x="573" y="108"/>
                </a:cubicBezTo>
                <a:cubicBezTo>
                  <a:pt x="640" y="131"/>
                  <a:pt x="698" y="172"/>
                  <a:pt x="742" y="225"/>
                </a:cubicBezTo>
                <a:close/>
                <a:moveTo>
                  <a:pt x="501" y="165"/>
                </a:moveTo>
                <a:cubicBezTo>
                  <a:pt x="524" y="182"/>
                  <a:pt x="545" y="202"/>
                  <a:pt x="564" y="225"/>
                </a:cubicBezTo>
                <a:cubicBezTo>
                  <a:pt x="501" y="225"/>
                  <a:pt x="501" y="225"/>
                  <a:pt x="501" y="225"/>
                </a:cubicBezTo>
                <a:lnTo>
                  <a:pt x="501" y="165"/>
                </a:lnTo>
                <a:close/>
                <a:moveTo>
                  <a:pt x="501" y="314"/>
                </a:moveTo>
                <a:cubicBezTo>
                  <a:pt x="617" y="314"/>
                  <a:pt x="617" y="314"/>
                  <a:pt x="617" y="314"/>
                </a:cubicBezTo>
                <a:cubicBezTo>
                  <a:pt x="629" y="342"/>
                  <a:pt x="637" y="372"/>
                  <a:pt x="642" y="403"/>
                </a:cubicBezTo>
                <a:cubicBezTo>
                  <a:pt x="501" y="403"/>
                  <a:pt x="501" y="403"/>
                  <a:pt x="501" y="403"/>
                </a:cubicBezTo>
                <a:lnTo>
                  <a:pt x="501" y="314"/>
                </a:lnTo>
                <a:close/>
                <a:moveTo>
                  <a:pt x="501" y="492"/>
                </a:moveTo>
                <a:cubicBezTo>
                  <a:pt x="644" y="492"/>
                  <a:pt x="644" y="492"/>
                  <a:pt x="644" y="492"/>
                </a:cubicBezTo>
                <a:cubicBezTo>
                  <a:pt x="641" y="523"/>
                  <a:pt x="634" y="553"/>
                  <a:pt x="624" y="581"/>
                </a:cubicBezTo>
                <a:cubicBezTo>
                  <a:pt x="501" y="581"/>
                  <a:pt x="501" y="581"/>
                  <a:pt x="501" y="581"/>
                </a:cubicBezTo>
                <a:lnTo>
                  <a:pt x="501" y="492"/>
                </a:lnTo>
                <a:close/>
                <a:moveTo>
                  <a:pt x="501" y="748"/>
                </a:moveTo>
                <a:cubicBezTo>
                  <a:pt x="501" y="670"/>
                  <a:pt x="501" y="670"/>
                  <a:pt x="501" y="670"/>
                </a:cubicBezTo>
                <a:cubicBezTo>
                  <a:pt x="577" y="670"/>
                  <a:pt x="577" y="670"/>
                  <a:pt x="577" y="670"/>
                </a:cubicBezTo>
                <a:cubicBezTo>
                  <a:pt x="555" y="700"/>
                  <a:pt x="530" y="726"/>
                  <a:pt x="501" y="748"/>
                </a:cubicBezTo>
                <a:close/>
                <a:moveTo>
                  <a:pt x="573" y="804"/>
                </a:moveTo>
                <a:cubicBezTo>
                  <a:pt x="617" y="767"/>
                  <a:pt x="654" y="722"/>
                  <a:pt x="682" y="670"/>
                </a:cubicBezTo>
                <a:cubicBezTo>
                  <a:pt x="755" y="670"/>
                  <a:pt x="755" y="670"/>
                  <a:pt x="755" y="670"/>
                </a:cubicBezTo>
                <a:cubicBezTo>
                  <a:pt x="710" y="732"/>
                  <a:pt x="647" y="780"/>
                  <a:pt x="573" y="804"/>
                </a:cubicBezTo>
                <a:close/>
                <a:moveTo>
                  <a:pt x="717" y="581"/>
                </a:moveTo>
                <a:cubicBezTo>
                  <a:pt x="725" y="553"/>
                  <a:pt x="731" y="523"/>
                  <a:pt x="733" y="492"/>
                </a:cubicBezTo>
                <a:cubicBezTo>
                  <a:pt x="822" y="492"/>
                  <a:pt x="822" y="492"/>
                  <a:pt x="822" y="492"/>
                </a:cubicBezTo>
                <a:cubicBezTo>
                  <a:pt x="819" y="523"/>
                  <a:pt x="812" y="553"/>
                  <a:pt x="802" y="581"/>
                </a:cubicBezTo>
                <a:lnTo>
                  <a:pt x="717" y="5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1E1F8302-F0BF-488B-A0B8-2097F409567A}"/>
              </a:ext>
            </a:extLst>
          </p:cNvPr>
          <p:cNvGrpSpPr/>
          <p:nvPr/>
        </p:nvGrpSpPr>
        <p:grpSpPr>
          <a:xfrm>
            <a:off x="5422932" y="3994874"/>
            <a:ext cx="528636" cy="426763"/>
            <a:chOff x="3810000" y="3027363"/>
            <a:chExt cx="609600" cy="492126"/>
          </a:xfrm>
          <a:solidFill>
            <a:schemeClr val="accent2"/>
          </a:solidFill>
          <a:effectLst/>
        </p:grpSpPr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BF8F2330-EC91-4E57-A113-67B78321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5" y="3027363"/>
              <a:ext cx="373063" cy="247650"/>
            </a:xfrm>
            <a:custGeom>
              <a:avLst/>
              <a:gdLst>
                <a:gd name="T0" fmla="*/ 526 w 558"/>
                <a:gd name="T1" fmla="*/ 0 h 370"/>
                <a:gd name="T2" fmla="*/ 33 w 558"/>
                <a:gd name="T3" fmla="*/ 0 h 370"/>
                <a:gd name="T4" fmla="*/ 0 w 558"/>
                <a:gd name="T5" fmla="*/ 33 h 370"/>
                <a:gd name="T6" fmla="*/ 0 w 558"/>
                <a:gd name="T7" fmla="*/ 301 h 370"/>
                <a:gd name="T8" fmla="*/ 60 w 558"/>
                <a:gd name="T9" fmla="*/ 252 h 370"/>
                <a:gd name="T10" fmla="*/ 60 w 558"/>
                <a:gd name="T11" fmla="*/ 70 h 370"/>
                <a:gd name="T12" fmla="*/ 499 w 558"/>
                <a:gd name="T13" fmla="*/ 70 h 370"/>
                <a:gd name="T14" fmla="*/ 499 w 558"/>
                <a:gd name="T15" fmla="*/ 350 h 370"/>
                <a:gd name="T16" fmla="*/ 558 w 558"/>
                <a:gd name="T17" fmla="*/ 370 h 370"/>
                <a:gd name="T18" fmla="*/ 558 w 558"/>
                <a:gd name="T19" fmla="*/ 33 h 370"/>
                <a:gd name="T20" fmla="*/ 526 w 558"/>
                <a:gd name="T21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" h="370">
                  <a:moveTo>
                    <a:pt x="526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60" y="252"/>
                    <a:pt x="60" y="252"/>
                    <a:pt x="60" y="252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499" y="70"/>
                    <a:pt x="499" y="70"/>
                    <a:pt x="499" y="70"/>
                  </a:cubicBezTo>
                  <a:cubicBezTo>
                    <a:pt x="499" y="350"/>
                    <a:pt x="499" y="350"/>
                    <a:pt x="499" y="350"/>
                  </a:cubicBezTo>
                  <a:cubicBezTo>
                    <a:pt x="558" y="370"/>
                    <a:pt x="558" y="370"/>
                    <a:pt x="558" y="370"/>
                  </a:cubicBezTo>
                  <a:cubicBezTo>
                    <a:pt x="558" y="33"/>
                    <a:pt x="558" y="33"/>
                    <a:pt x="558" y="33"/>
                  </a:cubicBezTo>
                  <a:cubicBezTo>
                    <a:pt x="558" y="15"/>
                    <a:pt x="544" y="0"/>
                    <a:pt x="5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14">
              <a:extLst>
                <a:ext uri="{FF2B5EF4-FFF2-40B4-BE49-F238E27FC236}">
                  <a16:creationId xmlns:a16="http://schemas.microsoft.com/office/drawing/2014/main" id="{B4886183-48FA-4056-8AAB-59C9D17E9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5" y="3276601"/>
              <a:ext cx="373063" cy="242888"/>
            </a:xfrm>
            <a:custGeom>
              <a:avLst/>
              <a:gdLst>
                <a:gd name="T0" fmla="*/ 499 w 558"/>
                <a:gd name="T1" fmla="*/ 288 h 362"/>
                <a:gd name="T2" fmla="*/ 60 w 558"/>
                <a:gd name="T3" fmla="*/ 288 h 362"/>
                <a:gd name="T4" fmla="*/ 60 w 558"/>
                <a:gd name="T5" fmla="*/ 0 h 362"/>
                <a:gd name="T6" fmla="*/ 0 w 558"/>
                <a:gd name="T7" fmla="*/ 50 h 362"/>
                <a:gd name="T8" fmla="*/ 0 w 558"/>
                <a:gd name="T9" fmla="*/ 330 h 362"/>
                <a:gd name="T10" fmla="*/ 33 w 558"/>
                <a:gd name="T11" fmla="*/ 362 h 362"/>
                <a:gd name="T12" fmla="*/ 526 w 558"/>
                <a:gd name="T13" fmla="*/ 362 h 362"/>
                <a:gd name="T14" fmla="*/ 558 w 558"/>
                <a:gd name="T15" fmla="*/ 330 h 362"/>
                <a:gd name="T16" fmla="*/ 558 w 558"/>
                <a:gd name="T17" fmla="*/ 95 h 362"/>
                <a:gd name="T18" fmla="*/ 499 w 558"/>
                <a:gd name="T19" fmla="*/ 75 h 362"/>
                <a:gd name="T20" fmla="*/ 499 w 558"/>
                <a:gd name="T21" fmla="*/ 288 h 362"/>
                <a:gd name="T22" fmla="*/ 279 w 558"/>
                <a:gd name="T23" fmla="*/ 352 h 362"/>
                <a:gd name="T24" fmla="*/ 252 w 558"/>
                <a:gd name="T25" fmla="*/ 325 h 362"/>
                <a:gd name="T26" fmla="*/ 279 w 558"/>
                <a:gd name="T27" fmla="*/ 298 h 362"/>
                <a:gd name="T28" fmla="*/ 306 w 558"/>
                <a:gd name="T29" fmla="*/ 325 h 362"/>
                <a:gd name="T30" fmla="*/ 279 w 558"/>
                <a:gd name="T31" fmla="*/ 35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8" h="362">
                  <a:moveTo>
                    <a:pt x="499" y="288"/>
                  </a:moveTo>
                  <a:cubicBezTo>
                    <a:pt x="60" y="288"/>
                    <a:pt x="60" y="288"/>
                    <a:pt x="60" y="288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48"/>
                    <a:pt x="15" y="362"/>
                    <a:pt x="33" y="362"/>
                  </a:cubicBezTo>
                  <a:cubicBezTo>
                    <a:pt x="526" y="362"/>
                    <a:pt x="526" y="362"/>
                    <a:pt x="526" y="362"/>
                  </a:cubicBezTo>
                  <a:cubicBezTo>
                    <a:pt x="544" y="362"/>
                    <a:pt x="558" y="348"/>
                    <a:pt x="558" y="330"/>
                  </a:cubicBezTo>
                  <a:cubicBezTo>
                    <a:pt x="558" y="95"/>
                    <a:pt x="558" y="95"/>
                    <a:pt x="558" y="95"/>
                  </a:cubicBezTo>
                  <a:cubicBezTo>
                    <a:pt x="499" y="75"/>
                    <a:pt x="499" y="75"/>
                    <a:pt x="499" y="75"/>
                  </a:cubicBezTo>
                  <a:lnTo>
                    <a:pt x="499" y="288"/>
                  </a:lnTo>
                  <a:close/>
                  <a:moveTo>
                    <a:pt x="279" y="352"/>
                  </a:moveTo>
                  <a:cubicBezTo>
                    <a:pt x="264" y="352"/>
                    <a:pt x="252" y="340"/>
                    <a:pt x="252" y="325"/>
                  </a:cubicBezTo>
                  <a:cubicBezTo>
                    <a:pt x="252" y="310"/>
                    <a:pt x="264" y="298"/>
                    <a:pt x="279" y="298"/>
                  </a:cubicBezTo>
                  <a:cubicBezTo>
                    <a:pt x="294" y="298"/>
                    <a:pt x="306" y="310"/>
                    <a:pt x="306" y="325"/>
                  </a:cubicBezTo>
                  <a:cubicBezTo>
                    <a:pt x="306" y="340"/>
                    <a:pt x="294" y="352"/>
                    <a:pt x="279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15">
              <a:extLst>
                <a:ext uri="{FF2B5EF4-FFF2-40B4-BE49-F238E27FC236}">
                  <a16:creationId xmlns:a16="http://schemas.microsoft.com/office/drawing/2014/main" id="{CB7EC417-C358-4FA0-87F5-CE32D1C7F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675" y="3224213"/>
              <a:ext cx="58738" cy="136525"/>
            </a:xfrm>
            <a:custGeom>
              <a:avLst/>
              <a:gdLst>
                <a:gd name="T0" fmla="*/ 5 w 87"/>
                <a:gd name="T1" fmla="*/ 12 h 204"/>
                <a:gd name="T2" fmla="*/ 0 w 87"/>
                <a:gd name="T3" fmla="*/ 11 h 204"/>
                <a:gd name="T4" fmla="*/ 41 w 87"/>
                <a:gd name="T5" fmla="*/ 204 h 204"/>
                <a:gd name="T6" fmla="*/ 78 w 87"/>
                <a:gd name="T7" fmla="*/ 193 h 204"/>
                <a:gd name="T8" fmla="*/ 87 w 87"/>
                <a:gd name="T9" fmla="*/ 194 h 204"/>
                <a:gd name="T10" fmla="*/ 46 w 87"/>
                <a:gd name="T11" fmla="*/ 0 h 204"/>
                <a:gd name="T12" fmla="*/ 5 w 87"/>
                <a:gd name="T13" fmla="*/ 1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04">
                  <a:moveTo>
                    <a:pt x="5" y="12"/>
                  </a:moveTo>
                  <a:cubicBezTo>
                    <a:pt x="3" y="12"/>
                    <a:pt x="2" y="12"/>
                    <a:pt x="0" y="11"/>
                  </a:cubicBezTo>
                  <a:cubicBezTo>
                    <a:pt x="41" y="204"/>
                    <a:pt x="41" y="204"/>
                    <a:pt x="41" y="204"/>
                  </a:cubicBezTo>
                  <a:cubicBezTo>
                    <a:pt x="52" y="197"/>
                    <a:pt x="65" y="193"/>
                    <a:pt x="78" y="193"/>
                  </a:cubicBezTo>
                  <a:cubicBezTo>
                    <a:pt x="81" y="193"/>
                    <a:pt x="84" y="194"/>
                    <a:pt x="87" y="19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8"/>
                    <a:pt x="20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89D17A49-B8BD-4F9F-AF1B-F79006822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5" y="3302001"/>
              <a:ext cx="79375" cy="80963"/>
            </a:xfrm>
            <a:custGeom>
              <a:avLst/>
              <a:gdLst>
                <a:gd name="T0" fmla="*/ 87 w 120"/>
                <a:gd name="T1" fmla="*/ 0 h 120"/>
                <a:gd name="T2" fmla="*/ 0 w 120"/>
                <a:gd name="T3" fmla="*/ 86 h 120"/>
                <a:gd name="T4" fmla="*/ 32 w 120"/>
                <a:gd name="T5" fmla="*/ 120 h 120"/>
                <a:gd name="T6" fmla="*/ 120 w 120"/>
                <a:gd name="T7" fmla="*/ 34 h 120"/>
                <a:gd name="T8" fmla="*/ 87 w 120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0">
                  <a:moveTo>
                    <a:pt x="87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4" y="93"/>
                    <a:pt x="26" y="105"/>
                    <a:pt x="32" y="120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06" y="27"/>
                    <a:pt x="94" y="15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17">
              <a:extLst>
                <a:ext uri="{FF2B5EF4-FFF2-40B4-BE49-F238E27FC236}">
                  <a16:creationId xmlns:a16="http://schemas.microsoft.com/office/drawing/2014/main" id="{781F4A1A-0AF8-4A1E-BB98-9A0F95AD2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750" y="3275013"/>
              <a:ext cx="196850" cy="93663"/>
            </a:xfrm>
            <a:custGeom>
              <a:avLst/>
              <a:gdLst>
                <a:gd name="T0" fmla="*/ 295 w 295"/>
                <a:gd name="T1" fmla="*/ 97 h 141"/>
                <a:gd name="T2" fmla="*/ 9 w 295"/>
                <a:gd name="T3" fmla="*/ 0 h 141"/>
                <a:gd name="T4" fmla="*/ 10 w 295"/>
                <a:gd name="T5" fmla="*/ 10 h 141"/>
                <a:gd name="T6" fmla="*/ 0 w 295"/>
                <a:gd name="T7" fmla="*/ 47 h 141"/>
                <a:gd name="T8" fmla="*/ 280 w 295"/>
                <a:gd name="T9" fmla="*/ 141 h 141"/>
                <a:gd name="T10" fmla="*/ 295 w 295"/>
                <a:gd name="T11" fmla="*/ 9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141">
                  <a:moveTo>
                    <a:pt x="295" y="9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10" y="7"/>
                    <a:pt x="10" y="10"/>
                  </a:cubicBezTo>
                  <a:cubicBezTo>
                    <a:pt x="10" y="24"/>
                    <a:pt x="6" y="36"/>
                    <a:pt x="0" y="47"/>
                  </a:cubicBezTo>
                  <a:cubicBezTo>
                    <a:pt x="280" y="141"/>
                    <a:pt x="280" y="141"/>
                    <a:pt x="280" y="141"/>
                  </a:cubicBezTo>
                  <a:lnTo>
                    <a:pt x="295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8">
              <a:extLst>
                <a:ext uri="{FF2B5EF4-FFF2-40B4-BE49-F238E27FC236}">
                  <a16:creationId xmlns:a16="http://schemas.microsoft.com/office/drawing/2014/main" id="{EC5F7C29-0BA4-4BCA-83A6-7C48EA651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3198813"/>
              <a:ext cx="171450" cy="150813"/>
            </a:xfrm>
            <a:custGeom>
              <a:avLst/>
              <a:gdLst>
                <a:gd name="T0" fmla="*/ 227 w 256"/>
                <a:gd name="T1" fmla="*/ 0 h 224"/>
                <a:gd name="T2" fmla="*/ 0 w 256"/>
                <a:gd name="T3" fmla="*/ 187 h 224"/>
                <a:gd name="T4" fmla="*/ 30 w 256"/>
                <a:gd name="T5" fmla="*/ 224 h 224"/>
                <a:gd name="T6" fmla="*/ 256 w 256"/>
                <a:gd name="T7" fmla="*/ 38 h 224"/>
                <a:gd name="T8" fmla="*/ 227 w 256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24">
                  <a:moveTo>
                    <a:pt x="227" y="0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0" y="224"/>
                    <a:pt x="30" y="224"/>
                    <a:pt x="30" y="224"/>
                  </a:cubicBezTo>
                  <a:cubicBezTo>
                    <a:pt x="256" y="38"/>
                    <a:pt x="256" y="38"/>
                    <a:pt x="256" y="38"/>
                  </a:cubicBezTo>
                  <a:cubicBezTo>
                    <a:pt x="242" y="29"/>
                    <a:pt x="233" y="15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3CB1DA05-5287-4C9C-B31A-7E054689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3148013"/>
              <a:ext cx="66675" cy="65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Oval 20">
              <a:extLst>
                <a:ext uri="{FF2B5EF4-FFF2-40B4-BE49-F238E27FC236}">
                  <a16:creationId xmlns:a16="http://schemas.microsoft.com/office/drawing/2014/main" id="{5FF047EF-020D-4285-A714-A406F36EC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5" y="3373438"/>
              <a:ext cx="65088" cy="65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67DA19E1-CEC5-4841-98D2-349737929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3244851"/>
              <a:ext cx="65088" cy="65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6F5E8391-9D96-491A-A7E0-19809D26BCCF}"/>
              </a:ext>
            </a:extLst>
          </p:cNvPr>
          <p:cNvGrpSpPr/>
          <p:nvPr/>
        </p:nvGrpSpPr>
        <p:grpSpPr>
          <a:xfrm>
            <a:off x="5318857" y="2148915"/>
            <a:ext cx="398513" cy="375219"/>
            <a:chOff x="3870325" y="1641476"/>
            <a:chExt cx="488950" cy="460375"/>
          </a:xfrm>
          <a:solidFill>
            <a:schemeClr val="accent3"/>
          </a:solidFill>
          <a:effectLst/>
        </p:grpSpPr>
        <p:sp>
          <p:nvSpPr>
            <p:cNvPr id="31" name="Freeform: Shape 23">
              <a:extLst>
                <a:ext uri="{FF2B5EF4-FFF2-40B4-BE49-F238E27FC236}">
                  <a16:creationId xmlns:a16="http://schemas.microsoft.com/office/drawing/2014/main" id="{7841A91E-DEC3-4C48-B0CC-DB846B53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650" y="1830388"/>
              <a:ext cx="174625" cy="120650"/>
            </a:xfrm>
            <a:custGeom>
              <a:avLst/>
              <a:gdLst>
                <a:gd name="T0" fmla="*/ 0 w 261"/>
                <a:gd name="T1" fmla="*/ 57 h 179"/>
                <a:gd name="T2" fmla="*/ 0 w 261"/>
                <a:gd name="T3" fmla="*/ 122 h 179"/>
                <a:gd name="T4" fmla="*/ 58 w 261"/>
                <a:gd name="T5" fmla="*/ 179 h 179"/>
                <a:gd name="T6" fmla="*/ 261 w 261"/>
                <a:gd name="T7" fmla="*/ 179 h 179"/>
                <a:gd name="T8" fmla="*/ 261 w 261"/>
                <a:gd name="T9" fmla="*/ 0 h 179"/>
                <a:gd name="T10" fmla="*/ 58 w 261"/>
                <a:gd name="T11" fmla="*/ 0 h 179"/>
                <a:gd name="T12" fmla="*/ 0 w 261"/>
                <a:gd name="T13" fmla="*/ 57 h 179"/>
                <a:gd name="T14" fmla="*/ 143 w 261"/>
                <a:gd name="T15" fmla="*/ 89 h 179"/>
                <a:gd name="T16" fmla="*/ 93 w 261"/>
                <a:gd name="T17" fmla="*/ 140 h 179"/>
                <a:gd name="T18" fmla="*/ 42 w 261"/>
                <a:gd name="T19" fmla="*/ 89 h 179"/>
                <a:gd name="T20" fmla="*/ 93 w 261"/>
                <a:gd name="T21" fmla="*/ 39 h 179"/>
                <a:gd name="T22" fmla="*/ 143 w 261"/>
                <a:gd name="T23" fmla="*/ 8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179">
                  <a:moveTo>
                    <a:pt x="0" y="57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53"/>
                    <a:pt x="26" y="179"/>
                    <a:pt x="58" y="179"/>
                  </a:cubicBezTo>
                  <a:cubicBezTo>
                    <a:pt x="261" y="179"/>
                    <a:pt x="261" y="179"/>
                    <a:pt x="261" y="179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lose/>
                  <a:moveTo>
                    <a:pt x="143" y="89"/>
                  </a:moveTo>
                  <a:cubicBezTo>
                    <a:pt x="143" y="117"/>
                    <a:pt x="120" y="140"/>
                    <a:pt x="93" y="140"/>
                  </a:cubicBezTo>
                  <a:cubicBezTo>
                    <a:pt x="65" y="140"/>
                    <a:pt x="42" y="117"/>
                    <a:pt x="42" y="89"/>
                  </a:cubicBezTo>
                  <a:cubicBezTo>
                    <a:pt x="42" y="62"/>
                    <a:pt x="65" y="39"/>
                    <a:pt x="93" y="39"/>
                  </a:cubicBezTo>
                  <a:cubicBezTo>
                    <a:pt x="120" y="39"/>
                    <a:pt x="143" y="62"/>
                    <a:pt x="14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24">
              <a:extLst>
                <a:ext uri="{FF2B5EF4-FFF2-40B4-BE49-F238E27FC236}">
                  <a16:creationId xmlns:a16="http://schemas.microsoft.com/office/drawing/2014/main" id="{484ECC22-5B8A-46A8-8732-14A960B7B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1641476"/>
              <a:ext cx="488950" cy="460375"/>
            </a:xfrm>
            <a:custGeom>
              <a:avLst/>
              <a:gdLst>
                <a:gd name="T0" fmla="*/ 62 w 731"/>
                <a:gd name="T1" fmla="*/ 19 h 688"/>
                <a:gd name="T2" fmla="*/ 617 w 731"/>
                <a:gd name="T3" fmla="*/ 19 h 688"/>
                <a:gd name="T4" fmla="*/ 660 w 731"/>
                <a:gd name="T5" fmla="*/ 19 h 688"/>
                <a:gd name="T6" fmla="*/ 673 w 731"/>
                <a:gd name="T7" fmla="*/ 19 h 688"/>
                <a:gd name="T8" fmla="*/ 711 w 731"/>
                <a:gd name="T9" fmla="*/ 50 h 688"/>
                <a:gd name="T10" fmla="*/ 731 w 731"/>
                <a:gd name="T11" fmla="*/ 66 h 688"/>
                <a:gd name="T12" fmla="*/ 731 w 731"/>
                <a:gd name="T13" fmla="*/ 57 h 688"/>
                <a:gd name="T14" fmla="*/ 716 w 731"/>
                <a:gd name="T15" fmla="*/ 19 h 688"/>
                <a:gd name="T16" fmla="*/ 673 w 731"/>
                <a:gd name="T17" fmla="*/ 0 h 688"/>
                <a:gd name="T18" fmla="*/ 660 w 731"/>
                <a:gd name="T19" fmla="*/ 0 h 688"/>
                <a:gd name="T20" fmla="*/ 56 w 731"/>
                <a:gd name="T21" fmla="*/ 0 h 688"/>
                <a:gd name="T22" fmla="*/ 1 w 731"/>
                <a:gd name="T23" fmla="*/ 28 h 688"/>
                <a:gd name="T24" fmla="*/ 1 w 731"/>
                <a:gd name="T25" fmla="*/ 50 h 688"/>
                <a:gd name="T26" fmla="*/ 1 w 731"/>
                <a:gd name="T27" fmla="*/ 62 h 688"/>
                <a:gd name="T28" fmla="*/ 1 w 731"/>
                <a:gd name="T29" fmla="*/ 72 h 688"/>
                <a:gd name="T30" fmla="*/ 1 w 731"/>
                <a:gd name="T31" fmla="*/ 116 h 688"/>
                <a:gd name="T32" fmla="*/ 1 w 731"/>
                <a:gd name="T33" fmla="*/ 174 h 688"/>
                <a:gd name="T34" fmla="*/ 1 w 731"/>
                <a:gd name="T35" fmla="*/ 243 h 688"/>
                <a:gd name="T36" fmla="*/ 1 w 731"/>
                <a:gd name="T37" fmla="*/ 317 h 688"/>
                <a:gd name="T38" fmla="*/ 1 w 731"/>
                <a:gd name="T39" fmla="*/ 390 h 688"/>
                <a:gd name="T40" fmla="*/ 1 w 731"/>
                <a:gd name="T41" fmla="*/ 458 h 688"/>
                <a:gd name="T42" fmla="*/ 1 w 731"/>
                <a:gd name="T43" fmla="*/ 515 h 688"/>
                <a:gd name="T44" fmla="*/ 1 w 731"/>
                <a:gd name="T45" fmla="*/ 556 h 688"/>
                <a:gd name="T46" fmla="*/ 1 w 731"/>
                <a:gd name="T47" fmla="*/ 575 h 688"/>
                <a:gd name="T48" fmla="*/ 1 w 731"/>
                <a:gd name="T49" fmla="*/ 575 h 688"/>
                <a:gd name="T50" fmla="*/ 1 w 731"/>
                <a:gd name="T51" fmla="*/ 630 h 688"/>
                <a:gd name="T52" fmla="*/ 58 w 731"/>
                <a:gd name="T53" fmla="*/ 688 h 688"/>
                <a:gd name="T54" fmla="*/ 673 w 731"/>
                <a:gd name="T55" fmla="*/ 688 h 688"/>
                <a:gd name="T56" fmla="*/ 731 w 731"/>
                <a:gd name="T57" fmla="*/ 630 h 688"/>
                <a:gd name="T58" fmla="*/ 731 w 731"/>
                <a:gd name="T59" fmla="*/ 584 h 688"/>
                <a:gd name="T60" fmla="*/ 731 w 731"/>
                <a:gd name="T61" fmla="*/ 492 h 688"/>
                <a:gd name="T62" fmla="*/ 528 w 731"/>
                <a:gd name="T63" fmla="*/ 492 h 688"/>
                <a:gd name="T64" fmla="*/ 442 w 731"/>
                <a:gd name="T65" fmla="*/ 406 h 688"/>
                <a:gd name="T66" fmla="*/ 442 w 731"/>
                <a:gd name="T67" fmla="*/ 341 h 688"/>
                <a:gd name="T68" fmla="*/ 528 w 731"/>
                <a:gd name="T69" fmla="*/ 255 h 688"/>
                <a:gd name="T70" fmla="*/ 731 w 731"/>
                <a:gd name="T71" fmla="*/ 255 h 688"/>
                <a:gd name="T72" fmla="*/ 731 w 731"/>
                <a:gd name="T73" fmla="*/ 191 h 688"/>
                <a:gd name="T74" fmla="*/ 731 w 731"/>
                <a:gd name="T75" fmla="*/ 179 h 688"/>
                <a:gd name="T76" fmla="*/ 731 w 731"/>
                <a:gd name="T77" fmla="*/ 175 h 688"/>
                <a:gd name="T78" fmla="*/ 731 w 731"/>
                <a:gd name="T79" fmla="*/ 141 h 688"/>
                <a:gd name="T80" fmla="*/ 731 w 731"/>
                <a:gd name="T81" fmla="*/ 116 h 688"/>
                <a:gd name="T82" fmla="*/ 673 w 731"/>
                <a:gd name="T83" fmla="*/ 59 h 688"/>
                <a:gd name="T84" fmla="*/ 624 w 731"/>
                <a:gd name="T85" fmla="*/ 59 h 688"/>
                <a:gd name="T86" fmla="*/ 622 w 731"/>
                <a:gd name="T87" fmla="*/ 59 h 688"/>
                <a:gd name="T88" fmla="*/ 613 w 731"/>
                <a:gd name="T89" fmla="*/ 59 h 688"/>
                <a:gd name="T90" fmla="*/ 602 w 731"/>
                <a:gd name="T91" fmla="*/ 59 h 688"/>
                <a:gd name="T92" fmla="*/ 590 w 731"/>
                <a:gd name="T93" fmla="*/ 59 h 688"/>
                <a:gd name="T94" fmla="*/ 574 w 731"/>
                <a:gd name="T95" fmla="*/ 59 h 688"/>
                <a:gd name="T96" fmla="*/ 554 w 731"/>
                <a:gd name="T97" fmla="*/ 59 h 688"/>
                <a:gd name="T98" fmla="*/ 62 w 731"/>
                <a:gd name="T99" fmla="*/ 59 h 688"/>
                <a:gd name="T100" fmla="*/ 24 w 731"/>
                <a:gd name="T101" fmla="*/ 37 h 688"/>
                <a:gd name="T102" fmla="*/ 62 w 731"/>
                <a:gd name="T103" fmla="*/ 19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31" h="688">
                  <a:moveTo>
                    <a:pt x="62" y="19"/>
                  </a:moveTo>
                  <a:cubicBezTo>
                    <a:pt x="62" y="19"/>
                    <a:pt x="617" y="19"/>
                    <a:pt x="617" y="19"/>
                  </a:cubicBezTo>
                  <a:cubicBezTo>
                    <a:pt x="660" y="19"/>
                    <a:pt x="660" y="19"/>
                    <a:pt x="660" y="19"/>
                  </a:cubicBezTo>
                  <a:cubicBezTo>
                    <a:pt x="673" y="19"/>
                    <a:pt x="673" y="19"/>
                    <a:pt x="673" y="19"/>
                  </a:cubicBezTo>
                  <a:cubicBezTo>
                    <a:pt x="692" y="19"/>
                    <a:pt x="707" y="32"/>
                    <a:pt x="711" y="50"/>
                  </a:cubicBezTo>
                  <a:cubicBezTo>
                    <a:pt x="718" y="54"/>
                    <a:pt x="725" y="59"/>
                    <a:pt x="731" y="66"/>
                  </a:cubicBezTo>
                  <a:cubicBezTo>
                    <a:pt x="731" y="57"/>
                    <a:pt x="731" y="57"/>
                    <a:pt x="731" y="57"/>
                  </a:cubicBezTo>
                  <a:cubicBezTo>
                    <a:pt x="731" y="42"/>
                    <a:pt x="725" y="29"/>
                    <a:pt x="716" y="19"/>
                  </a:cubicBezTo>
                  <a:cubicBezTo>
                    <a:pt x="705" y="7"/>
                    <a:pt x="690" y="0"/>
                    <a:pt x="673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7" y="0"/>
                    <a:pt x="6" y="6"/>
                    <a:pt x="1" y="28"/>
                  </a:cubicBezTo>
                  <a:cubicBezTo>
                    <a:pt x="0" y="35"/>
                    <a:pt x="1" y="43"/>
                    <a:pt x="1" y="50"/>
                  </a:cubicBezTo>
                  <a:cubicBezTo>
                    <a:pt x="1" y="54"/>
                    <a:pt x="1" y="58"/>
                    <a:pt x="1" y="62"/>
                  </a:cubicBezTo>
                  <a:cubicBezTo>
                    <a:pt x="1" y="66"/>
                    <a:pt x="1" y="69"/>
                    <a:pt x="1" y="72"/>
                  </a:cubicBezTo>
                  <a:cubicBezTo>
                    <a:pt x="1" y="86"/>
                    <a:pt x="1" y="101"/>
                    <a:pt x="1" y="116"/>
                  </a:cubicBezTo>
                  <a:cubicBezTo>
                    <a:pt x="1" y="135"/>
                    <a:pt x="1" y="155"/>
                    <a:pt x="1" y="174"/>
                  </a:cubicBezTo>
                  <a:cubicBezTo>
                    <a:pt x="1" y="197"/>
                    <a:pt x="1" y="220"/>
                    <a:pt x="1" y="243"/>
                  </a:cubicBezTo>
                  <a:cubicBezTo>
                    <a:pt x="1" y="268"/>
                    <a:pt x="1" y="292"/>
                    <a:pt x="1" y="317"/>
                  </a:cubicBezTo>
                  <a:cubicBezTo>
                    <a:pt x="1" y="341"/>
                    <a:pt x="1" y="366"/>
                    <a:pt x="1" y="390"/>
                  </a:cubicBezTo>
                  <a:cubicBezTo>
                    <a:pt x="1" y="413"/>
                    <a:pt x="1" y="436"/>
                    <a:pt x="1" y="458"/>
                  </a:cubicBezTo>
                  <a:cubicBezTo>
                    <a:pt x="1" y="477"/>
                    <a:pt x="1" y="496"/>
                    <a:pt x="1" y="515"/>
                  </a:cubicBezTo>
                  <a:cubicBezTo>
                    <a:pt x="1" y="529"/>
                    <a:pt x="1" y="542"/>
                    <a:pt x="1" y="556"/>
                  </a:cubicBezTo>
                  <a:cubicBezTo>
                    <a:pt x="1" y="562"/>
                    <a:pt x="1" y="568"/>
                    <a:pt x="1" y="575"/>
                  </a:cubicBezTo>
                  <a:cubicBezTo>
                    <a:pt x="1" y="575"/>
                    <a:pt x="1" y="575"/>
                    <a:pt x="1" y="575"/>
                  </a:cubicBezTo>
                  <a:cubicBezTo>
                    <a:pt x="1" y="630"/>
                    <a:pt x="1" y="630"/>
                    <a:pt x="1" y="630"/>
                  </a:cubicBezTo>
                  <a:cubicBezTo>
                    <a:pt x="1" y="662"/>
                    <a:pt x="26" y="688"/>
                    <a:pt x="58" y="688"/>
                  </a:cubicBezTo>
                  <a:cubicBezTo>
                    <a:pt x="673" y="688"/>
                    <a:pt x="673" y="688"/>
                    <a:pt x="673" y="688"/>
                  </a:cubicBezTo>
                  <a:cubicBezTo>
                    <a:pt x="705" y="688"/>
                    <a:pt x="731" y="662"/>
                    <a:pt x="731" y="630"/>
                  </a:cubicBezTo>
                  <a:cubicBezTo>
                    <a:pt x="731" y="584"/>
                    <a:pt x="731" y="584"/>
                    <a:pt x="731" y="584"/>
                  </a:cubicBezTo>
                  <a:cubicBezTo>
                    <a:pt x="731" y="492"/>
                    <a:pt x="731" y="492"/>
                    <a:pt x="731" y="492"/>
                  </a:cubicBezTo>
                  <a:cubicBezTo>
                    <a:pt x="528" y="492"/>
                    <a:pt x="528" y="492"/>
                    <a:pt x="528" y="492"/>
                  </a:cubicBezTo>
                  <a:cubicBezTo>
                    <a:pt x="480" y="492"/>
                    <a:pt x="442" y="453"/>
                    <a:pt x="442" y="406"/>
                  </a:cubicBezTo>
                  <a:cubicBezTo>
                    <a:pt x="442" y="341"/>
                    <a:pt x="442" y="341"/>
                    <a:pt x="442" y="341"/>
                  </a:cubicBezTo>
                  <a:cubicBezTo>
                    <a:pt x="442" y="294"/>
                    <a:pt x="480" y="255"/>
                    <a:pt x="528" y="255"/>
                  </a:cubicBezTo>
                  <a:cubicBezTo>
                    <a:pt x="731" y="255"/>
                    <a:pt x="731" y="255"/>
                    <a:pt x="731" y="255"/>
                  </a:cubicBezTo>
                  <a:cubicBezTo>
                    <a:pt x="731" y="191"/>
                    <a:pt x="731" y="191"/>
                    <a:pt x="731" y="191"/>
                  </a:cubicBezTo>
                  <a:cubicBezTo>
                    <a:pt x="731" y="179"/>
                    <a:pt x="731" y="179"/>
                    <a:pt x="731" y="179"/>
                  </a:cubicBezTo>
                  <a:cubicBezTo>
                    <a:pt x="731" y="175"/>
                    <a:pt x="731" y="175"/>
                    <a:pt x="731" y="175"/>
                  </a:cubicBezTo>
                  <a:cubicBezTo>
                    <a:pt x="731" y="141"/>
                    <a:pt x="731" y="141"/>
                    <a:pt x="731" y="141"/>
                  </a:cubicBezTo>
                  <a:cubicBezTo>
                    <a:pt x="731" y="116"/>
                    <a:pt x="731" y="116"/>
                    <a:pt x="731" y="116"/>
                  </a:cubicBezTo>
                  <a:cubicBezTo>
                    <a:pt x="731" y="84"/>
                    <a:pt x="705" y="59"/>
                    <a:pt x="673" y="59"/>
                  </a:cubicBezTo>
                  <a:cubicBezTo>
                    <a:pt x="624" y="59"/>
                    <a:pt x="624" y="59"/>
                    <a:pt x="624" y="59"/>
                  </a:cubicBezTo>
                  <a:cubicBezTo>
                    <a:pt x="622" y="59"/>
                    <a:pt x="622" y="59"/>
                    <a:pt x="622" y="59"/>
                  </a:cubicBezTo>
                  <a:cubicBezTo>
                    <a:pt x="613" y="59"/>
                    <a:pt x="613" y="59"/>
                    <a:pt x="613" y="59"/>
                  </a:cubicBezTo>
                  <a:cubicBezTo>
                    <a:pt x="602" y="59"/>
                    <a:pt x="602" y="59"/>
                    <a:pt x="602" y="59"/>
                  </a:cubicBezTo>
                  <a:cubicBezTo>
                    <a:pt x="590" y="59"/>
                    <a:pt x="590" y="59"/>
                    <a:pt x="590" y="59"/>
                  </a:cubicBezTo>
                  <a:cubicBezTo>
                    <a:pt x="574" y="59"/>
                    <a:pt x="574" y="59"/>
                    <a:pt x="574" y="59"/>
                  </a:cubicBezTo>
                  <a:cubicBezTo>
                    <a:pt x="554" y="59"/>
                    <a:pt x="554" y="59"/>
                    <a:pt x="554" y="59"/>
                  </a:cubicBezTo>
                  <a:cubicBezTo>
                    <a:pt x="554" y="59"/>
                    <a:pt x="63" y="59"/>
                    <a:pt x="62" y="59"/>
                  </a:cubicBezTo>
                  <a:cubicBezTo>
                    <a:pt x="50" y="59"/>
                    <a:pt x="22" y="56"/>
                    <a:pt x="24" y="37"/>
                  </a:cubicBezTo>
                  <a:cubicBezTo>
                    <a:pt x="27" y="21"/>
                    <a:pt x="50" y="19"/>
                    <a:pt x="6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2E2B0B9C-44BB-4B3E-9E23-7D9FB87308CB}"/>
              </a:ext>
            </a:extLst>
          </p:cNvPr>
          <p:cNvGrpSpPr/>
          <p:nvPr/>
        </p:nvGrpSpPr>
        <p:grpSpPr>
          <a:xfrm>
            <a:off x="6349516" y="3162888"/>
            <a:ext cx="437943" cy="317051"/>
            <a:chOff x="1066800" y="1651001"/>
            <a:chExt cx="609601" cy="441325"/>
          </a:xfrm>
          <a:solidFill>
            <a:schemeClr val="accent1"/>
          </a:solidFill>
          <a:effectLst/>
        </p:grpSpPr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A2E0C07D-8391-4B3D-857B-ADA471167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1651001"/>
              <a:ext cx="609600" cy="233363"/>
            </a:xfrm>
            <a:custGeom>
              <a:avLst/>
              <a:gdLst>
                <a:gd name="T0" fmla="*/ 913 w 913"/>
                <a:gd name="T1" fmla="*/ 175 h 350"/>
                <a:gd name="T2" fmla="*/ 734 w 913"/>
                <a:gd name="T3" fmla="*/ 0 h 350"/>
                <a:gd name="T4" fmla="*/ 178 w 913"/>
                <a:gd name="T5" fmla="*/ 0 h 350"/>
                <a:gd name="T6" fmla="*/ 0 w 913"/>
                <a:gd name="T7" fmla="*/ 175 h 350"/>
                <a:gd name="T8" fmla="*/ 178 w 913"/>
                <a:gd name="T9" fmla="*/ 350 h 350"/>
                <a:gd name="T10" fmla="*/ 734 w 913"/>
                <a:gd name="T11" fmla="*/ 350 h 350"/>
                <a:gd name="T12" fmla="*/ 913 w 913"/>
                <a:gd name="T13" fmla="*/ 175 h 350"/>
                <a:gd name="T14" fmla="*/ 46 w 913"/>
                <a:gd name="T15" fmla="*/ 175 h 350"/>
                <a:gd name="T16" fmla="*/ 178 w 913"/>
                <a:gd name="T17" fmla="*/ 46 h 350"/>
                <a:gd name="T18" fmla="*/ 734 w 913"/>
                <a:gd name="T19" fmla="*/ 46 h 350"/>
                <a:gd name="T20" fmla="*/ 866 w 913"/>
                <a:gd name="T21" fmla="*/ 175 h 350"/>
                <a:gd name="T22" fmla="*/ 734 w 913"/>
                <a:gd name="T23" fmla="*/ 303 h 350"/>
                <a:gd name="T24" fmla="*/ 178 w 913"/>
                <a:gd name="T25" fmla="*/ 303 h 350"/>
                <a:gd name="T26" fmla="*/ 46 w 913"/>
                <a:gd name="T27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3" h="350">
                  <a:moveTo>
                    <a:pt x="913" y="175"/>
                  </a:moveTo>
                  <a:cubicBezTo>
                    <a:pt x="913" y="78"/>
                    <a:pt x="833" y="0"/>
                    <a:pt x="734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80" y="0"/>
                    <a:pt x="0" y="78"/>
                    <a:pt x="0" y="175"/>
                  </a:cubicBezTo>
                  <a:cubicBezTo>
                    <a:pt x="0" y="271"/>
                    <a:pt x="80" y="350"/>
                    <a:pt x="178" y="350"/>
                  </a:cubicBezTo>
                  <a:cubicBezTo>
                    <a:pt x="734" y="350"/>
                    <a:pt x="734" y="350"/>
                    <a:pt x="734" y="350"/>
                  </a:cubicBezTo>
                  <a:cubicBezTo>
                    <a:pt x="833" y="350"/>
                    <a:pt x="913" y="271"/>
                    <a:pt x="913" y="175"/>
                  </a:cubicBezTo>
                  <a:close/>
                  <a:moveTo>
                    <a:pt x="46" y="175"/>
                  </a:moveTo>
                  <a:cubicBezTo>
                    <a:pt x="46" y="104"/>
                    <a:pt x="106" y="46"/>
                    <a:pt x="178" y="46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807" y="46"/>
                    <a:pt x="866" y="104"/>
                    <a:pt x="866" y="175"/>
                  </a:cubicBezTo>
                  <a:cubicBezTo>
                    <a:pt x="866" y="245"/>
                    <a:pt x="807" y="303"/>
                    <a:pt x="734" y="303"/>
                  </a:cubicBezTo>
                  <a:cubicBezTo>
                    <a:pt x="178" y="303"/>
                    <a:pt x="178" y="303"/>
                    <a:pt x="178" y="303"/>
                  </a:cubicBezTo>
                  <a:cubicBezTo>
                    <a:pt x="106" y="303"/>
                    <a:pt x="46" y="245"/>
                    <a:pt x="46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08F560CE-CC29-4571-9C66-0316C42E6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1720851"/>
              <a:ext cx="98425" cy="93663"/>
            </a:xfrm>
            <a:custGeom>
              <a:avLst/>
              <a:gdLst>
                <a:gd name="T0" fmla="*/ 57 w 62"/>
                <a:gd name="T1" fmla="*/ 14 h 59"/>
                <a:gd name="T2" fmla="*/ 38 w 62"/>
                <a:gd name="T3" fmla="*/ 20 h 59"/>
                <a:gd name="T4" fmla="*/ 38 w 62"/>
                <a:gd name="T5" fmla="*/ 0 h 59"/>
                <a:gd name="T6" fmla="*/ 24 w 62"/>
                <a:gd name="T7" fmla="*/ 0 h 59"/>
                <a:gd name="T8" fmla="*/ 24 w 62"/>
                <a:gd name="T9" fmla="*/ 20 h 59"/>
                <a:gd name="T10" fmla="*/ 4 w 62"/>
                <a:gd name="T11" fmla="*/ 14 h 59"/>
                <a:gd name="T12" fmla="*/ 0 w 62"/>
                <a:gd name="T13" fmla="*/ 27 h 59"/>
                <a:gd name="T14" fmla="*/ 19 w 62"/>
                <a:gd name="T15" fmla="*/ 34 h 59"/>
                <a:gd name="T16" fmla="*/ 7 w 62"/>
                <a:gd name="T17" fmla="*/ 50 h 59"/>
                <a:gd name="T18" fmla="*/ 18 w 62"/>
                <a:gd name="T19" fmla="*/ 59 h 59"/>
                <a:gd name="T20" fmla="*/ 30 w 62"/>
                <a:gd name="T21" fmla="*/ 42 h 59"/>
                <a:gd name="T22" fmla="*/ 43 w 62"/>
                <a:gd name="T23" fmla="*/ 59 h 59"/>
                <a:gd name="T24" fmla="*/ 54 w 62"/>
                <a:gd name="T25" fmla="*/ 51 h 59"/>
                <a:gd name="T26" fmla="*/ 42 w 62"/>
                <a:gd name="T27" fmla="*/ 34 h 59"/>
                <a:gd name="T28" fmla="*/ 62 w 62"/>
                <a:gd name="T29" fmla="*/ 28 h 59"/>
                <a:gd name="T30" fmla="*/ 57 w 62"/>
                <a:gd name="T31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9">
                  <a:moveTo>
                    <a:pt x="57" y="14"/>
                  </a:moveTo>
                  <a:lnTo>
                    <a:pt x="38" y="20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4" y="14"/>
                  </a:lnTo>
                  <a:lnTo>
                    <a:pt x="0" y="27"/>
                  </a:lnTo>
                  <a:lnTo>
                    <a:pt x="19" y="34"/>
                  </a:lnTo>
                  <a:lnTo>
                    <a:pt x="7" y="50"/>
                  </a:lnTo>
                  <a:lnTo>
                    <a:pt x="18" y="59"/>
                  </a:lnTo>
                  <a:lnTo>
                    <a:pt x="30" y="42"/>
                  </a:lnTo>
                  <a:lnTo>
                    <a:pt x="43" y="59"/>
                  </a:lnTo>
                  <a:lnTo>
                    <a:pt x="54" y="51"/>
                  </a:lnTo>
                  <a:lnTo>
                    <a:pt x="42" y="34"/>
                  </a:lnTo>
                  <a:lnTo>
                    <a:pt x="62" y="28"/>
                  </a:lnTo>
                  <a:lnTo>
                    <a:pt x="5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53C20E66-62A6-4830-8799-675B6DFF7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1720851"/>
              <a:ext cx="96838" cy="93663"/>
            </a:xfrm>
            <a:custGeom>
              <a:avLst/>
              <a:gdLst>
                <a:gd name="T0" fmla="*/ 57 w 61"/>
                <a:gd name="T1" fmla="*/ 14 h 59"/>
                <a:gd name="T2" fmla="*/ 38 w 61"/>
                <a:gd name="T3" fmla="*/ 20 h 59"/>
                <a:gd name="T4" fmla="*/ 38 w 61"/>
                <a:gd name="T5" fmla="*/ 0 h 59"/>
                <a:gd name="T6" fmla="*/ 23 w 61"/>
                <a:gd name="T7" fmla="*/ 0 h 59"/>
                <a:gd name="T8" fmla="*/ 23 w 61"/>
                <a:gd name="T9" fmla="*/ 20 h 59"/>
                <a:gd name="T10" fmla="*/ 4 w 61"/>
                <a:gd name="T11" fmla="*/ 14 h 59"/>
                <a:gd name="T12" fmla="*/ 0 w 61"/>
                <a:gd name="T13" fmla="*/ 27 h 59"/>
                <a:gd name="T14" fmla="*/ 19 w 61"/>
                <a:gd name="T15" fmla="*/ 34 h 59"/>
                <a:gd name="T16" fmla="*/ 7 w 61"/>
                <a:gd name="T17" fmla="*/ 50 h 59"/>
                <a:gd name="T18" fmla="*/ 18 w 61"/>
                <a:gd name="T19" fmla="*/ 59 h 59"/>
                <a:gd name="T20" fmla="*/ 30 w 61"/>
                <a:gd name="T21" fmla="*/ 42 h 59"/>
                <a:gd name="T22" fmla="*/ 42 w 61"/>
                <a:gd name="T23" fmla="*/ 59 h 59"/>
                <a:gd name="T24" fmla="*/ 54 w 61"/>
                <a:gd name="T25" fmla="*/ 51 h 59"/>
                <a:gd name="T26" fmla="*/ 42 w 61"/>
                <a:gd name="T27" fmla="*/ 34 h 59"/>
                <a:gd name="T28" fmla="*/ 61 w 61"/>
                <a:gd name="T29" fmla="*/ 28 h 59"/>
                <a:gd name="T30" fmla="*/ 57 w 61"/>
                <a:gd name="T31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59">
                  <a:moveTo>
                    <a:pt x="57" y="14"/>
                  </a:moveTo>
                  <a:lnTo>
                    <a:pt x="38" y="20"/>
                  </a:lnTo>
                  <a:lnTo>
                    <a:pt x="38" y="0"/>
                  </a:lnTo>
                  <a:lnTo>
                    <a:pt x="23" y="0"/>
                  </a:lnTo>
                  <a:lnTo>
                    <a:pt x="23" y="20"/>
                  </a:lnTo>
                  <a:lnTo>
                    <a:pt x="4" y="14"/>
                  </a:lnTo>
                  <a:lnTo>
                    <a:pt x="0" y="27"/>
                  </a:lnTo>
                  <a:lnTo>
                    <a:pt x="19" y="34"/>
                  </a:lnTo>
                  <a:lnTo>
                    <a:pt x="7" y="50"/>
                  </a:lnTo>
                  <a:lnTo>
                    <a:pt x="18" y="59"/>
                  </a:lnTo>
                  <a:lnTo>
                    <a:pt x="30" y="42"/>
                  </a:lnTo>
                  <a:lnTo>
                    <a:pt x="42" y="59"/>
                  </a:lnTo>
                  <a:lnTo>
                    <a:pt x="54" y="51"/>
                  </a:lnTo>
                  <a:lnTo>
                    <a:pt x="42" y="34"/>
                  </a:lnTo>
                  <a:lnTo>
                    <a:pt x="61" y="28"/>
                  </a:lnTo>
                  <a:lnTo>
                    <a:pt x="5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F4AA7D8D-CC2C-4CE3-A8B7-D760AD979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1720851"/>
              <a:ext cx="98425" cy="93663"/>
            </a:xfrm>
            <a:custGeom>
              <a:avLst/>
              <a:gdLst>
                <a:gd name="T0" fmla="*/ 58 w 62"/>
                <a:gd name="T1" fmla="*/ 14 h 59"/>
                <a:gd name="T2" fmla="*/ 39 w 62"/>
                <a:gd name="T3" fmla="*/ 20 h 59"/>
                <a:gd name="T4" fmla="*/ 39 w 62"/>
                <a:gd name="T5" fmla="*/ 0 h 59"/>
                <a:gd name="T6" fmla="*/ 24 w 62"/>
                <a:gd name="T7" fmla="*/ 0 h 59"/>
                <a:gd name="T8" fmla="*/ 24 w 62"/>
                <a:gd name="T9" fmla="*/ 20 h 59"/>
                <a:gd name="T10" fmla="*/ 5 w 62"/>
                <a:gd name="T11" fmla="*/ 14 h 59"/>
                <a:gd name="T12" fmla="*/ 0 w 62"/>
                <a:gd name="T13" fmla="*/ 27 h 59"/>
                <a:gd name="T14" fmla="*/ 20 w 62"/>
                <a:gd name="T15" fmla="*/ 34 h 59"/>
                <a:gd name="T16" fmla="*/ 7 w 62"/>
                <a:gd name="T17" fmla="*/ 50 h 59"/>
                <a:gd name="T18" fmla="*/ 19 w 62"/>
                <a:gd name="T19" fmla="*/ 59 h 59"/>
                <a:gd name="T20" fmla="*/ 31 w 62"/>
                <a:gd name="T21" fmla="*/ 42 h 59"/>
                <a:gd name="T22" fmla="*/ 43 w 62"/>
                <a:gd name="T23" fmla="*/ 59 h 59"/>
                <a:gd name="T24" fmla="*/ 55 w 62"/>
                <a:gd name="T25" fmla="*/ 51 h 59"/>
                <a:gd name="T26" fmla="*/ 43 w 62"/>
                <a:gd name="T27" fmla="*/ 34 h 59"/>
                <a:gd name="T28" fmla="*/ 62 w 62"/>
                <a:gd name="T29" fmla="*/ 28 h 59"/>
                <a:gd name="T30" fmla="*/ 58 w 62"/>
                <a:gd name="T31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9">
                  <a:moveTo>
                    <a:pt x="58" y="14"/>
                  </a:moveTo>
                  <a:lnTo>
                    <a:pt x="39" y="20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5" y="14"/>
                  </a:lnTo>
                  <a:lnTo>
                    <a:pt x="0" y="27"/>
                  </a:lnTo>
                  <a:lnTo>
                    <a:pt x="20" y="34"/>
                  </a:lnTo>
                  <a:lnTo>
                    <a:pt x="7" y="50"/>
                  </a:lnTo>
                  <a:lnTo>
                    <a:pt x="19" y="59"/>
                  </a:lnTo>
                  <a:lnTo>
                    <a:pt x="31" y="42"/>
                  </a:lnTo>
                  <a:lnTo>
                    <a:pt x="43" y="59"/>
                  </a:lnTo>
                  <a:lnTo>
                    <a:pt x="55" y="51"/>
                  </a:lnTo>
                  <a:lnTo>
                    <a:pt x="43" y="34"/>
                  </a:lnTo>
                  <a:lnTo>
                    <a:pt x="62" y="28"/>
                  </a:lnTo>
                  <a:lnTo>
                    <a:pt x="5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250AE600-4522-4FA3-9800-C9C62B0E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5" y="1720851"/>
              <a:ext cx="98425" cy="93663"/>
            </a:xfrm>
            <a:custGeom>
              <a:avLst/>
              <a:gdLst>
                <a:gd name="T0" fmla="*/ 54 w 62"/>
                <a:gd name="T1" fmla="*/ 51 h 59"/>
                <a:gd name="T2" fmla="*/ 43 w 62"/>
                <a:gd name="T3" fmla="*/ 34 h 59"/>
                <a:gd name="T4" fmla="*/ 62 w 62"/>
                <a:gd name="T5" fmla="*/ 28 h 59"/>
                <a:gd name="T6" fmla="*/ 58 w 62"/>
                <a:gd name="T7" fmla="*/ 14 h 59"/>
                <a:gd name="T8" fmla="*/ 38 w 62"/>
                <a:gd name="T9" fmla="*/ 20 h 59"/>
                <a:gd name="T10" fmla="*/ 38 w 62"/>
                <a:gd name="T11" fmla="*/ 0 h 59"/>
                <a:gd name="T12" fmla="*/ 24 w 62"/>
                <a:gd name="T13" fmla="*/ 0 h 59"/>
                <a:gd name="T14" fmla="*/ 24 w 62"/>
                <a:gd name="T15" fmla="*/ 20 h 59"/>
                <a:gd name="T16" fmla="*/ 5 w 62"/>
                <a:gd name="T17" fmla="*/ 14 h 59"/>
                <a:gd name="T18" fmla="*/ 0 w 62"/>
                <a:gd name="T19" fmla="*/ 27 h 59"/>
                <a:gd name="T20" fmla="*/ 20 w 62"/>
                <a:gd name="T21" fmla="*/ 34 h 59"/>
                <a:gd name="T22" fmla="*/ 7 w 62"/>
                <a:gd name="T23" fmla="*/ 50 h 59"/>
                <a:gd name="T24" fmla="*/ 19 w 62"/>
                <a:gd name="T25" fmla="*/ 59 h 59"/>
                <a:gd name="T26" fmla="*/ 31 w 62"/>
                <a:gd name="T27" fmla="*/ 42 h 59"/>
                <a:gd name="T28" fmla="*/ 43 w 62"/>
                <a:gd name="T29" fmla="*/ 59 h 59"/>
                <a:gd name="T30" fmla="*/ 54 w 62"/>
                <a:gd name="T31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9">
                  <a:moveTo>
                    <a:pt x="54" y="51"/>
                  </a:moveTo>
                  <a:lnTo>
                    <a:pt x="43" y="34"/>
                  </a:lnTo>
                  <a:lnTo>
                    <a:pt x="62" y="28"/>
                  </a:lnTo>
                  <a:lnTo>
                    <a:pt x="58" y="14"/>
                  </a:lnTo>
                  <a:lnTo>
                    <a:pt x="38" y="20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24" y="20"/>
                  </a:lnTo>
                  <a:lnTo>
                    <a:pt x="5" y="14"/>
                  </a:lnTo>
                  <a:lnTo>
                    <a:pt x="0" y="27"/>
                  </a:lnTo>
                  <a:lnTo>
                    <a:pt x="20" y="34"/>
                  </a:lnTo>
                  <a:lnTo>
                    <a:pt x="7" y="50"/>
                  </a:lnTo>
                  <a:lnTo>
                    <a:pt x="19" y="59"/>
                  </a:lnTo>
                  <a:lnTo>
                    <a:pt x="31" y="42"/>
                  </a:lnTo>
                  <a:lnTo>
                    <a:pt x="43" y="59"/>
                  </a:lnTo>
                  <a:lnTo>
                    <a:pt x="54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872F71CA-2F6F-4D55-8845-63EE6B8E4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113" y="1962151"/>
              <a:ext cx="61913" cy="76200"/>
            </a:xfrm>
            <a:custGeom>
              <a:avLst/>
              <a:gdLst>
                <a:gd name="T0" fmla="*/ 78 w 91"/>
                <a:gd name="T1" fmla="*/ 13 h 112"/>
                <a:gd name="T2" fmla="*/ 63 w 91"/>
                <a:gd name="T3" fmla="*/ 3 h 112"/>
                <a:gd name="T4" fmla="*/ 46 w 91"/>
                <a:gd name="T5" fmla="*/ 0 h 112"/>
                <a:gd name="T6" fmla="*/ 28 w 91"/>
                <a:gd name="T7" fmla="*/ 3 h 112"/>
                <a:gd name="T8" fmla="*/ 13 w 91"/>
                <a:gd name="T9" fmla="*/ 13 h 112"/>
                <a:gd name="T10" fmla="*/ 4 w 91"/>
                <a:gd name="T11" fmla="*/ 31 h 112"/>
                <a:gd name="T12" fmla="*/ 0 w 91"/>
                <a:gd name="T13" fmla="*/ 56 h 112"/>
                <a:gd name="T14" fmla="*/ 4 w 91"/>
                <a:gd name="T15" fmla="*/ 81 h 112"/>
                <a:gd name="T16" fmla="*/ 13 w 91"/>
                <a:gd name="T17" fmla="*/ 98 h 112"/>
                <a:gd name="T18" fmla="*/ 28 w 91"/>
                <a:gd name="T19" fmla="*/ 108 h 112"/>
                <a:gd name="T20" fmla="*/ 46 w 91"/>
                <a:gd name="T21" fmla="*/ 112 h 112"/>
                <a:gd name="T22" fmla="*/ 63 w 91"/>
                <a:gd name="T23" fmla="*/ 108 h 112"/>
                <a:gd name="T24" fmla="*/ 78 w 91"/>
                <a:gd name="T25" fmla="*/ 98 h 112"/>
                <a:gd name="T26" fmla="*/ 88 w 91"/>
                <a:gd name="T27" fmla="*/ 81 h 112"/>
                <a:gd name="T28" fmla="*/ 91 w 91"/>
                <a:gd name="T29" fmla="*/ 56 h 112"/>
                <a:gd name="T30" fmla="*/ 88 w 91"/>
                <a:gd name="T31" fmla="*/ 31 h 112"/>
                <a:gd name="T32" fmla="*/ 78 w 91"/>
                <a:gd name="T33" fmla="*/ 1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12">
                  <a:moveTo>
                    <a:pt x="78" y="13"/>
                  </a:moveTo>
                  <a:cubicBezTo>
                    <a:pt x="74" y="9"/>
                    <a:pt x="69" y="5"/>
                    <a:pt x="63" y="3"/>
                  </a:cubicBezTo>
                  <a:cubicBezTo>
                    <a:pt x="58" y="1"/>
                    <a:pt x="52" y="0"/>
                    <a:pt x="46" y="0"/>
                  </a:cubicBezTo>
                  <a:cubicBezTo>
                    <a:pt x="39" y="0"/>
                    <a:pt x="33" y="1"/>
                    <a:pt x="28" y="3"/>
                  </a:cubicBezTo>
                  <a:cubicBezTo>
                    <a:pt x="22" y="5"/>
                    <a:pt x="17" y="9"/>
                    <a:pt x="13" y="13"/>
                  </a:cubicBezTo>
                  <a:cubicBezTo>
                    <a:pt x="9" y="18"/>
                    <a:pt x="6" y="24"/>
                    <a:pt x="4" y="31"/>
                  </a:cubicBezTo>
                  <a:cubicBezTo>
                    <a:pt x="1" y="38"/>
                    <a:pt x="0" y="46"/>
                    <a:pt x="0" y="56"/>
                  </a:cubicBezTo>
                  <a:cubicBezTo>
                    <a:pt x="0" y="65"/>
                    <a:pt x="1" y="74"/>
                    <a:pt x="4" y="81"/>
                  </a:cubicBezTo>
                  <a:cubicBezTo>
                    <a:pt x="6" y="88"/>
                    <a:pt x="9" y="94"/>
                    <a:pt x="13" y="98"/>
                  </a:cubicBezTo>
                  <a:cubicBezTo>
                    <a:pt x="17" y="103"/>
                    <a:pt x="22" y="106"/>
                    <a:pt x="28" y="108"/>
                  </a:cubicBezTo>
                  <a:cubicBezTo>
                    <a:pt x="33" y="111"/>
                    <a:pt x="39" y="112"/>
                    <a:pt x="46" y="112"/>
                  </a:cubicBezTo>
                  <a:cubicBezTo>
                    <a:pt x="52" y="112"/>
                    <a:pt x="58" y="111"/>
                    <a:pt x="63" y="108"/>
                  </a:cubicBezTo>
                  <a:cubicBezTo>
                    <a:pt x="69" y="106"/>
                    <a:pt x="74" y="103"/>
                    <a:pt x="78" y="98"/>
                  </a:cubicBezTo>
                  <a:cubicBezTo>
                    <a:pt x="82" y="94"/>
                    <a:pt x="85" y="88"/>
                    <a:pt x="88" y="81"/>
                  </a:cubicBezTo>
                  <a:cubicBezTo>
                    <a:pt x="90" y="74"/>
                    <a:pt x="91" y="65"/>
                    <a:pt x="91" y="56"/>
                  </a:cubicBezTo>
                  <a:cubicBezTo>
                    <a:pt x="91" y="46"/>
                    <a:pt x="90" y="38"/>
                    <a:pt x="88" y="31"/>
                  </a:cubicBezTo>
                  <a:cubicBezTo>
                    <a:pt x="85" y="24"/>
                    <a:pt x="82" y="18"/>
                    <a:pt x="7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FE691595-24D2-45D0-A920-F008284A3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1908176"/>
              <a:ext cx="373063" cy="184150"/>
            </a:xfrm>
            <a:custGeom>
              <a:avLst/>
              <a:gdLst>
                <a:gd name="T0" fmla="*/ 417 w 558"/>
                <a:gd name="T1" fmla="*/ 0 h 275"/>
                <a:gd name="T2" fmla="*/ 141 w 558"/>
                <a:gd name="T3" fmla="*/ 0 h 275"/>
                <a:gd name="T4" fmla="*/ 0 w 558"/>
                <a:gd name="T5" fmla="*/ 137 h 275"/>
                <a:gd name="T6" fmla="*/ 141 w 558"/>
                <a:gd name="T7" fmla="*/ 275 h 275"/>
                <a:gd name="T8" fmla="*/ 417 w 558"/>
                <a:gd name="T9" fmla="*/ 275 h 275"/>
                <a:gd name="T10" fmla="*/ 558 w 558"/>
                <a:gd name="T11" fmla="*/ 137 h 275"/>
                <a:gd name="T12" fmla="*/ 417 w 558"/>
                <a:gd name="T13" fmla="*/ 0 h 275"/>
                <a:gd name="T14" fmla="*/ 272 w 558"/>
                <a:gd name="T15" fmla="*/ 167 h 275"/>
                <a:gd name="T16" fmla="*/ 257 w 558"/>
                <a:gd name="T17" fmla="*/ 189 h 275"/>
                <a:gd name="T18" fmla="*/ 233 w 558"/>
                <a:gd name="T19" fmla="*/ 202 h 275"/>
                <a:gd name="T20" fmla="*/ 203 w 558"/>
                <a:gd name="T21" fmla="*/ 207 h 275"/>
                <a:gd name="T22" fmla="*/ 172 w 558"/>
                <a:gd name="T23" fmla="*/ 202 h 275"/>
                <a:gd name="T24" fmla="*/ 148 w 558"/>
                <a:gd name="T25" fmla="*/ 189 h 275"/>
                <a:gd name="T26" fmla="*/ 133 w 558"/>
                <a:gd name="T27" fmla="*/ 167 h 275"/>
                <a:gd name="T28" fmla="*/ 128 w 558"/>
                <a:gd name="T29" fmla="*/ 138 h 275"/>
                <a:gd name="T30" fmla="*/ 133 w 558"/>
                <a:gd name="T31" fmla="*/ 108 h 275"/>
                <a:gd name="T32" fmla="*/ 148 w 558"/>
                <a:gd name="T33" fmla="*/ 87 h 275"/>
                <a:gd name="T34" fmla="*/ 172 w 558"/>
                <a:gd name="T35" fmla="*/ 73 h 275"/>
                <a:gd name="T36" fmla="*/ 203 w 558"/>
                <a:gd name="T37" fmla="*/ 69 h 275"/>
                <a:gd name="T38" fmla="*/ 233 w 558"/>
                <a:gd name="T39" fmla="*/ 73 h 275"/>
                <a:gd name="T40" fmla="*/ 257 w 558"/>
                <a:gd name="T41" fmla="*/ 87 h 275"/>
                <a:gd name="T42" fmla="*/ 272 w 558"/>
                <a:gd name="T43" fmla="*/ 108 h 275"/>
                <a:gd name="T44" fmla="*/ 277 w 558"/>
                <a:gd name="T45" fmla="*/ 138 h 275"/>
                <a:gd name="T46" fmla="*/ 272 w 558"/>
                <a:gd name="T47" fmla="*/ 167 h 275"/>
                <a:gd name="T48" fmla="*/ 418 w 558"/>
                <a:gd name="T49" fmla="*/ 203 h 275"/>
                <a:gd name="T50" fmla="*/ 384 w 558"/>
                <a:gd name="T51" fmla="*/ 178 h 275"/>
                <a:gd name="T52" fmla="*/ 378 w 558"/>
                <a:gd name="T53" fmla="*/ 170 h 275"/>
                <a:gd name="T54" fmla="*/ 343 w 558"/>
                <a:gd name="T55" fmla="*/ 145 h 275"/>
                <a:gd name="T56" fmla="*/ 327 w 558"/>
                <a:gd name="T57" fmla="*/ 174 h 275"/>
                <a:gd name="T58" fmla="*/ 313 w 558"/>
                <a:gd name="T59" fmla="*/ 203 h 275"/>
                <a:gd name="T60" fmla="*/ 300 w 558"/>
                <a:gd name="T61" fmla="*/ 172 h 275"/>
                <a:gd name="T62" fmla="*/ 300 w 558"/>
                <a:gd name="T63" fmla="*/ 104 h 275"/>
                <a:gd name="T64" fmla="*/ 313 w 558"/>
                <a:gd name="T65" fmla="*/ 73 h 275"/>
                <a:gd name="T66" fmla="*/ 327 w 558"/>
                <a:gd name="T67" fmla="*/ 102 h 275"/>
                <a:gd name="T68" fmla="*/ 342 w 558"/>
                <a:gd name="T69" fmla="*/ 131 h 275"/>
                <a:gd name="T70" fmla="*/ 376 w 558"/>
                <a:gd name="T71" fmla="*/ 106 h 275"/>
                <a:gd name="T72" fmla="*/ 382 w 558"/>
                <a:gd name="T73" fmla="*/ 98 h 275"/>
                <a:gd name="T74" fmla="*/ 415 w 558"/>
                <a:gd name="T75" fmla="*/ 73 h 275"/>
                <a:gd name="T76" fmla="*/ 412 w 558"/>
                <a:gd name="T77" fmla="*/ 98 h 275"/>
                <a:gd name="T78" fmla="*/ 402 w 558"/>
                <a:gd name="T79" fmla="*/ 112 h 275"/>
                <a:gd name="T80" fmla="*/ 402 w 558"/>
                <a:gd name="T81" fmla="*/ 162 h 275"/>
                <a:gd name="T82" fmla="*/ 414 w 558"/>
                <a:gd name="T83" fmla="*/ 178 h 275"/>
                <a:gd name="T84" fmla="*/ 418 w 558"/>
                <a:gd name="T85" fmla="*/ 20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8" h="275">
                  <a:moveTo>
                    <a:pt x="417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63" y="0"/>
                    <a:pt x="0" y="62"/>
                    <a:pt x="0" y="137"/>
                  </a:cubicBezTo>
                  <a:cubicBezTo>
                    <a:pt x="0" y="213"/>
                    <a:pt x="63" y="275"/>
                    <a:pt x="141" y="275"/>
                  </a:cubicBezTo>
                  <a:cubicBezTo>
                    <a:pt x="417" y="275"/>
                    <a:pt x="417" y="275"/>
                    <a:pt x="417" y="275"/>
                  </a:cubicBezTo>
                  <a:cubicBezTo>
                    <a:pt x="494" y="275"/>
                    <a:pt x="558" y="213"/>
                    <a:pt x="558" y="137"/>
                  </a:cubicBezTo>
                  <a:cubicBezTo>
                    <a:pt x="558" y="62"/>
                    <a:pt x="494" y="0"/>
                    <a:pt x="417" y="0"/>
                  </a:cubicBezTo>
                  <a:close/>
                  <a:moveTo>
                    <a:pt x="272" y="167"/>
                  </a:moveTo>
                  <a:cubicBezTo>
                    <a:pt x="268" y="176"/>
                    <a:pt x="263" y="183"/>
                    <a:pt x="257" y="189"/>
                  </a:cubicBezTo>
                  <a:cubicBezTo>
                    <a:pt x="250" y="195"/>
                    <a:pt x="242" y="199"/>
                    <a:pt x="233" y="202"/>
                  </a:cubicBezTo>
                  <a:cubicBezTo>
                    <a:pt x="224" y="205"/>
                    <a:pt x="214" y="207"/>
                    <a:pt x="203" y="207"/>
                  </a:cubicBezTo>
                  <a:cubicBezTo>
                    <a:pt x="191" y="207"/>
                    <a:pt x="181" y="205"/>
                    <a:pt x="172" y="202"/>
                  </a:cubicBezTo>
                  <a:cubicBezTo>
                    <a:pt x="163" y="199"/>
                    <a:pt x="155" y="195"/>
                    <a:pt x="148" y="189"/>
                  </a:cubicBezTo>
                  <a:cubicBezTo>
                    <a:pt x="142" y="183"/>
                    <a:pt x="137" y="176"/>
                    <a:pt x="133" y="167"/>
                  </a:cubicBezTo>
                  <a:cubicBezTo>
                    <a:pt x="130" y="159"/>
                    <a:pt x="128" y="149"/>
                    <a:pt x="128" y="138"/>
                  </a:cubicBezTo>
                  <a:cubicBezTo>
                    <a:pt x="128" y="127"/>
                    <a:pt x="130" y="117"/>
                    <a:pt x="133" y="108"/>
                  </a:cubicBezTo>
                  <a:cubicBezTo>
                    <a:pt x="137" y="100"/>
                    <a:pt x="142" y="92"/>
                    <a:pt x="148" y="87"/>
                  </a:cubicBezTo>
                  <a:cubicBezTo>
                    <a:pt x="155" y="81"/>
                    <a:pt x="163" y="76"/>
                    <a:pt x="172" y="73"/>
                  </a:cubicBezTo>
                  <a:cubicBezTo>
                    <a:pt x="181" y="70"/>
                    <a:pt x="191" y="69"/>
                    <a:pt x="203" y="69"/>
                  </a:cubicBezTo>
                  <a:cubicBezTo>
                    <a:pt x="214" y="69"/>
                    <a:pt x="224" y="70"/>
                    <a:pt x="233" y="73"/>
                  </a:cubicBezTo>
                  <a:cubicBezTo>
                    <a:pt x="242" y="76"/>
                    <a:pt x="250" y="81"/>
                    <a:pt x="257" y="87"/>
                  </a:cubicBezTo>
                  <a:cubicBezTo>
                    <a:pt x="263" y="92"/>
                    <a:pt x="268" y="100"/>
                    <a:pt x="272" y="108"/>
                  </a:cubicBezTo>
                  <a:cubicBezTo>
                    <a:pt x="275" y="117"/>
                    <a:pt x="277" y="127"/>
                    <a:pt x="277" y="138"/>
                  </a:cubicBezTo>
                  <a:cubicBezTo>
                    <a:pt x="277" y="149"/>
                    <a:pt x="275" y="159"/>
                    <a:pt x="272" y="167"/>
                  </a:cubicBezTo>
                  <a:close/>
                  <a:moveTo>
                    <a:pt x="418" y="203"/>
                  </a:moveTo>
                  <a:cubicBezTo>
                    <a:pt x="409" y="203"/>
                    <a:pt x="394" y="192"/>
                    <a:pt x="384" y="178"/>
                  </a:cubicBezTo>
                  <a:cubicBezTo>
                    <a:pt x="378" y="170"/>
                    <a:pt x="378" y="170"/>
                    <a:pt x="378" y="170"/>
                  </a:cubicBezTo>
                  <a:cubicBezTo>
                    <a:pt x="368" y="157"/>
                    <a:pt x="352" y="145"/>
                    <a:pt x="343" y="145"/>
                  </a:cubicBezTo>
                  <a:cubicBezTo>
                    <a:pt x="334" y="145"/>
                    <a:pt x="327" y="158"/>
                    <a:pt x="327" y="174"/>
                  </a:cubicBezTo>
                  <a:cubicBezTo>
                    <a:pt x="327" y="190"/>
                    <a:pt x="321" y="203"/>
                    <a:pt x="313" y="203"/>
                  </a:cubicBezTo>
                  <a:cubicBezTo>
                    <a:pt x="306" y="203"/>
                    <a:pt x="300" y="189"/>
                    <a:pt x="300" y="172"/>
                  </a:cubicBezTo>
                  <a:cubicBezTo>
                    <a:pt x="300" y="104"/>
                    <a:pt x="300" y="104"/>
                    <a:pt x="300" y="104"/>
                  </a:cubicBezTo>
                  <a:cubicBezTo>
                    <a:pt x="300" y="87"/>
                    <a:pt x="306" y="73"/>
                    <a:pt x="313" y="73"/>
                  </a:cubicBezTo>
                  <a:cubicBezTo>
                    <a:pt x="321" y="73"/>
                    <a:pt x="327" y="86"/>
                    <a:pt x="327" y="102"/>
                  </a:cubicBezTo>
                  <a:cubicBezTo>
                    <a:pt x="327" y="118"/>
                    <a:pt x="334" y="131"/>
                    <a:pt x="342" y="131"/>
                  </a:cubicBezTo>
                  <a:cubicBezTo>
                    <a:pt x="351" y="131"/>
                    <a:pt x="366" y="120"/>
                    <a:pt x="376" y="106"/>
                  </a:cubicBezTo>
                  <a:cubicBezTo>
                    <a:pt x="382" y="98"/>
                    <a:pt x="382" y="98"/>
                    <a:pt x="382" y="98"/>
                  </a:cubicBezTo>
                  <a:cubicBezTo>
                    <a:pt x="392" y="84"/>
                    <a:pt x="407" y="73"/>
                    <a:pt x="415" y="73"/>
                  </a:cubicBezTo>
                  <a:cubicBezTo>
                    <a:pt x="423" y="73"/>
                    <a:pt x="422" y="84"/>
                    <a:pt x="412" y="98"/>
                  </a:cubicBezTo>
                  <a:cubicBezTo>
                    <a:pt x="402" y="112"/>
                    <a:pt x="402" y="112"/>
                    <a:pt x="402" y="112"/>
                  </a:cubicBezTo>
                  <a:cubicBezTo>
                    <a:pt x="392" y="126"/>
                    <a:pt x="392" y="148"/>
                    <a:pt x="402" y="162"/>
                  </a:cubicBezTo>
                  <a:cubicBezTo>
                    <a:pt x="414" y="178"/>
                    <a:pt x="414" y="178"/>
                    <a:pt x="414" y="178"/>
                  </a:cubicBezTo>
                  <a:cubicBezTo>
                    <a:pt x="425" y="192"/>
                    <a:pt x="426" y="203"/>
                    <a:pt x="418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oup 33">
            <a:extLst>
              <a:ext uri="{FF2B5EF4-FFF2-40B4-BE49-F238E27FC236}">
                <a16:creationId xmlns:a16="http://schemas.microsoft.com/office/drawing/2014/main" id="{2DA37BAF-DF7E-4741-96E9-7CD90F6D0BBF}"/>
              </a:ext>
            </a:extLst>
          </p:cNvPr>
          <p:cNvGrpSpPr/>
          <p:nvPr/>
        </p:nvGrpSpPr>
        <p:grpSpPr>
          <a:xfrm>
            <a:off x="6549893" y="842963"/>
            <a:ext cx="1911886" cy="755243"/>
            <a:chOff x="1197898" y="2503545"/>
            <a:chExt cx="2198693" cy="1006991"/>
          </a:xfrm>
        </p:grpSpPr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63A8D454-B2BF-4272-8103-6902F7249438}"/>
                </a:ext>
              </a:extLst>
            </p:cNvPr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3" name="TextBox 35">
              <a:extLst>
                <a:ext uri="{FF2B5EF4-FFF2-40B4-BE49-F238E27FC236}">
                  <a16:creationId xmlns:a16="http://schemas.microsoft.com/office/drawing/2014/main" id="{91639E4C-D606-4BA4-B00D-24FFFECCDF4D}"/>
                </a:ext>
              </a:extLst>
            </p:cNvPr>
            <p:cNvSpPr txBox="1">
              <a:spLocks/>
            </p:cNvSpPr>
            <p:nvPr/>
          </p:nvSpPr>
          <p:spPr>
            <a:xfrm>
              <a:off x="1197898" y="2891770"/>
              <a:ext cx="2198693" cy="61876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 fontScale="92500" lnSpcReduction="200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3" name="Group 36">
            <a:extLst>
              <a:ext uri="{FF2B5EF4-FFF2-40B4-BE49-F238E27FC236}">
                <a16:creationId xmlns:a16="http://schemas.microsoft.com/office/drawing/2014/main" id="{AA173C46-C68D-48A3-AD7E-A36F52769313}"/>
              </a:ext>
            </a:extLst>
          </p:cNvPr>
          <p:cNvGrpSpPr/>
          <p:nvPr/>
        </p:nvGrpSpPr>
        <p:grpSpPr>
          <a:xfrm>
            <a:off x="6787458" y="2952916"/>
            <a:ext cx="1911886" cy="755243"/>
            <a:chOff x="1197898" y="2503545"/>
            <a:chExt cx="2198693" cy="1006991"/>
          </a:xfrm>
        </p:grpSpPr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A7D7B2A3-EC0B-4E5E-9938-A74BA4B67C3C}"/>
                </a:ext>
              </a:extLst>
            </p:cNvPr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1" name="TextBox 42">
              <a:extLst>
                <a:ext uri="{FF2B5EF4-FFF2-40B4-BE49-F238E27FC236}">
                  <a16:creationId xmlns:a16="http://schemas.microsoft.com/office/drawing/2014/main" id="{4E8731C3-9D3F-4EDE-A1ED-BCB0ACBF517D}"/>
                </a:ext>
              </a:extLst>
            </p:cNvPr>
            <p:cNvSpPr txBox="1">
              <a:spLocks/>
            </p:cNvSpPr>
            <p:nvPr/>
          </p:nvSpPr>
          <p:spPr>
            <a:xfrm>
              <a:off x="1197898" y="2891770"/>
              <a:ext cx="2198693" cy="61876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 fontScale="92500" lnSpcReduction="200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4" name="Group 43">
            <a:extLst>
              <a:ext uri="{FF2B5EF4-FFF2-40B4-BE49-F238E27FC236}">
                <a16:creationId xmlns:a16="http://schemas.microsoft.com/office/drawing/2014/main" id="{BCD83799-C6A1-45FA-A68F-6652D17BE2F0}"/>
              </a:ext>
            </a:extLst>
          </p:cNvPr>
          <p:cNvGrpSpPr/>
          <p:nvPr/>
        </p:nvGrpSpPr>
        <p:grpSpPr>
          <a:xfrm>
            <a:off x="5717363" y="1952680"/>
            <a:ext cx="1911886" cy="755243"/>
            <a:chOff x="1197898" y="2503545"/>
            <a:chExt cx="2198693" cy="1006991"/>
          </a:xfrm>
        </p:grpSpPr>
        <p:sp>
          <p:nvSpPr>
            <p:cNvPr id="18" name="TextBox 44">
              <a:extLst>
                <a:ext uri="{FF2B5EF4-FFF2-40B4-BE49-F238E27FC236}">
                  <a16:creationId xmlns:a16="http://schemas.microsoft.com/office/drawing/2014/main" id="{CA008EE7-ECAA-472B-B53D-EE9360EA18D5}"/>
                </a:ext>
              </a:extLst>
            </p:cNvPr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9" name="TextBox 45">
              <a:extLst>
                <a:ext uri="{FF2B5EF4-FFF2-40B4-BE49-F238E27FC236}">
                  <a16:creationId xmlns:a16="http://schemas.microsoft.com/office/drawing/2014/main" id="{D244798D-C683-49C1-AADF-9AA570B8B87B}"/>
                </a:ext>
              </a:extLst>
            </p:cNvPr>
            <p:cNvSpPr txBox="1">
              <a:spLocks/>
            </p:cNvSpPr>
            <p:nvPr/>
          </p:nvSpPr>
          <p:spPr>
            <a:xfrm>
              <a:off x="1197898" y="2891770"/>
              <a:ext cx="2198693" cy="61876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rmAutofit fontScale="92500" lnSpcReduction="200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5" name="Group 46">
            <a:extLst>
              <a:ext uri="{FF2B5EF4-FFF2-40B4-BE49-F238E27FC236}">
                <a16:creationId xmlns:a16="http://schemas.microsoft.com/office/drawing/2014/main" id="{562AA80D-C8BD-4ACB-8EA7-997B44274BEB}"/>
              </a:ext>
            </a:extLst>
          </p:cNvPr>
          <p:cNvGrpSpPr/>
          <p:nvPr/>
        </p:nvGrpSpPr>
        <p:grpSpPr>
          <a:xfrm>
            <a:off x="5717363" y="3855419"/>
            <a:ext cx="1911886" cy="755243"/>
            <a:chOff x="1197898" y="2503545"/>
            <a:chExt cx="2198693" cy="1006991"/>
          </a:xfrm>
        </p:grpSpPr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7D5BC058-7955-4A39-857A-8789D2C4BB5D}"/>
                </a:ext>
              </a:extLst>
            </p:cNvPr>
            <p:cNvSpPr txBox="1"/>
            <p:nvPr/>
          </p:nvSpPr>
          <p:spPr>
            <a:xfrm>
              <a:off x="1197898" y="2503545"/>
              <a:ext cx="2198693" cy="388226"/>
            </a:xfrm>
            <a:prstGeom prst="rect">
              <a:avLst/>
            </a:prstGeom>
            <a:noFill/>
          </p:spPr>
          <p:txBody>
            <a:bodyPr wrap="none" lIns="54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7" name="TextBox 48">
              <a:extLst>
                <a:ext uri="{FF2B5EF4-FFF2-40B4-BE49-F238E27FC236}">
                  <a16:creationId xmlns:a16="http://schemas.microsoft.com/office/drawing/2014/main" id="{915DE814-F416-47AB-8F73-29C5867B1610}"/>
                </a:ext>
              </a:extLst>
            </p:cNvPr>
            <p:cNvSpPr txBox="1">
              <a:spLocks/>
            </p:cNvSpPr>
            <p:nvPr/>
          </p:nvSpPr>
          <p:spPr>
            <a:xfrm>
              <a:off x="1197898" y="2891770"/>
              <a:ext cx="2198693" cy="618766"/>
            </a:xfrm>
            <a:prstGeom prst="rect">
              <a:avLst/>
            </a:prstGeom>
          </p:spPr>
          <p:txBody>
            <a:bodyPr vert="horz" wrap="square" lIns="540000" tIns="0" rIns="0" bIns="0" anchor="ctr" anchorCtr="0">
              <a:normAutofit fontScale="92500" lnSpcReduction="200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1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883E4E04-D68A-4D61-A08C-E8A013C70BF7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E3FCE20-3643-415F-B16D-C72A913E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70D78934-B235-4507-A906-B79C5699D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6A1452D-02BB-46D0-9325-78A48116B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3B906A-6FA8-4F8F-9783-002AD83F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F9DFD559-3379-4E7A-9185-B2FB18CBF1A0}"/>
              </a:ext>
            </a:extLst>
          </p:cNvPr>
          <p:cNvGrpSpPr/>
          <p:nvPr/>
        </p:nvGrpSpPr>
        <p:grpSpPr>
          <a:xfrm>
            <a:off x="2830713" y="1724972"/>
            <a:ext cx="3516863" cy="1758432"/>
            <a:chOff x="5025571" y="2441729"/>
            <a:chExt cx="11048999" cy="5524501"/>
          </a:xfrm>
        </p:grpSpPr>
        <p:sp>
          <p:nvSpPr>
            <p:cNvPr id="27" name="Arc 24">
              <a:extLst>
                <a:ext uri="{FF2B5EF4-FFF2-40B4-BE49-F238E27FC236}">
                  <a16:creationId xmlns:a16="http://schemas.microsoft.com/office/drawing/2014/main" id="{FDE21B4D-C458-4D1E-96AE-513812896839}"/>
                </a:ext>
              </a:extLst>
            </p:cNvPr>
            <p:cNvSpPr/>
            <p:nvPr/>
          </p:nvSpPr>
          <p:spPr>
            <a:xfrm rot="5400000">
              <a:off x="5025571" y="2441729"/>
              <a:ext cx="5524501" cy="5524501"/>
            </a:xfrm>
            <a:prstGeom prst="arc">
              <a:avLst>
                <a:gd name="adj1" fmla="val 16200000"/>
                <a:gd name="adj2" fmla="val 10800000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id="{17C9CD0B-D117-4E1E-A4C0-8D640C5B0EC9}"/>
                </a:ext>
              </a:extLst>
            </p:cNvPr>
            <p:cNvSpPr/>
            <p:nvPr/>
          </p:nvSpPr>
          <p:spPr>
            <a:xfrm rot="16200000">
              <a:off x="10550070" y="2441730"/>
              <a:ext cx="5524500" cy="5524500"/>
            </a:xfrm>
            <a:prstGeom prst="arc">
              <a:avLst>
                <a:gd name="adj1" fmla="val 16297427"/>
                <a:gd name="adj2" fmla="val 10800000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" name="Oval 16">
            <a:extLst>
              <a:ext uri="{FF2B5EF4-FFF2-40B4-BE49-F238E27FC236}">
                <a16:creationId xmlns:a16="http://schemas.microsoft.com/office/drawing/2014/main" id="{783C2E13-DE8A-4A24-8B07-00A8EB82D5B0}"/>
              </a:ext>
            </a:extLst>
          </p:cNvPr>
          <p:cNvSpPr/>
          <p:nvPr/>
        </p:nvSpPr>
        <p:spPr>
          <a:xfrm>
            <a:off x="3075888" y="3128452"/>
            <a:ext cx="303665" cy="30366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Oval 17">
            <a:extLst>
              <a:ext uri="{FF2B5EF4-FFF2-40B4-BE49-F238E27FC236}">
                <a16:creationId xmlns:a16="http://schemas.microsoft.com/office/drawing/2014/main" id="{19864507-DA6E-4C28-8EF4-3E602BED1424}"/>
              </a:ext>
            </a:extLst>
          </p:cNvPr>
          <p:cNvSpPr/>
          <p:nvPr/>
        </p:nvSpPr>
        <p:spPr>
          <a:xfrm>
            <a:off x="5814497" y="1711983"/>
            <a:ext cx="303665" cy="30366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881B1D65-AD3F-44B9-8D08-D9B35CE5478D}"/>
              </a:ext>
            </a:extLst>
          </p:cNvPr>
          <p:cNvGrpSpPr/>
          <p:nvPr/>
        </p:nvGrpSpPr>
        <p:grpSpPr>
          <a:xfrm>
            <a:off x="4970388" y="2913543"/>
            <a:ext cx="995943" cy="995940"/>
            <a:chOff x="6714584" y="3938476"/>
            <a:chExt cx="1022143" cy="1022141"/>
          </a:xfrm>
        </p:grpSpPr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803199A3-2354-4C99-9DAB-FB44CD03848E}"/>
                </a:ext>
              </a:extLst>
            </p:cNvPr>
            <p:cNvSpPr/>
            <p:nvPr/>
          </p:nvSpPr>
          <p:spPr>
            <a:xfrm flipH="1">
              <a:off x="6714584" y="3938476"/>
              <a:ext cx="1022143" cy="10221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F56AC461-499B-4A23-B039-399DCF5BBE69}"/>
                </a:ext>
              </a:extLst>
            </p:cNvPr>
            <p:cNvSpPr/>
            <p:nvPr/>
          </p:nvSpPr>
          <p:spPr>
            <a:xfrm flipH="1">
              <a:off x="6793889" y="4011683"/>
              <a:ext cx="871263" cy="87126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29">
              <a:extLst>
                <a:ext uri="{FF2B5EF4-FFF2-40B4-BE49-F238E27FC236}">
                  <a16:creationId xmlns:a16="http://schemas.microsoft.com/office/drawing/2014/main" id="{C918127C-2CA1-4804-B9EA-460984C0A7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61794" y="4287769"/>
              <a:ext cx="381053" cy="311001"/>
            </a:xfrm>
            <a:custGeom>
              <a:avLst/>
              <a:gdLst>
                <a:gd name="connsiteX0" fmla="*/ 130130 w 508000"/>
                <a:gd name="connsiteY0" fmla="*/ 314926 h 414610"/>
                <a:gd name="connsiteX1" fmla="*/ 207920 w 508000"/>
                <a:gd name="connsiteY1" fmla="*/ 327583 h 414610"/>
                <a:gd name="connsiteX2" fmla="*/ 52339 w 508000"/>
                <a:gd name="connsiteY2" fmla="*/ 327583 h 414610"/>
                <a:gd name="connsiteX3" fmla="*/ 130130 w 508000"/>
                <a:gd name="connsiteY3" fmla="*/ 314926 h 414610"/>
                <a:gd name="connsiteX4" fmla="*/ 130130 w 508000"/>
                <a:gd name="connsiteY4" fmla="*/ 243364 h 414610"/>
                <a:gd name="connsiteX5" fmla="*/ 207920 w 508000"/>
                <a:gd name="connsiteY5" fmla="*/ 255534 h 414610"/>
                <a:gd name="connsiteX6" fmla="*/ 52339 w 508000"/>
                <a:gd name="connsiteY6" fmla="*/ 255534 h 414610"/>
                <a:gd name="connsiteX7" fmla="*/ 130130 w 508000"/>
                <a:gd name="connsiteY7" fmla="*/ 243364 h 414610"/>
                <a:gd name="connsiteX8" fmla="*/ 372875 w 508000"/>
                <a:gd name="connsiteY8" fmla="*/ 242403 h 414610"/>
                <a:gd name="connsiteX9" fmla="*/ 400550 w 508000"/>
                <a:gd name="connsiteY9" fmla="*/ 259928 h 414610"/>
                <a:gd name="connsiteX10" fmla="*/ 428226 w 508000"/>
                <a:gd name="connsiteY10" fmla="*/ 242403 h 414610"/>
                <a:gd name="connsiteX11" fmla="*/ 457843 w 508000"/>
                <a:gd name="connsiteY11" fmla="*/ 271124 h 414610"/>
                <a:gd name="connsiteX12" fmla="*/ 451532 w 508000"/>
                <a:gd name="connsiteY12" fmla="*/ 293030 h 414610"/>
                <a:gd name="connsiteX13" fmla="*/ 400550 w 508000"/>
                <a:gd name="connsiteY13" fmla="*/ 335382 h 414610"/>
                <a:gd name="connsiteX14" fmla="*/ 349569 w 508000"/>
                <a:gd name="connsiteY14" fmla="*/ 293030 h 414610"/>
                <a:gd name="connsiteX15" fmla="*/ 343258 w 508000"/>
                <a:gd name="connsiteY15" fmla="*/ 271124 h 414610"/>
                <a:gd name="connsiteX16" fmla="*/ 372875 w 508000"/>
                <a:gd name="connsiteY16" fmla="*/ 242403 h 414610"/>
                <a:gd name="connsiteX17" fmla="*/ 130130 w 508000"/>
                <a:gd name="connsiteY17" fmla="*/ 171315 h 414610"/>
                <a:gd name="connsiteX18" fmla="*/ 207920 w 508000"/>
                <a:gd name="connsiteY18" fmla="*/ 183972 h 414610"/>
                <a:gd name="connsiteX19" fmla="*/ 52339 w 508000"/>
                <a:gd name="connsiteY19" fmla="*/ 183972 h 414610"/>
                <a:gd name="connsiteX20" fmla="*/ 130130 w 508000"/>
                <a:gd name="connsiteY20" fmla="*/ 171315 h 414610"/>
                <a:gd name="connsiteX21" fmla="*/ 130130 w 508000"/>
                <a:gd name="connsiteY21" fmla="*/ 99753 h 414610"/>
                <a:gd name="connsiteX22" fmla="*/ 207920 w 508000"/>
                <a:gd name="connsiteY22" fmla="*/ 112410 h 414610"/>
                <a:gd name="connsiteX23" fmla="*/ 52339 w 508000"/>
                <a:gd name="connsiteY23" fmla="*/ 112410 h 414610"/>
                <a:gd name="connsiteX24" fmla="*/ 130130 w 508000"/>
                <a:gd name="connsiteY24" fmla="*/ 99753 h 414610"/>
                <a:gd name="connsiteX25" fmla="*/ 322230 w 508000"/>
                <a:gd name="connsiteY25" fmla="*/ 85796 h 414610"/>
                <a:gd name="connsiteX26" fmla="*/ 349955 w 508000"/>
                <a:gd name="connsiteY26" fmla="*/ 102810 h 414610"/>
                <a:gd name="connsiteX27" fmla="*/ 378166 w 508000"/>
                <a:gd name="connsiteY27" fmla="*/ 85796 h 414610"/>
                <a:gd name="connsiteX28" fmla="*/ 407350 w 508000"/>
                <a:gd name="connsiteY28" fmla="*/ 114478 h 414610"/>
                <a:gd name="connsiteX29" fmla="*/ 401026 w 508000"/>
                <a:gd name="connsiteY29" fmla="*/ 136353 h 414610"/>
                <a:gd name="connsiteX30" fmla="*/ 349955 w 508000"/>
                <a:gd name="connsiteY30" fmla="*/ 178160 h 414610"/>
                <a:gd name="connsiteX31" fmla="*/ 298884 w 508000"/>
                <a:gd name="connsiteY31" fmla="*/ 136353 h 414610"/>
                <a:gd name="connsiteX32" fmla="*/ 292560 w 508000"/>
                <a:gd name="connsiteY32" fmla="*/ 114478 h 414610"/>
                <a:gd name="connsiteX33" fmla="*/ 322230 w 508000"/>
                <a:gd name="connsiteY33" fmla="*/ 85796 h 414610"/>
                <a:gd name="connsiteX34" fmla="*/ 378205 w 508000"/>
                <a:gd name="connsiteY34" fmla="*/ 28711 h 414610"/>
                <a:gd name="connsiteX35" fmla="*/ 284869 w 508000"/>
                <a:gd name="connsiteY35" fmla="*/ 39904 h 414610"/>
                <a:gd name="connsiteX36" fmla="*/ 268827 w 508000"/>
                <a:gd name="connsiteY36" fmla="*/ 58882 h 414610"/>
                <a:gd name="connsiteX37" fmla="*/ 268827 w 508000"/>
                <a:gd name="connsiteY37" fmla="*/ 369840 h 414610"/>
                <a:gd name="connsiteX38" fmla="*/ 284869 w 508000"/>
                <a:gd name="connsiteY38" fmla="*/ 386385 h 414610"/>
                <a:gd name="connsiteX39" fmla="*/ 377233 w 508000"/>
                <a:gd name="connsiteY39" fmla="*/ 382979 h 414610"/>
                <a:gd name="connsiteX40" fmla="*/ 471541 w 508000"/>
                <a:gd name="connsiteY40" fmla="*/ 386385 h 414610"/>
                <a:gd name="connsiteX41" fmla="*/ 487583 w 508000"/>
                <a:gd name="connsiteY41" fmla="*/ 369840 h 414610"/>
                <a:gd name="connsiteX42" fmla="*/ 487583 w 508000"/>
                <a:gd name="connsiteY42" fmla="*/ 58882 h 414610"/>
                <a:gd name="connsiteX43" fmla="*/ 471541 w 508000"/>
                <a:gd name="connsiteY43" fmla="*/ 39904 h 414610"/>
                <a:gd name="connsiteX44" fmla="*/ 378205 w 508000"/>
                <a:gd name="connsiteY44" fmla="*/ 28711 h 414610"/>
                <a:gd name="connsiteX45" fmla="*/ 129795 w 508000"/>
                <a:gd name="connsiteY45" fmla="*/ 28711 h 414610"/>
                <a:gd name="connsiteX46" fmla="*/ 36459 w 508000"/>
                <a:gd name="connsiteY46" fmla="*/ 39904 h 414610"/>
                <a:gd name="connsiteX47" fmla="*/ 20417 w 508000"/>
                <a:gd name="connsiteY47" fmla="*/ 58882 h 414610"/>
                <a:gd name="connsiteX48" fmla="*/ 20417 w 508000"/>
                <a:gd name="connsiteY48" fmla="*/ 369840 h 414610"/>
                <a:gd name="connsiteX49" fmla="*/ 36459 w 508000"/>
                <a:gd name="connsiteY49" fmla="*/ 386385 h 414610"/>
                <a:gd name="connsiteX50" fmla="*/ 128823 w 508000"/>
                <a:gd name="connsiteY50" fmla="*/ 382979 h 414610"/>
                <a:gd name="connsiteX51" fmla="*/ 222645 w 508000"/>
                <a:gd name="connsiteY51" fmla="*/ 386385 h 414610"/>
                <a:gd name="connsiteX52" fmla="*/ 239173 w 508000"/>
                <a:gd name="connsiteY52" fmla="*/ 369840 h 414610"/>
                <a:gd name="connsiteX53" fmla="*/ 239173 w 508000"/>
                <a:gd name="connsiteY53" fmla="*/ 58882 h 414610"/>
                <a:gd name="connsiteX54" fmla="*/ 223131 w 508000"/>
                <a:gd name="connsiteY54" fmla="*/ 39904 h 414610"/>
                <a:gd name="connsiteX55" fmla="*/ 129795 w 508000"/>
                <a:gd name="connsiteY55" fmla="*/ 28711 h 414610"/>
                <a:gd name="connsiteX56" fmla="*/ 126878 w 508000"/>
                <a:gd name="connsiteY56" fmla="*/ 0 h 414610"/>
                <a:gd name="connsiteX57" fmla="*/ 254243 w 508000"/>
                <a:gd name="connsiteY57" fmla="*/ 11679 h 414610"/>
                <a:gd name="connsiteX58" fmla="*/ 381122 w 508000"/>
                <a:gd name="connsiteY58" fmla="*/ 0 h 414610"/>
                <a:gd name="connsiteX59" fmla="*/ 489041 w 508000"/>
                <a:gd name="connsiteY59" fmla="*/ 13139 h 414610"/>
                <a:gd name="connsiteX60" fmla="*/ 508000 w 508000"/>
                <a:gd name="connsiteY60" fmla="*/ 35038 h 414610"/>
                <a:gd name="connsiteX61" fmla="*/ 508000 w 508000"/>
                <a:gd name="connsiteY61" fmla="*/ 395631 h 414610"/>
                <a:gd name="connsiteX62" fmla="*/ 489041 w 508000"/>
                <a:gd name="connsiteY62" fmla="*/ 414610 h 414610"/>
                <a:gd name="connsiteX63" fmla="*/ 379663 w 508000"/>
                <a:gd name="connsiteY63" fmla="*/ 410717 h 414610"/>
                <a:gd name="connsiteX64" fmla="*/ 125906 w 508000"/>
                <a:gd name="connsiteY64" fmla="*/ 410717 h 414610"/>
                <a:gd name="connsiteX65" fmla="*/ 18959 w 508000"/>
                <a:gd name="connsiteY65" fmla="*/ 414610 h 414610"/>
                <a:gd name="connsiteX66" fmla="*/ 0 w 508000"/>
                <a:gd name="connsiteY66" fmla="*/ 395631 h 414610"/>
                <a:gd name="connsiteX67" fmla="*/ 0 w 508000"/>
                <a:gd name="connsiteY67" fmla="*/ 35038 h 414610"/>
                <a:gd name="connsiteX68" fmla="*/ 18959 w 508000"/>
                <a:gd name="connsiteY68" fmla="*/ 13139 h 414610"/>
                <a:gd name="connsiteX69" fmla="*/ 126878 w 508000"/>
                <a:gd name="connsiteY69" fmla="*/ 0 h 41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08000" h="414610">
                  <a:moveTo>
                    <a:pt x="130130" y="314926"/>
                  </a:moveTo>
                  <a:cubicBezTo>
                    <a:pt x="183610" y="314926"/>
                    <a:pt x="207920" y="327583"/>
                    <a:pt x="207920" y="327583"/>
                  </a:cubicBezTo>
                  <a:lnTo>
                    <a:pt x="52339" y="327583"/>
                  </a:lnTo>
                  <a:cubicBezTo>
                    <a:pt x="52339" y="327583"/>
                    <a:pt x="76649" y="314926"/>
                    <a:pt x="130130" y="314926"/>
                  </a:cubicBezTo>
                  <a:close/>
                  <a:moveTo>
                    <a:pt x="130130" y="243364"/>
                  </a:moveTo>
                  <a:cubicBezTo>
                    <a:pt x="183610" y="243364"/>
                    <a:pt x="207920" y="255534"/>
                    <a:pt x="207920" y="255534"/>
                  </a:cubicBezTo>
                  <a:lnTo>
                    <a:pt x="52339" y="255534"/>
                  </a:lnTo>
                  <a:cubicBezTo>
                    <a:pt x="52339" y="255534"/>
                    <a:pt x="76649" y="243364"/>
                    <a:pt x="130130" y="243364"/>
                  </a:cubicBezTo>
                  <a:close/>
                  <a:moveTo>
                    <a:pt x="372875" y="242403"/>
                  </a:moveTo>
                  <a:cubicBezTo>
                    <a:pt x="388898" y="242403"/>
                    <a:pt x="398608" y="259928"/>
                    <a:pt x="400550" y="259928"/>
                  </a:cubicBezTo>
                  <a:cubicBezTo>
                    <a:pt x="402978" y="259928"/>
                    <a:pt x="412689" y="242403"/>
                    <a:pt x="428226" y="242403"/>
                  </a:cubicBezTo>
                  <a:cubicBezTo>
                    <a:pt x="444249" y="242403"/>
                    <a:pt x="456872" y="255547"/>
                    <a:pt x="457843" y="271124"/>
                  </a:cubicBezTo>
                  <a:cubicBezTo>
                    <a:pt x="458329" y="280374"/>
                    <a:pt x="455416" y="287189"/>
                    <a:pt x="451532" y="293030"/>
                  </a:cubicBezTo>
                  <a:cubicBezTo>
                    <a:pt x="443277" y="305687"/>
                    <a:pt x="408319" y="335382"/>
                    <a:pt x="400550" y="335382"/>
                  </a:cubicBezTo>
                  <a:cubicBezTo>
                    <a:pt x="393267" y="335382"/>
                    <a:pt x="357824" y="305687"/>
                    <a:pt x="349569" y="293030"/>
                  </a:cubicBezTo>
                  <a:cubicBezTo>
                    <a:pt x="345685" y="287189"/>
                    <a:pt x="342772" y="280374"/>
                    <a:pt x="343258" y="271124"/>
                  </a:cubicBezTo>
                  <a:cubicBezTo>
                    <a:pt x="344229" y="255547"/>
                    <a:pt x="356852" y="242403"/>
                    <a:pt x="372875" y="242403"/>
                  </a:cubicBezTo>
                  <a:close/>
                  <a:moveTo>
                    <a:pt x="130130" y="171315"/>
                  </a:moveTo>
                  <a:cubicBezTo>
                    <a:pt x="183610" y="171315"/>
                    <a:pt x="207920" y="183972"/>
                    <a:pt x="207920" y="183972"/>
                  </a:cubicBezTo>
                  <a:lnTo>
                    <a:pt x="52339" y="183972"/>
                  </a:lnTo>
                  <a:cubicBezTo>
                    <a:pt x="52339" y="183972"/>
                    <a:pt x="76649" y="171315"/>
                    <a:pt x="130130" y="171315"/>
                  </a:cubicBezTo>
                  <a:close/>
                  <a:moveTo>
                    <a:pt x="130130" y="99753"/>
                  </a:moveTo>
                  <a:cubicBezTo>
                    <a:pt x="183610" y="99753"/>
                    <a:pt x="207920" y="112410"/>
                    <a:pt x="207920" y="112410"/>
                  </a:cubicBezTo>
                  <a:lnTo>
                    <a:pt x="52339" y="112410"/>
                  </a:lnTo>
                  <a:cubicBezTo>
                    <a:pt x="52339" y="112410"/>
                    <a:pt x="76649" y="99753"/>
                    <a:pt x="130130" y="99753"/>
                  </a:cubicBezTo>
                  <a:close/>
                  <a:moveTo>
                    <a:pt x="322230" y="85796"/>
                  </a:moveTo>
                  <a:cubicBezTo>
                    <a:pt x="338768" y="85796"/>
                    <a:pt x="348009" y="102810"/>
                    <a:pt x="349955" y="102810"/>
                  </a:cubicBezTo>
                  <a:cubicBezTo>
                    <a:pt x="352387" y="102810"/>
                    <a:pt x="362115" y="85796"/>
                    <a:pt x="378166" y="85796"/>
                  </a:cubicBezTo>
                  <a:cubicBezTo>
                    <a:pt x="393731" y="85796"/>
                    <a:pt x="406863" y="98435"/>
                    <a:pt x="407350" y="114478"/>
                  </a:cubicBezTo>
                  <a:cubicBezTo>
                    <a:pt x="407836" y="123228"/>
                    <a:pt x="405404" y="130034"/>
                    <a:pt x="401026" y="136353"/>
                  </a:cubicBezTo>
                  <a:cubicBezTo>
                    <a:pt x="392758" y="148992"/>
                    <a:pt x="357737" y="178160"/>
                    <a:pt x="349955" y="178160"/>
                  </a:cubicBezTo>
                  <a:cubicBezTo>
                    <a:pt x="342659" y="178160"/>
                    <a:pt x="307152" y="148506"/>
                    <a:pt x="298884" y="136353"/>
                  </a:cubicBezTo>
                  <a:cubicBezTo>
                    <a:pt x="294992" y="130034"/>
                    <a:pt x="292074" y="123228"/>
                    <a:pt x="292560" y="114478"/>
                  </a:cubicBezTo>
                  <a:cubicBezTo>
                    <a:pt x="293533" y="98435"/>
                    <a:pt x="306666" y="85796"/>
                    <a:pt x="322230" y="85796"/>
                  </a:cubicBezTo>
                  <a:close/>
                  <a:moveTo>
                    <a:pt x="378205" y="28711"/>
                  </a:moveTo>
                  <a:cubicBezTo>
                    <a:pt x="319870" y="28711"/>
                    <a:pt x="284869" y="39904"/>
                    <a:pt x="284869" y="39904"/>
                  </a:cubicBezTo>
                  <a:cubicBezTo>
                    <a:pt x="276119" y="41364"/>
                    <a:pt x="268827" y="50123"/>
                    <a:pt x="268827" y="58882"/>
                  </a:cubicBezTo>
                  <a:cubicBezTo>
                    <a:pt x="268827" y="58882"/>
                    <a:pt x="268827" y="58882"/>
                    <a:pt x="268827" y="369840"/>
                  </a:cubicBezTo>
                  <a:cubicBezTo>
                    <a:pt x="268827" y="378599"/>
                    <a:pt x="276119" y="386385"/>
                    <a:pt x="284869" y="386385"/>
                  </a:cubicBezTo>
                  <a:cubicBezTo>
                    <a:pt x="284869" y="386385"/>
                    <a:pt x="320842" y="382979"/>
                    <a:pt x="377233" y="382979"/>
                  </a:cubicBezTo>
                  <a:cubicBezTo>
                    <a:pt x="437026" y="382979"/>
                    <a:pt x="435567" y="386385"/>
                    <a:pt x="471541" y="386385"/>
                  </a:cubicBezTo>
                  <a:cubicBezTo>
                    <a:pt x="480291" y="386385"/>
                    <a:pt x="487583" y="378599"/>
                    <a:pt x="487583" y="369840"/>
                  </a:cubicBezTo>
                  <a:lnTo>
                    <a:pt x="487583" y="58882"/>
                  </a:lnTo>
                  <a:cubicBezTo>
                    <a:pt x="487583" y="50123"/>
                    <a:pt x="480291" y="41364"/>
                    <a:pt x="471541" y="39904"/>
                  </a:cubicBezTo>
                  <a:cubicBezTo>
                    <a:pt x="471541" y="39904"/>
                    <a:pt x="436540" y="28711"/>
                    <a:pt x="378205" y="28711"/>
                  </a:cubicBezTo>
                  <a:close/>
                  <a:moveTo>
                    <a:pt x="129795" y="28711"/>
                  </a:moveTo>
                  <a:cubicBezTo>
                    <a:pt x="71460" y="28711"/>
                    <a:pt x="36459" y="39904"/>
                    <a:pt x="36459" y="39904"/>
                  </a:cubicBezTo>
                  <a:cubicBezTo>
                    <a:pt x="27709" y="41364"/>
                    <a:pt x="20417" y="50123"/>
                    <a:pt x="20417" y="58882"/>
                  </a:cubicBezTo>
                  <a:cubicBezTo>
                    <a:pt x="20417" y="58882"/>
                    <a:pt x="20417" y="58882"/>
                    <a:pt x="20417" y="369840"/>
                  </a:cubicBezTo>
                  <a:cubicBezTo>
                    <a:pt x="20417" y="378599"/>
                    <a:pt x="27709" y="386385"/>
                    <a:pt x="36459" y="386385"/>
                  </a:cubicBezTo>
                  <a:cubicBezTo>
                    <a:pt x="36459" y="386385"/>
                    <a:pt x="72433" y="382979"/>
                    <a:pt x="128823" y="382979"/>
                  </a:cubicBezTo>
                  <a:cubicBezTo>
                    <a:pt x="188616" y="382979"/>
                    <a:pt x="187158" y="386385"/>
                    <a:pt x="222645" y="386385"/>
                  </a:cubicBezTo>
                  <a:cubicBezTo>
                    <a:pt x="231881" y="386385"/>
                    <a:pt x="239173" y="378599"/>
                    <a:pt x="239173" y="369840"/>
                  </a:cubicBezTo>
                  <a:lnTo>
                    <a:pt x="239173" y="58882"/>
                  </a:lnTo>
                  <a:cubicBezTo>
                    <a:pt x="239173" y="50123"/>
                    <a:pt x="231881" y="41364"/>
                    <a:pt x="223131" y="39904"/>
                  </a:cubicBezTo>
                  <a:cubicBezTo>
                    <a:pt x="223131" y="39904"/>
                    <a:pt x="188130" y="28711"/>
                    <a:pt x="129795" y="28711"/>
                  </a:cubicBezTo>
                  <a:close/>
                  <a:moveTo>
                    <a:pt x="126878" y="0"/>
                  </a:moveTo>
                  <a:cubicBezTo>
                    <a:pt x="160907" y="0"/>
                    <a:pt x="240632" y="11679"/>
                    <a:pt x="254243" y="11679"/>
                  </a:cubicBezTo>
                  <a:cubicBezTo>
                    <a:pt x="277091" y="11679"/>
                    <a:pt x="347093" y="0"/>
                    <a:pt x="381122" y="0"/>
                  </a:cubicBezTo>
                  <a:cubicBezTo>
                    <a:pt x="448693" y="0"/>
                    <a:pt x="489041" y="13139"/>
                    <a:pt x="489041" y="13139"/>
                  </a:cubicBezTo>
                  <a:cubicBezTo>
                    <a:pt x="499250" y="15086"/>
                    <a:pt x="508000" y="24818"/>
                    <a:pt x="508000" y="35038"/>
                  </a:cubicBezTo>
                  <a:cubicBezTo>
                    <a:pt x="508000" y="35038"/>
                    <a:pt x="508000" y="35038"/>
                    <a:pt x="508000" y="395631"/>
                  </a:cubicBezTo>
                  <a:cubicBezTo>
                    <a:pt x="508000" y="406337"/>
                    <a:pt x="499250" y="414610"/>
                    <a:pt x="489041" y="414610"/>
                  </a:cubicBezTo>
                  <a:cubicBezTo>
                    <a:pt x="447234" y="414610"/>
                    <a:pt x="449179" y="410717"/>
                    <a:pt x="379663" y="410717"/>
                  </a:cubicBezTo>
                  <a:cubicBezTo>
                    <a:pt x="379663" y="410717"/>
                    <a:pt x="379663" y="410717"/>
                    <a:pt x="125906" y="410717"/>
                  </a:cubicBezTo>
                  <a:cubicBezTo>
                    <a:pt x="60279" y="410717"/>
                    <a:pt x="18959" y="414610"/>
                    <a:pt x="18959" y="414610"/>
                  </a:cubicBezTo>
                  <a:cubicBezTo>
                    <a:pt x="8750" y="414610"/>
                    <a:pt x="0" y="406337"/>
                    <a:pt x="0" y="395631"/>
                  </a:cubicBezTo>
                  <a:cubicBezTo>
                    <a:pt x="0" y="395631"/>
                    <a:pt x="0" y="395631"/>
                    <a:pt x="0" y="35038"/>
                  </a:cubicBezTo>
                  <a:cubicBezTo>
                    <a:pt x="0" y="24818"/>
                    <a:pt x="8264" y="15086"/>
                    <a:pt x="18959" y="13139"/>
                  </a:cubicBezTo>
                  <a:cubicBezTo>
                    <a:pt x="18959" y="13139"/>
                    <a:pt x="59307" y="0"/>
                    <a:pt x="1268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B8E93F97-E0E6-4130-91E7-4D8316F67851}"/>
              </a:ext>
            </a:extLst>
          </p:cNvPr>
          <p:cNvGrpSpPr/>
          <p:nvPr/>
        </p:nvGrpSpPr>
        <p:grpSpPr>
          <a:xfrm>
            <a:off x="3211956" y="1329612"/>
            <a:ext cx="995943" cy="995940"/>
            <a:chOff x="4909893" y="2312876"/>
            <a:chExt cx="1022143" cy="1022141"/>
          </a:xfrm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8C98E52D-8CC9-4D1B-B789-3958AEB37505}"/>
                </a:ext>
              </a:extLst>
            </p:cNvPr>
            <p:cNvSpPr/>
            <p:nvPr/>
          </p:nvSpPr>
          <p:spPr>
            <a:xfrm flipH="1">
              <a:off x="4909893" y="2312876"/>
              <a:ext cx="1022143" cy="102214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3183AE14-ED54-421F-B142-5D512C330A6C}"/>
                </a:ext>
              </a:extLst>
            </p:cNvPr>
            <p:cNvSpPr/>
            <p:nvPr/>
          </p:nvSpPr>
          <p:spPr>
            <a:xfrm flipH="1">
              <a:off x="4989198" y="2388316"/>
              <a:ext cx="871263" cy="871262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30">
              <a:extLst>
                <a:ext uri="{FF2B5EF4-FFF2-40B4-BE49-F238E27FC236}">
                  <a16:creationId xmlns:a16="http://schemas.microsoft.com/office/drawing/2014/main" id="{8CA663B3-9DC0-4279-9125-90B5B545FB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30439" y="2685625"/>
              <a:ext cx="381053" cy="276641"/>
            </a:xfrm>
            <a:custGeom>
              <a:avLst/>
              <a:gdLst>
                <a:gd name="connsiteX0" fmla="*/ 220682 w 508000"/>
                <a:gd name="connsiteY0" fmla="*/ 153574 h 368803"/>
                <a:gd name="connsiteX1" fmla="*/ 251847 w 508000"/>
                <a:gd name="connsiteY1" fmla="*/ 166568 h 368803"/>
                <a:gd name="connsiteX2" fmla="*/ 314177 w 508000"/>
                <a:gd name="connsiteY2" fmla="*/ 166568 h 368803"/>
                <a:gd name="connsiteX3" fmla="*/ 314177 w 508000"/>
                <a:gd name="connsiteY3" fmla="*/ 232405 h 368803"/>
                <a:gd name="connsiteX4" fmla="*/ 258773 w 508000"/>
                <a:gd name="connsiteY4" fmla="*/ 287846 h 368803"/>
                <a:gd name="connsiteX5" fmla="*/ 248384 w 508000"/>
                <a:gd name="connsiteY5" fmla="*/ 287846 h 368803"/>
                <a:gd name="connsiteX6" fmla="*/ 189517 w 508000"/>
                <a:gd name="connsiteY6" fmla="*/ 232405 h 368803"/>
                <a:gd name="connsiteX7" fmla="*/ 189517 w 508000"/>
                <a:gd name="connsiteY7" fmla="*/ 166568 h 368803"/>
                <a:gd name="connsiteX8" fmla="*/ 220682 w 508000"/>
                <a:gd name="connsiteY8" fmla="*/ 153574 h 368803"/>
                <a:gd name="connsiteX9" fmla="*/ 463075 w 508000"/>
                <a:gd name="connsiteY9" fmla="*/ 73065 h 368803"/>
                <a:gd name="connsiteX10" fmla="*/ 362857 w 508000"/>
                <a:gd name="connsiteY10" fmla="*/ 191360 h 368803"/>
                <a:gd name="connsiteX11" fmla="*/ 463075 w 508000"/>
                <a:gd name="connsiteY11" fmla="*/ 295738 h 368803"/>
                <a:gd name="connsiteX12" fmla="*/ 41469 w 508000"/>
                <a:gd name="connsiteY12" fmla="*/ 73065 h 368803"/>
                <a:gd name="connsiteX13" fmla="*/ 41469 w 508000"/>
                <a:gd name="connsiteY13" fmla="*/ 295738 h 368803"/>
                <a:gd name="connsiteX14" fmla="*/ 141687 w 508000"/>
                <a:gd name="connsiteY14" fmla="*/ 191360 h 368803"/>
                <a:gd name="connsiteX15" fmla="*/ 41469 w 508000"/>
                <a:gd name="connsiteY15" fmla="*/ 73065 h 368803"/>
                <a:gd name="connsiteX16" fmla="*/ 72571 w 508000"/>
                <a:gd name="connsiteY16" fmla="*/ 41751 h 368803"/>
                <a:gd name="connsiteX17" fmla="*/ 176245 w 508000"/>
                <a:gd name="connsiteY17" fmla="*/ 163526 h 368803"/>
                <a:gd name="connsiteX18" fmla="*/ 169333 w 508000"/>
                <a:gd name="connsiteY18" fmla="*/ 226153 h 368803"/>
                <a:gd name="connsiteX19" fmla="*/ 72571 w 508000"/>
                <a:gd name="connsiteY19" fmla="*/ 327052 h 368803"/>
                <a:gd name="connsiteX20" fmla="*/ 435429 w 508000"/>
                <a:gd name="connsiteY20" fmla="*/ 327052 h 368803"/>
                <a:gd name="connsiteX21" fmla="*/ 338667 w 508000"/>
                <a:gd name="connsiteY21" fmla="*/ 226153 h 368803"/>
                <a:gd name="connsiteX22" fmla="*/ 331755 w 508000"/>
                <a:gd name="connsiteY22" fmla="*/ 163526 h 368803"/>
                <a:gd name="connsiteX23" fmla="*/ 435429 w 508000"/>
                <a:gd name="connsiteY23" fmla="*/ 41751 h 368803"/>
                <a:gd name="connsiteX24" fmla="*/ 72571 w 508000"/>
                <a:gd name="connsiteY24" fmla="*/ 41751 h 368803"/>
                <a:gd name="connsiteX25" fmla="*/ 55293 w 508000"/>
                <a:gd name="connsiteY25" fmla="*/ 0 h 368803"/>
                <a:gd name="connsiteX26" fmla="*/ 449252 w 508000"/>
                <a:gd name="connsiteY26" fmla="*/ 0 h 368803"/>
                <a:gd name="connsiteX27" fmla="*/ 466531 w 508000"/>
                <a:gd name="connsiteY27" fmla="*/ 3479 h 368803"/>
                <a:gd name="connsiteX28" fmla="*/ 508000 w 508000"/>
                <a:gd name="connsiteY28" fmla="*/ 55668 h 368803"/>
                <a:gd name="connsiteX29" fmla="*/ 504544 w 508000"/>
                <a:gd name="connsiteY29" fmla="*/ 313135 h 368803"/>
                <a:gd name="connsiteX30" fmla="*/ 490721 w 508000"/>
                <a:gd name="connsiteY30" fmla="*/ 351407 h 368803"/>
                <a:gd name="connsiteX31" fmla="*/ 449252 w 508000"/>
                <a:gd name="connsiteY31" fmla="*/ 368803 h 368803"/>
                <a:gd name="connsiteX32" fmla="*/ 55293 w 508000"/>
                <a:gd name="connsiteY32" fmla="*/ 368803 h 368803"/>
                <a:gd name="connsiteX33" fmla="*/ 17279 w 508000"/>
                <a:gd name="connsiteY33" fmla="*/ 351407 h 368803"/>
                <a:gd name="connsiteX34" fmla="*/ 0 w 508000"/>
                <a:gd name="connsiteY34" fmla="*/ 313135 h 368803"/>
                <a:gd name="connsiteX35" fmla="*/ 0 w 508000"/>
                <a:gd name="connsiteY35" fmla="*/ 55668 h 368803"/>
                <a:gd name="connsiteX36" fmla="*/ 41469 w 508000"/>
                <a:gd name="connsiteY36" fmla="*/ 3479 h 368803"/>
                <a:gd name="connsiteX37" fmla="*/ 55293 w 508000"/>
                <a:gd name="connsiteY37" fmla="*/ 0 h 36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08000" h="368803">
                  <a:moveTo>
                    <a:pt x="220682" y="153574"/>
                  </a:moveTo>
                  <a:cubicBezTo>
                    <a:pt x="231936" y="153574"/>
                    <a:pt x="243190" y="157906"/>
                    <a:pt x="251847" y="166568"/>
                  </a:cubicBezTo>
                  <a:cubicBezTo>
                    <a:pt x="269161" y="149243"/>
                    <a:pt x="296863" y="149243"/>
                    <a:pt x="314177" y="166568"/>
                  </a:cubicBezTo>
                  <a:cubicBezTo>
                    <a:pt x="331491" y="183894"/>
                    <a:pt x="331491" y="215079"/>
                    <a:pt x="314177" y="232405"/>
                  </a:cubicBezTo>
                  <a:cubicBezTo>
                    <a:pt x="314177" y="232405"/>
                    <a:pt x="272624" y="273986"/>
                    <a:pt x="258773" y="287846"/>
                  </a:cubicBezTo>
                  <a:cubicBezTo>
                    <a:pt x="255310" y="291311"/>
                    <a:pt x="251847" y="291311"/>
                    <a:pt x="248384" y="287846"/>
                  </a:cubicBezTo>
                  <a:cubicBezTo>
                    <a:pt x="231070" y="273986"/>
                    <a:pt x="189517" y="232405"/>
                    <a:pt x="189517" y="232405"/>
                  </a:cubicBezTo>
                  <a:cubicBezTo>
                    <a:pt x="172203" y="215079"/>
                    <a:pt x="172203" y="183894"/>
                    <a:pt x="189517" y="166568"/>
                  </a:cubicBezTo>
                  <a:cubicBezTo>
                    <a:pt x="198174" y="157906"/>
                    <a:pt x="209428" y="153574"/>
                    <a:pt x="220682" y="153574"/>
                  </a:cubicBezTo>
                  <a:close/>
                  <a:moveTo>
                    <a:pt x="463075" y="73065"/>
                  </a:moveTo>
                  <a:cubicBezTo>
                    <a:pt x="463075" y="73065"/>
                    <a:pt x="463075" y="73065"/>
                    <a:pt x="362857" y="191360"/>
                  </a:cubicBezTo>
                  <a:cubicBezTo>
                    <a:pt x="362857" y="191360"/>
                    <a:pt x="362857" y="191360"/>
                    <a:pt x="463075" y="295738"/>
                  </a:cubicBezTo>
                  <a:close/>
                  <a:moveTo>
                    <a:pt x="41469" y="73065"/>
                  </a:moveTo>
                  <a:cubicBezTo>
                    <a:pt x="41469" y="73065"/>
                    <a:pt x="41469" y="73065"/>
                    <a:pt x="41469" y="295738"/>
                  </a:cubicBezTo>
                  <a:lnTo>
                    <a:pt x="141687" y="191360"/>
                  </a:lnTo>
                  <a:cubicBezTo>
                    <a:pt x="141687" y="191360"/>
                    <a:pt x="141687" y="191360"/>
                    <a:pt x="41469" y="73065"/>
                  </a:cubicBezTo>
                  <a:close/>
                  <a:moveTo>
                    <a:pt x="72571" y="41751"/>
                  </a:moveTo>
                  <a:cubicBezTo>
                    <a:pt x="72571" y="41751"/>
                    <a:pt x="127864" y="107858"/>
                    <a:pt x="176245" y="163526"/>
                  </a:cubicBezTo>
                  <a:cubicBezTo>
                    <a:pt x="162422" y="180922"/>
                    <a:pt x="158966" y="205277"/>
                    <a:pt x="169333" y="226153"/>
                  </a:cubicBezTo>
                  <a:cubicBezTo>
                    <a:pt x="169333" y="226153"/>
                    <a:pt x="169333" y="226153"/>
                    <a:pt x="72571" y="327052"/>
                  </a:cubicBezTo>
                  <a:lnTo>
                    <a:pt x="435429" y="327052"/>
                  </a:lnTo>
                  <a:cubicBezTo>
                    <a:pt x="435429" y="327052"/>
                    <a:pt x="435429" y="327052"/>
                    <a:pt x="338667" y="226153"/>
                  </a:cubicBezTo>
                  <a:cubicBezTo>
                    <a:pt x="349034" y="205277"/>
                    <a:pt x="345578" y="180922"/>
                    <a:pt x="331755" y="163526"/>
                  </a:cubicBezTo>
                  <a:cubicBezTo>
                    <a:pt x="380136" y="107858"/>
                    <a:pt x="435429" y="41751"/>
                    <a:pt x="435429" y="41751"/>
                  </a:cubicBezTo>
                  <a:cubicBezTo>
                    <a:pt x="435429" y="41751"/>
                    <a:pt x="435429" y="41751"/>
                    <a:pt x="72571" y="41751"/>
                  </a:cubicBezTo>
                  <a:close/>
                  <a:moveTo>
                    <a:pt x="55293" y="0"/>
                  </a:moveTo>
                  <a:cubicBezTo>
                    <a:pt x="55293" y="0"/>
                    <a:pt x="55293" y="0"/>
                    <a:pt x="449252" y="0"/>
                  </a:cubicBezTo>
                  <a:cubicBezTo>
                    <a:pt x="456163" y="0"/>
                    <a:pt x="459619" y="0"/>
                    <a:pt x="466531" y="3479"/>
                  </a:cubicBezTo>
                  <a:cubicBezTo>
                    <a:pt x="490721" y="10438"/>
                    <a:pt x="508000" y="31313"/>
                    <a:pt x="508000" y="55668"/>
                  </a:cubicBezTo>
                  <a:cubicBezTo>
                    <a:pt x="508000" y="55668"/>
                    <a:pt x="508000" y="55668"/>
                    <a:pt x="504544" y="313135"/>
                  </a:cubicBezTo>
                  <a:cubicBezTo>
                    <a:pt x="504544" y="327052"/>
                    <a:pt x="501088" y="340969"/>
                    <a:pt x="490721" y="351407"/>
                  </a:cubicBezTo>
                  <a:cubicBezTo>
                    <a:pt x="480354" y="361844"/>
                    <a:pt x="463075" y="368803"/>
                    <a:pt x="449252" y="368803"/>
                  </a:cubicBezTo>
                  <a:cubicBezTo>
                    <a:pt x="449252" y="368803"/>
                    <a:pt x="449252" y="368803"/>
                    <a:pt x="55293" y="368803"/>
                  </a:cubicBezTo>
                  <a:cubicBezTo>
                    <a:pt x="41469" y="368803"/>
                    <a:pt x="27646" y="361844"/>
                    <a:pt x="17279" y="351407"/>
                  </a:cubicBezTo>
                  <a:cubicBezTo>
                    <a:pt x="6912" y="340969"/>
                    <a:pt x="0" y="327052"/>
                    <a:pt x="0" y="313135"/>
                  </a:cubicBezTo>
                  <a:cubicBezTo>
                    <a:pt x="0" y="313135"/>
                    <a:pt x="0" y="313135"/>
                    <a:pt x="0" y="55668"/>
                  </a:cubicBezTo>
                  <a:cubicBezTo>
                    <a:pt x="0" y="31313"/>
                    <a:pt x="17279" y="10438"/>
                    <a:pt x="41469" y="3479"/>
                  </a:cubicBezTo>
                  <a:cubicBezTo>
                    <a:pt x="44925" y="0"/>
                    <a:pt x="51837" y="0"/>
                    <a:pt x="55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Group 23">
            <a:extLst>
              <a:ext uri="{FF2B5EF4-FFF2-40B4-BE49-F238E27FC236}">
                <a16:creationId xmlns:a16="http://schemas.microsoft.com/office/drawing/2014/main" id="{12CB3D22-BEF5-4B6A-8350-C06DBC352BD3}"/>
              </a:ext>
            </a:extLst>
          </p:cNvPr>
          <p:cNvGrpSpPr/>
          <p:nvPr/>
        </p:nvGrpSpPr>
        <p:grpSpPr>
          <a:xfrm>
            <a:off x="5966332" y="2996351"/>
            <a:ext cx="2486484" cy="825973"/>
            <a:chOff x="9305653" y="3302983"/>
            <a:chExt cx="2262955" cy="847702"/>
          </a:xfrm>
        </p:grpSpPr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46AC923A-51D8-4D96-AF10-8F5F86F0431B}"/>
                </a:ext>
              </a:extLst>
            </p:cNvPr>
            <p:cNvSpPr txBox="1"/>
            <p:nvPr/>
          </p:nvSpPr>
          <p:spPr>
            <a:xfrm>
              <a:off x="9305653" y="3302983"/>
              <a:ext cx="2262955" cy="29140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0" name="TextBox 31">
              <a:extLst>
                <a:ext uri="{FF2B5EF4-FFF2-40B4-BE49-F238E27FC236}">
                  <a16:creationId xmlns:a16="http://schemas.microsoft.com/office/drawing/2014/main" id="{D59A1544-CB5A-479C-B5EC-0C19FDBB6C7E}"/>
                </a:ext>
              </a:extLst>
            </p:cNvPr>
            <p:cNvSpPr txBox="1">
              <a:spLocks/>
            </p:cNvSpPr>
            <p:nvPr/>
          </p:nvSpPr>
          <p:spPr>
            <a:xfrm>
              <a:off x="9305653" y="3594387"/>
              <a:ext cx="2262955" cy="556298"/>
            </a:xfrm>
            <a:prstGeom prst="rect">
              <a:avLst/>
            </a:prstGeom>
          </p:spPr>
          <p:txBody>
            <a:bodyPr vert="horz" wrap="square" lIns="360000" tIns="7200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31D5823C-0717-4F2C-B499-48404F330135}"/>
              </a:ext>
            </a:extLst>
          </p:cNvPr>
          <p:cNvGrpSpPr/>
          <p:nvPr/>
        </p:nvGrpSpPr>
        <p:grpSpPr>
          <a:xfrm>
            <a:off x="927649" y="1414595"/>
            <a:ext cx="2284308" cy="825973"/>
            <a:chOff x="9305653" y="3302983"/>
            <a:chExt cx="2262955" cy="847702"/>
          </a:xfrm>
        </p:grpSpPr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A88D9735-A957-43F9-AEF2-43D9C2D284B1}"/>
                </a:ext>
              </a:extLst>
            </p:cNvPr>
            <p:cNvSpPr txBox="1"/>
            <p:nvPr/>
          </p:nvSpPr>
          <p:spPr>
            <a:xfrm>
              <a:off x="9305653" y="3302983"/>
              <a:ext cx="2262955" cy="291403"/>
            </a:xfrm>
            <a:prstGeom prst="rect">
              <a:avLst/>
            </a:prstGeom>
            <a:noFill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8" name="TextBox 34">
              <a:extLst>
                <a:ext uri="{FF2B5EF4-FFF2-40B4-BE49-F238E27FC236}">
                  <a16:creationId xmlns:a16="http://schemas.microsoft.com/office/drawing/2014/main" id="{C631DA6E-015E-462E-BB90-F72304A72CFD}"/>
                </a:ext>
              </a:extLst>
            </p:cNvPr>
            <p:cNvSpPr txBox="1">
              <a:spLocks/>
            </p:cNvSpPr>
            <p:nvPr/>
          </p:nvSpPr>
          <p:spPr>
            <a:xfrm>
              <a:off x="9305653" y="3594387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anchor="ctr" anchorCtr="0">
              <a:normAutofit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9AEAC59C-9D06-4C96-9911-E0DCA3DA94B3}"/>
              </a:ext>
            </a:extLst>
          </p:cNvPr>
          <p:cNvGrpSpPr/>
          <p:nvPr/>
        </p:nvGrpSpPr>
        <p:grpSpPr>
          <a:xfrm>
            <a:off x="6118163" y="1450829"/>
            <a:ext cx="2486484" cy="825973"/>
            <a:chOff x="9305653" y="3302983"/>
            <a:chExt cx="2262955" cy="847702"/>
          </a:xfrm>
        </p:grpSpPr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12F0246F-2C26-4AFC-9AE9-6BE487012B39}"/>
                </a:ext>
              </a:extLst>
            </p:cNvPr>
            <p:cNvSpPr txBox="1"/>
            <p:nvPr/>
          </p:nvSpPr>
          <p:spPr>
            <a:xfrm>
              <a:off x="9305653" y="3302983"/>
              <a:ext cx="2262955" cy="29140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32F55843-4381-4B09-8D14-B6AD5FB08A9D}"/>
                </a:ext>
              </a:extLst>
            </p:cNvPr>
            <p:cNvSpPr txBox="1">
              <a:spLocks/>
            </p:cNvSpPr>
            <p:nvPr/>
          </p:nvSpPr>
          <p:spPr>
            <a:xfrm>
              <a:off x="9305653" y="3594387"/>
              <a:ext cx="2262955" cy="556298"/>
            </a:xfrm>
            <a:prstGeom prst="rect">
              <a:avLst/>
            </a:prstGeom>
          </p:spPr>
          <p:txBody>
            <a:bodyPr vert="horz" wrap="square" lIns="360000" tIns="72000" rIns="0" bIns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2" name="Group 38">
            <a:extLst>
              <a:ext uri="{FF2B5EF4-FFF2-40B4-BE49-F238E27FC236}">
                <a16:creationId xmlns:a16="http://schemas.microsoft.com/office/drawing/2014/main" id="{5F1424EE-5539-4A63-B7C4-59FA543C08E3}"/>
              </a:ext>
            </a:extLst>
          </p:cNvPr>
          <p:cNvGrpSpPr/>
          <p:nvPr/>
        </p:nvGrpSpPr>
        <p:grpSpPr>
          <a:xfrm>
            <a:off x="791580" y="2867298"/>
            <a:ext cx="2284308" cy="825973"/>
            <a:chOff x="9305653" y="3302983"/>
            <a:chExt cx="2262955" cy="847702"/>
          </a:xfrm>
        </p:grpSpPr>
        <p:sp>
          <p:nvSpPr>
            <p:cNvPr id="13" name="TextBox 39">
              <a:extLst>
                <a:ext uri="{FF2B5EF4-FFF2-40B4-BE49-F238E27FC236}">
                  <a16:creationId xmlns:a16="http://schemas.microsoft.com/office/drawing/2014/main" id="{3DF75B05-4F6A-45B0-80D1-E3E4020B356A}"/>
                </a:ext>
              </a:extLst>
            </p:cNvPr>
            <p:cNvSpPr txBox="1"/>
            <p:nvPr/>
          </p:nvSpPr>
          <p:spPr>
            <a:xfrm>
              <a:off x="9305653" y="3302983"/>
              <a:ext cx="2262955" cy="291403"/>
            </a:xfrm>
            <a:prstGeom prst="rect">
              <a:avLst/>
            </a:prstGeom>
            <a:noFill/>
          </p:spPr>
          <p:txBody>
            <a:bodyPr wrap="none" lIns="0" tIns="0" rIns="360000" bIns="0" anchor="ctr" anchorCtr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4" name="TextBox 40">
              <a:extLst>
                <a:ext uri="{FF2B5EF4-FFF2-40B4-BE49-F238E27FC236}">
                  <a16:creationId xmlns:a16="http://schemas.microsoft.com/office/drawing/2014/main" id="{047FD4DB-1A96-4B5E-A18F-88653E19FBAB}"/>
                </a:ext>
              </a:extLst>
            </p:cNvPr>
            <p:cNvSpPr txBox="1">
              <a:spLocks/>
            </p:cNvSpPr>
            <p:nvPr/>
          </p:nvSpPr>
          <p:spPr>
            <a:xfrm>
              <a:off x="9305653" y="3594387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anchor="ctr" anchorCtr="0">
              <a:normAutofit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84CCE25-4F5C-42A4-B58B-6A22614E1CDE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10CFA48-6D29-4624-920D-B6053F145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74D2455-A2A4-43AF-B625-467674C02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3C498D9-2614-4F30-8156-CF8083C93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B7B8A50-62B5-464C-9FC2-93DCFC640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654725" y="982255"/>
            <a:ext cx="3889191" cy="1457030"/>
            <a:chOff x="872966" y="1309673"/>
            <a:chExt cx="5185588" cy="1942707"/>
          </a:xfrm>
        </p:grpSpPr>
        <p:sp>
          <p:nvSpPr>
            <p:cNvPr id="53" name="Rectangle: Rounded Corners 3"/>
            <p:cNvSpPr/>
            <p:nvPr/>
          </p:nvSpPr>
          <p:spPr>
            <a:xfrm>
              <a:off x="872966" y="1309673"/>
              <a:ext cx="5185588" cy="1942707"/>
            </a:xfrm>
            <a:prstGeom prst="roundRect">
              <a:avLst>
                <a:gd name="adj" fmla="val 5737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4" name="Group 4"/>
            <p:cNvGrpSpPr/>
            <p:nvPr/>
          </p:nvGrpSpPr>
          <p:grpSpPr>
            <a:xfrm>
              <a:off x="979772" y="1640674"/>
              <a:ext cx="1566851" cy="1378828"/>
              <a:chOff x="3592681" y="1822859"/>
              <a:chExt cx="1440175" cy="1267354"/>
            </a:xfrm>
            <a:solidFill>
              <a:schemeClr val="bg1"/>
            </a:solidFill>
          </p:grpSpPr>
          <p:sp>
            <p:nvSpPr>
              <p:cNvPr id="58" name="Heart 5"/>
              <p:cNvSpPr/>
              <p:nvPr/>
            </p:nvSpPr>
            <p:spPr>
              <a:xfrm>
                <a:off x="3592681" y="1822859"/>
                <a:ext cx="1440175" cy="1267354"/>
              </a:xfrm>
              <a:prstGeom prst="hear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6"/>
              <p:cNvGrpSpPr/>
              <p:nvPr/>
            </p:nvGrpSpPr>
            <p:grpSpPr>
              <a:xfrm>
                <a:off x="3719009" y="2089802"/>
                <a:ext cx="1110985" cy="806498"/>
                <a:chOff x="1403615" y="1822859"/>
                <a:chExt cx="1110985" cy="806498"/>
              </a:xfrm>
              <a:grpFill/>
            </p:grpSpPr>
            <p:cxnSp>
              <p:nvCxnSpPr>
                <p:cNvPr id="60" name="Straight Connector 7"/>
                <p:cNvCxnSpPr/>
                <p:nvPr/>
              </p:nvCxnSpPr>
              <p:spPr>
                <a:xfrm>
                  <a:off x="1403615" y="2283715"/>
                  <a:ext cx="172821" cy="0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8"/>
                <p:cNvCxnSpPr/>
                <p:nvPr/>
              </p:nvCxnSpPr>
              <p:spPr>
                <a:xfrm flipV="1">
                  <a:off x="1576436" y="1822859"/>
                  <a:ext cx="0" cy="460856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9"/>
                <p:cNvCxnSpPr/>
                <p:nvPr/>
              </p:nvCxnSpPr>
              <p:spPr>
                <a:xfrm>
                  <a:off x="1576436" y="1822859"/>
                  <a:ext cx="345642" cy="806498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10"/>
                <p:cNvCxnSpPr/>
                <p:nvPr/>
              </p:nvCxnSpPr>
              <p:spPr>
                <a:xfrm flipV="1">
                  <a:off x="1922078" y="2053287"/>
                  <a:ext cx="115214" cy="576070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11"/>
                <p:cNvCxnSpPr/>
                <p:nvPr/>
              </p:nvCxnSpPr>
              <p:spPr>
                <a:xfrm>
                  <a:off x="2037292" y="2053287"/>
                  <a:ext cx="115214" cy="345642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12"/>
                <p:cNvCxnSpPr/>
                <p:nvPr/>
              </p:nvCxnSpPr>
              <p:spPr>
                <a:xfrm flipV="1">
                  <a:off x="2152506" y="2168501"/>
                  <a:ext cx="115214" cy="230428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13"/>
                <p:cNvCxnSpPr/>
                <p:nvPr/>
              </p:nvCxnSpPr>
              <p:spPr>
                <a:xfrm>
                  <a:off x="2267720" y="2168501"/>
                  <a:ext cx="57607" cy="57607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14"/>
                <p:cNvCxnSpPr/>
                <p:nvPr/>
              </p:nvCxnSpPr>
              <p:spPr>
                <a:xfrm>
                  <a:off x="2325327" y="2226108"/>
                  <a:ext cx="189273" cy="0"/>
                </a:xfrm>
                <a:prstGeom prst="line">
                  <a:avLst/>
                </a:prstGeom>
                <a:grpFill/>
                <a:ln w="38100" cap="rnd">
                  <a:solidFill>
                    <a:schemeClr val="accent2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1"/>
            <p:cNvGrpSpPr/>
            <p:nvPr/>
          </p:nvGrpSpPr>
          <p:grpSpPr>
            <a:xfrm>
              <a:off x="2612666" y="1908492"/>
              <a:ext cx="3445887" cy="748988"/>
              <a:chOff x="2612666" y="1643152"/>
              <a:chExt cx="3445887" cy="748988"/>
            </a:xfrm>
          </p:grpSpPr>
          <p:sp>
            <p:nvSpPr>
              <p:cNvPr id="56" name="TextBox 16"/>
              <p:cNvSpPr txBox="1"/>
              <p:nvPr/>
            </p:nvSpPr>
            <p:spPr>
              <a:xfrm>
                <a:off x="2612666" y="1930475"/>
                <a:ext cx="3445887" cy="46166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fontScale="70000" lnSpcReduction="20000"/>
              </a:bodyPr>
              <a:lstStyle/>
              <a:p>
                <a:pPr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此部分内容作为文字排版占位显示（建议使用主题字体）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如需更改请在（设置形状格式）菜单下（文本选项）中调整</a:t>
                </a:r>
              </a:p>
            </p:txBody>
          </p:sp>
          <p:sp>
            <p:nvSpPr>
              <p:cNvPr id="57" name="Rectangle 17"/>
              <p:cNvSpPr/>
              <p:nvPr/>
            </p:nvSpPr>
            <p:spPr>
              <a:xfrm>
                <a:off x="2612666" y="1643152"/>
                <a:ext cx="1433085" cy="287323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r>
                  <a:rPr lang="zh-CN" altLang="en-US" sz="1867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</p:grpSp>
      <p:grpSp>
        <p:nvGrpSpPr>
          <p:cNvPr id="5" name="Group 20"/>
          <p:cNvGrpSpPr/>
          <p:nvPr/>
        </p:nvGrpSpPr>
        <p:grpSpPr>
          <a:xfrm>
            <a:off x="2670606" y="2783805"/>
            <a:ext cx="607447" cy="587063"/>
            <a:chOff x="8048625" y="3005138"/>
            <a:chExt cx="473076" cy="45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8" name="Freeform: Shape 21"/>
            <p:cNvSpPr>
              <a:spLocks/>
            </p:cNvSpPr>
            <p:nvPr/>
          </p:nvSpPr>
          <p:spPr bwMode="auto">
            <a:xfrm>
              <a:off x="8148638" y="3338513"/>
              <a:ext cx="373063" cy="123825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2"/>
            <p:cNvSpPr>
              <a:spLocks/>
            </p:cNvSpPr>
            <p:nvPr/>
          </p:nvSpPr>
          <p:spPr bwMode="auto">
            <a:xfrm>
              <a:off x="8229600" y="3268663"/>
              <a:ext cx="290513" cy="12700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Freeform: Shape 23"/>
            <p:cNvSpPr>
              <a:spLocks/>
            </p:cNvSpPr>
            <p:nvPr/>
          </p:nvSpPr>
          <p:spPr bwMode="auto">
            <a:xfrm>
              <a:off x="8151813" y="3241675"/>
              <a:ext cx="284163" cy="12541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24"/>
            <p:cNvSpPr>
              <a:spLocks/>
            </p:cNvSpPr>
            <p:nvPr/>
          </p:nvSpPr>
          <p:spPr bwMode="auto">
            <a:xfrm>
              <a:off x="8228013" y="3005138"/>
              <a:ext cx="155575" cy="236538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25"/>
            <p:cNvSpPr>
              <a:spLocks/>
            </p:cNvSpPr>
            <p:nvPr/>
          </p:nvSpPr>
          <p:spPr bwMode="auto">
            <a:xfrm>
              <a:off x="8048625" y="3005138"/>
              <a:ext cx="155575" cy="312738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26"/>
          <p:cNvGrpSpPr/>
          <p:nvPr/>
        </p:nvGrpSpPr>
        <p:grpSpPr>
          <a:xfrm>
            <a:off x="4229278" y="2736069"/>
            <a:ext cx="705884" cy="682536"/>
            <a:chOff x="5659438" y="2249488"/>
            <a:chExt cx="623887" cy="603250"/>
          </a:xfrm>
          <a:solidFill>
            <a:schemeClr val="accent3"/>
          </a:solidFill>
        </p:grpSpPr>
        <p:sp>
          <p:nvSpPr>
            <p:cNvPr id="44" name="Freeform: Shape 27"/>
            <p:cNvSpPr>
              <a:spLocks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28"/>
            <p:cNvSpPr>
              <a:spLocks/>
            </p:cNvSpPr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6" name="Freeform: Shape 29"/>
            <p:cNvSpPr>
              <a:spLocks/>
            </p:cNvSpPr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7" name="Freeform: Shape 30"/>
            <p:cNvSpPr>
              <a:spLocks/>
            </p:cNvSpPr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" name="Freeform: Shape 31"/>
          <p:cNvSpPr>
            <a:spLocks/>
          </p:cNvSpPr>
          <p:nvPr/>
        </p:nvSpPr>
        <p:spPr bwMode="auto">
          <a:xfrm>
            <a:off x="1131389" y="2750818"/>
            <a:ext cx="470145" cy="653036"/>
          </a:xfrm>
          <a:custGeom>
            <a:avLst/>
            <a:gdLst/>
            <a:ahLst/>
            <a:cxnLst>
              <a:cxn ang="0">
                <a:pos x="570" y="331"/>
              </a:cxn>
              <a:cxn ang="0">
                <a:pos x="542" y="277"/>
              </a:cxn>
              <a:cxn ang="0">
                <a:pos x="485" y="225"/>
              </a:cxn>
              <a:cxn ang="0">
                <a:pos x="477" y="216"/>
              </a:cxn>
              <a:cxn ang="0">
                <a:pos x="476" y="215"/>
              </a:cxn>
              <a:cxn ang="0">
                <a:pos x="475" y="214"/>
              </a:cxn>
              <a:cxn ang="0">
                <a:pos x="475" y="213"/>
              </a:cxn>
              <a:cxn ang="0">
                <a:pos x="465" y="183"/>
              </a:cxn>
              <a:cxn ang="0">
                <a:pos x="465" y="151"/>
              </a:cxn>
              <a:cxn ang="0">
                <a:pos x="480" y="151"/>
              </a:cxn>
              <a:cxn ang="0">
                <a:pos x="519" y="116"/>
              </a:cxn>
              <a:cxn ang="0">
                <a:pos x="519" y="35"/>
              </a:cxn>
              <a:cxn ang="0">
                <a:pos x="480" y="0"/>
              </a:cxn>
              <a:cxn ang="0">
                <a:pos x="90" y="0"/>
              </a:cxn>
              <a:cxn ang="0">
                <a:pos x="51" y="35"/>
              </a:cxn>
              <a:cxn ang="0">
                <a:pos x="51" y="116"/>
              </a:cxn>
              <a:cxn ang="0">
                <a:pos x="90" y="151"/>
              </a:cxn>
              <a:cxn ang="0">
                <a:pos x="105" y="151"/>
              </a:cxn>
              <a:cxn ang="0">
                <a:pos x="105" y="183"/>
              </a:cxn>
              <a:cxn ang="0">
                <a:pos x="95" y="213"/>
              </a:cxn>
              <a:cxn ang="0">
                <a:pos x="95" y="214"/>
              </a:cxn>
              <a:cxn ang="0">
                <a:pos x="94" y="215"/>
              </a:cxn>
              <a:cxn ang="0">
                <a:pos x="93" y="216"/>
              </a:cxn>
              <a:cxn ang="0">
                <a:pos x="85" y="225"/>
              </a:cxn>
              <a:cxn ang="0">
                <a:pos x="28" y="277"/>
              </a:cxn>
              <a:cxn ang="0">
                <a:pos x="28" y="277"/>
              </a:cxn>
              <a:cxn ang="0">
                <a:pos x="0" y="331"/>
              </a:cxn>
              <a:cxn ang="0">
                <a:pos x="0" y="331"/>
              </a:cxn>
              <a:cxn ang="0">
                <a:pos x="0" y="718"/>
              </a:cxn>
              <a:cxn ang="0">
                <a:pos x="75" y="793"/>
              </a:cxn>
              <a:cxn ang="0">
                <a:pos x="283" y="793"/>
              </a:cxn>
              <a:cxn ang="0">
                <a:pos x="285" y="793"/>
              </a:cxn>
              <a:cxn ang="0">
                <a:pos x="285" y="793"/>
              </a:cxn>
              <a:cxn ang="0">
                <a:pos x="286" y="793"/>
              </a:cxn>
              <a:cxn ang="0">
                <a:pos x="495" y="793"/>
              </a:cxn>
              <a:cxn ang="0">
                <a:pos x="570" y="718"/>
              </a:cxn>
              <a:cxn ang="0">
                <a:pos x="570" y="331"/>
              </a:cxn>
              <a:cxn ang="0">
                <a:pos x="570" y="331"/>
              </a:cxn>
              <a:cxn ang="0">
                <a:pos x="491" y="630"/>
              </a:cxn>
              <a:cxn ang="0">
                <a:pos x="452" y="670"/>
              </a:cxn>
              <a:cxn ang="0">
                <a:pos x="118" y="670"/>
              </a:cxn>
              <a:cxn ang="0">
                <a:pos x="79" y="630"/>
              </a:cxn>
              <a:cxn ang="0">
                <a:pos x="79" y="453"/>
              </a:cxn>
              <a:cxn ang="0">
                <a:pos x="118" y="414"/>
              </a:cxn>
              <a:cxn ang="0">
                <a:pos x="452" y="414"/>
              </a:cxn>
              <a:cxn ang="0">
                <a:pos x="491" y="453"/>
              </a:cxn>
              <a:cxn ang="0">
                <a:pos x="491" y="630"/>
              </a:cxn>
              <a:cxn ang="0">
                <a:pos x="491" y="630"/>
              </a:cxn>
              <a:cxn ang="0">
                <a:pos x="491" y="630"/>
              </a:cxn>
            </a:cxnLst>
            <a:rect l="0" t="0" r="r" b="b"/>
            <a:pathLst>
              <a:path w="570" h="793">
                <a:moveTo>
                  <a:pt x="570" y="331"/>
                </a:moveTo>
                <a:cubicBezTo>
                  <a:pt x="569" y="309"/>
                  <a:pt x="558" y="289"/>
                  <a:pt x="542" y="277"/>
                </a:cubicBezTo>
                <a:cubicBezTo>
                  <a:pt x="523" y="260"/>
                  <a:pt x="504" y="245"/>
                  <a:pt x="485" y="225"/>
                </a:cubicBezTo>
                <a:cubicBezTo>
                  <a:pt x="482" y="221"/>
                  <a:pt x="479" y="218"/>
                  <a:pt x="477" y="216"/>
                </a:cubicBezTo>
                <a:cubicBezTo>
                  <a:pt x="477" y="215"/>
                  <a:pt x="476" y="215"/>
                  <a:pt x="476" y="215"/>
                </a:cubicBezTo>
                <a:cubicBezTo>
                  <a:pt x="476" y="214"/>
                  <a:pt x="476" y="214"/>
                  <a:pt x="475" y="214"/>
                </a:cubicBezTo>
                <a:cubicBezTo>
                  <a:pt x="475" y="213"/>
                  <a:pt x="475" y="213"/>
                  <a:pt x="475" y="213"/>
                </a:cubicBezTo>
                <a:cubicBezTo>
                  <a:pt x="466" y="201"/>
                  <a:pt x="465" y="194"/>
                  <a:pt x="465" y="183"/>
                </a:cubicBezTo>
                <a:cubicBezTo>
                  <a:pt x="465" y="151"/>
                  <a:pt x="465" y="151"/>
                  <a:pt x="465" y="151"/>
                </a:cubicBezTo>
                <a:cubicBezTo>
                  <a:pt x="480" y="151"/>
                  <a:pt x="480" y="151"/>
                  <a:pt x="480" y="151"/>
                </a:cubicBezTo>
                <a:cubicBezTo>
                  <a:pt x="502" y="151"/>
                  <a:pt x="519" y="136"/>
                  <a:pt x="519" y="116"/>
                </a:cubicBezTo>
                <a:cubicBezTo>
                  <a:pt x="519" y="35"/>
                  <a:pt x="519" y="35"/>
                  <a:pt x="519" y="35"/>
                </a:cubicBezTo>
                <a:cubicBezTo>
                  <a:pt x="519" y="16"/>
                  <a:pt x="502" y="0"/>
                  <a:pt x="48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8" y="0"/>
                  <a:pt x="51" y="16"/>
                  <a:pt x="51" y="3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1" y="136"/>
                  <a:pt x="68" y="151"/>
                  <a:pt x="90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94"/>
                  <a:pt x="104" y="201"/>
                  <a:pt x="95" y="213"/>
                </a:cubicBezTo>
                <a:cubicBezTo>
                  <a:pt x="95" y="213"/>
                  <a:pt x="95" y="213"/>
                  <a:pt x="95" y="214"/>
                </a:cubicBezTo>
                <a:cubicBezTo>
                  <a:pt x="94" y="214"/>
                  <a:pt x="94" y="214"/>
                  <a:pt x="94" y="215"/>
                </a:cubicBezTo>
                <a:cubicBezTo>
                  <a:pt x="93" y="215"/>
                  <a:pt x="93" y="215"/>
                  <a:pt x="93" y="216"/>
                </a:cubicBezTo>
                <a:cubicBezTo>
                  <a:pt x="91" y="218"/>
                  <a:pt x="88" y="221"/>
                  <a:pt x="85" y="225"/>
                </a:cubicBezTo>
                <a:cubicBezTo>
                  <a:pt x="66" y="245"/>
                  <a:pt x="46" y="260"/>
                  <a:pt x="28" y="277"/>
                </a:cubicBezTo>
                <a:cubicBezTo>
                  <a:pt x="28" y="277"/>
                  <a:pt x="28" y="277"/>
                  <a:pt x="28" y="277"/>
                </a:cubicBezTo>
                <a:cubicBezTo>
                  <a:pt x="12" y="289"/>
                  <a:pt x="1" y="309"/>
                  <a:pt x="0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718"/>
                  <a:pt x="0" y="718"/>
                  <a:pt x="0" y="718"/>
                </a:cubicBezTo>
                <a:cubicBezTo>
                  <a:pt x="0" y="756"/>
                  <a:pt x="28" y="793"/>
                  <a:pt x="75" y="793"/>
                </a:cubicBezTo>
                <a:cubicBezTo>
                  <a:pt x="283" y="793"/>
                  <a:pt x="283" y="793"/>
                  <a:pt x="283" y="793"/>
                </a:cubicBezTo>
                <a:cubicBezTo>
                  <a:pt x="283" y="793"/>
                  <a:pt x="284" y="793"/>
                  <a:pt x="285" y="793"/>
                </a:cubicBezTo>
                <a:cubicBezTo>
                  <a:pt x="285" y="793"/>
                  <a:pt x="285" y="793"/>
                  <a:pt x="285" y="793"/>
                </a:cubicBezTo>
                <a:cubicBezTo>
                  <a:pt x="286" y="793"/>
                  <a:pt x="286" y="793"/>
                  <a:pt x="286" y="793"/>
                </a:cubicBezTo>
                <a:cubicBezTo>
                  <a:pt x="495" y="793"/>
                  <a:pt x="495" y="793"/>
                  <a:pt x="495" y="793"/>
                </a:cubicBezTo>
                <a:cubicBezTo>
                  <a:pt x="542" y="793"/>
                  <a:pt x="570" y="756"/>
                  <a:pt x="570" y="718"/>
                </a:cubicBezTo>
                <a:cubicBezTo>
                  <a:pt x="570" y="331"/>
                  <a:pt x="570" y="331"/>
                  <a:pt x="570" y="331"/>
                </a:cubicBezTo>
                <a:cubicBezTo>
                  <a:pt x="570" y="331"/>
                  <a:pt x="570" y="331"/>
                  <a:pt x="570" y="331"/>
                </a:cubicBezTo>
                <a:close/>
                <a:moveTo>
                  <a:pt x="491" y="630"/>
                </a:moveTo>
                <a:cubicBezTo>
                  <a:pt x="491" y="652"/>
                  <a:pt x="473" y="670"/>
                  <a:pt x="452" y="670"/>
                </a:cubicBezTo>
                <a:cubicBezTo>
                  <a:pt x="118" y="670"/>
                  <a:pt x="118" y="670"/>
                  <a:pt x="118" y="670"/>
                </a:cubicBezTo>
                <a:cubicBezTo>
                  <a:pt x="96" y="670"/>
                  <a:pt x="79" y="652"/>
                  <a:pt x="79" y="630"/>
                </a:cubicBezTo>
                <a:cubicBezTo>
                  <a:pt x="79" y="453"/>
                  <a:pt x="79" y="453"/>
                  <a:pt x="79" y="453"/>
                </a:cubicBezTo>
                <a:cubicBezTo>
                  <a:pt x="79" y="431"/>
                  <a:pt x="96" y="414"/>
                  <a:pt x="118" y="414"/>
                </a:cubicBezTo>
                <a:cubicBezTo>
                  <a:pt x="452" y="414"/>
                  <a:pt x="452" y="414"/>
                  <a:pt x="452" y="414"/>
                </a:cubicBezTo>
                <a:cubicBezTo>
                  <a:pt x="473" y="414"/>
                  <a:pt x="491" y="431"/>
                  <a:pt x="491" y="453"/>
                </a:cubicBezTo>
                <a:lnTo>
                  <a:pt x="491" y="630"/>
                </a:lnTo>
                <a:close/>
                <a:moveTo>
                  <a:pt x="491" y="630"/>
                </a:moveTo>
                <a:cubicBezTo>
                  <a:pt x="491" y="630"/>
                  <a:pt x="491" y="630"/>
                  <a:pt x="491" y="630"/>
                </a:cubicBezTo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8" name="Freeform: Shape 32"/>
          <p:cNvSpPr>
            <a:spLocks/>
          </p:cNvSpPr>
          <p:nvPr/>
        </p:nvSpPr>
        <p:spPr bwMode="auto">
          <a:xfrm>
            <a:off x="5828633" y="2801112"/>
            <a:ext cx="722955" cy="675100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9" name="Group 38"/>
          <p:cNvGrpSpPr/>
          <p:nvPr/>
        </p:nvGrpSpPr>
        <p:grpSpPr>
          <a:xfrm>
            <a:off x="7497370" y="2900132"/>
            <a:ext cx="601252" cy="594752"/>
            <a:chOff x="1504950" y="3868738"/>
            <a:chExt cx="293688" cy="29051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1" name="Freeform: Shape 39"/>
            <p:cNvSpPr>
              <a:spLocks/>
            </p:cNvSpPr>
            <p:nvPr/>
          </p:nvSpPr>
          <p:spPr bwMode="auto">
            <a:xfrm>
              <a:off x="1504950" y="3868738"/>
              <a:ext cx="138113" cy="13493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37"/>
                </a:cxn>
                <a:cxn ang="0">
                  <a:pos x="17" y="46"/>
                </a:cxn>
                <a:cxn ang="0">
                  <a:pos x="47" y="17"/>
                </a:cxn>
                <a:cxn ang="0">
                  <a:pos x="38" y="8"/>
                </a:cxn>
                <a:cxn ang="0">
                  <a:pos x="9" y="8"/>
                </a:cxn>
              </a:cxnLst>
              <a:rect l="0" t="0" r="r" b="b"/>
              <a:pathLst>
                <a:path w="47" h="46">
                  <a:moveTo>
                    <a:pt x="9" y="8"/>
                  </a:moveTo>
                  <a:cubicBezTo>
                    <a:pt x="1" y="16"/>
                    <a:pt x="0" y="29"/>
                    <a:pt x="9" y="3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7" y="0"/>
                    <a:pt x="9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40"/>
            <p:cNvSpPr>
              <a:spLocks/>
            </p:cNvSpPr>
            <p:nvPr/>
          </p:nvSpPr>
          <p:spPr bwMode="auto">
            <a:xfrm>
              <a:off x="1654175" y="4021138"/>
              <a:ext cx="131763" cy="1381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9"/>
                </a:cxn>
                <a:cxn ang="0">
                  <a:pos x="10" y="38"/>
                </a:cxn>
                <a:cxn ang="0">
                  <a:pos x="39" y="39"/>
                </a:cxn>
                <a:cxn ang="0">
                  <a:pos x="45" y="24"/>
                </a:cxn>
                <a:cxn ang="0">
                  <a:pos x="39" y="9"/>
                </a:cxn>
                <a:cxn ang="0">
                  <a:pos x="30" y="0"/>
                </a:cxn>
              </a:cxnLst>
              <a:rect l="0" t="0" r="r" b="b"/>
              <a:pathLst>
                <a:path w="45" h="47">
                  <a:moveTo>
                    <a:pt x="3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" y="47"/>
                    <a:pt x="31" y="47"/>
                    <a:pt x="39" y="39"/>
                  </a:cubicBezTo>
                  <a:cubicBezTo>
                    <a:pt x="43" y="35"/>
                    <a:pt x="45" y="29"/>
                    <a:pt x="45" y="24"/>
                  </a:cubicBezTo>
                  <a:cubicBezTo>
                    <a:pt x="45" y="19"/>
                    <a:pt x="43" y="13"/>
                    <a:pt x="39" y="9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41"/>
            <p:cNvSpPr>
              <a:spLocks/>
            </p:cNvSpPr>
            <p:nvPr/>
          </p:nvSpPr>
          <p:spPr bwMode="auto">
            <a:xfrm>
              <a:off x="1504950" y="3868738"/>
              <a:ext cx="293688" cy="279400"/>
            </a:xfrm>
            <a:custGeom>
              <a:avLst/>
              <a:gdLst/>
              <a:ahLst/>
              <a:cxnLst>
                <a:cxn ang="0">
                  <a:pos x="9" y="60"/>
                </a:cxn>
                <a:cxn ang="0">
                  <a:pos x="23" y="95"/>
                </a:cxn>
                <a:cxn ang="0">
                  <a:pos x="91" y="37"/>
                </a:cxn>
                <a:cxn ang="0">
                  <a:pos x="62" y="8"/>
                </a:cxn>
                <a:cxn ang="0">
                  <a:pos x="68" y="20"/>
                </a:cxn>
                <a:cxn ang="0">
                  <a:pos x="62" y="20"/>
                </a:cxn>
                <a:cxn ang="0">
                  <a:pos x="14" y="85"/>
                </a:cxn>
                <a:cxn ang="0">
                  <a:pos x="14" y="80"/>
                </a:cxn>
                <a:cxn ang="0">
                  <a:pos x="14" y="85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19" y="68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21" y="82"/>
                </a:cxn>
                <a:cxn ang="0">
                  <a:pos x="27" y="82"/>
                </a:cxn>
                <a:cxn ang="0">
                  <a:pos x="26" y="75"/>
                </a:cxn>
                <a:cxn ang="0">
                  <a:pos x="26" y="70"/>
                </a:cxn>
                <a:cxn ang="0">
                  <a:pos x="26" y="75"/>
                </a:cxn>
                <a:cxn ang="0">
                  <a:pos x="30" y="80"/>
                </a:cxn>
                <a:cxn ang="0">
                  <a:pos x="35" y="80"/>
                </a:cxn>
                <a:cxn ang="0">
                  <a:pos x="65" y="53"/>
                </a:cxn>
                <a:cxn ang="0">
                  <a:pos x="36" y="62"/>
                </a:cxn>
                <a:cxn ang="0">
                  <a:pos x="36" y="43"/>
                </a:cxn>
                <a:cxn ang="0">
                  <a:pos x="64" y="34"/>
                </a:cxn>
                <a:cxn ang="0">
                  <a:pos x="65" y="53"/>
                </a:cxn>
                <a:cxn ang="0">
                  <a:pos x="69" y="27"/>
                </a:cxn>
                <a:cxn ang="0">
                  <a:pos x="74" y="27"/>
                </a:cxn>
                <a:cxn ang="0">
                  <a:pos x="72" y="19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76" y="34"/>
                </a:cxn>
                <a:cxn ang="0">
                  <a:pos x="81" y="34"/>
                </a:cxn>
                <a:cxn ang="0">
                  <a:pos x="81" y="28"/>
                </a:cxn>
                <a:cxn ang="0">
                  <a:pos x="81" y="23"/>
                </a:cxn>
                <a:cxn ang="0">
                  <a:pos x="81" y="28"/>
                </a:cxn>
                <a:cxn ang="0">
                  <a:pos x="80" y="16"/>
                </a:cxn>
                <a:cxn ang="0">
                  <a:pos x="86" y="16"/>
                </a:cxn>
              </a:cxnLst>
              <a:rect l="0" t="0" r="r" b="b"/>
              <a:pathLst>
                <a:path w="100" h="95">
                  <a:moveTo>
                    <a:pt x="62" y="8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1" y="68"/>
                    <a:pt x="0" y="81"/>
                    <a:pt x="9" y="89"/>
                  </a:cubicBezTo>
                  <a:cubicBezTo>
                    <a:pt x="13" y="93"/>
                    <a:pt x="18" y="95"/>
                    <a:pt x="23" y="95"/>
                  </a:cubicBezTo>
                  <a:cubicBezTo>
                    <a:pt x="29" y="95"/>
                    <a:pt x="34" y="93"/>
                    <a:pt x="38" y="90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100" y="29"/>
                    <a:pt x="100" y="16"/>
                    <a:pt x="92" y="8"/>
                  </a:cubicBezTo>
                  <a:cubicBezTo>
                    <a:pt x="84" y="0"/>
                    <a:pt x="70" y="0"/>
                    <a:pt x="62" y="8"/>
                  </a:cubicBezTo>
                  <a:moveTo>
                    <a:pt x="65" y="17"/>
                  </a:moveTo>
                  <a:cubicBezTo>
                    <a:pt x="66" y="17"/>
                    <a:pt x="68" y="18"/>
                    <a:pt x="68" y="20"/>
                  </a:cubicBezTo>
                  <a:cubicBezTo>
                    <a:pt x="68" y="21"/>
                    <a:pt x="66" y="22"/>
                    <a:pt x="65" y="22"/>
                  </a:cubicBezTo>
                  <a:cubicBezTo>
                    <a:pt x="64" y="22"/>
                    <a:pt x="62" y="21"/>
                    <a:pt x="62" y="20"/>
                  </a:cubicBezTo>
                  <a:cubicBezTo>
                    <a:pt x="62" y="18"/>
                    <a:pt x="64" y="17"/>
                    <a:pt x="65" y="17"/>
                  </a:cubicBezTo>
                  <a:moveTo>
                    <a:pt x="14" y="85"/>
                  </a:moveTo>
                  <a:cubicBezTo>
                    <a:pt x="12" y="85"/>
                    <a:pt x="11" y="84"/>
                    <a:pt x="11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7" y="84"/>
                    <a:pt x="15" y="85"/>
                    <a:pt x="14" y="85"/>
                  </a:cubicBezTo>
                  <a:moveTo>
                    <a:pt x="17" y="77"/>
                  </a:moveTo>
                  <a:cubicBezTo>
                    <a:pt x="16" y="77"/>
                    <a:pt x="15" y="76"/>
                    <a:pt x="15" y="74"/>
                  </a:cubicBezTo>
                  <a:cubicBezTo>
                    <a:pt x="15" y="73"/>
                    <a:pt x="16" y="72"/>
                    <a:pt x="18" y="72"/>
                  </a:cubicBezTo>
                  <a:cubicBezTo>
                    <a:pt x="19" y="72"/>
                    <a:pt x="20" y="73"/>
                    <a:pt x="20" y="75"/>
                  </a:cubicBezTo>
                  <a:cubicBezTo>
                    <a:pt x="20" y="76"/>
                    <a:pt x="19" y="77"/>
                    <a:pt x="17" y="77"/>
                  </a:cubicBezTo>
                  <a:moveTo>
                    <a:pt x="19" y="68"/>
                  </a:moveTo>
                  <a:cubicBezTo>
                    <a:pt x="18" y="68"/>
                    <a:pt x="16" y="66"/>
                    <a:pt x="17" y="65"/>
                  </a:cubicBezTo>
                  <a:cubicBezTo>
                    <a:pt x="17" y="63"/>
                    <a:pt x="18" y="62"/>
                    <a:pt x="19" y="63"/>
                  </a:cubicBezTo>
                  <a:cubicBezTo>
                    <a:pt x="21" y="63"/>
                    <a:pt x="22" y="64"/>
                    <a:pt x="22" y="65"/>
                  </a:cubicBezTo>
                  <a:cubicBezTo>
                    <a:pt x="22" y="67"/>
                    <a:pt x="20" y="68"/>
                    <a:pt x="19" y="68"/>
                  </a:cubicBezTo>
                  <a:moveTo>
                    <a:pt x="24" y="85"/>
                  </a:moveTo>
                  <a:cubicBezTo>
                    <a:pt x="22" y="84"/>
                    <a:pt x="21" y="83"/>
                    <a:pt x="21" y="82"/>
                  </a:cubicBezTo>
                  <a:cubicBezTo>
                    <a:pt x="22" y="80"/>
                    <a:pt x="23" y="79"/>
                    <a:pt x="24" y="79"/>
                  </a:cubicBezTo>
                  <a:cubicBezTo>
                    <a:pt x="26" y="79"/>
                    <a:pt x="27" y="81"/>
                    <a:pt x="27" y="82"/>
                  </a:cubicBezTo>
                  <a:cubicBezTo>
                    <a:pt x="27" y="84"/>
                    <a:pt x="25" y="85"/>
                    <a:pt x="24" y="85"/>
                  </a:cubicBezTo>
                  <a:moveTo>
                    <a:pt x="26" y="75"/>
                  </a:moveTo>
                  <a:cubicBezTo>
                    <a:pt x="24" y="75"/>
                    <a:pt x="23" y="74"/>
                    <a:pt x="23" y="72"/>
                  </a:cubicBezTo>
                  <a:cubicBezTo>
                    <a:pt x="23" y="71"/>
                    <a:pt x="25" y="70"/>
                    <a:pt x="26" y="70"/>
                  </a:cubicBezTo>
                  <a:cubicBezTo>
                    <a:pt x="28" y="70"/>
                    <a:pt x="29" y="71"/>
                    <a:pt x="28" y="73"/>
                  </a:cubicBezTo>
                  <a:cubicBezTo>
                    <a:pt x="28" y="74"/>
                    <a:pt x="27" y="75"/>
                    <a:pt x="26" y="75"/>
                  </a:cubicBezTo>
                  <a:moveTo>
                    <a:pt x="32" y="83"/>
                  </a:moveTo>
                  <a:cubicBezTo>
                    <a:pt x="31" y="83"/>
                    <a:pt x="30" y="81"/>
                    <a:pt x="30" y="80"/>
                  </a:cubicBezTo>
                  <a:cubicBezTo>
                    <a:pt x="30" y="78"/>
                    <a:pt x="31" y="77"/>
                    <a:pt x="32" y="78"/>
                  </a:cubicBezTo>
                  <a:cubicBezTo>
                    <a:pt x="34" y="78"/>
                    <a:pt x="35" y="79"/>
                    <a:pt x="35" y="80"/>
                  </a:cubicBezTo>
                  <a:cubicBezTo>
                    <a:pt x="35" y="82"/>
                    <a:pt x="33" y="83"/>
                    <a:pt x="32" y="83"/>
                  </a:cubicBezTo>
                  <a:moveTo>
                    <a:pt x="65" y="5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49" y="68"/>
                    <a:pt x="41" y="67"/>
                    <a:pt x="36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1" y="56"/>
                    <a:pt x="31" y="48"/>
                    <a:pt x="36" y="4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52" y="28"/>
                    <a:pt x="60" y="28"/>
                    <a:pt x="64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70" y="40"/>
                    <a:pt x="70" y="48"/>
                    <a:pt x="65" y="53"/>
                  </a:cubicBezTo>
                  <a:moveTo>
                    <a:pt x="72" y="29"/>
                  </a:moveTo>
                  <a:cubicBezTo>
                    <a:pt x="70" y="29"/>
                    <a:pt x="69" y="28"/>
                    <a:pt x="69" y="27"/>
                  </a:cubicBezTo>
                  <a:cubicBezTo>
                    <a:pt x="69" y="25"/>
                    <a:pt x="70" y="24"/>
                    <a:pt x="72" y="24"/>
                  </a:cubicBezTo>
                  <a:cubicBezTo>
                    <a:pt x="73" y="24"/>
                    <a:pt x="74" y="25"/>
                    <a:pt x="74" y="27"/>
                  </a:cubicBezTo>
                  <a:cubicBezTo>
                    <a:pt x="74" y="28"/>
                    <a:pt x="73" y="29"/>
                    <a:pt x="72" y="29"/>
                  </a:cubicBezTo>
                  <a:moveTo>
                    <a:pt x="72" y="19"/>
                  </a:moveTo>
                  <a:cubicBezTo>
                    <a:pt x="72" y="17"/>
                    <a:pt x="73" y="16"/>
                    <a:pt x="74" y="16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7" y="20"/>
                    <a:pt x="76" y="21"/>
                    <a:pt x="74" y="21"/>
                  </a:cubicBezTo>
                  <a:cubicBezTo>
                    <a:pt x="73" y="21"/>
                    <a:pt x="72" y="20"/>
                    <a:pt x="72" y="19"/>
                  </a:cubicBezTo>
                  <a:moveTo>
                    <a:pt x="79" y="36"/>
                  </a:moveTo>
                  <a:cubicBezTo>
                    <a:pt x="77" y="36"/>
                    <a:pt x="76" y="35"/>
                    <a:pt x="76" y="34"/>
                  </a:cubicBezTo>
                  <a:cubicBezTo>
                    <a:pt x="76" y="32"/>
                    <a:pt x="77" y="31"/>
                    <a:pt x="79" y="31"/>
                  </a:cubicBezTo>
                  <a:cubicBezTo>
                    <a:pt x="80" y="31"/>
                    <a:pt x="81" y="32"/>
                    <a:pt x="81" y="34"/>
                  </a:cubicBezTo>
                  <a:cubicBezTo>
                    <a:pt x="81" y="35"/>
                    <a:pt x="80" y="36"/>
                    <a:pt x="79" y="36"/>
                  </a:cubicBezTo>
                  <a:moveTo>
                    <a:pt x="81" y="28"/>
                  </a:moveTo>
                  <a:cubicBezTo>
                    <a:pt x="80" y="28"/>
                    <a:pt x="79" y="27"/>
                    <a:pt x="79" y="26"/>
                  </a:cubicBezTo>
                  <a:cubicBezTo>
                    <a:pt x="79" y="24"/>
                    <a:pt x="80" y="23"/>
                    <a:pt x="81" y="23"/>
                  </a:cubicBezTo>
                  <a:cubicBezTo>
                    <a:pt x="83" y="23"/>
                    <a:pt x="84" y="24"/>
                    <a:pt x="84" y="26"/>
                  </a:cubicBezTo>
                  <a:cubicBezTo>
                    <a:pt x="84" y="27"/>
                    <a:pt x="83" y="28"/>
                    <a:pt x="81" y="28"/>
                  </a:cubicBezTo>
                  <a:moveTo>
                    <a:pt x="83" y="19"/>
                  </a:moveTo>
                  <a:cubicBezTo>
                    <a:pt x="81" y="19"/>
                    <a:pt x="80" y="17"/>
                    <a:pt x="80" y="16"/>
                  </a:cubicBezTo>
                  <a:cubicBezTo>
                    <a:pt x="80" y="14"/>
                    <a:pt x="81" y="13"/>
                    <a:pt x="83" y="13"/>
                  </a:cubicBezTo>
                  <a:cubicBezTo>
                    <a:pt x="84" y="13"/>
                    <a:pt x="86" y="14"/>
                    <a:pt x="86" y="16"/>
                  </a:cubicBezTo>
                  <a:cubicBezTo>
                    <a:pt x="86" y="17"/>
                    <a:pt x="84" y="19"/>
                    <a:pt x="83" y="1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" name="Group 44"/>
          <p:cNvGrpSpPr/>
          <p:nvPr/>
        </p:nvGrpSpPr>
        <p:grpSpPr>
          <a:xfrm>
            <a:off x="559964" y="3403854"/>
            <a:ext cx="1612995" cy="1183625"/>
            <a:chOff x="746618" y="4538472"/>
            <a:chExt cx="2150660" cy="1578166"/>
          </a:xfrm>
        </p:grpSpPr>
        <p:sp>
          <p:nvSpPr>
            <p:cNvPr id="39" name="TextBox 33"/>
            <p:cNvSpPr txBox="1"/>
            <p:nvPr/>
          </p:nvSpPr>
          <p:spPr>
            <a:xfrm>
              <a:off x="746618" y="4538472"/>
              <a:ext cx="2150660" cy="510708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40" name="TextBox 43"/>
            <p:cNvSpPr txBox="1"/>
            <p:nvPr/>
          </p:nvSpPr>
          <p:spPr>
            <a:xfrm>
              <a:off x="746618" y="5049180"/>
              <a:ext cx="2150660" cy="1067458"/>
            </a:xfrm>
            <a:prstGeom prst="rect">
              <a:avLst/>
            </a:prstGeom>
            <a:noFill/>
          </p:spPr>
          <p:txBody>
            <a:bodyPr wrap="square" anchor="t" anchorCtr="1">
              <a:normAutofit/>
            </a:bodyPr>
            <a:lstStyle/>
            <a:p>
              <a:pPr lvl="0"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 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2150825" y="3403854"/>
            <a:ext cx="1612995" cy="1183625"/>
            <a:chOff x="746618" y="4538472"/>
            <a:chExt cx="2150660" cy="1578166"/>
          </a:xfrm>
        </p:grpSpPr>
        <p:sp>
          <p:nvSpPr>
            <p:cNvPr id="37" name="TextBox 46"/>
            <p:cNvSpPr txBox="1"/>
            <p:nvPr/>
          </p:nvSpPr>
          <p:spPr>
            <a:xfrm>
              <a:off x="746618" y="4538472"/>
              <a:ext cx="2150660" cy="510708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38" name="TextBox 47"/>
            <p:cNvSpPr txBox="1"/>
            <p:nvPr/>
          </p:nvSpPr>
          <p:spPr>
            <a:xfrm>
              <a:off x="746618" y="5049180"/>
              <a:ext cx="2150660" cy="1067458"/>
            </a:xfrm>
            <a:prstGeom prst="rect">
              <a:avLst/>
            </a:prstGeom>
            <a:noFill/>
          </p:spPr>
          <p:txBody>
            <a:bodyPr wrap="square" anchor="t" anchorCtr="1">
              <a:normAutofit/>
            </a:bodyPr>
            <a:lstStyle/>
            <a:p>
              <a:pPr lvl="0"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 </a:t>
              </a:r>
            </a:p>
          </p:txBody>
        </p:sp>
      </p:grpSp>
      <p:grpSp>
        <p:nvGrpSpPr>
          <p:cNvPr id="12" name="Group 48"/>
          <p:cNvGrpSpPr/>
          <p:nvPr/>
        </p:nvGrpSpPr>
        <p:grpSpPr>
          <a:xfrm>
            <a:off x="3741686" y="3403854"/>
            <a:ext cx="1612995" cy="1183625"/>
            <a:chOff x="746618" y="4538472"/>
            <a:chExt cx="2150660" cy="1578166"/>
          </a:xfrm>
        </p:grpSpPr>
        <p:sp>
          <p:nvSpPr>
            <p:cNvPr id="35" name="TextBox 49"/>
            <p:cNvSpPr txBox="1"/>
            <p:nvPr/>
          </p:nvSpPr>
          <p:spPr>
            <a:xfrm>
              <a:off x="746618" y="4538472"/>
              <a:ext cx="2150660" cy="510708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36" name="TextBox 50"/>
            <p:cNvSpPr txBox="1"/>
            <p:nvPr/>
          </p:nvSpPr>
          <p:spPr>
            <a:xfrm>
              <a:off x="746618" y="5049180"/>
              <a:ext cx="2150660" cy="1067458"/>
            </a:xfrm>
            <a:prstGeom prst="rect">
              <a:avLst/>
            </a:prstGeom>
            <a:noFill/>
          </p:spPr>
          <p:txBody>
            <a:bodyPr wrap="square" anchor="t" anchorCtr="1">
              <a:normAutofit/>
            </a:bodyPr>
            <a:lstStyle/>
            <a:p>
              <a:pPr lvl="0"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 </a:t>
              </a:r>
            </a:p>
          </p:txBody>
        </p:sp>
      </p:grpSp>
      <p:grpSp>
        <p:nvGrpSpPr>
          <p:cNvPr id="13" name="Group 51"/>
          <p:cNvGrpSpPr/>
          <p:nvPr/>
        </p:nvGrpSpPr>
        <p:grpSpPr>
          <a:xfrm>
            <a:off x="5332547" y="3403854"/>
            <a:ext cx="1612995" cy="1183625"/>
            <a:chOff x="746618" y="4538472"/>
            <a:chExt cx="2150660" cy="1578166"/>
          </a:xfrm>
        </p:grpSpPr>
        <p:sp>
          <p:nvSpPr>
            <p:cNvPr id="33" name="TextBox 52"/>
            <p:cNvSpPr txBox="1"/>
            <p:nvPr/>
          </p:nvSpPr>
          <p:spPr>
            <a:xfrm>
              <a:off x="746618" y="4538472"/>
              <a:ext cx="2150660" cy="510708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34" name="TextBox 53"/>
            <p:cNvSpPr txBox="1"/>
            <p:nvPr/>
          </p:nvSpPr>
          <p:spPr>
            <a:xfrm>
              <a:off x="746618" y="5049180"/>
              <a:ext cx="2150660" cy="1067458"/>
            </a:xfrm>
            <a:prstGeom prst="rect">
              <a:avLst/>
            </a:prstGeom>
            <a:noFill/>
          </p:spPr>
          <p:txBody>
            <a:bodyPr wrap="square" anchor="t" anchorCtr="1">
              <a:normAutofit/>
            </a:bodyPr>
            <a:lstStyle/>
            <a:p>
              <a:pPr lvl="0"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 </a:t>
              </a:r>
            </a:p>
          </p:txBody>
        </p:sp>
      </p:grpSp>
      <p:grpSp>
        <p:nvGrpSpPr>
          <p:cNvPr id="14" name="Group 54"/>
          <p:cNvGrpSpPr/>
          <p:nvPr/>
        </p:nvGrpSpPr>
        <p:grpSpPr>
          <a:xfrm>
            <a:off x="6923407" y="3403854"/>
            <a:ext cx="1612995" cy="1183625"/>
            <a:chOff x="746618" y="4538472"/>
            <a:chExt cx="2150660" cy="1578166"/>
          </a:xfrm>
        </p:grpSpPr>
        <p:sp>
          <p:nvSpPr>
            <p:cNvPr id="31" name="TextBox 55"/>
            <p:cNvSpPr txBox="1"/>
            <p:nvPr/>
          </p:nvSpPr>
          <p:spPr>
            <a:xfrm>
              <a:off x="746618" y="4538472"/>
              <a:ext cx="2150660" cy="510708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600" b="1">
                  <a:solidFill>
                    <a:schemeClr val="accent6"/>
                  </a:solidFill>
                </a:rPr>
                <a:t>标题文本预设</a:t>
              </a:r>
            </a:p>
          </p:txBody>
        </p:sp>
        <p:sp>
          <p:nvSpPr>
            <p:cNvPr id="32" name="TextBox 56"/>
            <p:cNvSpPr txBox="1"/>
            <p:nvPr/>
          </p:nvSpPr>
          <p:spPr>
            <a:xfrm>
              <a:off x="746618" y="5049180"/>
              <a:ext cx="2150660" cy="1067458"/>
            </a:xfrm>
            <a:prstGeom prst="rect">
              <a:avLst/>
            </a:prstGeom>
            <a:noFill/>
          </p:spPr>
          <p:txBody>
            <a:bodyPr wrap="square" anchor="t" anchorCtr="1">
              <a:normAutofit/>
            </a:bodyPr>
            <a:lstStyle/>
            <a:p>
              <a:pPr lvl="0" algn="ctr" defTabSz="121917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 </a:t>
              </a:r>
            </a:p>
          </p:txBody>
        </p:sp>
      </p:grpSp>
      <p:grpSp>
        <p:nvGrpSpPr>
          <p:cNvPr id="15" name="Group 57"/>
          <p:cNvGrpSpPr/>
          <p:nvPr/>
        </p:nvGrpSpPr>
        <p:grpSpPr>
          <a:xfrm>
            <a:off x="4645991" y="982255"/>
            <a:ext cx="3889191" cy="1457030"/>
            <a:chOff x="872966" y="1309673"/>
            <a:chExt cx="5185588" cy="1942707"/>
          </a:xfrm>
        </p:grpSpPr>
        <p:sp>
          <p:nvSpPr>
            <p:cNvPr id="16" name="Rectangle: Rounded Corners 58"/>
            <p:cNvSpPr/>
            <p:nvPr/>
          </p:nvSpPr>
          <p:spPr>
            <a:xfrm>
              <a:off x="872966" y="1309673"/>
              <a:ext cx="5185588" cy="1942707"/>
            </a:xfrm>
            <a:prstGeom prst="roundRect">
              <a:avLst>
                <a:gd name="adj" fmla="val 573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59"/>
            <p:cNvGrpSpPr/>
            <p:nvPr/>
          </p:nvGrpSpPr>
          <p:grpSpPr>
            <a:xfrm>
              <a:off x="979772" y="1640674"/>
              <a:ext cx="1566851" cy="1378828"/>
              <a:chOff x="3592681" y="1822859"/>
              <a:chExt cx="1440175" cy="1267354"/>
            </a:xfrm>
            <a:solidFill>
              <a:schemeClr val="bg1"/>
            </a:solidFill>
          </p:grpSpPr>
          <p:sp>
            <p:nvSpPr>
              <p:cNvPr id="21" name="Heart 63"/>
              <p:cNvSpPr/>
              <p:nvPr/>
            </p:nvSpPr>
            <p:spPr>
              <a:xfrm>
                <a:off x="3592681" y="1822859"/>
                <a:ext cx="1440175" cy="1267354"/>
              </a:xfrm>
              <a:prstGeom prst="heart">
                <a:avLst/>
              </a:prstGeom>
              <a:grpFill/>
              <a:ln>
                <a:solidFill>
                  <a:srgbClr val="F0B1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2" name="Group 64"/>
              <p:cNvGrpSpPr/>
              <p:nvPr/>
            </p:nvGrpSpPr>
            <p:grpSpPr>
              <a:xfrm>
                <a:off x="3719009" y="2089802"/>
                <a:ext cx="1110985" cy="806498"/>
                <a:chOff x="1403615" y="1822859"/>
                <a:chExt cx="1110985" cy="806498"/>
              </a:xfrm>
              <a:grpFill/>
            </p:grpSpPr>
            <p:cxnSp>
              <p:nvCxnSpPr>
                <p:cNvPr id="23" name="Straight Connector 65"/>
                <p:cNvCxnSpPr/>
                <p:nvPr/>
              </p:nvCxnSpPr>
              <p:spPr>
                <a:xfrm>
                  <a:off x="1403615" y="2283715"/>
                  <a:ext cx="172821" cy="0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66"/>
                <p:cNvCxnSpPr/>
                <p:nvPr/>
              </p:nvCxnSpPr>
              <p:spPr>
                <a:xfrm flipV="1">
                  <a:off x="1576436" y="1822859"/>
                  <a:ext cx="0" cy="460856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67"/>
                <p:cNvCxnSpPr/>
                <p:nvPr/>
              </p:nvCxnSpPr>
              <p:spPr>
                <a:xfrm>
                  <a:off x="1576436" y="1822859"/>
                  <a:ext cx="345642" cy="806498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68"/>
                <p:cNvCxnSpPr/>
                <p:nvPr/>
              </p:nvCxnSpPr>
              <p:spPr>
                <a:xfrm flipV="1">
                  <a:off x="1922078" y="2053287"/>
                  <a:ext cx="115214" cy="576070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69"/>
                <p:cNvCxnSpPr/>
                <p:nvPr/>
              </p:nvCxnSpPr>
              <p:spPr>
                <a:xfrm>
                  <a:off x="2037292" y="2053287"/>
                  <a:ext cx="115214" cy="345642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70"/>
                <p:cNvCxnSpPr/>
                <p:nvPr/>
              </p:nvCxnSpPr>
              <p:spPr>
                <a:xfrm flipV="1">
                  <a:off x="2152506" y="2168501"/>
                  <a:ext cx="115214" cy="230428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71"/>
                <p:cNvCxnSpPr/>
                <p:nvPr/>
              </p:nvCxnSpPr>
              <p:spPr>
                <a:xfrm>
                  <a:off x="2267720" y="2168501"/>
                  <a:ext cx="57607" cy="57607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72"/>
                <p:cNvCxnSpPr/>
                <p:nvPr/>
              </p:nvCxnSpPr>
              <p:spPr>
                <a:xfrm>
                  <a:off x="2325327" y="2226108"/>
                  <a:ext cx="189273" cy="0"/>
                </a:xfrm>
                <a:prstGeom prst="line">
                  <a:avLst/>
                </a:prstGeom>
                <a:grpFill/>
                <a:ln w="38100" cap="rnd">
                  <a:solidFill>
                    <a:schemeClr val="accent3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60"/>
            <p:cNvGrpSpPr/>
            <p:nvPr/>
          </p:nvGrpSpPr>
          <p:grpSpPr>
            <a:xfrm>
              <a:off x="2612666" y="1908492"/>
              <a:ext cx="3445887" cy="748988"/>
              <a:chOff x="2612666" y="1643152"/>
              <a:chExt cx="3445887" cy="748988"/>
            </a:xfrm>
          </p:grpSpPr>
          <p:sp>
            <p:nvSpPr>
              <p:cNvPr id="19" name="TextBox 61"/>
              <p:cNvSpPr txBox="1"/>
              <p:nvPr/>
            </p:nvSpPr>
            <p:spPr>
              <a:xfrm>
                <a:off x="2612666" y="1930475"/>
                <a:ext cx="3445887" cy="46166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fontScale="70000" lnSpcReduction="20000"/>
              </a:bodyPr>
              <a:lstStyle/>
              <a:p>
                <a:pPr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bg1"/>
                    </a:solidFill>
                  </a:rPr>
                  <a:t>此部分内容作为文字排版占位显示（建议使用主题字体）</a:t>
                </a:r>
                <a:br>
                  <a:rPr lang="zh-CN" altLang="en-US" sz="1000">
                    <a:solidFill>
                      <a:schemeClr val="bg1"/>
                    </a:solidFill>
                  </a:rPr>
                </a:br>
                <a:r>
                  <a:rPr lang="zh-CN" altLang="en-US" sz="1000">
                    <a:solidFill>
                      <a:schemeClr val="bg1"/>
                    </a:solidFill>
                  </a:rPr>
                  <a:t>如需更改请在（设置形状格式）菜单下（文本选项）中调整</a:t>
                </a:r>
              </a:p>
            </p:txBody>
          </p:sp>
          <p:sp>
            <p:nvSpPr>
              <p:cNvPr id="20" name="Rectangle 62"/>
              <p:cNvSpPr/>
              <p:nvPr/>
            </p:nvSpPr>
            <p:spPr>
              <a:xfrm>
                <a:off x="2612666" y="1643152"/>
                <a:ext cx="1433085" cy="287323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r>
                  <a:rPr lang="zh-CN" altLang="en-US" sz="1867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</p:grpSp>
      <p:sp>
        <p:nvSpPr>
          <p:cNvPr id="68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6705F8EF-7460-44B6-9DF5-F787C24897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9809C2EC-5630-46B5-B406-124B71C06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1145BB08-8F4B-43A8-9B26-66A172CA9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A5B66DD-ACF5-452A-A45E-F76AF37F3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7D2808B-07FD-419B-99D8-28E35D8A3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B113711-4129-4AAE-891E-DA340CC8F842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C3E6490-0340-4335-9C0F-CB0204A53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DDA54E2-6502-44F2-B522-6EB1426E285E}"/>
              </a:ext>
            </a:extLst>
          </p:cNvPr>
          <p:cNvSpPr/>
          <p:nvPr/>
        </p:nvSpPr>
        <p:spPr>
          <a:xfrm>
            <a:off x="3736669" y="1635065"/>
            <a:ext cx="1670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spc="300" dirty="0">
                <a:solidFill>
                  <a:srgbClr val="A78F94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微软雅黑" pitchFamily="34" charset="-122"/>
              </a:rPr>
              <a:t>水彩风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19DE878-0262-48B1-9352-12CAD13AD782}"/>
              </a:ext>
            </a:extLst>
          </p:cNvPr>
          <p:cNvSpPr/>
          <p:nvPr/>
        </p:nvSpPr>
        <p:spPr>
          <a:xfrm>
            <a:off x="3448637" y="2047949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28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B840AC4-07E1-443A-AC73-F3AD5F919770}"/>
              </a:ext>
            </a:extLst>
          </p:cNvPr>
          <p:cNvSpPr/>
          <p:nvPr/>
        </p:nvSpPr>
        <p:spPr>
          <a:xfrm>
            <a:off x="3808677" y="3138522"/>
            <a:ext cx="2923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pc="300" dirty="0">
                <a:solidFill>
                  <a:srgbClr val="A78F94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cs typeface="Adobe Arabic" panose="02040503050201020203" pitchFamily="18" charset="-78"/>
                <a:sym typeface="微软雅黑" pitchFamily="34" charset="-122"/>
              </a:rPr>
              <a:t>PATTERNS</a:t>
            </a:r>
            <a:endParaRPr lang="zh-CN" altLang="en-US" spc="300" dirty="0">
              <a:solidFill>
                <a:srgbClr val="A78F94"/>
              </a:solidFill>
              <a:latin typeface="迷你简启体" panose="03000509000000000000" pitchFamily="65" charset="-122"/>
              <a:ea typeface="迷你简启体" panose="03000509000000000000" pitchFamily="65" charset="-122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DF411DF-9392-41DB-9D81-292AB9D45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53" y="2575341"/>
            <a:ext cx="2244132" cy="262820"/>
          </a:xfrm>
          <a:prstGeom prst="rect">
            <a:avLst/>
          </a:prstGeom>
        </p:spPr>
      </p:pic>
      <p:sp>
        <p:nvSpPr>
          <p:cNvPr id="19" name="TextBox 71">
            <a:extLst>
              <a:ext uri="{FF2B5EF4-FFF2-40B4-BE49-F238E27FC236}">
                <a16:creationId xmlns:a16="http://schemas.microsoft.com/office/drawing/2014/main" id="{EFF317DB-9974-4869-AA71-4D6E7AE93A13}"/>
              </a:ext>
            </a:extLst>
          </p:cNvPr>
          <p:cNvSpPr txBox="1"/>
          <p:nvPr/>
        </p:nvSpPr>
        <p:spPr>
          <a:xfrm>
            <a:off x="3551865" y="2824715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演示完毕 谢谢欣赏</a:t>
            </a: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4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E2E6BF1-1D3B-4051-B48F-960C9CBF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E3BA4A4-D56E-490D-B35F-941779E2E912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E4F07E-09AD-466C-B105-EA932793E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25C5E5E-36E2-4BEA-9CB0-1EC3ADD0C06C}"/>
              </a:ext>
            </a:extLst>
          </p:cNvPr>
          <p:cNvSpPr/>
          <p:nvPr/>
        </p:nvSpPr>
        <p:spPr>
          <a:xfrm>
            <a:off x="4139952" y="1563638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44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01EFC03-D0B7-4D5C-9EE8-E8CEEF700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53" y="2283718"/>
            <a:ext cx="2244132" cy="262820"/>
          </a:xfrm>
          <a:prstGeom prst="rect">
            <a:avLst/>
          </a:prstGeom>
        </p:spPr>
      </p:pic>
      <p:sp>
        <p:nvSpPr>
          <p:cNvPr id="15" name="TextBox 71">
            <a:extLst>
              <a:ext uri="{FF2B5EF4-FFF2-40B4-BE49-F238E27FC236}">
                <a16:creationId xmlns:a16="http://schemas.microsoft.com/office/drawing/2014/main" id="{F1A2095B-B82C-4D18-9E3E-238436A461B6}"/>
              </a:ext>
            </a:extLst>
          </p:cNvPr>
          <p:cNvSpPr txBox="1"/>
          <p:nvPr/>
        </p:nvSpPr>
        <p:spPr>
          <a:xfrm>
            <a:off x="3428345" y="2643758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标题文本预设 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1">
            <a:extLst>
              <a:ext uri="{FF2B5EF4-FFF2-40B4-BE49-F238E27FC236}">
                <a16:creationId xmlns:a16="http://schemas.microsoft.com/office/drawing/2014/main" id="{585745CE-B92D-4872-8BCC-07A4CED83608}"/>
              </a:ext>
            </a:extLst>
          </p:cNvPr>
          <p:cNvSpPr txBox="1">
            <a:spLocks/>
          </p:cNvSpPr>
          <p:nvPr/>
        </p:nvSpPr>
        <p:spPr bwMode="auto">
          <a:xfrm>
            <a:off x="2927349" y="1911974"/>
            <a:ext cx="944232" cy="232468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 fontScale="77500" lnSpcReduction="20000"/>
          </a:bodyPr>
          <a:lstStyle/>
          <a:p>
            <a:pPr algn="r" latinLnBrk="0"/>
            <a:r>
              <a:rPr lang="zh-CN" altLang="en-US" sz="1400">
                <a:solidFill>
                  <a:schemeClr val="accent2"/>
                </a:solidFill>
                <a:effectLst/>
              </a:rPr>
              <a:t>标题文本预设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261C698-E0B7-46D6-9EB0-07CFA535FC03}"/>
              </a:ext>
            </a:extLst>
          </p:cNvPr>
          <p:cNvGrpSpPr/>
          <p:nvPr/>
        </p:nvGrpSpPr>
        <p:grpSpPr>
          <a:xfrm>
            <a:off x="1619202" y="2120879"/>
            <a:ext cx="3031912" cy="528356"/>
            <a:chOff x="1619202" y="2120879"/>
            <a:chExt cx="3031912" cy="528356"/>
          </a:xfrm>
        </p:grpSpPr>
        <p:grpSp>
          <p:nvGrpSpPr>
            <p:cNvPr id="6" name="Group 81">
              <a:extLst>
                <a:ext uri="{FF2B5EF4-FFF2-40B4-BE49-F238E27FC236}">
                  <a16:creationId xmlns:a16="http://schemas.microsoft.com/office/drawing/2014/main" id="{7FA97E1A-890F-44E0-9E64-90D6C489A334}"/>
                </a:ext>
              </a:extLst>
            </p:cNvPr>
            <p:cNvGrpSpPr/>
            <p:nvPr/>
          </p:nvGrpSpPr>
          <p:grpSpPr>
            <a:xfrm flipH="1">
              <a:off x="4126658" y="2120879"/>
              <a:ext cx="524456" cy="528356"/>
              <a:chOff x="3910016" y="1251326"/>
              <a:chExt cx="699275" cy="704474"/>
            </a:xfrm>
          </p:grpSpPr>
          <p:sp>
            <p:nvSpPr>
              <p:cNvPr id="34" name="Rectangle: Top Corners Rounded 85">
                <a:extLst>
                  <a:ext uri="{FF2B5EF4-FFF2-40B4-BE49-F238E27FC236}">
                    <a16:creationId xmlns:a16="http://schemas.microsoft.com/office/drawing/2014/main" id="{84C248B3-1DA1-413A-97BC-6BFB4C167051}"/>
                  </a:ext>
                </a:extLst>
              </p:cNvPr>
              <p:cNvSpPr/>
              <p:nvPr/>
            </p:nvSpPr>
            <p:spPr>
              <a:xfrm rot="16200000">
                <a:off x="3907417" y="1253925"/>
                <a:ext cx="704474" cy="699275"/>
              </a:xfrm>
              <a:prstGeom prst="round2SameRect">
                <a:avLst>
                  <a:gd name="adj1" fmla="val 8621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Rectangle: Rounded Corners 86">
                <a:extLst>
                  <a:ext uri="{FF2B5EF4-FFF2-40B4-BE49-F238E27FC236}">
                    <a16:creationId xmlns:a16="http://schemas.microsoft.com/office/drawing/2014/main" id="{895A2B59-DECD-4CD1-BF5E-194D2C126D64}"/>
                  </a:ext>
                </a:extLst>
              </p:cNvPr>
              <p:cNvSpPr/>
              <p:nvPr/>
            </p:nvSpPr>
            <p:spPr>
              <a:xfrm>
                <a:off x="3957902" y="1301810"/>
                <a:ext cx="603504" cy="603504"/>
              </a:xfrm>
              <a:prstGeom prst="roundRect">
                <a:avLst>
                  <a:gd name="adj" fmla="val 87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122">
              <a:extLst>
                <a:ext uri="{FF2B5EF4-FFF2-40B4-BE49-F238E27FC236}">
                  <a16:creationId xmlns:a16="http://schemas.microsoft.com/office/drawing/2014/main" id="{306BD934-6191-46D2-8792-6530D1F26A50}"/>
                </a:ext>
              </a:extLst>
            </p:cNvPr>
            <p:cNvGrpSpPr/>
            <p:nvPr/>
          </p:nvGrpSpPr>
          <p:grpSpPr>
            <a:xfrm>
              <a:off x="1619202" y="2120879"/>
              <a:ext cx="2507455" cy="528356"/>
              <a:chOff x="882484" y="2094410"/>
              <a:chExt cx="3343274" cy="704475"/>
            </a:xfrm>
          </p:grpSpPr>
          <p:sp>
            <p:nvSpPr>
              <p:cNvPr id="32" name="Trapezoid 82">
                <a:extLst>
                  <a:ext uri="{FF2B5EF4-FFF2-40B4-BE49-F238E27FC236}">
                    <a16:creationId xmlns:a16="http://schemas.microsoft.com/office/drawing/2014/main" id="{80E5628E-94C2-438A-80ED-EA564C045E29}"/>
                  </a:ext>
                </a:extLst>
              </p:cNvPr>
              <p:cNvSpPr/>
              <p:nvPr/>
            </p:nvSpPr>
            <p:spPr>
              <a:xfrm rot="16200000" flipH="1">
                <a:off x="3752076" y="2325204"/>
                <a:ext cx="704475" cy="242888"/>
              </a:xfrm>
              <a:prstGeom prst="trapezoid">
                <a:avLst>
                  <a:gd name="adj" fmla="val 20918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Rectangle 83">
                <a:extLst>
                  <a:ext uri="{FF2B5EF4-FFF2-40B4-BE49-F238E27FC236}">
                    <a16:creationId xmlns:a16="http://schemas.microsoft.com/office/drawing/2014/main" id="{B6D4F2A5-7061-4453-AA4D-1F1C24E09AD3}"/>
                  </a:ext>
                </a:extLst>
              </p:cNvPr>
              <p:cNvSpPr/>
              <p:nvPr/>
            </p:nvSpPr>
            <p:spPr>
              <a:xfrm rot="16200000" flipH="1">
                <a:off x="2130102" y="896455"/>
                <a:ext cx="605151" cy="3100387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Freeform: Shape 38">
              <a:extLst>
                <a:ext uri="{FF2B5EF4-FFF2-40B4-BE49-F238E27FC236}">
                  <a16:creationId xmlns:a16="http://schemas.microsoft.com/office/drawing/2014/main" id="{AB55C4E1-9108-40BA-9C7F-1D972B92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615" y="2215381"/>
              <a:ext cx="340742" cy="340742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5C70CDAC-E0DC-49A4-9013-E844A1F7DC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02010" y="2193875"/>
              <a:ext cx="1669571" cy="417134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此部分内容作为文字排版占位显示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18" name="TextBox 49">
            <a:extLst>
              <a:ext uri="{FF2B5EF4-FFF2-40B4-BE49-F238E27FC236}">
                <a16:creationId xmlns:a16="http://schemas.microsoft.com/office/drawing/2014/main" id="{DBA4D5FA-180B-4F92-8EC3-392D4A2D2A55}"/>
              </a:ext>
            </a:extLst>
          </p:cNvPr>
          <p:cNvSpPr txBox="1">
            <a:spLocks/>
          </p:cNvSpPr>
          <p:nvPr/>
        </p:nvSpPr>
        <p:spPr bwMode="auto">
          <a:xfrm>
            <a:off x="2927349" y="3393327"/>
            <a:ext cx="944232" cy="232468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 fontScale="77500" lnSpcReduction="20000"/>
          </a:bodyPr>
          <a:lstStyle/>
          <a:p>
            <a:pPr algn="r" latinLnBrk="0"/>
            <a:r>
              <a:rPr lang="zh-CN" altLang="en-US" sz="1400">
                <a:solidFill>
                  <a:schemeClr val="accent4"/>
                </a:solidFill>
                <a:effectLst/>
              </a:rPr>
              <a:t>标题文本预设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BD717CC-6D73-4A20-A499-DA72E3D7B1A4}"/>
              </a:ext>
            </a:extLst>
          </p:cNvPr>
          <p:cNvGrpSpPr/>
          <p:nvPr/>
        </p:nvGrpSpPr>
        <p:grpSpPr>
          <a:xfrm>
            <a:off x="1619202" y="3622196"/>
            <a:ext cx="3031912" cy="528356"/>
            <a:chOff x="1619202" y="3622196"/>
            <a:chExt cx="3031912" cy="528356"/>
          </a:xfrm>
        </p:grpSpPr>
        <p:grpSp>
          <p:nvGrpSpPr>
            <p:cNvPr id="10" name="Group 109">
              <a:extLst>
                <a:ext uri="{FF2B5EF4-FFF2-40B4-BE49-F238E27FC236}">
                  <a16:creationId xmlns:a16="http://schemas.microsoft.com/office/drawing/2014/main" id="{DB7E9B38-E478-45B4-BC77-DEF002B805F2}"/>
                </a:ext>
              </a:extLst>
            </p:cNvPr>
            <p:cNvGrpSpPr/>
            <p:nvPr/>
          </p:nvGrpSpPr>
          <p:grpSpPr>
            <a:xfrm flipH="1">
              <a:off x="4126658" y="3622196"/>
              <a:ext cx="524456" cy="528356"/>
              <a:chOff x="3910016" y="1251326"/>
              <a:chExt cx="699275" cy="704474"/>
            </a:xfrm>
          </p:grpSpPr>
          <p:sp>
            <p:nvSpPr>
              <p:cNvPr id="26" name="Rectangle: Top Corners Rounded 113">
                <a:extLst>
                  <a:ext uri="{FF2B5EF4-FFF2-40B4-BE49-F238E27FC236}">
                    <a16:creationId xmlns:a16="http://schemas.microsoft.com/office/drawing/2014/main" id="{241B65D3-208A-40BF-B092-10DA2B2190DB}"/>
                  </a:ext>
                </a:extLst>
              </p:cNvPr>
              <p:cNvSpPr/>
              <p:nvPr/>
            </p:nvSpPr>
            <p:spPr>
              <a:xfrm rot="16200000">
                <a:off x="3907417" y="1253925"/>
                <a:ext cx="704474" cy="699275"/>
              </a:xfrm>
              <a:prstGeom prst="round2SameRect">
                <a:avLst>
                  <a:gd name="adj1" fmla="val 8621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Rectangle: Rounded Corners 114">
                <a:extLst>
                  <a:ext uri="{FF2B5EF4-FFF2-40B4-BE49-F238E27FC236}">
                    <a16:creationId xmlns:a16="http://schemas.microsoft.com/office/drawing/2014/main" id="{9738BD95-65A9-4E65-B92A-7CE87070EABD}"/>
                  </a:ext>
                </a:extLst>
              </p:cNvPr>
              <p:cNvSpPr/>
              <p:nvPr/>
            </p:nvSpPr>
            <p:spPr>
              <a:xfrm>
                <a:off x="3957902" y="1301810"/>
                <a:ext cx="603504" cy="603504"/>
              </a:xfrm>
              <a:prstGeom prst="roundRect">
                <a:avLst>
                  <a:gd name="adj" fmla="val 87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Group 124">
              <a:extLst>
                <a:ext uri="{FF2B5EF4-FFF2-40B4-BE49-F238E27FC236}">
                  <a16:creationId xmlns:a16="http://schemas.microsoft.com/office/drawing/2014/main" id="{551E8491-7804-4FB8-85E3-B52B3383F024}"/>
                </a:ext>
              </a:extLst>
            </p:cNvPr>
            <p:cNvGrpSpPr/>
            <p:nvPr/>
          </p:nvGrpSpPr>
          <p:grpSpPr>
            <a:xfrm>
              <a:off x="1619202" y="3622196"/>
              <a:ext cx="2507455" cy="528356"/>
              <a:chOff x="882484" y="3644387"/>
              <a:chExt cx="3343274" cy="704475"/>
            </a:xfrm>
          </p:grpSpPr>
          <p:sp>
            <p:nvSpPr>
              <p:cNvPr id="24" name="Trapezoid 110">
                <a:extLst>
                  <a:ext uri="{FF2B5EF4-FFF2-40B4-BE49-F238E27FC236}">
                    <a16:creationId xmlns:a16="http://schemas.microsoft.com/office/drawing/2014/main" id="{7A7882EE-06B2-4111-A549-1A60D2F41096}"/>
                  </a:ext>
                </a:extLst>
              </p:cNvPr>
              <p:cNvSpPr/>
              <p:nvPr/>
            </p:nvSpPr>
            <p:spPr>
              <a:xfrm rot="16200000" flipH="1">
                <a:off x="3752076" y="3875181"/>
                <a:ext cx="704475" cy="242888"/>
              </a:xfrm>
              <a:prstGeom prst="trapezoid">
                <a:avLst>
                  <a:gd name="adj" fmla="val 20918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Rectangle 111">
                <a:extLst>
                  <a:ext uri="{FF2B5EF4-FFF2-40B4-BE49-F238E27FC236}">
                    <a16:creationId xmlns:a16="http://schemas.microsoft.com/office/drawing/2014/main" id="{6F459AFB-2D54-4597-A9E4-1AF638A8E68D}"/>
                  </a:ext>
                </a:extLst>
              </p:cNvPr>
              <p:cNvSpPr/>
              <p:nvPr/>
            </p:nvSpPr>
            <p:spPr>
              <a:xfrm rot="16200000" flipH="1">
                <a:off x="2130102" y="2446432"/>
                <a:ext cx="605151" cy="3100387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276F052F-1CA7-4639-B748-CE349657E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615" y="3723471"/>
              <a:ext cx="340742" cy="340742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TextBox 54">
              <a:extLst>
                <a:ext uri="{FF2B5EF4-FFF2-40B4-BE49-F238E27FC236}">
                  <a16:creationId xmlns:a16="http://schemas.microsoft.com/office/drawing/2014/main" id="{4C816BF9-9BFC-488D-94E4-F2B6F26D69E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02010" y="3675228"/>
              <a:ext cx="1669571" cy="417134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此部分内容作为文字排版占位显示</a:t>
              </a:r>
              <a:br>
                <a:rPr lang="zh-CN" altLang="en-US" sz="1000" b="0">
                  <a:solidFill>
                    <a:schemeClr val="bg1"/>
                  </a:solidFill>
                  <a:effectLst/>
                </a:rPr>
              </a:b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20" name="TextBox 56">
            <a:extLst>
              <a:ext uri="{FF2B5EF4-FFF2-40B4-BE49-F238E27FC236}">
                <a16:creationId xmlns:a16="http://schemas.microsoft.com/office/drawing/2014/main" id="{7D0BE605-AE89-401A-88F7-093D04E90AA8}"/>
              </a:ext>
            </a:extLst>
          </p:cNvPr>
          <p:cNvSpPr txBox="1">
            <a:spLocks/>
          </p:cNvSpPr>
          <p:nvPr/>
        </p:nvSpPr>
        <p:spPr bwMode="auto">
          <a:xfrm>
            <a:off x="5564884" y="1181736"/>
            <a:ext cx="944232" cy="232468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 fontScale="77500" lnSpcReduction="20000"/>
          </a:bodyPr>
          <a:lstStyle/>
          <a:p>
            <a:pPr algn="l" latinLnBrk="0"/>
            <a:r>
              <a:rPr lang="zh-CN" altLang="en-US" sz="1400">
                <a:solidFill>
                  <a:schemeClr val="accent1"/>
                </a:solidFill>
                <a:effectLst/>
              </a:rPr>
              <a:t>标题文本预设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C777998-FB30-4193-AFBE-D17024FB64A3}"/>
              </a:ext>
            </a:extLst>
          </p:cNvPr>
          <p:cNvGrpSpPr/>
          <p:nvPr/>
        </p:nvGrpSpPr>
        <p:grpSpPr>
          <a:xfrm>
            <a:off x="4815027" y="1383618"/>
            <a:ext cx="3031913" cy="528356"/>
            <a:chOff x="4815027" y="1383618"/>
            <a:chExt cx="3031913" cy="528356"/>
          </a:xfrm>
        </p:grpSpPr>
        <p:grpSp>
          <p:nvGrpSpPr>
            <p:cNvPr id="4" name="Group 78">
              <a:extLst>
                <a:ext uri="{FF2B5EF4-FFF2-40B4-BE49-F238E27FC236}">
                  <a16:creationId xmlns:a16="http://schemas.microsoft.com/office/drawing/2014/main" id="{0EBA48CC-0A3E-4FB0-9C22-0B390BF51094}"/>
                </a:ext>
              </a:extLst>
            </p:cNvPr>
            <p:cNvGrpSpPr/>
            <p:nvPr/>
          </p:nvGrpSpPr>
          <p:grpSpPr>
            <a:xfrm>
              <a:off x="4815027" y="1383618"/>
              <a:ext cx="524456" cy="528356"/>
              <a:chOff x="3910016" y="1251326"/>
              <a:chExt cx="699275" cy="704474"/>
            </a:xfrm>
          </p:grpSpPr>
          <p:sp>
            <p:nvSpPr>
              <p:cNvPr id="38" name="Rectangle: Top Corners Rounded 50">
                <a:extLst>
                  <a:ext uri="{FF2B5EF4-FFF2-40B4-BE49-F238E27FC236}">
                    <a16:creationId xmlns:a16="http://schemas.microsoft.com/office/drawing/2014/main" id="{D08A1F64-A19A-4297-8ACB-D227F650DB36}"/>
                  </a:ext>
                </a:extLst>
              </p:cNvPr>
              <p:cNvSpPr/>
              <p:nvPr/>
            </p:nvSpPr>
            <p:spPr>
              <a:xfrm rot="16200000">
                <a:off x="3907417" y="1253925"/>
                <a:ext cx="704474" cy="699275"/>
              </a:xfrm>
              <a:prstGeom prst="round2SameRect">
                <a:avLst>
                  <a:gd name="adj1" fmla="val 8621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Rectangle: Rounded Corners 51">
                <a:extLst>
                  <a:ext uri="{FF2B5EF4-FFF2-40B4-BE49-F238E27FC236}">
                    <a16:creationId xmlns:a16="http://schemas.microsoft.com/office/drawing/2014/main" id="{3E4C7834-6D37-4AA9-8E88-3D59E5BD79C8}"/>
                  </a:ext>
                </a:extLst>
              </p:cNvPr>
              <p:cNvSpPr/>
              <p:nvPr/>
            </p:nvSpPr>
            <p:spPr>
              <a:xfrm>
                <a:off x="3957902" y="1301810"/>
                <a:ext cx="603504" cy="603504"/>
              </a:xfrm>
              <a:prstGeom prst="roundRect">
                <a:avLst>
                  <a:gd name="adj" fmla="val 87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121">
              <a:extLst>
                <a:ext uri="{FF2B5EF4-FFF2-40B4-BE49-F238E27FC236}">
                  <a16:creationId xmlns:a16="http://schemas.microsoft.com/office/drawing/2014/main" id="{7272C7C9-15CA-45F8-9FF1-2AFF5B864578}"/>
                </a:ext>
              </a:extLst>
            </p:cNvPr>
            <p:cNvGrpSpPr/>
            <p:nvPr/>
          </p:nvGrpSpPr>
          <p:grpSpPr>
            <a:xfrm>
              <a:off x="5339485" y="1383618"/>
              <a:ext cx="2507455" cy="528356"/>
              <a:chOff x="4918244" y="1319421"/>
              <a:chExt cx="3343273" cy="704475"/>
            </a:xfrm>
          </p:grpSpPr>
          <p:sp>
            <p:nvSpPr>
              <p:cNvPr id="36" name="Trapezoid 52">
                <a:extLst>
                  <a:ext uri="{FF2B5EF4-FFF2-40B4-BE49-F238E27FC236}">
                    <a16:creationId xmlns:a16="http://schemas.microsoft.com/office/drawing/2014/main" id="{2C8F09B3-493D-4304-85A2-A78C5AD28A73}"/>
                  </a:ext>
                </a:extLst>
              </p:cNvPr>
              <p:cNvSpPr/>
              <p:nvPr/>
            </p:nvSpPr>
            <p:spPr>
              <a:xfrm rot="5400000">
                <a:off x="4687450" y="1550215"/>
                <a:ext cx="704475" cy="242888"/>
              </a:xfrm>
              <a:prstGeom prst="trapezoid">
                <a:avLst>
                  <a:gd name="adj" fmla="val 2091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Rectangle 53">
                <a:extLst>
                  <a:ext uri="{FF2B5EF4-FFF2-40B4-BE49-F238E27FC236}">
                    <a16:creationId xmlns:a16="http://schemas.microsoft.com/office/drawing/2014/main" id="{62C6CF19-D41D-4CD3-8798-B4684E1A63C8}"/>
                  </a:ext>
                </a:extLst>
              </p:cNvPr>
              <p:cNvSpPr/>
              <p:nvPr/>
            </p:nvSpPr>
            <p:spPr>
              <a:xfrm rot="5400000">
                <a:off x="6408748" y="121466"/>
                <a:ext cx="605151" cy="3100387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Freeform: Shape 37">
              <a:extLst>
                <a:ext uri="{FF2B5EF4-FFF2-40B4-BE49-F238E27FC236}">
                  <a16:creationId xmlns:a16="http://schemas.microsoft.com/office/drawing/2014/main" id="{E55F0F34-8A02-4956-BADB-21079148C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076" y="1474735"/>
              <a:ext cx="340742" cy="340742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TextBox 57">
              <a:extLst>
                <a:ext uri="{FF2B5EF4-FFF2-40B4-BE49-F238E27FC236}">
                  <a16:creationId xmlns:a16="http://schemas.microsoft.com/office/drawing/2014/main" id="{2D88496F-2240-4EE6-93D5-2ED0EE9992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64884" y="1463637"/>
              <a:ext cx="1669571" cy="417134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此部分内容作为文字排版占位显示</a:t>
              </a:r>
              <a:br>
                <a:rPr lang="zh-CN" altLang="en-US" sz="1000" b="0">
                  <a:solidFill>
                    <a:schemeClr val="bg1"/>
                  </a:solidFill>
                  <a:effectLst/>
                </a:rPr>
              </a:b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22" name="TextBox 58">
            <a:extLst>
              <a:ext uri="{FF2B5EF4-FFF2-40B4-BE49-F238E27FC236}">
                <a16:creationId xmlns:a16="http://schemas.microsoft.com/office/drawing/2014/main" id="{0AE8ED89-C5FD-4B5C-AB74-FDA3BD0E58A5}"/>
              </a:ext>
            </a:extLst>
          </p:cNvPr>
          <p:cNvSpPr txBox="1">
            <a:spLocks/>
          </p:cNvSpPr>
          <p:nvPr/>
        </p:nvSpPr>
        <p:spPr bwMode="auto">
          <a:xfrm>
            <a:off x="5597687" y="2680989"/>
            <a:ext cx="944232" cy="232468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 fontScale="77500" lnSpcReduction="20000"/>
          </a:bodyPr>
          <a:lstStyle/>
          <a:p>
            <a:pPr algn="l" latinLnBrk="0"/>
            <a:r>
              <a:rPr lang="zh-CN" altLang="en-US" sz="1400">
                <a:solidFill>
                  <a:schemeClr val="accent3"/>
                </a:solidFill>
                <a:effectLst/>
              </a:rPr>
              <a:t>标题文本预设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4D65644-7776-4275-8A27-DFED1F5DF21B}"/>
              </a:ext>
            </a:extLst>
          </p:cNvPr>
          <p:cNvGrpSpPr/>
          <p:nvPr/>
        </p:nvGrpSpPr>
        <p:grpSpPr>
          <a:xfrm>
            <a:off x="4847830" y="2902836"/>
            <a:ext cx="3031912" cy="528356"/>
            <a:chOff x="4847830" y="2902836"/>
            <a:chExt cx="3031912" cy="528356"/>
          </a:xfrm>
        </p:grpSpPr>
        <p:grpSp>
          <p:nvGrpSpPr>
            <p:cNvPr id="8" name="Group 102">
              <a:extLst>
                <a:ext uri="{FF2B5EF4-FFF2-40B4-BE49-F238E27FC236}">
                  <a16:creationId xmlns:a16="http://schemas.microsoft.com/office/drawing/2014/main" id="{34CC9520-3EF2-497B-904D-362CB7205DE8}"/>
                </a:ext>
              </a:extLst>
            </p:cNvPr>
            <p:cNvGrpSpPr/>
            <p:nvPr/>
          </p:nvGrpSpPr>
          <p:grpSpPr>
            <a:xfrm>
              <a:off x="4847830" y="2902836"/>
              <a:ext cx="524456" cy="528356"/>
              <a:chOff x="3910016" y="1251326"/>
              <a:chExt cx="699275" cy="704474"/>
            </a:xfrm>
          </p:grpSpPr>
          <p:sp>
            <p:nvSpPr>
              <p:cNvPr id="30" name="Rectangle: Top Corners Rounded 106">
                <a:extLst>
                  <a:ext uri="{FF2B5EF4-FFF2-40B4-BE49-F238E27FC236}">
                    <a16:creationId xmlns:a16="http://schemas.microsoft.com/office/drawing/2014/main" id="{42A3F12B-9151-48F4-80D9-B60967E933F8}"/>
                  </a:ext>
                </a:extLst>
              </p:cNvPr>
              <p:cNvSpPr/>
              <p:nvPr/>
            </p:nvSpPr>
            <p:spPr>
              <a:xfrm rot="16200000">
                <a:off x="3907417" y="1253925"/>
                <a:ext cx="704474" cy="699275"/>
              </a:xfrm>
              <a:prstGeom prst="round2SameRect">
                <a:avLst>
                  <a:gd name="adj1" fmla="val 8621"/>
                  <a:gd name="adj2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Rectangle: Rounded Corners 107">
                <a:extLst>
                  <a:ext uri="{FF2B5EF4-FFF2-40B4-BE49-F238E27FC236}">
                    <a16:creationId xmlns:a16="http://schemas.microsoft.com/office/drawing/2014/main" id="{B4C4EB65-CDFE-4226-B152-124363B9F1A6}"/>
                  </a:ext>
                </a:extLst>
              </p:cNvPr>
              <p:cNvSpPr/>
              <p:nvPr/>
            </p:nvSpPr>
            <p:spPr>
              <a:xfrm>
                <a:off x="3957902" y="1301810"/>
                <a:ext cx="603504" cy="603504"/>
              </a:xfrm>
              <a:prstGeom prst="roundRect">
                <a:avLst>
                  <a:gd name="adj" fmla="val 87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" name="Group 123">
              <a:extLst>
                <a:ext uri="{FF2B5EF4-FFF2-40B4-BE49-F238E27FC236}">
                  <a16:creationId xmlns:a16="http://schemas.microsoft.com/office/drawing/2014/main" id="{9C061E3E-3085-46B0-B09A-CD4EB0597604}"/>
                </a:ext>
              </a:extLst>
            </p:cNvPr>
            <p:cNvGrpSpPr/>
            <p:nvPr/>
          </p:nvGrpSpPr>
          <p:grpSpPr>
            <a:xfrm>
              <a:off x="5372287" y="2902836"/>
              <a:ext cx="2507455" cy="528356"/>
              <a:chOff x="4918244" y="2869399"/>
              <a:chExt cx="3343273" cy="704475"/>
            </a:xfrm>
          </p:grpSpPr>
          <p:sp>
            <p:nvSpPr>
              <p:cNvPr id="28" name="Trapezoid 103">
                <a:extLst>
                  <a:ext uri="{FF2B5EF4-FFF2-40B4-BE49-F238E27FC236}">
                    <a16:creationId xmlns:a16="http://schemas.microsoft.com/office/drawing/2014/main" id="{AA55014B-CD61-4ACC-9222-6FA8621114AD}"/>
                  </a:ext>
                </a:extLst>
              </p:cNvPr>
              <p:cNvSpPr/>
              <p:nvPr/>
            </p:nvSpPr>
            <p:spPr>
              <a:xfrm rot="5400000">
                <a:off x="4687450" y="3100193"/>
                <a:ext cx="704475" cy="242888"/>
              </a:xfrm>
              <a:prstGeom prst="trapezoid">
                <a:avLst>
                  <a:gd name="adj" fmla="val 20918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Rectangle 104">
                <a:extLst>
                  <a:ext uri="{FF2B5EF4-FFF2-40B4-BE49-F238E27FC236}">
                    <a16:creationId xmlns:a16="http://schemas.microsoft.com/office/drawing/2014/main" id="{F2C669EB-2FBF-4559-9E0F-51A485BB137B}"/>
                  </a:ext>
                </a:extLst>
              </p:cNvPr>
              <p:cNvSpPr/>
              <p:nvPr/>
            </p:nvSpPr>
            <p:spPr>
              <a:xfrm rot="5400000">
                <a:off x="6408748" y="1671444"/>
                <a:ext cx="605151" cy="3100387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Freeform: Shape 36">
              <a:extLst>
                <a:ext uri="{FF2B5EF4-FFF2-40B4-BE49-F238E27FC236}">
                  <a16:creationId xmlns:a16="http://schemas.microsoft.com/office/drawing/2014/main" id="{22A1D291-EFCE-4059-A3C4-483156435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879" y="3000724"/>
              <a:ext cx="340742" cy="340742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TextBox 59">
              <a:extLst>
                <a:ext uri="{FF2B5EF4-FFF2-40B4-BE49-F238E27FC236}">
                  <a16:creationId xmlns:a16="http://schemas.microsoft.com/office/drawing/2014/main" id="{D0C37E3D-2CA5-4BF8-B585-5A63FC1203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97687" y="2962890"/>
              <a:ext cx="1669571" cy="417134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00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此部分内容作为文字排版占位显示</a:t>
              </a:r>
              <a:br>
                <a:rPr lang="zh-CN" altLang="en-US" sz="1000" b="0">
                  <a:solidFill>
                    <a:schemeClr val="bg1"/>
                  </a:solidFill>
                  <a:effectLst/>
                </a:rPr>
              </a:br>
              <a:r>
                <a:rPr lang="zh-CN" altLang="en-US" sz="1000" b="0">
                  <a:solidFill>
                    <a:schemeClr val="bg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809600FB-9F6F-4E52-A70B-DA1DDEB319D9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4AA1F78-B633-46B3-848E-19563CBE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9088FCA-C753-4239-84B8-C1FC03D94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9B0391-94A3-4827-9B2D-B388C5A25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D23801-9F28-4F71-853A-F236F6EC7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1AD6B545-A258-4088-855A-85ADFA85BFC0}"/>
              </a:ext>
            </a:extLst>
          </p:cNvPr>
          <p:cNvCxnSpPr/>
          <p:nvPr/>
        </p:nvCxnSpPr>
        <p:spPr>
          <a:xfrm>
            <a:off x="1761326" y="2274716"/>
            <a:ext cx="5723398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0054CC4-1CEB-4E4B-97E0-935857D6F694}"/>
              </a:ext>
            </a:extLst>
          </p:cNvPr>
          <p:cNvGrpSpPr/>
          <p:nvPr/>
        </p:nvGrpSpPr>
        <p:grpSpPr>
          <a:xfrm>
            <a:off x="407274" y="1738624"/>
            <a:ext cx="1659857" cy="1793377"/>
            <a:chOff x="407274" y="1738624"/>
            <a:chExt cx="1659857" cy="1793377"/>
          </a:xfrm>
        </p:grpSpPr>
        <p:grpSp>
          <p:nvGrpSpPr>
            <p:cNvPr id="7" name="Group 55">
              <a:extLst>
                <a:ext uri="{FF2B5EF4-FFF2-40B4-BE49-F238E27FC236}">
                  <a16:creationId xmlns:a16="http://schemas.microsoft.com/office/drawing/2014/main" id="{6F6B5589-511E-4033-BDF9-91FBE6CB1827}"/>
                </a:ext>
              </a:extLst>
            </p:cNvPr>
            <p:cNvGrpSpPr/>
            <p:nvPr/>
          </p:nvGrpSpPr>
          <p:grpSpPr>
            <a:xfrm>
              <a:off x="666944" y="1738624"/>
              <a:ext cx="1140519" cy="1072185"/>
              <a:chOff x="2033442" y="222709"/>
              <a:chExt cx="1520692" cy="1429580"/>
            </a:xfrm>
          </p:grpSpPr>
          <p:sp>
            <p:nvSpPr>
              <p:cNvPr id="29" name="Heptagon 47">
                <a:extLst>
                  <a:ext uri="{FF2B5EF4-FFF2-40B4-BE49-F238E27FC236}">
                    <a16:creationId xmlns:a16="http://schemas.microsoft.com/office/drawing/2014/main" id="{2E2E4BCC-7819-47B0-BA90-420435BD4519}"/>
                  </a:ext>
                </a:extLst>
              </p:cNvPr>
              <p:cNvSpPr/>
              <p:nvPr/>
            </p:nvSpPr>
            <p:spPr>
              <a:xfrm>
                <a:off x="2033442" y="222709"/>
                <a:ext cx="1520692" cy="1429580"/>
              </a:xfrm>
              <a:prstGeom prst="heptagon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48">
                <a:extLst>
                  <a:ext uri="{FF2B5EF4-FFF2-40B4-BE49-F238E27FC236}">
                    <a16:creationId xmlns:a16="http://schemas.microsoft.com/office/drawing/2014/main" id="{8548D325-89E6-4C16-827F-2CC8D577A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680" y="508391"/>
                <a:ext cx="858217" cy="858217"/>
              </a:xfrm>
              <a:custGeom>
                <a:avLst/>
                <a:gdLst>
                  <a:gd name="T0" fmla="*/ 130 w 236"/>
                  <a:gd name="T1" fmla="*/ 1 h 236"/>
                  <a:gd name="T2" fmla="*/ 118 w 236"/>
                  <a:gd name="T3" fmla="*/ 0 h 236"/>
                  <a:gd name="T4" fmla="*/ 30 w 236"/>
                  <a:gd name="T5" fmla="*/ 40 h 236"/>
                  <a:gd name="T6" fmla="*/ 68 w 236"/>
                  <a:gd name="T7" fmla="*/ 105 h 236"/>
                  <a:gd name="T8" fmla="*/ 130 w 236"/>
                  <a:gd name="T9" fmla="*/ 1 h 236"/>
                  <a:gd name="T10" fmla="*/ 20 w 236"/>
                  <a:gd name="T11" fmla="*/ 52 h 236"/>
                  <a:gd name="T12" fmla="*/ 0 w 236"/>
                  <a:gd name="T13" fmla="*/ 118 h 236"/>
                  <a:gd name="T14" fmla="*/ 5 w 236"/>
                  <a:gd name="T15" fmla="*/ 153 h 236"/>
                  <a:gd name="T16" fmla="*/ 81 w 236"/>
                  <a:gd name="T17" fmla="*/ 153 h 236"/>
                  <a:gd name="T18" fmla="*/ 20 w 236"/>
                  <a:gd name="T19" fmla="*/ 52 h 236"/>
                  <a:gd name="T20" fmla="*/ 225 w 236"/>
                  <a:gd name="T21" fmla="*/ 68 h 236"/>
                  <a:gd name="T22" fmla="*/ 145 w 236"/>
                  <a:gd name="T23" fmla="*/ 3 h 236"/>
                  <a:gd name="T24" fmla="*/ 106 w 236"/>
                  <a:gd name="T25" fmla="*/ 68 h 236"/>
                  <a:gd name="T26" fmla="*/ 225 w 236"/>
                  <a:gd name="T27" fmla="*/ 68 h 236"/>
                  <a:gd name="T28" fmla="*/ 130 w 236"/>
                  <a:gd name="T29" fmla="*/ 167 h 236"/>
                  <a:gd name="T30" fmla="*/ 11 w 236"/>
                  <a:gd name="T31" fmla="*/ 167 h 236"/>
                  <a:gd name="T32" fmla="*/ 96 w 236"/>
                  <a:gd name="T33" fmla="*/ 234 h 236"/>
                  <a:gd name="T34" fmla="*/ 93 w 236"/>
                  <a:gd name="T35" fmla="*/ 232 h 236"/>
                  <a:gd name="T36" fmla="*/ 130 w 236"/>
                  <a:gd name="T37" fmla="*/ 167 h 236"/>
                  <a:gd name="T38" fmla="*/ 230 w 236"/>
                  <a:gd name="T39" fmla="*/ 82 h 236"/>
                  <a:gd name="T40" fmla="*/ 155 w 236"/>
                  <a:gd name="T41" fmla="*/ 82 h 236"/>
                  <a:gd name="T42" fmla="*/ 215 w 236"/>
                  <a:gd name="T43" fmla="*/ 186 h 236"/>
                  <a:gd name="T44" fmla="*/ 236 w 236"/>
                  <a:gd name="T45" fmla="*/ 118 h 236"/>
                  <a:gd name="T46" fmla="*/ 230 w 236"/>
                  <a:gd name="T47" fmla="*/ 82 h 236"/>
                  <a:gd name="T48" fmla="*/ 108 w 236"/>
                  <a:gd name="T49" fmla="*/ 236 h 236"/>
                  <a:gd name="T50" fmla="*/ 118 w 236"/>
                  <a:gd name="T51" fmla="*/ 236 h 236"/>
                  <a:gd name="T52" fmla="*/ 205 w 236"/>
                  <a:gd name="T53" fmla="*/ 198 h 236"/>
                  <a:gd name="T54" fmla="*/ 167 w 236"/>
                  <a:gd name="T55" fmla="*/ 132 h 236"/>
                  <a:gd name="T56" fmla="*/ 108 w 236"/>
                  <a:gd name="T57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36">
                    <a:moveTo>
                      <a:pt x="130" y="1"/>
                    </a:moveTo>
                    <a:cubicBezTo>
                      <a:pt x="126" y="0"/>
                      <a:pt x="122" y="0"/>
                      <a:pt x="118" y="0"/>
                    </a:cubicBezTo>
                    <a:cubicBezTo>
                      <a:pt x="83" y="0"/>
                      <a:pt x="51" y="16"/>
                      <a:pt x="30" y="40"/>
                    </a:cubicBezTo>
                    <a:cubicBezTo>
                      <a:pt x="68" y="105"/>
                      <a:pt x="68" y="105"/>
                      <a:pt x="68" y="105"/>
                    </a:cubicBezTo>
                    <a:lnTo>
                      <a:pt x="130" y="1"/>
                    </a:lnTo>
                    <a:close/>
                    <a:moveTo>
                      <a:pt x="20" y="52"/>
                    </a:moveTo>
                    <a:cubicBezTo>
                      <a:pt x="7" y="71"/>
                      <a:pt x="0" y="94"/>
                      <a:pt x="0" y="118"/>
                    </a:cubicBezTo>
                    <a:cubicBezTo>
                      <a:pt x="0" y="130"/>
                      <a:pt x="2" y="142"/>
                      <a:pt x="5" y="153"/>
                    </a:cubicBezTo>
                    <a:cubicBezTo>
                      <a:pt x="81" y="153"/>
                      <a:pt x="81" y="153"/>
                      <a:pt x="81" y="153"/>
                    </a:cubicBezTo>
                    <a:lnTo>
                      <a:pt x="20" y="52"/>
                    </a:lnTo>
                    <a:close/>
                    <a:moveTo>
                      <a:pt x="225" y="68"/>
                    </a:moveTo>
                    <a:cubicBezTo>
                      <a:pt x="210" y="36"/>
                      <a:pt x="180" y="11"/>
                      <a:pt x="145" y="3"/>
                    </a:cubicBezTo>
                    <a:cubicBezTo>
                      <a:pt x="106" y="68"/>
                      <a:pt x="106" y="68"/>
                      <a:pt x="106" y="68"/>
                    </a:cubicBezTo>
                    <a:lnTo>
                      <a:pt x="225" y="68"/>
                    </a:lnTo>
                    <a:close/>
                    <a:moveTo>
                      <a:pt x="130" y="167"/>
                    </a:moveTo>
                    <a:cubicBezTo>
                      <a:pt x="11" y="167"/>
                      <a:pt x="11" y="167"/>
                      <a:pt x="11" y="167"/>
                    </a:cubicBezTo>
                    <a:cubicBezTo>
                      <a:pt x="26" y="201"/>
                      <a:pt x="58" y="227"/>
                      <a:pt x="96" y="234"/>
                    </a:cubicBezTo>
                    <a:cubicBezTo>
                      <a:pt x="93" y="232"/>
                      <a:pt x="93" y="232"/>
                      <a:pt x="93" y="232"/>
                    </a:cubicBezTo>
                    <a:lnTo>
                      <a:pt x="130" y="167"/>
                    </a:lnTo>
                    <a:close/>
                    <a:moveTo>
                      <a:pt x="230" y="82"/>
                    </a:moveTo>
                    <a:cubicBezTo>
                      <a:pt x="155" y="82"/>
                      <a:pt x="155" y="82"/>
                      <a:pt x="155" y="82"/>
                    </a:cubicBezTo>
                    <a:cubicBezTo>
                      <a:pt x="215" y="186"/>
                      <a:pt x="215" y="186"/>
                      <a:pt x="215" y="186"/>
                    </a:cubicBezTo>
                    <a:cubicBezTo>
                      <a:pt x="228" y="167"/>
                      <a:pt x="236" y="143"/>
                      <a:pt x="236" y="118"/>
                    </a:cubicBezTo>
                    <a:cubicBezTo>
                      <a:pt x="236" y="106"/>
                      <a:pt x="234" y="94"/>
                      <a:pt x="230" y="82"/>
                    </a:cubicBezTo>
                    <a:close/>
                    <a:moveTo>
                      <a:pt x="108" y="236"/>
                    </a:moveTo>
                    <a:cubicBezTo>
                      <a:pt x="111" y="236"/>
                      <a:pt x="115" y="236"/>
                      <a:pt x="118" y="236"/>
                    </a:cubicBezTo>
                    <a:cubicBezTo>
                      <a:pt x="152" y="236"/>
                      <a:pt x="183" y="221"/>
                      <a:pt x="205" y="198"/>
                    </a:cubicBezTo>
                    <a:cubicBezTo>
                      <a:pt x="167" y="132"/>
                      <a:pt x="167" y="132"/>
                      <a:pt x="167" y="132"/>
                    </a:cubicBezTo>
                    <a:lnTo>
                      <a:pt x="108" y="2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AB1A9825-C4A4-4F31-8D70-D4213242F59B}"/>
                </a:ext>
              </a:extLst>
            </p:cNvPr>
            <p:cNvGrpSpPr/>
            <p:nvPr/>
          </p:nvGrpSpPr>
          <p:grpSpPr>
            <a:xfrm>
              <a:off x="407274" y="2810809"/>
              <a:ext cx="1659857" cy="721192"/>
              <a:chOff x="1732858" y="4896921"/>
              <a:chExt cx="2213143" cy="961589"/>
            </a:xfrm>
          </p:grpSpPr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AACE3AA7-382B-47A5-B9A1-A0057FC062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4896921"/>
                <a:ext cx="2213143" cy="387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b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5FD3C779-5405-4CBC-A3B9-E15C557ED81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CDCF48B-6424-43BB-8824-B75F077AFD84}"/>
              </a:ext>
            </a:extLst>
          </p:cNvPr>
          <p:cNvGrpSpPr/>
          <p:nvPr/>
        </p:nvGrpSpPr>
        <p:grpSpPr>
          <a:xfrm>
            <a:off x="2071317" y="1745647"/>
            <a:ext cx="1659857" cy="1786354"/>
            <a:chOff x="2071317" y="1745647"/>
            <a:chExt cx="1659857" cy="1786354"/>
          </a:xfrm>
        </p:grpSpPr>
        <p:grpSp>
          <p:nvGrpSpPr>
            <p:cNvPr id="6" name="Group 56">
              <a:extLst>
                <a:ext uri="{FF2B5EF4-FFF2-40B4-BE49-F238E27FC236}">
                  <a16:creationId xmlns:a16="http://schemas.microsoft.com/office/drawing/2014/main" id="{5C504B66-8B67-4FEC-8778-ADB3DE4CA13B}"/>
                </a:ext>
              </a:extLst>
            </p:cNvPr>
            <p:cNvGrpSpPr/>
            <p:nvPr/>
          </p:nvGrpSpPr>
          <p:grpSpPr>
            <a:xfrm>
              <a:off x="2336021" y="1745647"/>
              <a:ext cx="1140519" cy="1072185"/>
              <a:chOff x="3417556" y="222709"/>
              <a:chExt cx="1520692" cy="1429580"/>
            </a:xfrm>
          </p:grpSpPr>
          <p:sp>
            <p:nvSpPr>
              <p:cNvPr id="31" name="Heptagon 44">
                <a:extLst>
                  <a:ext uri="{FF2B5EF4-FFF2-40B4-BE49-F238E27FC236}">
                    <a16:creationId xmlns:a16="http://schemas.microsoft.com/office/drawing/2014/main" id="{1805F0AC-A492-4AE6-8D1A-E10B16BD79D6}"/>
                  </a:ext>
                </a:extLst>
              </p:cNvPr>
              <p:cNvSpPr/>
              <p:nvPr/>
            </p:nvSpPr>
            <p:spPr>
              <a:xfrm>
                <a:off x="3417556" y="222709"/>
                <a:ext cx="1520692" cy="1429580"/>
              </a:xfrm>
              <a:prstGeom prst="heptagon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45">
                <a:extLst>
                  <a:ext uri="{FF2B5EF4-FFF2-40B4-BE49-F238E27FC236}">
                    <a16:creationId xmlns:a16="http://schemas.microsoft.com/office/drawing/2014/main" id="{48B1D329-C1EA-45A6-A0C4-CB97BC2A0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794" y="508391"/>
                <a:ext cx="858217" cy="858217"/>
              </a:xfrm>
              <a:custGeom>
                <a:avLst/>
                <a:gdLst>
                  <a:gd name="T0" fmla="*/ 223 w 228"/>
                  <a:gd name="T1" fmla="*/ 95 h 228"/>
                  <a:gd name="T2" fmla="*/ 196 w 228"/>
                  <a:gd name="T3" fmla="*/ 90 h 228"/>
                  <a:gd name="T4" fmla="*/ 189 w 228"/>
                  <a:gd name="T5" fmla="*/ 74 h 228"/>
                  <a:gd name="T6" fmla="*/ 205 w 228"/>
                  <a:gd name="T7" fmla="*/ 50 h 228"/>
                  <a:gd name="T8" fmla="*/ 205 w 228"/>
                  <a:gd name="T9" fmla="*/ 43 h 228"/>
                  <a:gd name="T10" fmla="*/ 185 w 228"/>
                  <a:gd name="T11" fmla="*/ 24 h 228"/>
                  <a:gd name="T12" fmla="*/ 178 w 228"/>
                  <a:gd name="T13" fmla="*/ 23 h 228"/>
                  <a:gd name="T14" fmla="*/ 155 w 228"/>
                  <a:gd name="T15" fmla="*/ 39 h 228"/>
                  <a:gd name="T16" fmla="*/ 138 w 228"/>
                  <a:gd name="T17" fmla="*/ 32 h 228"/>
                  <a:gd name="T18" fmla="*/ 133 w 228"/>
                  <a:gd name="T19" fmla="*/ 5 h 228"/>
                  <a:gd name="T20" fmla="*/ 127 w 228"/>
                  <a:gd name="T21" fmla="*/ 0 h 228"/>
                  <a:gd name="T22" fmla="*/ 100 w 228"/>
                  <a:gd name="T23" fmla="*/ 0 h 228"/>
                  <a:gd name="T24" fmla="*/ 94 w 228"/>
                  <a:gd name="T25" fmla="*/ 5 h 228"/>
                  <a:gd name="T26" fmla="*/ 89 w 228"/>
                  <a:gd name="T27" fmla="*/ 32 h 228"/>
                  <a:gd name="T28" fmla="*/ 73 w 228"/>
                  <a:gd name="T29" fmla="*/ 39 h 228"/>
                  <a:gd name="T30" fmla="*/ 50 w 228"/>
                  <a:gd name="T31" fmla="*/ 23 h 228"/>
                  <a:gd name="T32" fmla="*/ 43 w 228"/>
                  <a:gd name="T33" fmla="*/ 24 h 228"/>
                  <a:gd name="T34" fmla="*/ 23 w 228"/>
                  <a:gd name="T35" fmla="*/ 43 h 228"/>
                  <a:gd name="T36" fmla="*/ 23 w 228"/>
                  <a:gd name="T37" fmla="*/ 51 h 228"/>
                  <a:gd name="T38" fmla="*/ 39 w 228"/>
                  <a:gd name="T39" fmla="*/ 74 h 228"/>
                  <a:gd name="T40" fmla="*/ 32 w 228"/>
                  <a:gd name="T41" fmla="*/ 90 h 228"/>
                  <a:gd name="T42" fmla="*/ 5 w 228"/>
                  <a:gd name="T43" fmla="*/ 95 h 228"/>
                  <a:gd name="T44" fmla="*/ 0 w 228"/>
                  <a:gd name="T45" fmla="*/ 100 h 228"/>
                  <a:gd name="T46" fmla="*/ 0 w 228"/>
                  <a:gd name="T47" fmla="*/ 128 h 228"/>
                  <a:gd name="T48" fmla="*/ 5 w 228"/>
                  <a:gd name="T49" fmla="*/ 134 h 228"/>
                  <a:gd name="T50" fmla="*/ 32 w 228"/>
                  <a:gd name="T51" fmla="*/ 139 h 228"/>
                  <a:gd name="T52" fmla="*/ 39 w 228"/>
                  <a:gd name="T53" fmla="*/ 155 h 228"/>
                  <a:gd name="T54" fmla="*/ 23 w 228"/>
                  <a:gd name="T55" fmla="*/ 178 h 228"/>
                  <a:gd name="T56" fmla="*/ 24 w 228"/>
                  <a:gd name="T57" fmla="*/ 185 h 228"/>
                  <a:gd name="T58" fmla="*/ 43 w 228"/>
                  <a:gd name="T59" fmla="*/ 204 h 228"/>
                  <a:gd name="T60" fmla="*/ 51 w 228"/>
                  <a:gd name="T61" fmla="*/ 205 h 228"/>
                  <a:gd name="T62" fmla="*/ 73 w 228"/>
                  <a:gd name="T63" fmla="*/ 189 h 228"/>
                  <a:gd name="T64" fmla="*/ 89 w 228"/>
                  <a:gd name="T65" fmla="*/ 196 h 228"/>
                  <a:gd name="T66" fmla="*/ 94 w 228"/>
                  <a:gd name="T67" fmla="*/ 223 h 228"/>
                  <a:gd name="T68" fmla="*/ 100 w 228"/>
                  <a:gd name="T69" fmla="*/ 228 h 228"/>
                  <a:gd name="T70" fmla="*/ 127 w 228"/>
                  <a:gd name="T71" fmla="*/ 228 h 228"/>
                  <a:gd name="T72" fmla="*/ 133 w 228"/>
                  <a:gd name="T73" fmla="*/ 223 h 228"/>
                  <a:gd name="T74" fmla="*/ 138 w 228"/>
                  <a:gd name="T75" fmla="*/ 196 h 228"/>
                  <a:gd name="T76" fmla="*/ 154 w 228"/>
                  <a:gd name="T77" fmla="*/ 190 h 228"/>
                  <a:gd name="T78" fmla="*/ 177 w 228"/>
                  <a:gd name="T79" fmla="*/ 205 h 228"/>
                  <a:gd name="T80" fmla="*/ 185 w 228"/>
                  <a:gd name="T81" fmla="*/ 205 h 228"/>
                  <a:gd name="T82" fmla="*/ 204 w 228"/>
                  <a:gd name="T83" fmla="*/ 185 h 228"/>
                  <a:gd name="T84" fmla="*/ 205 w 228"/>
                  <a:gd name="T85" fmla="*/ 178 h 228"/>
                  <a:gd name="T86" fmla="*/ 189 w 228"/>
                  <a:gd name="T87" fmla="*/ 155 h 228"/>
                  <a:gd name="T88" fmla="*/ 196 w 228"/>
                  <a:gd name="T89" fmla="*/ 139 h 228"/>
                  <a:gd name="T90" fmla="*/ 223 w 228"/>
                  <a:gd name="T91" fmla="*/ 134 h 228"/>
                  <a:gd name="T92" fmla="*/ 228 w 228"/>
                  <a:gd name="T93" fmla="*/ 128 h 228"/>
                  <a:gd name="T94" fmla="*/ 228 w 228"/>
                  <a:gd name="T95" fmla="*/ 100 h 228"/>
                  <a:gd name="T96" fmla="*/ 223 w 228"/>
                  <a:gd name="T97" fmla="*/ 95 h 228"/>
                  <a:gd name="T98" fmla="*/ 114 w 228"/>
                  <a:gd name="T99" fmla="*/ 149 h 228"/>
                  <a:gd name="T100" fmla="*/ 79 w 228"/>
                  <a:gd name="T101" fmla="*/ 114 h 228"/>
                  <a:gd name="T102" fmla="*/ 114 w 228"/>
                  <a:gd name="T103" fmla="*/ 79 h 228"/>
                  <a:gd name="T104" fmla="*/ 149 w 228"/>
                  <a:gd name="T105" fmla="*/ 114 h 228"/>
                  <a:gd name="T106" fmla="*/ 114 w 228"/>
                  <a:gd name="T107" fmla="*/ 14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8" h="228">
                    <a:moveTo>
                      <a:pt x="223" y="95"/>
                    </a:moveTo>
                    <a:cubicBezTo>
                      <a:pt x="196" y="90"/>
                      <a:pt x="196" y="90"/>
                      <a:pt x="196" y="90"/>
                    </a:cubicBezTo>
                    <a:cubicBezTo>
                      <a:pt x="194" y="84"/>
                      <a:pt x="192" y="79"/>
                      <a:pt x="189" y="74"/>
                    </a:cubicBezTo>
                    <a:cubicBezTo>
                      <a:pt x="205" y="50"/>
                      <a:pt x="205" y="50"/>
                      <a:pt x="205" y="50"/>
                    </a:cubicBezTo>
                    <a:cubicBezTo>
                      <a:pt x="207" y="48"/>
                      <a:pt x="206" y="45"/>
                      <a:pt x="205" y="43"/>
                    </a:cubicBezTo>
                    <a:cubicBezTo>
                      <a:pt x="185" y="24"/>
                      <a:pt x="185" y="24"/>
                      <a:pt x="185" y="24"/>
                    </a:cubicBezTo>
                    <a:cubicBezTo>
                      <a:pt x="183" y="22"/>
                      <a:pt x="180" y="21"/>
                      <a:pt x="178" y="23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49" y="36"/>
                      <a:pt x="144" y="34"/>
                      <a:pt x="138" y="32"/>
                    </a:cubicBezTo>
                    <a:cubicBezTo>
                      <a:pt x="133" y="5"/>
                      <a:pt x="133" y="5"/>
                      <a:pt x="133" y="5"/>
                    </a:cubicBezTo>
                    <a:cubicBezTo>
                      <a:pt x="133" y="2"/>
                      <a:pt x="130" y="0"/>
                      <a:pt x="127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97" y="0"/>
                      <a:pt x="95" y="2"/>
                      <a:pt x="94" y="5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3" y="34"/>
                      <a:pt x="78" y="36"/>
                      <a:pt x="73" y="39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48" y="22"/>
                      <a:pt x="45" y="22"/>
                      <a:pt x="43" y="2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2" y="45"/>
                      <a:pt x="21" y="49"/>
                      <a:pt x="23" y="51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36" y="79"/>
                      <a:pt x="34" y="84"/>
                      <a:pt x="32" y="90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2" y="95"/>
                      <a:pt x="0" y="98"/>
                      <a:pt x="0" y="10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1"/>
                      <a:pt x="2" y="133"/>
                      <a:pt x="5" y="134"/>
                    </a:cubicBezTo>
                    <a:cubicBezTo>
                      <a:pt x="32" y="139"/>
                      <a:pt x="32" y="139"/>
                      <a:pt x="32" y="139"/>
                    </a:cubicBezTo>
                    <a:cubicBezTo>
                      <a:pt x="34" y="144"/>
                      <a:pt x="36" y="150"/>
                      <a:pt x="39" y="155"/>
                    </a:cubicBezTo>
                    <a:cubicBezTo>
                      <a:pt x="23" y="178"/>
                      <a:pt x="23" y="178"/>
                      <a:pt x="23" y="178"/>
                    </a:cubicBezTo>
                    <a:cubicBezTo>
                      <a:pt x="22" y="180"/>
                      <a:pt x="22" y="183"/>
                      <a:pt x="24" y="185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5" y="206"/>
                      <a:pt x="48" y="207"/>
                      <a:pt x="51" y="205"/>
                    </a:cubicBezTo>
                    <a:cubicBezTo>
                      <a:pt x="73" y="189"/>
                      <a:pt x="73" y="189"/>
                      <a:pt x="73" y="189"/>
                    </a:cubicBezTo>
                    <a:cubicBezTo>
                      <a:pt x="78" y="192"/>
                      <a:pt x="84" y="194"/>
                      <a:pt x="89" y="196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95" y="226"/>
                      <a:pt x="97" y="228"/>
                      <a:pt x="100" y="228"/>
                    </a:cubicBezTo>
                    <a:cubicBezTo>
                      <a:pt x="127" y="228"/>
                      <a:pt x="127" y="228"/>
                      <a:pt x="127" y="228"/>
                    </a:cubicBezTo>
                    <a:cubicBezTo>
                      <a:pt x="130" y="228"/>
                      <a:pt x="133" y="226"/>
                      <a:pt x="133" y="223"/>
                    </a:cubicBezTo>
                    <a:cubicBezTo>
                      <a:pt x="138" y="196"/>
                      <a:pt x="138" y="196"/>
                      <a:pt x="138" y="196"/>
                    </a:cubicBezTo>
                    <a:cubicBezTo>
                      <a:pt x="144" y="194"/>
                      <a:pt x="149" y="192"/>
                      <a:pt x="154" y="190"/>
                    </a:cubicBezTo>
                    <a:cubicBezTo>
                      <a:pt x="177" y="205"/>
                      <a:pt x="177" y="205"/>
                      <a:pt x="177" y="205"/>
                    </a:cubicBezTo>
                    <a:cubicBezTo>
                      <a:pt x="180" y="207"/>
                      <a:pt x="183" y="207"/>
                      <a:pt x="185" y="205"/>
                    </a:cubicBezTo>
                    <a:cubicBezTo>
                      <a:pt x="204" y="185"/>
                      <a:pt x="204" y="185"/>
                      <a:pt x="204" y="185"/>
                    </a:cubicBezTo>
                    <a:cubicBezTo>
                      <a:pt x="206" y="183"/>
                      <a:pt x="206" y="180"/>
                      <a:pt x="205" y="178"/>
                    </a:cubicBezTo>
                    <a:cubicBezTo>
                      <a:pt x="189" y="155"/>
                      <a:pt x="189" y="155"/>
                      <a:pt x="189" y="155"/>
                    </a:cubicBezTo>
                    <a:cubicBezTo>
                      <a:pt x="192" y="150"/>
                      <a:pt x="194" y="144"/>
                      <a:pt x="196" y="139"/>
                    </a:cubicBezTo>
                    <a:cubicBezTo>
                      <a:pt x="223" y="134"/>
                      <a:pt x="223" y="134"/>
                      <a:pt x="223" y="134"/>
                    </a:cubicBezTo>
                    <a:cubicBezTo>
                      <a:pt x="226" y="133"/>
                      <a:pt x="228" y="131"/>
                      <a:pt x="228" y="128"/>
                    </a:cubicBezTo>
                    <a:cubicBezTo>
                      <a:pt x="228" y="100"/>
                      <a:pt x="228" y="100"/>
                      <a:pt x="228" y="100"/>
                    </a:cubicBezTo>
                    <a:cubicBezTo>
                      <a:pt x="228" y="98"/>
                      <a:pt x="226" y="95"/>
                      <a:pt x="223" y="95"/>
                    </a:cubicBezTo>
                    <a:close/>
                    <a:moveTo>
                      <a:pt x="114" y="149"/>
                    </a:moveTo>
                    <a:cubicBezTo>
                      <a:pt x="95" y="149"/>
                      <a:pt x="79" y="133"/>
                      <a:pt x="79" y="114"/>
                    </a:cubicBezTo>
                    <a:cubicBezTo>
                      <a:pt x="79" y="95"/>
                      <a:pt x="95" y="79"/>
                      <a:pt x="114" y="79"/>
                    </a:cubicBezTo>
                    <a:cubicBezTo>
                      <a:pt x="133" y="79"/>
                      <a:pt x="149" y="95"/>
                      <a:pt x="149" y="114"/>
                    </a:cubicBezTo>
                    <a:cubicBezTo>
                      <a:pt x="149" y="133"/>
                      <a:pt x="133" y="149"/>
                      <a:pt x="114" y="1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Group 32">
              <a:extLst>
                <a:ext uri="{FF2B5EF4-FFF2-40B4-BE49-F238E27FC236}">
                  <a16:creationId xmlns:a16="http://schemas.microsoft.com/office/drawing/2014/main" id="{56DC943A-FBD8-4121-80D7-F22455D2ECCB}"/>
                </a:ext>
              </a:extLst>
            </p:cNvPr>
            <p:cNvGrpSpPr/>
            <p:nvPr/>
          </p:nvGrpSpPr>
          <p:grpSpPr>
            <a:xfrm>
              <a:off x="2071317" y="2810809"/>
              <a:ext cx="1659857" cy="721192"/>
              <a:chOff x="1732858" y="4896921"/>
              <a:chExt cx="2213143" cy="961589"/>
            </a:xfrm>
          </p:grpSpPr>
          <p:sp>
            <p:nvSpPr>
              <p:cNvPr id="21" name="TextBox 33">
                <a:extLst>
                  <a:ext uri="{FF2B5EF4-FFF2-40B4-BE49-F238E27FC236}">
                    <a16:creationId xmlns:a16="http://schemas.microsoft.com/office/drawing/2014/main" id="{EEB653DF-7DF6-4755-89D9-A4DB4707ADF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4896921"/>
                <a:ext cx="2213143" cy="387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b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A69817F7-9EFF-415A-92D0-1B8294A23C8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ED2B363-E9B1-4B83-9AB0-471CD0D660E7}"/>
              </a:ext>
            </a:extLst>
          </p:cNvPr>
          <p:cNvGrpSpPr/>
          <p:nvPr/>
        </p:nvGrpSpPr>
        <p:grpSpPr>
          <a:xfrm>
            <a:off x="3743019" y="1745647"/>
            <a:ext cx="1659857" cy="1786354"/>
            <a:chOff x="3743019" y="1745647"/>
            <a:chExt cx="1659857" cy="1786354"/>
          </a:xfrm>
        </p:grpSpPr>
        <p:grpSp>
          <p:nvGrpSpPr>
            <p:cNvPr id="9" name="Group 57">
              <a:extLst>
                <a:ext uri="{FF2B5EF4-FFF2-40B4-BE49-F238E27FC236}">
                  <a16:creationId xmlns:a16="http://schemas.microsoft.com/office/drawing/2014/main" id="{D4665A0B-073E-42B7-A780-6AA5BC5BAF67}"/>
                </a:ext>
              </a:extLst>
            </p:cNvPr>
            <p:cNvGrpSpPr/>
            <p:nvPr/>
          </p:nvGrpSpPr>
          <p:grpSpPr>
            <a:xfrm>
              <a:off x="4005100" y="1745647"/>
              <a:ext cx="1140519" cy="1072185"/>
              <a:chOff x="4801670" y="222709"/>
              <a:chExt cx="1520692" cy="1429580"/>
            </a:xfrm>
          </p:grpSpPr>
          <p:sp>
            <p:nvSpPr>
              <p:cNvPr id="25" name="Heptagon 53">
                <a:extLst>
                  <a:ext uri="{FF2B5EF4-FFF2-40B4-BE49-F238E27FC236}">
                    <a16:creationId xmlns:a16="http://schemas.microsoft.com/office/drawing/2014/main" id="{285E8DFE-4453-4A89-9BFF-B59673C52534}"/>
                  </a:ext>
                </a:extLst>
              </p:cNvPr>
              <p:cNvSpPr/>
              <p:nvPr/>
            </p:nvSpPr>
            <p:spPr>
              <a:xfrm>
                <a:off x="4801670" y="222709"/>
                <a:ext cx="1520692" cy="1429580"/>
              </a:xfrm>
              <a:prstGeom prst="heptagon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54">
                <a:extLst>
                  <a:ext uri="{FF2B5EF4-FFF2-40B4-BE49-F238E27FC236}">
                    <a16:creationId xmlns:a16="http://schemas.microsoft.com/office/drawing/2014/main" id="{28E2FC7F-111E-4E81-B172-999948E68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908" y="508391"/>
                <a:ext cx="858217" cy="858217"/>
              </a:xfrm>
              <a:custGeom>
                <a:avLst/>
                <a:gdLst>
                  <a:gd name="T0" fmla="*/ 182 w 236"/>
                  <a:gd name="T1" fmla="*/ 109 h 236"/>
                  <a:gd name="T2" fmla="*/ 157 w 236"/>
                  <a:gd name="T3" fmla="*/ 103 h 236"/>
                  <a:gd name="T4" fmla="*/ 134 w 236"/>
                  <a:gd name="T5" fmla="*/ 102 h 236"/>
                  <a:gd name="T6" fmla="*/ 120 w 236"/>
                  <a:gd name="T7" fmla="*/ 114 h 236"/>
                  <a:gd name="T8" fmla="*/ 118 w 236"/>
                  <a:gd name="T9" fmla="*/ 129 h 236"/>
                  <a:gd name="T10" fmla="*/ 122 w 236"/>
                  <a:gd name="T11" fmla="*/ 141 h 236"/>
                  <a:gd name="T12" fmla="*/ 135 w 236"/>
                  <a:gd name="T13" fmla="*/ 156 h 236"/>
                  <a:gd name="T14" fmla="*/ 139 w 236"/>
                  <a:gd name="T15" fmla="*/ 185 h 236"/>
                  <a:gd name="T16" fmla="*/ 152 w 236"/>
                  <a:gd name="T17" fmla="*/ 198 h 236"/>
                  <a:gd name="T18" fmla="*/ 169 w 236"/>
                  <a:gd name="T19" fmla="*/ 180 h 236"/>
                  <a:gd name="T20" fmla="*/ 187 w 236"/>
                  <a:gd name="T21" fmla="*/ 150 h 236"/>
                  <a:gd name="T22" fmla="*/ 200 w 236"/>
                  <a:gd name="T23" fmla="*/ 122 h 236"/>
                  <a:gd name="T24" fmla="*/ 182 w 236"/>
                  <a:gd name="T25" fmla="*/ 109 h 236"/>
                  <a:gd name="T26" fmla="*/ 118 w 236"/>
                  <a:gd name="T27" fmla="*/ 0 h 236"/>
                  <a:gd name="T28" fmla="*/ 0 w 236"/>
                  <a:gd name="T29" fmla="*/ 118 h 236"/>
                  <a:gd name="T30" fmla="*/ 118 w 236"/>
                  <a:gd name="T31" fmla="*/ 236 h 236"/>
                  <a:gd name="T32" fmla="*/ 236 w 236"/>
                  <a:gd name="T33" fmla="*/ 118 h 236"/>
                  <a:gd name="T34" fmla="*/ 118 w 236"/>
                  <a:gd name="T35" fmla="*/ 0 h 236"/>
                  <a:gd name="T36" fmla="*/ 126 w 236"/>
                  <a:gd name="T37" fmla="*/ 212 h 236"/>
                  <a:gd name="T38" fmla="*/ 128 w 236"/>
                  <a:gd name="T39" fmla="*/ 208 h 236"/>
                  <a:gd name="T40" fmla="*/ 125 w 236"/>
                  <a:gd name="T41" fmla="*/ 186 h 236"/>
                  <a:gd name="T42" fmla="*/ 105 w 236"/>
                  <a:gd name="T43" fmla="*/ 186 h 236"/>
                  <a:gd name="T44" fmla="*/ 98 w 236"/>
                  <a:gd name="T45" fmla="*/ 207 h 236"/>
                  <a:gd name="T46" fmla="*/ 102 w 236"/>
                  <a:gd name="T47" fmla="*/ 211 h 236"/>
                  <a:gd name="T48" fmla="*/ 34 w 236"/>
                  <a:gd name="T49" fmla="*/ 161 h 236"/>
                  <a:gd name="T50" fmla="*/ 44 w 236"/>
                  <a:gd name="T51" fmla="*/ 157 h 236"/>
                  <a:gd name="T52" fmla="*/ 44 w 236"/>
                  <a:gd name="T53" fmla="*/ 157 h 236"/>
                  <a:gd name="T54" fmla="*/ 81 w 236"/>
                  <a:gd name="T55" fmla="*/ 142 h 236"/>
                  <a:gd name="T56" fmla="*/ 81 w 236"/>
                  <a:gd name="T57" fmla="*/ 118 h 236"/>
                  <a:gd name="T58" fmla="*/ 55 w 236"/>
                  <a:gd name="T59" fmla="*/ 94 h 236"/>
                  <a:gd name="T60" fmla="*/ 28 w 236"/>
                  <a:gd name="T61" fmla="*/ 90 h 236"/>
                  <a:gd name="T62" fmla="*/ 84 w 236"/>
                  <a:gd name="T63" fmla="*/ 30 h 236"/>
                  <a:gd name="T64" fmla="*/ 84 w 236"/>
                  <a:gd name="T65" fmla="*/ 31 h 236"/>
                  <a:gd name="T66" fmla="*/ 102 w 236"/>
                  <a:gd name="T67" fmla="*/ 56 h 236"/>
                  <a:gd name="T68" fmla="*/ 120 w 236"/>
                  <a:gd name="T69" fmla="*/ 79 h 236"/>
                  <a:gd name="T70" fmla="*/ 131 w 236"/>
                  <a:gd name="T71" fmla="*/ 97 h 236"/>
                  <a:gd name="T72" fmla="*/ 146 w 236"/>
                  <a:gd name="T73" fmla="*/ 88 h 236"/>
                  <a:gd name="T74" fmla="*/ 177 w 236"/>
                  <a:gd name="T75" fmla="*/ 66 h 236"/>
                  <a:gd name="T76" fmla="*/ 190 w 236"/>
                  <a:gd name="T77" fmla="*/ 57 h 236"/>
                  <a:gd name="T78" fmla="*/ 212 w 236"/>
                  <a:gd name="T79" fmla="*/ 118 h 236"/>
                  <a:gd name="T80" fmla="*/ 126 w 236"/>
                  <a:gd name="T81" fmla="*/ 212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6" h="236">
                    <a:moveTo>
                      <a:pt x="182" y="109"/>
                    </a:moveTo>
                    <a:cubicBezTo>
                      <a:pt x="172" y="107"/>
                      <a:pt x="161" y="105"/>
                      <a:pt x="157" y="103"/>
                    </a:cubicBezTo>
                    <a:cubicBezTo>
                      <a:pt x="153" y="102"/>
                      <a:pt x="143" y="101"/>
                      <a:pt x="134" y="102"/>
                    </a:cubicBezTo>
                    <a:cubicBezTo>
                      <a:pt x="125" y="103"/>
                      <a:pt x="119" y="109"/>
                      <a:pt x="120" y="114"/>
                    </a:cubicBezTo>
                    <a:cubicBezTo>
                      <a:pt x="121" y="119"/>
                      <a:pt x="120" y="126"/>
                      <a:pt x="118" y="129"/>
                    </a:cubicBezTo>
                    <a:cubicBezTo>
                      <a:pt x="117" y="132"/>
                      <a:pt x="118" y="138"/>
                      <a:pt x="122" y="141"/>
                    </a:cubicBezTo>
                    <a:cubicBezTo>
                      <a:pt x="127" y="144"/>
                      <a:pt x="132" y="151"/>
                      <a:pt x="135" y="156"/>
                    </a:cubicBezTo>
                    <a:cubicBezTo>
                      <a:pt x="138" y="162"/>
                      <a:pt x="140" y="175"/>
                      <a:pt x="139" y="185"/>
                    </a:cubicBezTo>
                    <a:cubicBezTo>
                      <a:pt x="139" y="195"/>
                      <a:pt x="145" y="201"/>
                      <a:pt x="152" y="198"/>
                    </a:cubicBezTo>
                    <a:cubicBezTo>
                      <a:pt x="160" y="195"/>
                      <a:pt x="167" y="187"/>
                      <a:pt x="169" y="180"/>
                    </a:cubicBezTo>
                    <a:cubicBezTo>
                      <a:pt x="171" y="174"/>
                      <a:pt x="179" y="160"/>
                      <a:pt x="187" y="150"/>
                    </a:cubicBezTo>
                    <a:cubicBezTo>
                      <a:pt x="195" y="140"/>
                      <a:pt x="201" y="127"/>
                      <a:pt x="200" y="122"/>
                    </a:cubicBezTo>
                    <a:cubicBezTo>
                      <a:pt x="200" y="116"/>
                      <a:pt x="191" y="111"/>
                      <a:pt x="182" y="109"/>
                    </a:cubicBezTo>
                    <a:close/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close/>
                    <a:moveTo>
                      <a:pt x="126" y="212"/>
                    </a:moveTo>
                    <a:cubicBezTo>
                      <a:pt x="127" y="211"/>
                      <a:pt x="128" y="209"/>
                      <a:pt x="128" y="208"/>
                    </a:cubicBezTo>
                    <a:cubicBezTo>
                      <a:pt x="130" y="201"/>
                      <a:pt x="128" y="191"/>
                      <a:pt x="125" y="186"/>
                    </a:cubicBezTo>
                    <a:cubicBezTo>
                      <a:pt x="121" y="181"/>
                      <a:pt x="112" y="181"/>
                      <a:pt x="105" y="186"/>
                    </a:cubicBezTo>
                    <a:cubicBezTo>
                      <a:pt x="97" y="191"/>
                      <a:pt x="94" y="200"/>
                      <a:pt x="98" y="207"/>
                    </a:cubicBezTo>
                    <a:cubicBezTo>
                      <a:pt x="99" y="208"/>
                      <a:pt x="100" y="210"/>
                      <a:pt x="102" y="211"/>
                    </a:cubicBezTo>
                    <a:cubicBezTo>
                      <a:pt x="72" y="206"/>
                      <a:pt x="47" y="187"/>
                      <a:pt x="34" y="161"/>
                    </a:cubicBezTo>
                    <a:cubicBezTo>
                      <a:pt x="37" y="161"/>
                      <a:pt x="40" y="159"/>
                      <a:pt x="44" y="157"/>
                    </a:cubicBezTo>
                    <a:cubicBezTo>
                      <a:pt x="44" y="157"/>
                      <a:pt x="44" y="157"/>
                      <a:pt x="44" y="157"/>
                    </a:cubicBezTo>
                    <a:cubicBezTo>
                      <a:pt x="57" y="148"/>
                      <a:pt x="74" y="141"/>
                      <a:pt x="81" y="142"/>
                    </a:cubicBezTo>
                    <a:cubicBezTo>
                      <a:pt x="89" y="142"/>
                      <a:pt x="89" y="131"/>
                      <a:pt x="81" y="118"/>
                    </a:cubicBezTo>
                    <a:cubicBezTo>
                      <a:pt x="74" y="105"/>
                      <a:pt x="62" y="94"/>
                      <a:pt x="55" y="94"/>
                    </a:cubicBezTo>
                    <a:cubicBezTo>
                      <a:pt x="48" y="94"/>
                      <a:pt x="36" y="92"/>
                      <a:pt x="28" y="90"/>
                    </a:cubicBezTo>
                    <a:cubicBezTo>
                      <a:pt x="37" y="62"/>
                      <a:pt x="58" y="41"/>
                      <a:pt x="84" y="30"/>
                    </a:cubicBezTo>
                    <a:cubicBezTo>
                      <a:pt x="84" y="31"/>
                      <a:pt x="84" y="31"/>
                      <a:pt x="84" y="31"/>
                    </a:cubicBezTo>
                    <a:cubicBezTo>
                      <a:pt x="86" y="39"/>
                      <a:pt x="95" y="50"/>
                      <a:pt x="102" y="56"/>
                    </a:cubicBezTo>
                    <a:cubicBezTo>
                      <a:pt x="110" y="62"/>
                      <a:pt x="118" y="72"/>
                      <a:pt x="120" y="79"/>
                    </a:cubicBezTo>
                    <a:cubicBezTo>
                      <a:pt x="122" y="85"/>
                      <a:pt x="127" y="93"/>
                      <a:pt x="131" y="97"/>
                    </a:cubicBezTo>
                    <a:cubicBezTo>
                      <a:pt x="136" y="100"/>
                      <a:pt x="142" y="96"/>
                      <a:pt x="146" y="88"/>
                    </a:cubicBezTo>
                    <a:cubicBezTo>
                      <a:pt x="150" y="80"/>
                      <a:pt x="164" y="70"/>
                      <a:pt x="177" y="66"/>
                    </a:cubicBezTo>
                    <a:cubicBezTo>
                      <a:pt x="183" y="64"/>
                      <a:pt x="187" y="61"/>
                      <a:pt x="190" y="57"/>
                    </a:cubicBezTo>
                    <a:cubicBezTo>
                      <a:pt x="204" y="74"/>
                      <a:pt x="212" y="95"/>
                      <a:pt x="212" y="118"/>
                    </a:cubicBezTo>
                    <a:cubicBezTo>
                      <a:pt x="212" y="168"/>
                      <a:pt x="174" y="208"/>
                      <a:pt x="126" y="2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A293A7E6-91CE-4A2C-BAD0-94075F9ACC00}"/>
                </a:ext>
              </a:extLst>
            </p:cNvPr>
            <p:cNvGrpSpPr/>
            <p:nvPr/>
          </p:nvGrpSpPr>
          <p:grpSpPr>
            <a:xfrm>
              <a:off x="3743019" y="2810809"/>
              <a:ext cx="1659857" cy="721192"/>
              <a:chOff x="1732858" y="4896921"/>
              <a:chExt cx="2213143" cy="961589"/>
            </a:xfrm>
          </p:grpSpPr>
          <p:sp>
            <p:nvSpPr>
              <p:cNvPr id="19" name="TextBox 36">
                <a:extLst>
                  <a:ext uri="{FF2B5EF4-FFF2-40B4-BE49-F238E27FC236}">
                    <a16:creationId xmlns:a16="http://schemas.microsoft.com/office/drawing/2014/main" id="{25295FF5-62FE-408E-9836-0885D0A634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4896921"/>
                <a:ext cx="2213143" cy="387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b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rgbClr val="69986C"/>
                    </a:solidFill>
                  </a:rPr>
                  <a:t>标题文本预设</a:t>
                </a:r>
              </a:p>
            </p:txBody>
          </p:sp>
          <p:sp>
            <p:nvSpPr>
              <p:cNvPr id="20" name="TextBox 37">
                <a:extLst>
                  <a:ext uri="{FF2B5EF4-FFF2-40B4-BE49-F238E27FC236}">
                    <a16:creationId xmlns:a16="http://schemas.microsoft.com/office/drawing/2014/main" id="{CEAE815D-C4EC-4974-983A-6F8E2971355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13E3D88-22FD-4CDB-9921-DFF439E19AE4}"/>
              </a:ext>
            </a:extLst>
          </p:cNvPr>
          <p:cNvGrpSpPr/>
          <p:nvPr/>
        </p:nvGrpSpPr>
        <p:grpSpPr>
          <a:xfrm>
            <a:off x="5414721" y="1745647"/>
            <a:ext cx="1659857" cy="1786354"/>
            <a:chOff x="5414721" y="1745647"/>
            <a:chExt cx="1659857" cy="1786354"/>
          </a:xfrm>
        </p:grpSpPr>
        <p:grpSp>
          <p:nvGrpSpPr>
            <p:cNvPr id="5" name="Group 58">
              <a:extLst>
                <a:ext uri="{FF2B5EF4-FFF2-40B4-BE49-F238E27FC236}">
                  <a16:creationId xmlns:a16="http://schemas.microsoft.com/office/drawing/2014/main" id="{12CB81A2-8AAA-4620-B3B0-ABFACBC3C2FF}"/>
                </a:ext>
              </a:extLst>
            </p:cNvPr>
            <p:cNvGrpSpPr/>
            <p:nvPr/>
          </p:nvGrpSpPr>
          <p:grpSpPr>
            <a:xfrm>
              <a:off x="5674179" y="1745647"/>
              <a:ext cx="1140519" cy="1072185"/>
              <a:chOff x="6185784" y="222709"/>
              <a:chExt cx="1520692" cy="1429580"/>
            </a:xfrm>
          </p:grpSpPr>
          <p:sp>
            <p:nvSpPr>
              <p:cNvPr id="33" name="Heptagon 41">
                <a:extLst>
                  <a:ext uri="{FF2B5EF4-FFF2-40B4-BE49-F238E27FC236}">
                    <a16:creationId xmlns:a16="http://schemas.microsoft.com/office/drawing/2014/main" id="{959488D6-7F99-4F98-AE6F-A68460B74F24}"/>
                  </a:ext>
                </a:extLst>
              </p:cNvPr>
              <p:cNvSpPr/>
              <p:nvPr/>
            </p:nvSpPr>
            <p:spPr>
              <a:xfrm>
                <a:off x="6185784" y="222709"/>
                <a:ext cx="1520692" cy="1429580"/>
              </a:xfrm>
              <a:prstGeom prst="heptagon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42">
                <a:extLst>
                  <a:ext uri="{FF2B5EF4-FFF2-40B4-BE49-F238E27FC236}">
                    <a16:creationId xmlns:a16="http://schemas.microsoft.com/office/drawing/2014/main" id="{B4AB28C1-4CC1-48B3-8370-0F14159A7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7022" y="508391"/>
                <a:ext cx="858217" cy="858217"/>
              </a:xfrm>
              <a:custGeom>
                <a:avLst/>
                <a:gdLst>
                  <a:gd name="T0" fmla="*/ 118 w 236"/>
                  <a:gd name="T1" fmla="*/ 0 h 236"/>
                  <a:gd name="T2" fmla="*/ 0 w 236"/>
                  <a:gd name="T3" fmla="*/ 118 h 236"/>
                  <a:gd name="T4" fmla="*/ 118 w 236"/>
                  <a:gd name="T5" fmla="*/ 236 h 236"/>
                  <a:gd name="T6" fmla="*/ 236 w 236"/>
                  <a:gd name="T7" fmla="*/ 118 h 236"/>
                  <a:gd name="T8" fmla="*/ 118 w 236"/>
                  <a:gd name="T9" fmla="*/ 0 h 236"/>
                  <a:gd name="T10" fmla="*/ 106 w 236"/>
                  <a:gd name="T11" fmla="*/ 171 h 236"/>
                  <a:gd name="T12" fmla="*/ 54 w 236"/>
                  <a:gd name="T13" fmla="*/ 163 h 236"/>
                  <a:gd name="T14" fmla="*/ 54 w 236"/>
                  <a:gd name="T15" fmla="*/ 121 h 236"/>
                  <a:gd name="T16" fmla="*/ 106 w 236"/>
                  <a:gd name="T17" fmla="*/ 121 h 236"/>
                  <a:gd name="T18" fmla="*/ 106 w 236"/>
                  <a:gd name="T19" fmla="*/ 171 h 236"/>
                  <a:gd name="T20" fmla="*/ 106 w 236"/>
                  <a:gd name="T21" fmla="*/ 114 h 236"/>
                  <a:gd name="T22" fmla="*/ 54 w 236"/>
                  <a:gd name="T23" fmla="*/ 114 h 236"/>
                  <a:gd name="T24" fmla="*/ 54 w 236"/>
                  <a:gd name="T25" fmla="*/ 72 h 236"/>
                  <a:gd name="T26" fmla="*/ 106 w 236"/>
                  <a:gd name="T27" fmla="*/ 64 h 236"/>
                  <a:gd name="T28" fmla="*/ 106 w 236"/>
                  <a:gd name="T29" fmla="*/ 114 h 236"/>
                  <a:gd name="T30" fmla="*/ 182 w 236"/>
                  <a:gd name="T31" fmla="*/ 182 h 236"/>
                  <a:gd name="T32" fmla="*/ 113 w 236"/>
                  <a:gd name="T33" fmla="*/ 172 h 236"/>
                  <a:gd name="T34" fmla="*/ 113 w 236"/>
                  <a:gd name="T35" fmla="*/ 121 h 236"/>
                  <a:gd name="T36" fmla="*/ 182 w 236"/>
                  <a:gd name="T37" fmla="*/ 121 h 236"/>
                  <a:gd name="T38" fmla="*/ 182 w 236"/>
                  <a:gd name="T39" fmla="*/ 182 h 236"/>
                  <a:gd name="T40" fmla="*/ 182 w 236"/>
                  <a:gd name="T41" fmla="*/ 114 h 236"/>
                  <a:gd name="T42" fmla="*/ 113 w 236"/>
                  <a:gd name="T43" fmla="*/ 114 h 236"/>
                  <a:gd name="T44" fmla="*/ 113 w 236"/>
                  <a:gd name="T45" fmla="*/ 63 h 236"/>
                  <a:gd name="T46" fmla="*/ 182 w 236"/>
                  <a:gd name="T47" fmla="*/ 53 h 236"/>
                  <a:gd name="T48" fmla="*/ 182 w 236"/>
                  <a:gd name="T49" fmla="*/ 11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6" h="236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close/>
                    <a:moveTo>
                      <a:pt x="106" y="171"/>
                    </a:move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21"/>
                      <a:pt x="54" y="121"/>
                      <a:pt x="54" y="121"/>
                    </a:cubicBezTo>
                    <a:cubicBezTo>
                      <a:pt x="106" y="121"/>
                      <a:pt x="106" y="121"/>
                      <a:pt x="106" y="121"/>
                    </a:cubicBezTo>
                    <a:lnTo>
                      <a:pt x="106" y="171"/>
                    </a:lnTo>
                    <a:close/>
                    <a:moveTo>
                      <a:pt x="106" y="114"/>
                    </a:moveTo>
                    <a:cubicBezTo>
                      <a:pt x="54" y="114"/>
                      <a:pt x="54" y="114"/>
                      <a:pt x="54" y="114"/>
                    </a:cubicBezTo>
                    <a:cubicBezTo>
                      <a:pt x="54" y="72"/>
                      <a:pt x="54" y="72"/>
                      <a:pt x="54" y="72"/>
                    </a:cubicBezTo>
                    <a:cubicBezTo>
                      <a:pt x="106" y="64"/>
                      <a:pt x="106" y="64"/>
                      <a:pt x="106" y="64"/>
                    </a:cubicBezTo>
                    <a:lnTo>
                      <a:pt x="106" y="114"/>
                    </a:lnTo>
                    <a:close/>
                    <a:moveTo>
                      <a:pt x="182" y="182"/>
                    </a:moveTo>
                    <a:cubicBezTo>
                      <a:pt x="113" y="172"/>
                      <a:pt x="113" y="172"/>
                      <a:pt x="113" y="172"/>
                    </a:cubicBezTo>
                    <a:cubicBezTo>
                      <a:pt x="113" y="121"/>
                      <a:pt x="113" y="121"/>
                      <a:pt x="113" y="121"/>
                    </a:cubicBezTo>
                    <a:cubicBezTo>
                      <a:pt x="182" y="121"/>
                      <a:pt x="182" y="121"/>
                      <a:pt x="182" y="121"/>
                    </a:cubicBezTo>
                    <a:lnTo>
                      <a:pt x="182" y="182"/>
                    </a:lnTo>
                    <a:close/>
                    <a:moveTo>
                      <a:pt x="182" y="114"/>
                    </a:moveTo>
                    <a:cubicBezTo>
                      <a:pt x="113" y="114"/>
                      <a:pt x="113" y="114"/>
                      <a:pt x="113" y="114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82" y="53"/>
                      <a:pt x="182" y="53"/>
                      <a:pt x="182" y="53"/>
                    </a:cubicBezTo>
                    <a:lnTo>
                      <a:pt x="182" y="1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3D3A8197-44BC-4AA8-B7DE-767F85F52036}"/>
                </a:ext>
              </a:extLst>
            </p:cNvPr>
            <p:cNvGrpSpPr/>
            <p:nvPr/>
          </p:nvGrpSpPr>
          <p:grpSpPr>
            <a:xfrm>
              <a:off x="5414721" y="2810809"/>
              <a:ext cx="1659857" cy="721192"/>
              <a:chOff x="1732858" y="4896921"/>
              <a:chExt cx="2213143" cy="961589"/>
            </a:xfrm>
          </p:grpSpPr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1FC1B14B-2AA6-4082-9D0F-C000CDEB716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4896921"/>
                <a:ext cx="2213143" cy="387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b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8" name="TextBox 40">
                <a:extLst>
                  <a:ext uri="{FF2B5EF4-FFF2-40B4-BE49-F238E27FC236}">
                    <a16:creationId xmlns:a16="http://schemas.microsoft.com/office/drawing/2014/main" id="{4A5D94C9-F2E6-4D7A-8D5A-87EE6D0B81F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F31EB50-4404-41CA-9FDA-DCD3641B2648}"/>
              </a:ext>
            </a:extLst>
          </p:cNvPr>
          <p:cNvGrpSpPr/>
          <p:nvPr/>
        </p:nvGrpSpPr>
        <p:grpSpPr>
          <a:xfrm>
            <a:off x="7086424" y="1680996"/>
            <a:ext cx="1659857" cy="1851005"/>
            <a:chOff x="7086424" y="1680996"/>
            <a:chExt cx="1659857" cy="1851005"/>
          </a:xfrm>
        </p:grpSpPr>
        <p:grpSp>
          <p:nvGrpSpPr>
            <p:cNvPr id="8" name="Group 59">
              <a:extLst>
                <a:ext uri="{FF2B5EF4-FFF2-40B4-BE49-F238E27FC236}">
                  <a16:creationId xmlns:a16="http://schemas.microsoft.com/office/drawing/2014/main" id="{AEE4C832-78CC-419F-ABE2-DCE07D940B29}"/>
                </a:ext>
              </a:extLst>
            </p:cNvPr>
            <p:cNvGrpSpPr/>
            <p:nvPr/>
          </p:nvGrpSpPr>
          <p:grpSpPr>
            <a:xfrm>
              <a:off x="7343257" y="1680996"/>
              <a:ext cx="1140519" cy="1072185"/>
              <a:chOff x="7569900" y="222709"/>
              <a:chExt cx="1520692" cy="1429580"/>
            </a:xfrm>
          </p:grpSpPr>
          <p:sp>
            <p:nvSpPr>
              <p:cNvPr id="27" name="Heptagon 50">
                <a:extLst>
                  <a:ext uri="{FF2B5EF4-FFF2-40B4-BE49-F238E27FC236}">
                    <a16:creationId xmlns:a16="http://schemas.microsoft.com/office/drawing/2014/main" id="{879B31F0-C4A0-4BFF-BAEC-90EDF300B5B3}"/>
                  </a:ext>
                </a:extLst>
              </p:cNvPr>
              <p:cNvSpPr/>
              <p:nvPr/>
            </p:nvSpPr>
            <p:spPr>
              <a:xfrm>
                <a:off x="7569900" y="222709"/>
                <a:ext cx="1520692" cy="1429580"/>
              </a:xfrm>
              <a:prstGeom prst="heptagon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51">
                <a:extLst>
                  <a:ext uri="{FF2B5EF4-FFF2-40B4-BE49-F238E27FC236}">
                    <a16:creationId xmlns:a16="http://schemas.microsoft.com/office/drawing/2014/main" id="{757E37A0-DA89-42CE-A1F6-42F7916FF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1138" y="508391"/>
                <a:ext cx="858217" cy="858217"/>
              </a:xfrm>
              <a:custGeom>
                <a:avLst/>
                <a:gdLst>
                  <a:gd name="T0" fmla="*/ 116 w 232"/>
                  <a:gd name="T1" fmla="*/ 0 h 232"/>
                  <a:gd name="T2" fmla="*/ 0 w 232"/>
                  <a:gd name="T3" fmla="*/ 116 h 232"/>
                  <a:gd name="T4" fmla="*/ 116 w 232"/>
                  <a:gd name="T5" fmla="*/ 232 h 232"/>
                  <a:gd name="T6" fmla="*/ 232 w 232"/>
                  <a:gd name="T7" fmla="*/ 116 h 232"/>
                  <a:gd name="T8" fmla="*/ 116 w 232"/>
                  <a:gd name="T9" fmla="*/ 0 h 232"/>
                  <a:gd name="T10" fmla="*/ 129 w 232"/>
                  <a:gd name="T11" fmla="*/ 208 h 232"/>
                  <a:gd name="T12" fmla="*/ 129 w 232"/>
                  <a:gd name="T13" fmla="*/ 190 h 232"/>
                  <a:gd name="T14" fmla="*/ 117 w 232"/>
                  <a:gd name="T15" fmla="*/ 178 h 232"/>
                  <a:gd name="T16" fmla="*/ 105 w 232"/>
                  <a:gd name="T17" fmla="*/ 190 h 232"/>
                  <a:gd name="T18" fmla="*/ 105 w 232"/>
                  <a:gd name="T19" fmla="*/ 208 h 232"/>
                  <a:gd name="T20" fmla="*/ 25 w 232"/>
                  <a:gd name="T21" fmla="*/ 129 h 232"/>
                  <a:gd name="T22" fmla="*/ 42 w 232"/>
                  <a:gd name="T23" fmla="*/ 129 h 232"/>
                  <a:gd name="T24" fmla="*/ 53 w 232"/>
                  <a:gd name="T25" fmla="*/ 117 h 232"/>
                  <a:gd name="T26" fmla="*/ 42 w 232"/>
                  <a:gd name="T27" fmla="*/ 105 h 232"/>
                  <a:gd name="T28" fmla="*/ 24 w 232"/>
                  <a:gd name="T29" fmla="*/ 105 h 232"/>
                  <a:gd name="T30" fmla="*/ 104 w 232"/>
                  <a:gd name="T31" fmla="*/ 25 h 232"/>
                  <a:gd name="T32" fmla="*/ 104 w 232"/>
                  <a:gd name="T33" fmla="*/ 41 h 232"/>
                  <a:gd name="T34" fmla="*/ 116 w 232"/>
                  <a:gd name="T35" fmla="*/ 53 h 232"/>
                  <a:gd name="T36" fmla="*/ 128 w 232"/>
                  <a:gd name="T37" fmla="*/ 41 h 232"/>
                  <a:gd name="T38" fmla="*/ 128 w 232"/>
                  <a:gd name="T39" fmla="*/ 25 h 232"/>
                  <a:gd name="T40" fmla="*/ 208 w 232"/>
                  <a:gd name="T41" fmla="*/ 104 h 232"/>
                  <a:gd name="T42" fmla="*/ 190 w 232"/>
                  <a:gd name="T43" fmla="*/ 104 h 232"/>
                  <a:gd name="T44" fmla="*/ 179 w 232"/>
                  <a:gd name="T45" fmla="*/ 116 h 232"/>
                  <a:gd name="T46" fmla="*/ 190 w 232"/>
                  <a:gd name="T47" fmla="*/ 128 h 232"/>
                  <a:gd name="T48" fmla="*/ 208 w 232"/>
                  <a:gd name="T49" fmla="*/ 128 h 232"/>
                  <a:gd name="T50" fmla="*/ 129 w 232"/>
                  <a:gd name="T51" fmla="*/ 208 h 232"/>
                  <a:gd name="T52" fmla="*/ 124 w 232"/>
                  <a:gd name="T53" fmla="*/ 94 h 232"/>
                  <a:gd name="T54" fmla="*/ 70 w 232"/>
                  <a:gd name="T55" fmla="*/ 69 h 232"/>
                  <a:gd name="T56" fmla="*/ 94 w 232"/>
                  <a:gd name="T57" fmla="*/ 124 h 232"/>
                  <a:gd name="T58" fmla="*/ 109 w 232"/>
                  <a:gd name="T59" fmla="*/ 138 h 232"/>
                  <a:gd name="T60" fmla="*/ 163 w 232"/>
                  <a:gd name="T61" fmla="*/ 163 h 232"/>
                  <a:gd name="T62" fmla="*/ 138 w 232"/>
                  <a:gd name="T63" fmla="*/ 108 h 232"/>
                  <a:gd name="T64" fmla="*/ 124 w 232"/>
                  <a:gd name="T65" fmla="*/ 94 h 232"/>
                  <a:gd name="T66" fmla="*/ 123 w 232"/>
                  <a:gd name="T67" fmla="*/ 123 h 232"/>
                  <a:gd name="T68" fmla="*/ 110 w 232"/>
                  <a:gd name="T69" fmla="*/ 123 h 232"/>
                  <a:gd name="T70" fmla="*/ 110 w 232"/>
                  <a:gd name="T71" fmla="*/ 109 h 232"/>
                  <a:gd name="T72" fmla="*/ 123 w 232"/>
                  <a:gd name="T73" fmla="*/ 109 h 232"/>
                  <a:gd name="T74" fmla="*/ 123 w 232"/>
                  <a:gd name="T75" fmla="*/ 12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232">
                    <a:moveTo>
                      <a:pt x="116" y="0"/>
                    </a:moveTo>
                    <a:cubicBezTo>
                      <a:pt x="52" y="0"/>
                      <a:pt x="0" y="52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lose/>
                    <a:moveTo>
                      <a:pt x="129" y="208"/>
                    </a:moveTo>
                    <a:cubicBezTo>
                      <a:pt x="129" y="190"/>
                      <a:pt x="129" y="190"/>
                      <a:pt x="129" y="190"/>
                    </a:cubicBezTo>
                    <a:cubicBezTo>
                      <a:pt x="129" y="183"/>
                      <a:pt x="123" y="178"/>
                      <a:pt x="117" y="178"/>
                    </a:cubicBezTo>
                    <a:cubicBezTo>
                      <a:pt x="110" y="178"/>
                      <a:pt x="105" y="183"/>
                      <a:pt x="105" y="190"/>
                    </a:cubicBezTo>
                    <a:cubicBezTo>
                      <a:pt x="105" y="208"/>
                      <a:pt x="105" y="208"/>
                      <a:pt x="105" y="208"/>
                    </a:cubicBezTo>
                    <a:cubicBezTo>
                      <a:pt x="63" y="203"/>
                      <a:pt x="30" y="170"/>
                      <a:pt x="25" y="129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48" y="129"/>
                      <a:pt x="53" y="123"/>
                      <a:pt x="53" y="117"/>
                    </a:cubicBezTo>
                    <a:cubicBezTo>
                      <a:pt x="53" y="110"/>
                      <a:pt x="48" y="105"/>
                      <a:pt x="42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9" y="63"/>
                      <a:pt x="63" y="30"/>
                      <a:pt x="104" y="25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4" y="47"/>
                      <a:pt x="109" y="53"/>
                      <a:pt x="116" y="53"/>
                    </a:cubicBezTo>
                    <a:cubicBezTo>
                      <a:pt x="122" y="53"/>
                      <a:pt x="128" y="47"/>
                      <a:pt x="128" y="41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69" y="30"/>
                      <a:pt x="202" y="63"/>
                      <a:pt x="208" y="104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84" y="104"/>
                      <a:pt x="179" y="109"/>
                      <a:pt x="179" y="116"/>
                    </a:cubicBezTo>
                    <a:cubicBezTo>
                      <a:pt x="179" y="122"/>
                      <a:pt x="184" y="128"/>
                      <a:pt x="190" y="128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3" y="169"/>
                      <a:pt x="170" y="202"/>
                      <a:pt x="129" y="208"/>
                    </a:cubicBezTo>
                    <a:close/>
                    <a:moveTo>
                      <a:pt x="124" y="94"/>
                    </a:moveTo>
                    <a:cubicBezTo>
                      <a:pt x="70" y="69"/>
                      <a:pt x="70" y="69"/>
                      <a:pt x="70" y="69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97" y="129"/>
                      <a:pt x="103" y="136"/>
                      <a:pt x="109" y="138"/>
                    </a:cubicBezTo>
                    <a:cubicBezTo>
                      <a:pt x="163" y="163"/>
                      <a:pt x="163" y="163"/>
                      <a:pt x="163" y="163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6" y="103"/>
                      <a:pt x="130" y="96"/>
                      <a:pt x="124" y="94"/>
                    </a:cubicBezTo>
                    <a:close/>
                    <a:moveTo>
                      <a:pt x="123" y="123"/>
                    </a:moveTo>
                    <a:cubicBezTo>
                      <a:pt x="119" y="126"/>
                      <a:pt x="113" y="126"/>
                      <a:pt x="110" y="123"/>
                    </a:cubicBezTo>
                    <a:cubicBezTo>
                      <a:pt x="106" y="119"/>
                      <a:pt x="106" y="113"/>
                      <a:pt x="110" y="109"/>
                    </a:cubicBezTo>
                    <a:cubicBezTo>
                      <a:pt x="113" y="106"/>
                      <a:pt x="119" y="106"/>
                      <a:pt x="123" y="109"/>
                    </a:cubicBezTo>
                    <a:cubicBezTo>
                      <a:pt x="127" y="113"/>
                      <a:pt x="127" y="119"/>
                      <a:pt x="123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43">
              <a:extLst>
                <a:ext uri="{FF2B5EF4-FFF2-40B4-BE49-F238E27FC236}">
                  <a16:creationId xmlns:a16="http://schemas.microsoft.com/office/drawing/2014/main" id="{0835607A-60A1-4F1B-988A-6D2BC82A1244}"/>
                </a:ext>
              </a:extLst>
            </p:cNvPr>
            <p:cNvGrpSpPr/>
            <p:nvPr/>
          </p:nvGrpSpPr>
          <p:grpSpPr>
            <a:xfrm>
              <a:off x="7086424" y="2810809"/>
              <a:ext cx="1659857" cy="721192"/>
              <a:chOff x="1732858" y="4896921"/>
              <a:chExt cx="2213143" cy="961589"/>
            </a:xfrm>
          </p:grpSpPr>
          <p:sp>
            <p:nvSpPr>
              <p:cNvPr id="15" name="TextBox 46">
                <a:extLst>
                  <a:ext uri="{FF2B5EF4-FFF2-40B4-BE49-F238E27FC236}">
                    <a16:creationId xmlns:a16="http://schemas.microsoft.com/office/drawing/2014/main" id="{6B34E207-1996-4E4C-A2E8-26B08BCD750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4896921"/>
                <a:ext cx="2213143" cy="387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b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B3469B74-36CF-4ED5-9E38-336F5D1B4F5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BCD79E57-CEF5-4063-BDDE-05AA20BC62B7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A69081E-560D-48FC-88B9-5C7CA3AB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F65B48D-4AE1-40B0-B128-2BEC90AF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B040DC1-25AB-494D-8100-DDEAEF0AC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7A00FEA6-1040-4026-99AA-CC7AE8029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4">
            <a:extLst>
              <a:ext uri="{FF2B5EF4-FFF2-40B4-BE49-F238E27FC236}">
                <a16:creationId xmlns:a16="http://schemas.microsoft.com/office/drawing/2014/main" id="{0EFB5597-76D0-4199-AC98-4BCD9EAB8638}"/>
              </a:ext>
            </a:extLst>
          </p:cNvPr>
          <p:cNvSpPr/>
          <p:nvPr/>
        </p:nvSpPr>
        <p:spPr>
          <a:xfrm>
            <a:off x="3851134" y="1824939"/>
            <a:ext cx="1284391" cy="128439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C572A759-6A51-4108-AA02-DFA0A04FC94B}">
              <ma14:wrappingTextBoxFlag xmlns="" xmlns:lc="http://schemas.openxmlformats.org/drawingml/2006/lockedCanvas" xmlns:a14="http://schemas.microsoft.com/office/drawing/2010/main" xmlns:p14="http://schemas.microsoft.com/office/powerpoint/2010/main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>
                <a:solidFill>
                  <a:schemeClr val="lt1"/>
                </a:solidFill>
              </a:rPr>
              <a:t>标题文本预设</a:t>
            </a:r>
          </a:p>
        </p:txBody>
      </p:sp>
      <p:sp>
        <p:nvSpPr>
          <p:cNvPr id="40" name="Oval 34">
            <a:extLst>
              <a:ext uri="{FF2B5EF4-FFF2-40B4-BE49-F238E27FC236}">
                <a16:creationId xmlns:a16="http://schemas.microsoft.com/office/drawing/2014/main" id="{6AF5162D-F8F3-4E53-9EA1-ED5B479CCCBC}"/>
              </a:ext>
            </a:extLst>
          </p:cNvPr>
          <p:cNvSpPr/>
          <p:nvPr/>
        </p:nvSpPr>
        <p:spPr>
          <a:xfrm>
            <a:off x="3530036" y="1503842"/>
            <a:ext cx="1926587" cy="1926587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Oval 36">
            <a:extLst>
              <a:ext uri="{FF2B5EF4-FFF2-40B4-BE49-F238E27FC236}">
                <a16:creationId xmlns:a16="http://schemas.microsoft.com/office/drawing/2014/main" id="{94414DEA-61EE-4A18-B4BA-C6A59C65B7C7}"/>
              </a:ext>
            </a:extLst>
          </p:cNvPr>
          <p:cNvSpPr/>
          <p:nvPr/>
        </p:nvSpPr>
        <p:spPr>
          <a:xfrm>
            <a:off x="5370042" y="2309798"/>
            <a:ext cx="160550" cy="160550"/>
          </a:xfrm>
          <a:prstGeom prst="ellipse">
            <a:avLst/>
          </a:pr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2" name="Freeform: Shape 37">
            <a:extLst>
              <a:ext uri="{FF2B5EF4-FFF2-40B4-BE49-F238E27FC236}">
                <a16:creationId xmlns:a16="http://schemas.microsoft.com/office/drawing/2014/main" id="{D25C4B28-C2A7-4600-967F-80ABEB13D600}"/>
              </a:ext>
            </a:extLst>
          </p:cNvPr>
          <p:cNvSpPr/>
          <p:nvPr/>
        </p:nvSpPr>
        <p:spPr>
          <a:xfrm>
            <a:off x="3475889" y="2719961"/>
            <a:ext cx="321186" cy="321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18" h="19218" extrusionOk="0">
                <a:moveTo>
                  <a:pt x="509" y="6530"/>
                </a:moveTo>
                <a:cubicBezTo>
                  <a:pt x="2210" y="1504"/>
                  <a:pt x="7662" y="-1191"/>
                  <a:pt x="12688" y="509"/>
                </a:cubicBezTo>
                <a:cubicBezTo>
                  <a:pt x="17714" y="2210"/>
                  <a:pt x="20409" y="7662"/>
                  <a:pt x="18709" y="12688"/>
                </a:cubicBezTo>
                <a:cubicBezTo>
                  <a:pt x="17008" y="17714"/>
                  <a:pt x="11556" y="20409"/>
                  <a:pt x="6530" y="18709"/>
                </a:cubicBezTo>
                <a:cubicBezTo>
                  <a:pt x="1504" y="17008"/>
                  <a:pt x="-1191" y="11556"/>
                  <a:pt x="509" y="653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3" name="Freeform: Shape 38">
            <a:extLst>
              <a:ext uri="{FF2B5EF4-FFF2-40B4-BE49-F238E27FC236}">
                <a16:creationId xmlns:a16="http://schemas.microsoft.com/office/drawing/2014/main" id="{C50C56BE-733E-4E92-8EB4-6A699309FEEF}"/>
              </a:ext>
            </a:extLst>
          </p:cNvPr>
          <p:cNvSpPr/>
          <p:nvPr/>
        </p:nvSpPr>
        <p:spPr>
          <a:xfrm>
            <a:off x="3920783" y="1552476"/>
            <a:ext cx="160593" cy="16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18" h="19218" extrusionOk="0">
                <a:moveTo>
                  <a:pt x="509" y="6530"/>
                </a:moveTo>
                <a:cubicBezTo>
                  <a:pt x="2210" y="1504"/>
                  <a:pt x="7662" y="-1191"/>
                  <a:pt x="12688" y="509"/>
                </a:cubicBezTo>
                <a:cubicBezTo>
                  <a:pt x="17714" y="2210"/>
                  <a:pt x="20409" y="7662"/>
                  <a:pt x="18709" y="12688"/>
                </a:cubicBezTo>
                <a:cubicBezTo>
                  <a:pt x="17008" y="17714"/>
                  <a:pt x="11556" y="20409"/>
                  <a:pt x="6530" y="18709"/>
                </a:cubicBezTo>
                <a:cubicBezTo>
                  <a:pt x="1504" y="17008"/>
                  <a:pt x="-1191" y="11556"/>
                  <a:pt x="509" y="6530"/>
                </a:cubicBezTo>
                <a:close/>
              </a:path>
            </a:pathLst>
          </a:cu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608F9D6F-BF1F-49F6-AB04-89F6A28FE57E}"/>
              </a:ext>
            </a:extLst>
          </p:cNvPr>
          <p:cNvSpPr/>
          <p:nvPr/>
        </p:nvSpPr>
        <p:spPr>
          <a:xfrm>
            <a:off x="2887841" y="861646"/>
            <a:ext cx="3210977" cy="3210978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Oval 23">
            <a:extLst>
              <a:ext uri="{FF2B5EF4-FFF2-40B4-BE49-F238E27FC236}">
                <a16:creationId xmlns:a16="http://schemas.microsoft.com/office/drawing/2014/main" id="{0FD02ACB-9A66-4BF0-BBDF-25D03A9F4C37}"/>
              </a:ext>
            </a:extLst>
          </p:cNvPr>
          <p:cNvSpPr/>
          <p:nvPr/>
        </p:nvSpPr>
        <p:spPr>
          <a:xfrm>
            <a:off x="3201119" y="1342690"/>
            <a:ext cx="160549" cy="16055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46" name="Oval 24">
            <a:extLst>
              <a:ext uri="{FF2B5EF4-FFF2-40B4-BE49-F238E27FC236}">
                <a16:creationId xmlns:a16="http://schemas.microsoft.com/office/drawing/2014/main" id="{5CEFBB36-BA7E-4403-9171-9C6FAB773A29}"/>
              </a:ext>
            </a:extLst>
          </p:cNvPr>
          <p:cNvSpPr/>
          <p:nvPr/>
        </p:nvSpPr>
        <p:spPr>
          <a:xfrm>
            <a:off x="5935059" y="2306585"/>
            <a:ext cx="321098" cy="32109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7" name="Freeform: Shape 25">
            <a:extLst>
              <a:ext uri="{FF2B5EF4-FFF2-40B4-BE49-F238E27FC236}">
                <a16:creationId xmlns:a16="http://schemas.microsoft.com/office/drawing/2014/main" id="{1AE8ADF5-DCA3-4BD2-963C-0A641DD3B52B}"/>
              </a:ext>
            </a:extLst>
          </p:cNvPr>
          <p:cNvSpPr/>
          <p:nvPr/>
        </p:nvSpPr>
        <p:spPr>
          <a:xfrm>
            <a:off x="2902280" y="2915423"/>
            <a:ext cx="160589" cy="160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0" h="19490" extrusionOk="0">
                <a:moveTo>
                  <a:pt x="7234" y="332"/>
                </a:moveTo>
                <a:cubicBezTo>
                  <a:pt x="12433" y="-1055"/>
                  <a:pt x="17772" y="2035"/>
                  <a:pt x="19158" y="7234"/>
                </a:cubicBezTo>
                <a:cubicBezTo>
                  <a:pt x="20545" y="12433"/>
                  <a:pt x="17455" y="17772"/>
                  <a:pt x="12256" y="19158"/>
                </a:cubicBezTo>
                <a:cubicBezTo>
                  <a:pt x="7057" y="20545"/>
                  <a:pt x="1718" y="17455"/>
                  <a:pt x="332" y="12256"/>
                </a:cubicBezTo>
                <a:cubicBezTo>
                  <a:pt x="-1055" y="7057"/>
                  <a:pt x="2035" y="1718"/>
                  <a:pt x="7234" y="332"/>
                </a:cubicBezTo>
                <a:close/>
              </a:path>
            </a:pathLst>
          </a:cu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8" name="Freeform: Shape 26">
            <a:extLst>
              <a:ext uri="{FF2B5EF4-FFF2-40B4-BE49-F238E27FC236}">
                <a16:creationId xmlns:a16="http://schemas.microsoft.com/office/drawing/2014/main" id="{D533BDE2-098C-437E-91DD-FC5B33B18F42}"/>
              </a:ext>
            </a:extLst>
          </p:cNvPr>
          <p:cNvSpPr/>
          <p:nvPr/>
        </p:nvSpPr>
        <p:spPr>
          <a:xfrm>
            <a:off x="5135562" y="922680"/>
            <a:ext cx="321178" cy="321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0" h="19490" extrusionOk="0">
                <a:moveTo>
                  <a:pt x="7234" y="332"/>
                </a:moveTo>
                <a:cubicBezTo>
                  <a:pt x="12433" y="-1055"/>
                  <a:pt x="17772" y="2035"/>
                  <a:pt x="19158" y="7234"/>
                </a:cubicBezTo>
                <a:cubicBezTo>
                  <a:pt x="20545" y="12433"/>
                  <a:pt x="17455" y="17772"/>
                  <a:pt x="12256" y="19158"/>
                </a:cubicBezTo>
                <a:cubicBezTo>
                  <a:pt x="7057" y="20545"/>
                  <a:pt x="1718" y="17455"/>
                  <a:pt x="332" y="12256"/>
                </a:cubicBezTo>
                <a:cubicBezTo>
                  <a:pt x="-1055" y="7057"/>
                  <a:pt x="2035" y="1718"/>
                  <a:pt x="7234" y="332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49" name="Oval 27">
            <a:extLst>
              <a:ext uri="{FF2B5EF4-FFF2-40B4-BE49-F238E27FC236}">
                <a16:creationId xmlns:a16="http://schemas.microsoft.com/office/drawing/2014/main" id="{C1D78ACF-58DA-4DD9-A5D1-6CEB0C57FC83}"/>
              </a:ext>
            </a:extLst>
          </p:cNvPr>
          <p:cNvSpPr/>
          <p:nvPr/>
        </p:nvSpPr>
        <p:spPr>
          <a:xfrm>
            <a:off x="5870089" y="1664390"/>
            <a:ext cx="160549" cy="16055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181159EF-2578-4E8B-8ED0-F17EC4C7C054}"/>
              </a:ext>
            </a:extLst>
          </p:cNvPr>
          <p:cNvGrpSpPr/>
          <p:nvPr/>
        </p:nvGrpSpPr>
        <p:grpSpPr>
          <a:xfrm>
            <a:off x="4269301" y="3833796"/>
            <a:ext cx="448058" cy="448058"/>
            <a:chOff x="4269301" y="3833796"/>
            <a:chExt cx="448058" cy="448058"/>
          </a:xfrm>
        </p:grpSpPr>
        <p:sp>
          <p:nvSpPr>
            <p:cNvPr id="50" name="Oval 32">
              <a:extLst>
                <a:ext uri="{FF2B5EF4-FFF2-40B4-BE49-F238E27FC236}">
                  <a16:creationId xmlns:a16="http://schemas.microsoft.com/office/drawing/2014/main" id="{1E632ECE-E002-40BA-B150-5056F2F09BB7}"/>
                </a:ext>
              </a:extLst>
            </p:cNvPr>
            <p:cNvSpPr/>
            <p:nvPr/>
          </p:nvSpPr>
          <p:spPr>
            <a:xfrm>
              <a:off x="4269301" y="3833796"/>
              <a:ext cx="448058" cy="448058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33">
              <a:extLst>
                <a:ext uri="{FF2B5EF4-FFF2-40B4-BE49-F238E27FC236}">
                  <a16:creationId xmlns:a16="http://schemas.microsoft.com/office/drawing/2014/main" id="{94BC1CE5-FAD8-4505-B286-C6E8D81C535A}"/>
                </a:ext>
              </a:extLst>
            </p:cNvPr>
            <p:cNvSpPr/>
            <p:nvPr/>
          </p:nvSpPr>
          <p:spPr>
            <a:xfrm>
              <a:off x="4412950" y="3996052"/>
              <a:ext cx="160761" cy="146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91" extrusionOk="0">
                  <a:moveTo>
                    <a:pt x="10681" y="21291"/>
                  </a:moveTo>
                  <a:cubicBezTo>
                    <a:pt x="10233" y="21291"/>
                    <a:pt x="9795" y="21121"/>
                    <a:pt x="9441" y="20803"/>
                  </a:cubicBezTo>
                  <a:lnTo>
                    <a:pt x="725" y="12955"/>
                  </a:lnTo>
                  <a:cubicBezTo>
                    <a:pt x="-117" y="12197"/>
                    <a:pt x="-244" y="10828"/>
                    <a:pt x="441" y="9895"/>
                  </a:cubicBezTo>
                  <a:cubicBezTo>
                    <a:pt x="1126" y="8965"/>
                    <a:pt x="2364" y="8824"/>
                    <a:pt x="3204" y="9581"/>
                  </a:cubicBezTo>
                  <a:lnTo>
                    <a:pt x="10095" y="15786"/>
                  </a:lnTo>
                  <a:lnTo>
                    <a:pt x="17391" y="1126"/>
                  </a:lnTo>
                  <a:cubicBezTo>
                    <a:pt x="17915" y="73"/>
                    <a:pt x="19111" y="-309"/>
                    <a:pt x="20059" y="271"/>
                  </a:cubicBezTo>
                  <a:cubicBezTo>
                    <a:pt x="21010" y="850"/>
                    <a:pt x="21356" y="2172"/>
                    <a:pt x="20832" y="3224"/>
                  </a:cubicBezTo>
                  <a:lnTo>
                    <a:pt x="12402" y="20166"/>
                  </a:lnTo>
                  <a:cubicBezTo>
                    <a:pt x="12121" y="20730"/>
                    <a:pt x="11628" y="21128"/>
                    <a:pt x="11056" y="21251"/>
                  </a:cubicBezTo>
                  <a:cubicBezTo>
                    <a:pt x="10932" y="21277"/>
                    <a:pt x="10806" y="21291"/>
                    <a:pt x="10681" y="2129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139F170E-DD20-4DC2-BE3C-B3AEB40B5154}"/>
              </a:ext>
            </a:extLst>
          </p:cNvPr>
          <p:cNvGrpSpPr/>
          <p:nvPr/>
        </p:nvGrpSpPr>
        <p:grpSpPr>
          <a:xfrm>
            <a:off x="5646039" y="3042835"/>
            <a:ext cx="448101" cy="448102"/>
            <a:chOff x="5646039" y="3042835"/>
            <a:chExt cx="448101" cy="448102"/>
          </a:xfrm>
        </p:grpSpPr>
        <p:sp>
          <p:nvSpPr>
            <p:cNvPr id="52" name="Freeform: Shape 30">
              <a:extLst>
                <a:ext uri="{FF2B5EF4-FFF2-40B4-BE49-F238E27FC236}">
                  <a16:creationId xmlns:a16="http://schemas.microsoft.com/office/drawing/2014/main" id="{F7E1FD8C-27F1-4BB1-BF1F-8B7DFB698857}"/>
                </a:ext>
              </a:extLst>
            </p:cNvPr>
            <p:cNvSpPr/>
            <p:nvPr/>
          </p:nvSpPr>
          <p:spPr>
            <a:xfrm>
              <a:off x="5646039" y="3042835"/>
              <a:ext cx="448101" cy="448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3" h="19163" extrusionOk="0">
                  <a:moveTo>
                    <a:pt x="6359" y="18602"/>
                  </a:moveTo>
                  <a:cubicBezTo>
                    <a:pt x="1377" y="16822"/>
                    <a:pt x="-1219" y="11341"/>
                    <a:pt x="560" y="6359"/>
                  </a:cubicBezTo>
                  <a:cubicBezTo>
                    <a:pt x="2340" y="1377"/>
                    <a:pt x="7821" y="-1219"/>
                    <a:pt x="12803" y="560"/>
                  </a:cubicBezTo>
                  <a:cubicBezTo>
                    <a:pt x="17785" y="2340"/>
                    <a:pt x="20381" y="7821"/>
                    <a:pt x="18602" y="12803"/>
                  </a:cubicBezTo>
                  <a:cubicBezTo>
                    <a:pt x="16822" y="17785"/>
                    <a:pt x="11341" y="20381"/>
                    <a:pt x="6359" y="18602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3" name="Freeform: Shape 31">
              <a:extLst>
                <a:ext uri="{FF2B5EF4-FFF2-40B4-BE49-F238E27FC236}">
                  <a16:creationId xmlns:a16="http://schemas.microsoft.com/office/drawing/2014/main" id="{E76FE594-60EA-4E10-AB6E-D8CA5FE5D7A5}"/>
                </a:ext>
              </a:extLst>
            </p:cNvPr>
            <p:cNvSpPr/>
            <p:nvPr/>
          </p:nvSpPr>
          <p:spPr>
            <a:xfrm>
              <a:off x="5762659" y="3164219"/>
              <a:ext cx="205334" cy="205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lnTo>
                    <a:pt x="2700" y="10800"/>
                  </a:lnTo>
                  <a:cubicBezTo>
                    <a:pt x="2700" y="6326"/>
                    <a:pt x="6326" y="2700"/>
                    <a:pt x="10800" y="2700"/>
                  </a:cubicBezTo>
                  <a:cubicBezTo>
                    <a:pt x="13037" y="2700"/>
                    <a:pt x="15063" y="3616"/>
                    <a:pt x="16527" y="5084"/>
                  </a:cubicBezTo>
                  <a:lnTo>
                    <a:pt x="14850" y="6750"/>
                  </a:lnTo>
                  <a:lnTo>
                    <a:pt x="20250" y="6750"/>
                  </a:lnTo>
                  <a:lnTo>
                    <a:pt x="20250" y="1350"/>
                  </a:lnTo>
                  <a:lnTo>
                    <a:pt x="18436" y="3175"/>
                  </a:lnTo>
                  <a:cubicBezTo>
                    <a:pt x="16482" y="1220"/>
                    <a:pt x="13782" y="0"/>
                    <a:pt x="10800" y="0"/>
                  </a:cubicBezTo>
                  <a:close/>
                  <a:moveTo>
                    <a:pt x="18900" y="10800"/>
                  </a:moveTo>
                  <a:cubicBezTo>
                    <a:pt x="18900" y="15274"/>
                    <a:pt x="15274" y="18900"/>
                    <a:pt x="10800" y="18900"/>
                  </a:cubicBezTo>
                  <a:cubicBezTo>
                    <a:pt x="8735" y="18900"/>
                    <a:pt x="6850" y="18128"/>
                    <a:pt x="5421" y="16854"/>
                  </a:cubicBezTo>
                  <a:lnTo>
                    <a:pt x="7425" y="14850"/>
                  </a:lnTo>
                  <a:lnTo>
                    <a:pt x="2025" y="14850"/>
                  </a:lnTo>
                  <a:lnTo>
                    <a:pt x="2025" y="20250"/>
                  </a:lnTo>
                  <a:lnTo>
                    <a:pt x="3512" y="18763"/>
                  </a:lnTo>
                  <a:cubicBezTo>
                    <a:pt x="5433" y="20523"/>
                    <a:pt x="7989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10800"/>
                    <a:pt x="18900" y="10800"/>
                    <a:pt x="18900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4" name="Oval 8">
            <a:extLst>
              <a:ext uri="{FF2B5EF4-FFF2-40B4-BE49-F238E27FC236}">
                <a16:creationId xmlns:a16="http://schemas.microsoft.com/office/drawing/2014/main" id="{A273D3DD-B9A0-4659-81AB-34021E231A5C}"/>
              </a:ext>
            </a:extLst>
          </p:cNvPr>
          <p:cNvSpPr/>
          <p:nvPr/>
        </p:nvSpPr>
        <p:spPr>
          <a:xfrm>
            <a:off x="3210751" y="1182726"/>
            <a:ext cx="2568785" cy="2568786"/>
          </a:xfrm>
          <a:prstGeom prst="ellips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A4C75C01-7857-4E12-980B-6816EB03DADF}"/>
              </a:ext>
            </a:extLst>
          </p:cNvPr>
          <p:cNvSpPr/>
          <p:nvPr/>
        </p:nvSpPr>
        <p:spPr>
          <a:xfrm>
            <a:off x="3051601" y="2306586"/>
            <a:ext cx="321098" cy="32109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6" name="Oval 11">
            <a:extLst>
              <a:ext uri="{FF2B5EF4-FFF2-40B4-BE49-F238E27FC236}">
                <a16:creationId xmlns:a16="http://schemas.microsoft.com/office/drawing/2014/main" id="{9319C84F-517F-4C03-B329-C5E34F8D3001}"/>
              </a:ext>
            </a:extLst>
          </p:cNvPr>
          <p:cNvSpPr/>
          <p:nvPr/>
        </p:nvSpPr>
        <p:spPr>
          <a:xfrm>
            <a:off x="5694234" y="2386861"/>
            <a:ext cx="160549" cy="16055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7" name="Oval 12">
            <a:extLst>
              <a:ext uri="{FF2B5EF4-FFF2-40B4-BE49-F238E27FC236}">
                <a16:creationId xmlns:a16="http://schemas.microsoft.com/office/drawing/2014/main" id="{3A57CA32-1841-41D1-A09E-0C9B44E797B5}"/>
              </a:ext>
            </a:extLst>
          </p:cNvPr>
          <p:cNvSpPr/>
          <p:nvPr/>
        </p:nvSpPr>
        <p:spPr>
          <a:xfrm>
            <a:off x="4706832" y="3531902"/>
            <a:ext cx="321162" cy="32116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6A5DBC6E-BC39-49CC-AB17-EB02CA1E4AC0}"/>
              </a:ext>
            </a:extLst>
          </p:cNvPr>
          <p:cNvSpPr/>
          <p:nvPr/>
        </p:nvSpPr>
        <p:spPr>
          <a:xfrm>
            <a:off x="4037961" y="1161794"/>
            <a:ext cx="160581" cy="16058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59" name="Oval 14">
            <a:extLst>
              <a:ext uri="{FF2B5EF4-FFF2-40B4-BE49-F238E27FC236}">
                <a16:creationId xmlns:a16="http://schemas.microsoft.com/office/drawing/2014/main" id="{098BF2B9-54A4-4E5F-912F-5D18E53D8E85}"/>
              </a:ext>
            </a:extLst>
          </p:cNvPr>
          <p:cNvSpPr/>
          <p:nvPr/>
        </p:nvSpPr>
        <p:spPr>
          <a:xfrm>
            <a:off x="5392403" y="1545584"/>
            <a:ext cx="160549" cy="160550"/>
          </a:xfrm>
          <a:prstGeom prst="ellipse">
            <a:avLst/>
          </a:prstGeom>
          <a:solidFill>
            <a:schemeClr val="accent6">
              <a:lumMod val="100000"/>
            </a:schemeClr>
          </a:solidFill>
          <a:ln w="12700" cap="flat">
            <a:noFill/>
            <a:miter lim="4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7811D166-6757-4FD6-92F8-8C2B2D203BCB}"/>
              </a:ext>
            </a:extLst>
          </p:cNvPr>
          <p:cNvGrpSpPr/>
          <p:nvPr/>
        </p:nvGrpSpPr>
        <p:grpSpPr>
          <a:xfrm>
            <a:off x="4249019" y="974986"/>
            <a:ext cx="447980" cy="447979"/>
            <a:chOff x="4249019" y="974986"/>
            <a:chExt cx="447980" cy="447979"/>
          </a:xfrm>
        </p:grpSpPr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CC83F5D7-F659-441C-8DCD-FE3A9F0D9982}"/>
                </a:ext>
              </a:extLst>
            </p:cNvPr>
            <p:cNvSpPr/>
            <p:nvPr/>
          </p:nvSpPr>
          <p:spPr>
            <a:xfrm>
              <a:off x="4249019" y="974986"/>
              <a:ext cx="447980" cy="447979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20">
              <a:extLst>
                <a:ext uri="{FF2B5EF4-FFF2-40B4-BE49-F238E27FC236}">
                  <a16:creationId xmlns:a16="http://schemas.microsoft.com/office/drawing/2014/main" id="{5A8AF413-3E36-4AF6-BB4A-E3D3C7E5DA87}"/>
                </a:ext>
              </a:extLst>
            </p:cNvPr>
            <p:cNvSpPr/>
            <p:nvPr/>
          </p:nvSpPr>
          <p:spPr>
            <a:xfrm>
              <a:off x="4340121" y="1071228"/>
              <a:ext cx="255498" cy="25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046"/>
                  </a:moveTo>
                  <a:cubicBezTo>
                    <a:pt x="14527" y="4046"/>
                    <a:pt x="17554" y="7069"/>
                    <a:pt x="17554" y="10800"/>
                  </a:cubicBezTo>
                  <a:cubicBezTo>
                    <a:pt x="17554" y="14530"/>
                    <a:pt x="14527" y="17553"/>
                    <a:pt x="10800" y="17553"/>
                  </a:cubicBezTo>
                  <a:cubicBezTo>
                    <a:pt x="7070" y="17553"/>
                    <a:pt x="4047" y="14530"/>
                    <a:pt x="4047" y="10800"/>
                  </a:cubicBezTo>
                  <a:cubicBezTo>
                    <a:pt x="4047" y="7069"/>
                    <a:pt x="7070" y="4046"/>
                    <a:pt x="10800" y="4046"/>
                  </a:cubicBezTo>
                  <a:close/>
                  <a:moveTo>
                    <a:pt x="1861" y="12432"/>
                  </a:moveTo>
                  <a:lnTo>
                    <a:pt x="1948" y="12440"/>
                  </a:lnTo>
                  <a:cubicBezTo>
                    <a:pt x="2181" y="13704"/>
                    <a:pt x="2679" y="14882"/>
                    <a:pt x="3387" y="15902"/>
                  </a:cubicBezTo>
                  <a:lnTo>
                    <a:pt x="3327" y="15973"/>
                  </a:lnTo>
                  <a:lnTo>
                    <a:pt x="2142" y="17419"/>
                  </a:lnTo>
                  <a:lnTo>
                    <a:pt x="4185" y="19462"/>
                  </a:lnTo>
                  <a:lnTo>
                    <a:pt x="5631" y="18277"/>
                  </a:lnTo>
                  <a:lnTo>
                    <a:pt x="5702" y="18217"/>
                  </a:lnTo>
                  <a:cubicBezTo>
                    <a:pt x="6722" y="18921"/>
                    <a:pt x="7895" y="19419"/>
                    <a:pt x="9164" y="19652"/>
                  </a:cubicBezTo>
                  <a:lnTo>
                    <a:pt x="9172" y="19743"/>
                  </a:lnTo>
                  <a:lnTo>
                    <a:pt x="9357" y="21600"/>
                  </a:lnTo>
                  <a:lnTo>
                    <a:pt x="12246" y="21600"/>
                  </a:lnTo>
                  <a:lnTo>
                    <a:pt x="12432" y="19739"/>
                  </a:lnTo>
                  <a:lnTo>
                    <a:pt x="12440" y="19648"/>
                  </a:lnTo>
                  <a:cubicBezTo>
                    <a:pt x="13705" y="19415"/>
                    <a:pt x="14878" y="18921"/>
                    <a:pt x="15902" y="18213"/>
                  </a:cubicBezTo>
                  <a:lnTo>
                    <a:pt x="15973" y="18272"/>
                  </a:lnTo>
                  <a:lnTo>
                    <a:pt x="17419" y="19454"/>
                  </a:lnTo>
                  <a:lnTo>
                    <a:pt x="19462" y="17415"/>
                  </a:lnTo>
                  <a:lnTo>
                    <a:pt x="18277" y="15969"/>
                  </a:lnTo>
                  <a:lnTo>
                    <a:pt x="18217" y="15898"/>
                  </a:lnTo>
                  <a:cubicBezTo>
                    <a:pt x="18921" y="14878"/>
                    <a:pt x="19419" y="13701"/>
                    <a:pt x="19648" y="12435"/>
                  </a:cubicBezTo>
                  <a:lnTo>
                    <a:pt x="19743" y="12428"/>
                  </a:lnTo>
                  <a:lnTo>
                    <a:pt x="21600" y="12238"/>
                  </a:lnTo>
                  <a:lnTo>
                    <a:pt x="21600" y="9354"/>
                  </a:lnTo>
                  <a:lnTo>
                    <a:pt x="19739" y="9168"/>
                  </a:lnTo>
                  <a:lnTo>
                    <a:pt x="19648" y="9160"/>
                  </a:lnTo>
                  <a:cubicBezTo>
                    <a:pt x="19415" y="7895"/>
                    <a:pt x="18917" y="6718"/>
                    <a:pt x="18213" y="5698"/>
                  </a:cubicBezTo>
                  <a:lnTo>
                    <a:pt x="18273" y="5627"/>
                  </a:lnTo>
                  <a:lnTo>
                    <a:pt x="19455" y="4181"/>
                  </a:lnTo>
                  <a:lnTo>
                    <a:pt x="17415" y="2137"/>
                  </a:lnTo>
                  <a:lnTo>
                    <a:pt x="15969" y="3323"/>
                  </a:lnTo>
                  <a:lnTo>
                    <a:pt x="15898" y="3382"/>
                  </a:lnTo>
                  <a:cubicBezTo>
                    <a:pt x="14878" y="2679"/>
                    <a:pt x="13701" y="2181"/>
                    <a:pt x="12436" y="1948"/>
                  </a:cubicBezTo>
                  <a:lnTo>
                    <a:pt x="12428" y="1857"/>
                  </a:lnTo>
                  <a:lnTo>
                    <a:pt x="12238" y="0"/>
                  </a:lnTo>
                  <a:lnTo>
                    <a:pt x="9354" y="0"/>
                  </a:lnTo>
                  <a:lnTo>
                    <a:pt x="9168" y="1861"/>
                  </a:lnTo>
                  <a:lnTo>
                    <a:pt x="9160" y="1948"/>
                  </a:lnTo>
                  <a:cubicBezTo>
                    <a:pt x="7892" y="2185"/>
                    <a:pt x="6718" y="2679"/>
                    <a:pt x="5699" y="3386"/>
                  </a:cubicBezTo>
                  <a:lnTo>
                    <a:pt x="5627" y="3327"/>
                  </a:lnTo>
                  <a:lnTo>
                    <a:pt x="4181" y="2142"/>
                  </a:lnTo>
                  <a:lnTo>
                    <a:pt x="2138" y="4185"/>
                  </a:lnTo>
                  <a:lnTo>
                    <a:pt x="3323" y="5631"/>
                  </a:lnTo>
                  <a:lnTo>
                    <a:pt x="3383" y="5702"/>
                  </a:lnTo>
                  <a:cubicBezTo>
                    <a:pt x="2679" y="6722"/>
                    <a:pt x="2181" y="7895"/>
                    <a:pt x="1948" y="9164"/>
                  </a:cubicBezTo>
                  <a:lnTo>
                    <a:pt x="1857" y="9172"/>
                  </a:lnTo>
                  <a:lnTo>
                    <a:pt x="0" y="9361"/>
                  </a:lnTo>
                  <a:lnTo>
                    <a:pt x="0" y="12246"/>
                  </a:lnTo>
                  <a:cubicBezTo>
                    <a:pt x="0" y="12246"/>
                    <a:pt x="1861" y="12432"/>
                    <a:pt x="1861" y="124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C097BE5-7E5F-4DC3-84B7-C2E33EEC5DAA}"/>
              </a:ext>
            </a:extLst>
          </p:cNvPr>
          <p:cNvGrpSpPr/>
          <p:nvPr/>
        </p:nvGrpSpPr>
        <p:grpSpPr>
          <a:xfrm>
            <a:off x="3550479" y="3281924"/>
            <a:ext cx="448058" cy="448058"/>
            <a:chOff x="3550479" y="3281924"/>
            <a:chExt cx="448058" cy="448058"/>
          </a:xfrm>
        </p:grpSpPr>
        <p:sp>
          <p:nvSpPr>
            <p:cNvPr id="62" name="Oval 17">
              <a:extLst>
                <a:ext uri="{FF2B5EF4-FFF2-40B4-BE49-F238E27FC236}">
                  <a16:creationId xmlns:a16="http://schemas.microsoft.com/office/drawing/2014/main" id="{81AB1EAE-0BDF-4DE0-A99D-EDAC2AE79754}"/>
                </a:ext>
              </a:extLst>
            </p:cNvPr>
            <p:cNvSpPr/>
            <p:nvPr/>
          </p:nvSpPr>
          <p:spPr>
            <a:xfrm>
              <a:off x="3550479" y="3281924"/>
              <a:ext cx="448058" cy="448058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3" name="Freeform: Shape 18">
              <a:extLst>
                <a:ext uri="{FF2B5EF4-FFF2-40B4-BE49-F238E27FC236}">
                  <a16:creationId xmlns:a16="http://schemas.microsoft.com/office/drawing/2014/main" id="{BC8F1607-B34C-4C4A-91C6-AC67E0069290}"/>
                </a:ext>
              </a:extLst>
            </p:cNvPr>
            <p:cNvSpPr/>
            <p:nvPr/>
          </p:nvSpPr>
          <p:spPr>
            <a:xfrm>
              <a:off x="3667819" y="3430428"/>
              <a:ext cx="213379" cy="15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09" y="8833"/>
                  </a:moveTo>
                  <a:lnTo>
                    <a:pt x="17859" y="8833"/>
                  </a:lnTo>
                  <a:lnTo>
                    <a:pt x="17859" y="12882"/>
                  </a:lnTo>
                  <a:cubicBezTo>
                    <a:pt x="17859" y="13876"/>
                    <a:pt x="17565" y="14779"/>
                    <a:pt x="17083" y="15433"/>
                  </a:cubicBezTo>
                  <a:cubicBezTo>
                    <a:pt x="16602" y="16087"/>
                    <a:pt x="15933" y="16493"/>
                    <a:pt x="15183" y="16493"/>
                  </a:cubicBezTo>
                  <a:lnTo>
                    <a:pt x="9357" y="16493"/>
                  </a:lnTo>
                  <a:lnTo>
                    <a:pt x="9357" y="17897"/>
                  </a:lnTo>
                  <a:cubicBezTo>
                    <a:pt x="9357" y="18443"/>
                    <a:pt x="9524" y="18937"/>
                    <a:pt x="9793" y="19294"/>
                  </a:cubicBezTo>
                  <a:cubicBezTo>
                    <a:pt x="10063" y="19652"/>
                    <a:pt x="10436" y="19873"/>
                    <a:pt x="10848" y="19873"/>
                  </a:cubicBezTo>
                  <a:lnTo>
                    <a:pt x="16806" y="19873"/>
                  </a:lnTo>
                  <a:lnTo>
                    <a:pt x="19219" y="21600"/>
                  </a:lnTo>
                  <a:lnTo>
                    <a:pt x="19219" y="19873"/>
                  </a:lnTo>
                  <a:lnTo>
                    <a:pt x="20109" y="19873"/>
                  </a:lnTo>
                  <a:cubicBezTo>
                    <a:pt x="20521" y="19873"/>
                    <a:pt x="20893" y="19652"/>
                    <a:pt x="21163" y="19294"/>
                  </a:cubicBezTo>
                  <a:cubicBezTo>
                    <a:pt x="21433" y="18937"/>
                    <a:pt x="21600" y="18443"/>
                    <a:pt x="21600" y="17897"/>
                  </a:cubicBezTo>
                  <a:lnTo>
                    <a:pt x="21600" y="10808"/>
                  </a:lnTo>
                  <a:cubicBezTo>
                    <a:pt x="21600" y="10263"/>
                    <a:pt x="21433" y="9769"/>
                    <a:pt x="21163" y="9412"/>
                  </a:cubicBezTo>
                  <a:cubicBezTo>
                    <a:pt x="20893" y="9054"/>
                    <a:pt x="20521" y="8833"/>
                    <a:pt x="20109" y="8833"/>
                  </a:cubicBezTo>
                  <a:close/>
                  <a:moveTo>
                    <a:pt x="6802" y="15095"/>
                  </a:moveTo>
                  <a:lnTo>
                    <a:pt x="6583" y="15095"/>
                  </a:lnTo>
                  <a:lnTo>
                    <a:pt x="2551" y="17949"/>
                  </a:lnTo>
                  <a:lnTo>
                    <a:pt x="2551" y="15095"/>
                  </a:lnTo>
                  <a:lnTo>
                    <a:pt x="2041" y="15095"/>
                  </a:lnTo>
                  <a:cubicBezTo>
                    <a:pt x="1477" y="15095"/>
                    <a:pt x="967" y="14792"/>
                    <a:pt x="598" y="14303"/>
                  </a:cubicBezTo>
                  <a:cubicBezTo>
                    <a:pt x="228" y="13814"/>
                    <a:pt x="0" y="13138"/>
                    <a:pt x="0" y="12391"/>
                  </a:cubicBezTo>
                  <a:lnTo>
                    <a:pt x="0" y="2704"/>
                  </a:lnTo>
                  <a:cubicBezTo>
                    <a:pt x="0" y="1957"/>
                    <a:pt x="228" y="1281"/>
                    <a:pt x="598" y="792"/>
                  </a:cubicBezTo>
                  <a:cubicBezTo>
                    <a:pt x="967" y="303"/>
                    <a:pt x="1477" y="0"/>
                    <a:pt x="2041" y="0"/>
                  </a:cubicBezTo>
                  <a:lnTo>
                    <a:pt x="14794" y="0"/>
                  </a:lnTo>
                  <a:cubicBezTo>
                    <a:pt x="15357" y="0"/>
                    <a:pt x="15868" y="303"/>
                    <a:pt x="16237" y="792"/>
                  </a:cubicBezTo>
                  <a:cubicBezTo>
                    <a:pt x="16606" y="1281"/>
                    <a:pt x="16834" y="1957"/>
                    <a:pt x="16834" y="2704"/>
                  </a:cubicBezTo>
                  <a:lnTo>
                    <a:pt x="16834" y="4281"/>
                  </a:lnTo>
                  <a:lnTo>
                    <a:pt x="16834" y="8336"/>
                  </a:lnTo>
                  <a:lnTo>
                    <a:pt x="16834" y="12385"/>
                  </a:lnTo>
                  <a:cubicBezTo>
                    <a:pt x="16834" y="13131"/>
                    <a:pt x="16617" y="13809"/>
                    <a:pt x="16259" y="14300"/>
                  </a:cubicBezTo>
                  <a:cubicBezTo>
                    <a:pt x="15901" y="14790"/>
                    <a:pt x="15402" y="15095"/>
                    <a:pt x="14838" y="15095"/>
                  </a:cubicBezTo>
                  <a:lnTo>
                    <a:pt x="9012" y="15095"/>
                  </a:lnTo>
                  <a:lnTo>
                    <a:pt x="6802" y="1509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42">
            <a:extLst>
              <a:ext uri="{FF2B5EF4-FFF2-40B4-BE49-F238E27FC236}">
                <a16:creationId xmlns:a16="http://schemas.microsoft.com/office/drawing/2014/main" id="{5A2375CD-4B5D-4BC6-9FAA-32F8022C9A06}"/>
              </a:ext>
            </a:extLst>
          </p:cNvPr>
          <p:cNvGrpSpPr/>
          <p:nvPr/>
        </p:nvGrpSpPr>
        <p:grpSpPr>
          <a:xfrm>
            <a:off x="643890" y="1785823"/>
            <a:ext cx="7856221" cy="1928077"/>
            <a:chOff x="858520" y="2443622"/>
            <a:chExt cx="10474960" cy="2570770"/>
          </a:xfrm>
        </p:grpSpPr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59029BD4-CD01-4BF1-8A14-47DCD6B391CE}"/>
                </a:ext>
              </a:extLst>
            </p:cNvPr>
            <p:cNvGrpSpPr/>
            <p:nvPr/>
          </p:nvGrpSpPr>
          <p:grpSpPr>
            <a:xfrm>
              <a:off x="3562788" y="2466421"/>
              <a:ext cx="489859" cy="489859"/>
              <a:chOff x="1427243" y="1987229"/>
              <a:chExt cx="1016000" cy="1016000"/>
            </a:xfrm>
            <a:effectLst/>
          </p:grpSpPr>
          <p:sp>
            <p:nvSpPr>
              <p:cNvPr id="37" name="Oval 89">
                <a:extLst>
                  <a:ext uri="{FF2B5EF4-FFF2-40B4-BE49-F238E27FC236}">
                    <a16:creationId xmlns:a16="http://schemas.microsoft.com/office/drawing/2014/main" id="{B6A04357-0752-406B-979C-BB12A62C5B70}"/>
                  </a:ext>
                </a:extLst>
              </p:cNvPr>
              <p:cNvSpPr/>
              <p:nvPr/>
            </p:nvSpPr>
            <p:spPr>
              <a:xfrm>
                <a:off x="1427243" y="1987229"/>
                <a:ext cx="1016000" cy="1016000"/>
              </a:xfrm>
              <a:prstGeom prst="ellipse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90">
                <a:extLst>
                  <a:ext uri="{FF2B5EF4-FFF2-40B4-BE49-F238E27FC236}">
                    <a16:creationId xmlns:a16="http://schemas.microsoft.com/office/drawing/2014/main" id="{1279702D-C235-4BED-B7B4-829696CBB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604" y="2300569"/>
                <a:ext cx="373276" cy="373276"/>
              </a:xfrm>
              <a:custGeom>
                <a:avLst/>
                <a:gdLst>
                  <a:gd name="T0" fmla="*/ 177354294 w 21600"/>
                  <a:gd name="T1" fmla="*/ 119619947 h 21600"/>
                  <a:gd name="T2" fmla="*/ 181994773 w 21600"/>
                  <a:gd name="T3" fmla="*/ 90970153 h 21600"/>
                  <a:gd name="T4" fmla="*/ 90997440 w 21600"/>
                  <a:gd name="T5" fmla="*/ 0 h 21600"/>
                  <a:gd name="T6" fmla="*/ 0 w 21600"/>
                  <a:gd name="T7" fmla="*/ 90970153 h 21600"/>
                  <a:gd name="T8" fmla="*/ 90997440 w 21600"/>
                  <a:gd name="T9" fmla="*/ 181941690 h 21600"/>
                  <a:gd name="T10" fmla="*/ 119632265 w 21600"/>
                  <a:gd name="T11" fmla="*/ 177314796 h 21600"/>
                  <a:gd name="T12" fmla="*/ 140353873 w 21600"/>
                  <a:gd name="T13" fmla="*/ 198036404 h 21600"/>
                  <a:gd name="T14" fmla="*/ 184433669 w 21600"/>
                  <a:gd name="T15" fmla="*/ 198036404 h 21600"/>
                  <a:gd name="T16" fmla="*/ 184433669 w 21600"/>
                  <a:gd name="T17" fmla="*/ 242088912 h 21600"/>
                  <a:gd name="T18" fmla="*/ 184513921 w 21600"/>
                  <a:gd name="T19" fmla="*/ 242169283 h 21600"/>
                  <a:gd name="T20" fmla="*/ 228567695 w 21600"/>
                  <a:gd name="T21" fmla="*/ 242169283 h 21600"/>
                  <a:gd name="T22" fmla="*/ 228567695 w 21600"/>
                  <a:gd name="T23" fmla="*/ 286223057 h 21600"/>
                  <a:gd name="T24" fmla="*/ 228660384 w 21600"/>
                  <a:gd name="T25" fmla="*/ 286302043 h 21600"/>
                  <a:gd name="T26" fmla="*/ 286355233 w 21600"/>
                  <a:gd name="T27" fmla="*/ 286302043 h 21600"/>
                  <a:gd name="T28" fmla="*/ 286355233 w 21600"/>
                  <a:gd name="T29" fmla="*/ 286355233 h 21600"/>
                  <a:gd name="T30" fmla="*/ 286355233 w 21600"/>
                  <a:gd name="T31" fmla="*/ 228580132 h 21600"/>
                  <a:gd name="T32" fmla="*/ 177354294 w 21600"/>
                  <a:gd name="T33" fmla="*/ 119619947 h 21600"/>
                  <a:gd name="T34" fmla="*/ 72066037 w 21600"/>
                  <a:gd name="T35" fmla="*/ 102106942 h 21600"/>
                  <a:gd name="T36" fmla="*/ 41349250 w 21600"/>
                  <a:gd name="T37" fmla="*/ 71416187 h 21600"/>
                  <a:gd name="T38" fmla="*/ 72066037 w 21600"/>
                  <a:gd name="T39" fmla="*/ 40712996 h 21600"/>
                  <a:gd name="T40" fmla="*/ 102769110 w 21600"/>
                  <a:gd name="T41" fmla="*/ 71416187 h 21600"/>
                  <a:gd name="T42" fmla="*/ 72066037 w 21600"/>
                  <a:gd name="T43" fmla="*/ 102106942 h 21600"/>
                  <a:gd name="T44" fmla="*/ 72066037 w 21600"/>
                  <a:gd name="T45" fmla="*/ 102106942 h 216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600" h="21600">
                    <a:moveTo>
                      <a:pt x="13378" y="9023"/>
                    </a:moveTo>
                    <a:cubicBezTo>
                      <a:pt x="13604" y="8343"/>
                      <a:pt x="13728" y="7617"/>
                      <a:pt x="13728" y="6862"/>
                    </a:cubicBezTo>
                    <a:cubicBezTo>
                      <a:pt x="13728" y="3072"/>
                      <a:pt x="10655" y="0"/>
                      <a:pt x="6864" y="0"/>
                    </a:cubicBezTo>
                    <a:cubicBezTo>
                      <a:pt x="3073" y="0"/>
                      <a:pt x="0" y="3072"/>
                      <a:pt x="0" y="6862"/>
                    </a:cubicBezTo>
                    <a:cubicBezTo>
                      <a:pt x="0" y="10652"/>
                      <a:pt x="3073" y="13724"/>
                      <a:pt x="6864" y="13724"/>
                    </a:cubicBezTo>
                    <a:cubicBezTo>
                      <a:pt x="7619" y="13724"/>
                      <a:pt x="8345" y="13600"/>
                      <a:pt x="9024" y="13375"/>
                    </a:cubicBezTo>
                    <a:lnTo>
                      <a:pt x="10587" y="14938"/>
                    </a:lnTo>
                    <a:lnTo>
                      <a:pt x="13912" y="14938"/>
                    </a:lnTo>
                    <a:lnTo>
                      <a:pt x="13912" y="18261"/>
                    </a:lnTo>
                    <a:lnTo>
                      <a:pt x="13918" y="18267"/>
                    </a:lnTo>
                    <a:lnTo>
                      <a:pt x="17241" y="18267"/>
                    </a:lnTo>
                    <a:lnTo>
                      <a:pt x="17241" y="21590"/>
                    </a:lnTo>
                    <a:lnTo>
                      <a:pt x="17248" y="21596"/>
                    </a:lnTo>
                    <a:lnTo>
                      <a:pt x="21600" y="21596"/>
                    </a:lnTo>
                    <a:lnTo>
                      <a:pt x="21600" y="21600"/>
                    </a:lnTo>
                    <a:lnTo>
                      <a:pt x="21600" y="17242"/>
                    </a:lnTo>
                    <a:lnTo>
                      <a:pt x="13378" y="9023"/>
                    </a:lnTo>
                    <a:close/>
                    <a:moveTo>
                      <a:pt x="5436" y="7702"/>
                    </a:moveTo>
                    <a:cubicBezTo>
                      <a:pt x="4157" y="7702"/>
                      <a:pt x="3119" y="6665"/>
                      <a:pt x="3119" y="5387"/>
                    </a:cubicBezTo>
                    <a:cubicBezTo>
                      <a:pt x="3119" y="4108"/>
                      <a:pt x="4157" y="3071"/>
                      <a:pt x="5436" y="3071"/>
                    </a:cubicBezTo>
                    <a:cubicBezTo>
                      <a:pt x="6715" y="3071"/>
                      <a:pt x="7752" y="4108"/>
                      <a:pt x="7752" y="5387"/>
                    </a:cubicBezTo>
                    <a:cubicBezTo>
                      <a:pt x="7751" y="6665"/>
                      <a:pt x="6715" y="7702"/>
                      <a:pt x="5436" y="7702"/>
                    </a:cubicBezTo>
                    <a:close/>
                    <a:moveTo>
                      <a:pt x="5436" y="770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45">
              <a:extLst>
                <a:ext uri="{FF2B5EF4-FFF2-40B4-BE49-F238E27FC236}">
                  <a16:creationId xmlns:a16="http://schemas.microsoft.com/office/drawing/2014/main" id="{4D69991C-1B36-4431-98F1-7C15AAD86BCF}"/>
                </a:ext>
              </a:extLst>
            </p:cNvPr>
            <p:cNvGrpSpPr/>
            <p:nvPr/>
          </p:nvGrpSpPr>
          <p:grpSpPr>
            <a:xfrm>
              <a:off x="3562788" y="4205437"/>
              <a:ext cx="489859" cy="489859"/>
              <a:chOff x="1427243" y="3314803"/>
              <a:chExt cx="1016000" cy="1016000"/>
            </a:xfrm>
            <a:effectLst/>
          </p:grpSpPr>
          <p:sp>
            <p:nvSpPr>
              <p:cNvPr id="35" name="Oval 87">
                <a:extLst>
                  <a:ext uri="{FF2B5EF4-FFF2-40B4-BE49-F238E27FC236}">
                    <a16:creationId xmlns:a16="http://schemas.microsoft.com/office/drawing/2014/main" id="{91908228-F635-4F54-9695-748A9821B750}"/>
                  </a:ext>
                </a:extLst>
              </p:cNvPr>
              <p:cNvSpPr/>
              <p:nvPr/>
            </p:nvSpPr>
            <p:spPr>
              <a:xfrm>
                <a:off x="1427243" y="3314803"/>
                <a:ext cx="1016000" cy="1016000"/>
              </a:xfrm>
              <a:prstGeom prst="ellipse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88">
                <a:extLst>
                  <a:ext uri="{FF2B5EF4-FFF2-40B4-BE49-F238E27FC236}">
                    <a16:creationId xmlns:a16="http://schemas.microsoft.com/office/drawing/2014/main" id="{7E23EF91-5069-4E5A-B861-BE18D73E8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561" y="3643499"/>
                <a:ext cx="327256" cy="373276"/>
              </a:xfrm>
              <a:custGeom>
                <a:avLst/>
                <a:gdLst>
                  <a:gd name="T0" fmla="*/ 145512959 w 21600"/>
                  <a:gd name="T1" fmla="*/ 203073433 h 21600"/>
                  <a:gd name="T2" fmla="*/ 145802623 w 21600"/>
                  <a:gd name="T3" fmla="*/ 194761133 h 21600"/>
                  <a:gd name="T4" fmla="*/ 145802623 w 21600"/>
                  <a:gd name="T5" fmla="*/ 125373600 h 21600"/>
                  <a:gd name="T6" fmla="*/ 104926995 w 21600"/>
                  <a:gd name="T7" fmla="*/ 39943277 h 21600"/>
                  <a:gd name="T8" fmla="*/ 105749513 w 21600"/>
                  <a:gd name="T9" fmla="*/ 31392540 h 21600"/>
                  <a:gd name="T10" fmla="*/ 84532065 w 21600"/>
                  <a:gd name="T11" fmla="*/ 0 h 21600"/>
                  <a:gd name="T12" fmla="*/ 63314533 w 21600"/>
                  <a:gd name="T13" fmla="*/ 31392540 h 21600"/>
                  <a:gd name="T14" fmla="*/ 64145452 w 21600"/>
                  <a:gd name="T15" fmla="*/ 39996478 h 21600"/>
                  <a:gd name="T16" fmla="*/ 23363023 w 21600"/>
                  <a:gd name="T17" fmla="*/ 125385918 h 21600"/>
                  <a:gd name="T18" fmla="*/ 23363023 w 21600"/>
                  <a:gd name="T19" fmla="*/ 194761133 h 21600"/>
                  <a:gd name="T20" fmla="*/ 23645246 w 21600"/>
                  <a:gd name="T21" fmla="*/ 203100602 h 21600"/>
                  <a:gd name="T22" fmla="*/ 0 w 21600"/>
                  <a:gd name="T23" fmla="*/ 236998693 h 21600"/>
                  <a:gd name="T24" fmla="*/ 9272957 w 21600"/>
                  <a:gd name="T25" fmla="*/ 250706436 h 21600"/>
                  <a:gd name="T26" fmla="*/ 63534281 w 21600"/>
                  <a:gd name="T27" fmla="*/ 250706436 h 21600"/>
                  <a:gd name="T28" fmla="*/ 63314533 w 21600"/>
                  <a:gd name="T29" fmla="*/ 254962705 h 21600"/>
                  <a:gd name="T30" fmla="*/ 84532065 w 21600"/>
                  <a:gd name="T31" fmla="*/ 286355233 h 21600"/>
                  <a:gd name="T32" fmla="*/ 105749513 w 21600"/>
                  <a:gd name="T33" fmla="*/ 254962705 h 21600"/>
                  <a:gd name="T34" fmla="*/ 105529766 w 21600"/>
                  <a:gd name="T35" fmla="*/ 250706436 h 21600"/>
                  <a:gd name="T36" fmla="*/ 159908522 w 21600"/>
                  <a:gd name="T37" fmla="*/ 250706436 h 21600"/>
                  <a:gd name="T38" fmla="*/ 169173962 w 21600"/>
                  <a:gd name="T39" fmla="*/ 236998693 h 21600"/>
                  <a:gd name="T40" fmla="*/ 145512959 w 21600"/>
                  <a:gd name="T41" fmla="*/ 203073433 h 21600"/>
                  <a:gd name="T42" fmla="*/ 72721479 w 21600"/>
                  <a:gd name="T43" fmla="*/ 31392540 h 21600"/>
                  <a:gd name="T44" fmla="*/ 84532065 w 21600"/>
                  <a:gd name="T45" fmla="*/ 13920288 h 21600"/>
                  <a:gd name="T46" fmla="*/ 96343451 w 21600"/>
                  <a:gd name="T47" fmla="*/ 31392540 h 21600"/>
                  <a:gd name="T48" fmla="*/ 95802281 w 21600"/>
                  <a:gd name="T49" fmla="*/ 36338135 h 21600"/>
                  <a:gd name="T50" fmla="*/ 84587024 w 21600"/>
                  <a:gd name="T51" fmla="*/ 34799986 h 21600"/>
                  <a:gd name="T52" fmla="*/ 73269292 w 21600"/>
                  <a:gd name="T53" fmla="*/ 36364156 h 21600"/>
                  <a:gd name="T54" fmla="*/ 72721479 w 21600"/>
                  <a:gd name="T55" fmla="*/ 31392540 h 21600"/>
                  <a:gd name="T56" fmla="*/ 72721479 w 21600"/>
                  <a:gd name="T57" fmla="*/ 31392540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18579" y="15318"/>
                    </a:moveTo>
                    <a:cubicBezTo>
                      <a:pt x="18603" y="15119"/>
                      <a:pt x="18616" y="14912"/>
                      <a:pt x="18616" y="14691"/>
                    </a:cubicBezTo>
                    <a:lnTo>
                      <a:pt x="18616" y="9457"/>
                    </a:lnTo>
                    <a:cubicBezTo>
                      <a:pt x="18616" y="6480"/>
                      <a:pt x="16437" y="3949"/>
                      <a:pt x="13397" y="3013"/>
                    </a:cubicBezTo>
                    <a:cubicBezTo>
                      <a:pt x="13464" y="2807"/>
                      <a:pt x="13502" y="2592"/>
                      <a:pt x="13502" y="2368"/>
                    </a:cubicBezTo>
                    <a:cubicBezTo>
                      <a:pt x="13502" y="1061"/>
                      <a:pt x="12289" y="0"/>
                      <a:pt x="10793" y="0"/>
                    </a:cubicBezTo>
                    <a:cubicBezTo>
                      <a:pt x="9297" y="0"/>
                      <a:pt x="8084" y="1060"/>
                      <a:pt x="8084" y="2368"/>
                    </a:cubicBezTo>
                    <a:cubicBezTo>
                      <a:pt x="8084" y="2593"/>
                      <a:pt x="8122" y="2810"/>
                      <a:pt x="8190" y="3017"/>
                    </a:cubicBezTo>
                    <a:cubicBezTo>
                      <a:pt x="5156" y="3956"/>
                      <a:pt x="2983" y="6484"/>
                      <a:pt x="2983" y="9458"/>
                    </a:cubicBezTo>
                    <a:lnTo>
                      <a:pt x="2983" y="14691"/>
                    </a:lnTo>
                    <a:cubicBezTo>
                      <a:pt x="2983" y="14912"/>
                      <a:pt x="2996" y="15121"/>
                      <a:pt x="3019" y="15320"/>
                    </a:cubicBezTo>
                    <a:lnTo>
                      <a:pt x="0" y="17877"/>
                    </a:lnTo>
                    <a:cubicBezTo>
                      <a:pt x="0" y="18448"/>
                      <a:pt x="530" y="18911"/>
                      <a:pt x="1184" y="18911"/>
                    </a:cubicBezTo>
                    <a:lnTo>
                      <a:pt x="8112" y="18911"/>
                    </a:lnTo>
                    <a:cubicBezTo>
                      <a:pt x="8096" y="19017"/>
                      <a:pt x="8084" y="19123"/>
                      <a:pt x="8084" y="19232"/>
                    </a:cubicBezTo>
                    <a:cubicBezTo>
                      <a:pt x="8084" y="20540"/>
                      <a:pt x="9297" y="21600"/>
                      <a:pt x="10793" y="21600"/>
                    </a:cubicBezTo>
                    <a:cubicBezTo>
                      <a:pt x="12289" y="21600"/>
                      <a:pt x="13502" y="20540"/>
                      <a:pt x="13502" y="19232"/>
                    </a:cubicBezTo>
                    <a:cubicBezTo>
                      <a:pt x="13502" y="19123"/>
                      <a:pt x="13490" y="19016"/>
                      <a:pt x="13474" y="18911"/>
                    </a:cubicBezTo>
                    <a:lnTo>
                      <a:pt x="20417" y="18911"/>
                    </a:lnTo>
                    <a:cubicBezTo>
                      <a:pt x="21070" y="18911"/>
                      <a:pt x="21600" y="18448"/>
                      <a:pt x="21600" y="17877"/>
                    </a:cubicBezTo>
                    <a:lnTo>
                      <a:pt x="18579" y="15318"/>
                    </a:lnTo>
                    <a:close/>
                    <a:moveTo>
                      <a:pt x="9285" y="2368"/>
                    </a:moveTo>
                    <a:cubicBezTo>
                      <a:pt x="9285" y="1641"/>
                      <a:pt x="9962" y="1050"/>
                      <a:pt x="10793" y="1050"/>
                    </a:cubicBezTo>
                    <a:cubicBezTo>
                      <a:pt x="11624" y="1050"/>
                      <a:pt x="12301" y="1641"/>
                      <a:pt x="12301" y="2368"/>
                    </a:cubicBezTo>
                    <a:cubicBezTo>
                      <a:pt x="12301" y="2498"/>
                      <a:pt x="12272" y="2622"/>
                      <a:pt x="12232" y="2741"/>
                    </a:cubicBezTo>
                    <a:cubicBezTo>
                      <a:pt x="11767" y="2666"/>
                      <a:pt x="11289" y="2625"/>
                      <a:pt x="10800" y="2625"/>
                    </a:cubicBezTo>
                    <a:cubicBezTo>
                      <a:pt x="10306" y="2625"/>
                      <a:pt x="9824" y="2666"/>
                      <a:pt x="9355" y="2743"/>
                    </a:cubicBezTo>
                    <a:cubicBezTo>
                      <a:pt x="9314" y="2623"/>
                      <a:pt x="9285" y="2499"/>
                      <a:pt x="9285" y="2368"/>
                    </a:cubicBezTo>
                    <a:close/>
                    <a:moveTo>
                      <a:pt x="9285" y="236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Rectangle 49">
              <a:extLst>
                <a:ext uri="{FF2B5EF4-FFF2-40B4-BE49-F238E27FC236}">
                  <a16:creationId xmlns:a16="http://schemas.microsoft.com/office/drawing/2014/main" id="{C2D6022D-4D06-4C63-B108-7213E228F17A}"/>
                </a:ext>
              </a:extLst>
            </p:cNvPr>
            <p:cNvSpPr/>
            <p:nvPr/>
          </p:nvSpPr>
          <p:spPr>
            <a:xfrm>
              <a:off x="858520" y="2443622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9" name="Rectangle 53">
              <a:extLst>
                <a:ext uri="{FF2B5EF4-FFF2-40B4-BE49-F238E27FC236}">
                  <a16:creationId xmlns:a16="http://schemas.microsoft.com/office/drawing/2014/main" id="{8962F142-E053-4EFE-B30B-312B5C420AF5}"/>
                </a:ext>
              </a:extLst>
            </p:cNvPr>
            <p:cNvSpPr/>
            <p:nvPr/>
          </p:nvSpPr>
          <p:spPr>
            <a:xfrm>
              <a:off x="858520" y="2689843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0" name="Rectangle 57">
              <a:extLst>
                <a:ext uri="{FF2B5EF4-FFF2-40B4-BE49-F238E27FC236}">
                  <a16:creationId xmlns:a16="http://schemas.microsoft.com/office/drawing/2014/main" id="{E7276526-920A-4274-87A1-55D3DF494ACE}"/>
                </a:ext>
              </a:extLst>
            </p:cNvPr>
            <p:cNvSpPr/>
            <p:nvPr/>
          </p:nvSpPr>
          <p:spPr>
            <a:xfrm>
              <a:off x="858520" y="4232160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1" name="Rectangle 61">
              <a:extLst>
                <a:ext uri="{FF2B5EF4-FFF2-40B4-BE49-F238E27FC236}">
                  <a16:creationId xmlns:a16="http://schemas.microsoft.com/office/drawing/2014/main" id="{A08ADBBA-C510-4B06-976A-CD4261BB9889}"/>
                </a:ext>
              </a:extLst>
            </p:cNvPr>
            <p:cNvSpPr/>
            <p:nvPr/>
          </p:nvSpPr>
          <p:spPr>
            <a:xfrm>
              <a:off x="858520" y="4478381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288CD6AC-02AA-4A96-B294-169AAE469F89}"/>
                </a:ext>
              </a:extLst>
            </p:cNvPr>
            <p:cNvGrpSpPr/>
            <p:nvPr/>
          </p:nvGrpSpPr>
          <p:grpSpPr>
            <a:xfrm>
              <a:off x="8203335" y="4205437"/>
              <a:ext cx="489859" cy="489859"/>
              <a:chOff x="6262908" y="3314803"/>
              <a:chExt cx="1016000" cy="1016000"/>
            </a:xfrm>
            <a:effectLst/>
          </p:grpSpPr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69F7EEBB-0B9E-4D34-A20F-66DDDB198F1B}"/>
                  </a:ext>
                </a:extLst>
              </p:cNvPr>
              <p:cNvSpPr/>
              <p:nvPr/>
            </p:nvSpPr>
            <p:spPr>
              <a:xfrm>
                <a:off x="6262908" y="3314803"/>
                <a:ext cx="1016000" cy="1016000"/>
              </a:xfrm>
              <a:prstGeom prst="ellipse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9" name="Group 81">
                <a:extLst>
                  <a:ext uri="{FF2B5EF4-FFF2-40B4-BE49-F238E27FC236}">
                    <a16:creationId xmlns:a16="http://schemas.microsoft.com/office/drawing/2014/main" id="{39009EB6-C89D-40A0-A30C-3CA993F89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2682" y="3643499"/>
                <a:ext cx="373277" cy="373278"/>
                <a:chOff x="0" y="0"/>
                <a:chExt cx="577" cy="574"/>
              </a:xfrm>
              <a:solidFill>
                <a:srgbClr val="FFFFFF"/>
              </a:solidFill>
            </p:grpSpPr>
            <p:sp>
              <p:nvSpPr>
                <p:cNvPr id="30" name="Freeform: Shape 82">
                  <a:extLst>
                    <a:ext uri="{FF2B5EF4-FFF2-40B4-BE49-F238E27FC236}">
                      <a16:creationId xmlns:a16="http://schemas.microsoft.com/office/drawing/2014/main" id="{5D35A4A1-ECC0-47C5-8B7A-30A80ED97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" y="368"/>
                  <a:ext cx="205" cy="2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600" h="21600">
                      <a:moveTo>
                        <a:pt x="18447" y="8564"/>
                      </a:moveTo>
                      <a:lnTo>
                        <a:pt x="6893" y="0"/>
                      </a:lnTo>
                      <a:lnTo>
                        <a:pt x="0" y="6909"/>
                      </a:lnTo>
                      <a:lnTo>
                        <a:pt x="8514" y="18507"/>
                      </a:lnTo>
                      <a:cubicBezTo>
                        <a:pt x="10541" y="16972"/>
                        <a:pt x="14706" y="18290"/>
                        <a:pt x="18327" y="21600"/>
                      </a:cubicBezTo>
                      <a:lnTo>
                        <a:pt x="21600" y="18319"/>
                      </a:lnTo>
                      <a:cubicBezTo>
                        <a:pt x="18344" y="14739"/>
                        <a:pt x="17015" y="10625"/>
                        <a:pt x="18447" y="8564"/>
                      </a:cubicBezTo>
                      <a:close/>
                      <a:moveTo>
                        <a:pt x="14477" y="14461"/>
                      </a:moveTo>
                      <a:cubicBezTo>
                        <a:pt x="13723" y="15214"/>
                        <a:pt x="12501" y="15214"/>
                        <a:pt x="11748" y="14461"/>
                      </a:cubicBezTo>
                      <a:cubicBezTo>
                        <a:pt x="10995" y="13705"/>
                        <a:pt x="10995" y="12479"/>
                        <a:pt x="11749" y="11725"/>
                      </a:cubicBezTo>
                      <a:cubicBezTo>
                        <a:pt x="12502" y="10969"/>
                        <a:pt x="13724" y="10969"/>
                        <a:pt x="14477" y="11725"/>
                      </a:cubicBezTo>
                      <a:cubicBezTo>
                        <a:pt x="15230" y="12479"/>
                        <a:pt x="15230" y="13705"/>
                        <a:pt x="14477" y="14461"/>
                      </a:cubicBezTo>
                      <a:close/>
                      <a:moveTo>
                        <a:pt x="14477" y="1446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83">
                  <a:extLst>
                    <a:ext uri="{FF2B5EF4-FFF2-40B4-BE49-F238E27FC236}">
                      <a16:creationId xmlns:a16="http://schemas.microsoft.com/office/drawing/2014/main" id="{79D3B94C-5074-4F6B-9889-E358BE019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" y="304"/>
                  <a:ext cx="107" cy="13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14544" y="0"/>
                      </a:moveTo>
                      <a:lnTo>
                        <a:pt x="13967" y="562"/>
                      </a:lnTo>
                      <a:cubicBezTo>
                        <a:pt x="14018" y="3961"/>
                        <a:pt x="12593" y="7264"/>
                        <a:pt x="9866" y="9922"/>
                      </a:cubicBezTo>
                      <a:lnTo>
                        <a:pt x="24" y="19504"/>
                      </a:lnTo>
                      <a:cubicBezTo>
                        <a:pt x="18" y="19554"/>
                        <a:pt x="6" y="19602"/>
                        <a:pt x="0" y="19652"/>
                      </a:cubicBezTo>
                      <a:lnTo>
                        <a:pt x="2371" y="21600"/>
                      </a:lnTo>
                      <a:lnTo>
                        <a:pt x="21600" y="5798"/>
                      </a:lnTo>
                      <a:lnTo>
                        <a:pt x="14544" y="0"/>
                      </a:lnTo>
                      <a:close/>
                      <a:moveTo>
                        <a:pt x="14544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84">
                  <a:extLst>
                    <a:ext uri="{FF2B5EF4-FFF2-40B4-BE49-F238E27FC236}">
                      <a16:creationId xmlns:a16="http://schemas.microsoft.com/office/drawing/2014/main" id="{915C25F0-6989-4566-B78C-DEE335CAC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97" cy="289"/>
                </a:xfrm>
                <a:custGeom>
                  <a:avLst/>
                  <a:gdLst>
                    <a:gd name="T0" fmla="*/ 0 w 21222"/>
                    <a:gd name="T1" fmla="*/ 0 h 21211"/>
                    <a:gd name="T2" fmla="*/ 0 w 21222"/>
                    <a:gd name="T3" fmla="*/ 0 h 21211"/>
                    <a:gd name="T4" fmla="*/ 0 w 21222"/>
                    <a:gd name="T5" fmla="*/ 0 h 21211"/>
                    <a:gd name="T6" fmla="*/ 0 w 21222"/>
                    <a:gd name="T7" fmla="*/ 0 h 21211"/>
                    <a:gd name="T8" fmla="*/ 0 w 21222"/>
                    <a:gd name="T9" fmla="*/ 0 h 21211"/>
                    <a:gd name="T10" fmla="*/ 0 w 21222"/>
                    <a:gd name="T11" fmla="*/ 0 h 21211"/>
                    <a:gd name="T12" fmla="*/ 0 w 21222"/>
                    <a:gd name="T13" fmla="*/ 0 h 21211"/>
                    <a:gd name="T14" fmla="*/ 0 w 21222"/>
                    <a:gd name="T15" fmla="*/ 0 h 21211"/>
                    <a:gd name="T16" fmla="*/ 0 w 21222"/>
                    <a:gd name="T17" fmla="*/ 0 h 212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222" h="21211">
                      <a:moveTo>
                        <a:pt x="15153" y="21211"/>
                      </a:moveTo>
                      <a:lnTo>
                        <a:pt x="17409" y="18463"/>
                      </a:lnTo>
                      <a:cubicBezTo>
                        <a:pt x="18368" y="17292"/>
                        <a:pt x="19694" y="16530"/>
                        <a:pt x="21146" y="16293"/>
                      </a:cubicBezTo>
                      <a:lnTo>
                        <a:pt x="21222" y="16201"/>
                      </a:lnTo>
                      <a:lnTo>
                        <a:pt x="6603" y="1165"/>
                      </a:lnTo>
                      <a:cubicBezTo>
                        <a:pt x="5093" y="-389"/>
                        <a:pt x="2643" y="-389"/>
                        <a:pt x="1133" y="1165"/>
                      </a:cubicBezTo>
                      <a:cubicBezTo>
                        <a:pt x="-378" y="2718"/>
                        <a:pt x="-378" y="5237"/>
                        <a:pt x="1133" y="6791"/>
                      </a:cubicBezTo>
                      <a:lnTo>
                        <a:pt x="15153" y="21211"/>
                      </a:lnTo>
                      <a:close/>
                      <a:moveTo>
                        <a:pt x="15153" y="2121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85">
                  <a:extLst>
                    <a:ext uri="{FF2B5EF4-FFF2-40B4-BE49-F238E27FC236}">
                      <a16:creationId xmlns:a16="http://schemas.microsoft.com/office/drawing/2014/main" id="{07B4A9B1-CFEC-4F2B-9E04-760B3E3ED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28"/>
                  <a:ext cx="298" cy="246"/>
                </a:xfrm>
                <a:custGeom>
                  <a:avLst/>
                  <a:gdLst>
                    <a:gd name="T0" fmla="*/ 0 w 21116"/>
                    <a:gd name="T1" fmla="*/ 0 h 21374"/>
                    <a:gd name="T2" fmla="*/ 0 w 21116"/>
                    <a:gd name="T3" fmla="*/ 0 h 21374"/>
                    <a:gd name="T4" fmla="*/ 0 w 21116"/>
                    <a:gd name="T5" fmla="*/ 0 h 21374"/>
                    <a:gd name="T6" fmla="*/ 0 w 21116"/>
                    <a:gd name="T7" fmla="*/ 0 h 21374"/>
                    <a:gd name="T8" fmla="*/ 0 w 21116"/>
                    <a:gd name="T9" fmla="*/ 0 h 21374"/>
                    <a:gd name="T10" fmla="*/ 0 w 21116"/>
                    <a:gd name="T11" fmla="*/ 0 h 21374"/>
                    <a:gd name="T12" fmla="*/ 0 w 21116"/>
                    <a:gd name="T13" fmla="*/ 0 h 21374"/>
                    <a:gd name="T14" fmla="*/ 0 w 21116"/>
                    <a:gd name="T15" fmla="*/ 0 h 21374"/>
                    <a:gd name="T16" fmla="*/ 0 w 21116"/>
                    <a:gd name="T17" fmla="*/ 0 h 213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16" h="21374">
                      <a:moveTo>
                        <a:pt x="17024" y="721"/>
                      </a:moveTo>
                      <a:cubicBezTo>
                        <a:pt x="16543" y="427"/>
                        <a:pt x="16052" y="191"/>
                        <a:pt x="15571" y="0"/>
                      </a:cubicBezTo>
                      <a:cubicBezTo>
                        <a:pt x="13915" y="235"/>
                        <a:pt x="7378" y="2037"/>
                        <a:pt x="6834" y="8291"/>
                      </a:cubicBezTo>
                      <a:cubicBezTo>
                        <a:pt x="6063" y="17146"/>
                        <a:pt x="1254" y="15657"/>
                        <a:pt x="153" y="15771"/>
                      </a:cubicBezTo>
                      <a:cubicBezTo>
                        <a:pt x="-484" y="15837"/>
                        <a:pt x="743" y="21126"/>
                        <a:pt x="6046" y="21364"/>
                      </a:cubicBezTo>
                      <a:cubicBezTo>
                        <a:pt x="11298" y="21600"/>
                        <a:pt x="20647" y="17485"/>
                        <a:pt x="21032" y="7006"/>
                      </a:cubicBezTo>
                      <a:lnTo>
                        <a:pt x="21116" y="6884"/>
                      </a:lnTo>
                      <a:cubicBezTo>
                        <a:pt x="20449" y="3612"/>
                        <a:pt x="18811" y="1844"/>
                        <a:pt x="17024" y="721"/>
                      </a:cubicBezTo>
                      <a:close/>
                      <a:moveTo>
                        <a:pt x="17024" y="72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86">
                  <a:extLst>
                    <a:ext uri="{FF2B5EF4-FFF2-40B4-BE49-F238E27FC236}">
                      <a16:creationId xmlns:a16="http://schemas.microsoft.com/office/drawing/2014/main" id="{BEC17C24-C44C-4046-9BE9-0436BE9EA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0"/>
                  <a:ext cx="337" cy="385"/>
                </a:xfrm>
                <a:custGeom>
                  <a:avLst/>
                  <a:gdLst>
                    <a:gd name="T0" fmla="*/ 0 w 21345"/>
                    <a:gd name="T1" fmla="*/ 0 h 21376"/>
                    <a:gd name="T2" fmla="*/ 0 w 21345"/>
                    <a:gd name="T3" fmla="*/ 0 h 21376"/>
                    <a:gd name="T4" fmla="*/ 0 w 21345"/>
                    <a:gd name="T5" fmla="*/ 0 h 21376"/>
                    <a:gd name="T6" fmla="*/ 0 w 21345"/>
                    <a:gd name="T7" fmla="*/ 0 h 21376"/>
                    <a:gd name="T8" fmla="*/ 0 w 21345"/>
                    <a:gd name="T9" fmla="*/ 0 h 21376"/>
                    <a:gd name="T10" fmla="*/ 0 w 21345"/>
                    <a:gd name="T11" fmla="*/ 0 h 21376"/>
                    <a:gd name="T12" fmla="*/ 0 w 21345"/>
                    <a:gd name="T13" fmla="*/ 0 h 21376"/>
                    <a:gd name="T14" fmla="*/ 0 w 21345"/>
                    <a:gd name="T15" fmla="*/ 0 h 21376"/>
                    <a:gd name="T16" fmla="*/ 0 w 21345"/>
                    <a:gd name="T17" fmla="*/ 0 h 21376"/>
                    <a:gd name="T18" fmla="*/ 0 w 21345"/>
                    <a:gd name="T19" fmla="*/ 0 h 21376"/>
                    <a:gd name="T20" fmla="*/ 0 w 21345"/>
                    <a:gd name="T21" fmla="*/ 0 h 21376"/>
                    <a:gd name="T22" fmla="*/ 0 w 21345"/>
                    <a:gd name="T23" fmla="*/ 0 h 213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345" h="21376">
                      <a:moveTo>
                        <a:pt x="7963" y="16438"/>
                      </a:moveTo>
                      <a:lnTo>
                        <a:pt x="20844" y="3060"/>
                      </a:lnTo>
                      <a:cubicBezTo>
                        <a:pt x="21600" y="2274"/>
                        <a:pt x="21488" y="1102"/>
                        <a:pt x="20592" y="438"/>
                      </a:cubicBezTo>
                      <a:cubicBezTo>
                        <a:pt x="19696" y="-224"/>
                        <a:pt x="18359" y="-125"/>
                        <a:pt x="17602" y="661"/>
                      </a:cubicBezTo>
                      <a:lnTo>
                        <a:pt x="4720" y="14039"/>
                      </a:lnTo>
                      <a:cubicBezTo>
                        <a:pt x="3698" y="14005"/>
                        <a:pt x="2666" y="14368"/>
                        <a:pt x="1957" y="15106"/>
                      </a:cubicBezTo>
                      <a:lnTo>
                        <a:pt x="0" y="17139"/>
                      </a:lnTo>
                      <a:cubicBezTo>
                        <a:pt x="266" y="17232"/>
                        <a:pt x="533" y="17334"/>
                        <a:pt x="800" y="17450"/>
                      </a:cubicBezTo>
                      <a:cubicBezTo>
                        <a:pt x="2456" y="18154"/>
                        <a:pt x="4079" y="19406"/>
                        <a:pt x="4942" y="21376"/>
                      </a:cubicBezTo>
                      <a:lnTo>
                        <a:pt x="7225" y="19005"/>
                      </a:lnTo>
                      <a:cubicBezTo>
                        <a:pt x="7936" y="18266"/>
                        <a:pt x="8172" y="17316"/>
                        <a:pt x="7963" y="16438"/>
                      </a:cubicBezTo>
                      <a:close/>
                      <a:moveTo>
                        <a:pt x="7963" y="1643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65">
              <a:extLst>
                <a:ext uri="{FF2B5EF4-FFF2-40B4-BE49-F238E27FC236}">
                  <a16:creationId xmlns:a16="http://schemas.microsoft.com/office/drawing/2014/main" id="{334C6613-3719-4D62-A1C7-8157E55CE867}"/>
                </a:ext>
              </a:extLst>
            </p:cNvPr>
            <p:cNvGrpSpPr/>
            <p:nvPr/>
          </p:nvGrpSpPr>
          <p:grpSpPr>
            <a:xfrm>
              <a:off x="8203335" y="2466421"/>
              <a:ext cx="489859" cy="489859"/>
              <a:chOff x="6262912" y="1987229"/>
              <a:chExt cx="1016001" cy="1016000"/>
            </a:xfrm>
            <a:effectLst/>
          </p:grpSpPr>
          <p:sp>
            <p:nvSpPr>
              <p:cNvPr id="18" name="Oval 70">
                <a:extLst>
                  <a:ext uri="{FF2B5EF4-FFF2-40B4-BE49-F238E27FC236}">
                    <a16:creationId xmlns:a16="http://schemas.microsoft.com/office/drawing/2014/main" id="{01CFA7D0-8F43-40E2-820C-26EA463C15BC}"/>
                  </a:ext>
                </a:extLst>
              </p:cNvPr>
              <p:cNvSpPr/>
              <p:nvPr/>
            </p:nvSpPr>
            <p:spPr>
              <a:xfrm>
                <a:off x="6262912" y="1987229"/>
                <a:ext cx="1016001" cy="1016000"/>
              </a:xfrm>
              <a:prstGeom prst="ellipse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9" name="Group 71">
                <a:extLst>
                  <a:ext uri="{FF2B5EF4-FFF2-40B4-BE49-F238E27FC236}">
                    <a16:creationId xmlns:a16="http://schemas.microsoft.com/office/drawing/2014/main" id="{40627C64-A07D-4DFF-A915-1A4626802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1713" y="2281761"/>
                <a:ext cx="378392" cy="370722"/>
                <a:chOff x="0" y="0"/>
                <a:chExt cx="581" cy="573"/>
              </a:xfrm>
              <a:solidFill>
                <a:srgbClr val="FFFFFF"/>
              </a:solidFill>
            </p:grpSpPr>
            <p:sp>
              <p:nvSpPr>
                <p:cNvPr id="20" name="Freeform: Shape 72">
                  <a:extLst>
                    <a:ext uri="{FF2B5EF4-FFF2-40B4-BE49-F238E27FC236}">
                      <a16:creationId xmlns:a16="http://schemas.microsoft.com/office/drawing/2014/main" id="{B6A297E4-41F5-4112-9A44-5437CAFBD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0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73">
                  <a:extLst>
                    <a:ext uri="{FF2B5EF4-FFF2-40B4-BE49-F238E27FC236}">
                      <a16:creationId xmlns:a16="http://schemas.microsoft.com/office/drawing/2014/main" id="{F53F61EE-BD93-408A-B43E-24AC8D351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392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Freeform: Shape 74">
                  <a:extLst>
                    <a:ext uri="{FF2B5EF4-FFF2-40B4-BE49-F238E27FC236}">
                      <a16:creationId xmlns:a16="http://schemas.microsoft.com/office/drawing/2014/main" id="{035F6BDF-DA9E-4822-9B97-499F3ADF7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8305" y="0"/>
                      </a:move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5" y="21600"/>
                      </a:lnTo>
                      <a:cubicBezTo>
                        <a:pt x="20124" y="21600"/>
                        <a:pt x="21600" y="16762"/>
                        <a:pt x="21600" y="10798"/>
                      </a:cubicBezTo>
                      <a:cubicBezTo>
                        <a:pt x="21600" y="4834"/>
                        <a:pt x="20124" y="0"/>
                        <a:pt x="18305" y="0"/>
                      </a:cubicBezTo>
                      <a:close/>
                      <a:moveTo>
                        <a:pt x="18305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Freeform: Shape 75">
                  <a:extLst>
                    <a:ext uri="{FF2B5EF4-FFF2-40B4-BE49-F238E27FC236}">
                      <a16:creationId xmlns:a16="http://schemas.microsoft.com/office/drawing/2014/main" id="{D6B1E43F-21B5-4F5F-9710-8287DF1F7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21600" y="10798"/>
                      </a:moveTo>
                      <a:cubicBezTo>
                        <a:pt x="21600" y="4834"/>
                        <a:pt x="20124" y="0"/>
                        <a:pt x="18304" y="0"/>
                      </a:cubicBez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4" y="21600"/>
                      </a:lnTo>
                      <a:cubicBezTo>
                        <a:pt x="20124" y="21600"/>
                        <a:pt x="21600" y="16764"/>
                        <a:pt x="21600" y="10798"/>
                      </a:cubicBezTo>
                      <a:close/>
                      <a:moveTo>
                        <a:pt x="21600" y="1079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Freeform: Shape 76">
                  <a:extLst>
                    <a:ext uri="{FF2B5EF4-FFF2-40B4-BE49-F238E27FC236}">
                      <a16:creationId xmlns:a16="http://schemas.microsoft.com/office/drawing/2014/main" id="{6961C77F-DD44-47C3-9449-8AE3A5F7B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64"/>
                  <a:ext cx="153" cy="153"/>
                </a:xfrm>
                <a:custGeom>
                  <a:avLst/>
                  <a:gdLst>
                    <a:gd name="T0" fmla="*/ 0 w 20488"/>
                    <a:gd name="T1" fmla="*/ 0 h 20489"/>
                    <a:gd name="T2" fmla="*/ 0 w 20488"/>
                    <a:gd name="T3" fmla="*/ 0 h 20489"/>
                    <a:gd name="T4" fmla="*/ 0 w 20488"/>
                    <a:gd name="T5" fmla="*/ 0 h 20489"/>
                    <a:gd name="T6" fmla="*/ 0 w 20488"/>
                    <a:gd name="T7" fmla="*/ 0 h 20489"/>
                    <a:gd name="T8" fmla="*/ 0 w 20488"/>
                    <a:gd name="T9" fmla="*/ 0 h 20489"/>
                    <a:gd name="T10" fmla="*/ 0 w 20488"/>
                    <a:gd name="T11" fmla="*/ 0 h 20489"/>
                    <a:gd name="T12" fmla="*/ 0 w 20488"/>
                    <a:gd name="T13" fmla="*/ 0 h 20489"/>
                    <a:gd name="T14" fmla="*/ 0 w 20488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8" h="20489">
                      <a:moveTo>
                        <a:pt x="7697" y="19601"/>
                      </a:moveTo>
                      <a:lnTo>
                        <a:pt x="19601" y="7697"/>
                      </a:lnTo>
                      <a:cubicBezTo>
                        <a:pt x="21044" y="6253"/>
                        <a:pt x="20690" y="3557"/>
                        <a:pt x="18809" y="1678"/>
                      </a:cubicBezTo>
                      <a:cubicBezTo>
                        <a:pt x="16928" y="-203"/>
                        <a:pt x="14234" y="-555"/>
                        <a:pt x="12792" y="887"/>
                      </a:cubicBezTo>
                      <a:lnTo>
                        <a:pt x="888" y="12791"/>
                      </a:lnTo>
                      <a:cubicBezTo>
                        <a:pt x="-556" y="14235"/>
                        <a:pt x="-202" y="16928"/>
                        <a:pt x="1679" y="18809"/>
                      </a:cubicBezTo>
                      <a:cubicBezTo>
                        <a:pt x="3558" y="20690"/>
                        <a:pt x="6252" y="21045"/>
                        <a:pt x="7697" y="19601"/>
                      </a:cubicBezTo>
                      <a:close/>
                      <a:moveTo>
                        <a:pt x="7697" y="1960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Freeform: Shape 77">
                  <a:extLst>
                    <a:ext uri="{FF2B5EF4-FFF2-40B4-BE49-F238E27FC236}">
                      <a16:creationId xmlns:a16="http://schemas.microsoft.com/office/drawing/2014/main" id="{A0C2E7B5-BD8A-4EA2-9AFC-0855163A8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8"/>
                    <a:gd name="T2" fmla="*/ 0 w 20489"/>
                    <a:gd name="T3" fmla="*/ 0 h 20488"/>
                    <a:gd name="T4" fmla="*/ 0 w 20489"/>
                    <a:gd name="T5" fmla="*/ 0 h 20488"/>
                    <a:gd name="T6" fmla="*/ 0 w 20489"/>
                    <a:gd name="T7" fmla="*/ 0 h 20488"/>
                    <a:gd name="T8" fmla="*/ 0 w 20489"/>
                    <a:gd name="T9" fmla="*/ 0 h 20488"/>
                    <a:gd name="T10" fmla="*/ 0 w 20489"/>
                    <a:gd name="T11" fmla="*/ 0 h 20488"/>
                    <a:gd name="T12" fmla="*/ 0 w 20489"/>
                    <a:gd name="T13" fmla="*/ 0 h 20488"/>
                    <a:gd name="T14" fmla="*/ 0 w 20489"/>
                    <a:gd name="T15" fmla="*/ 0 h 20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8">
                      <a:moveTo>
                        <a:pt x="12792" y="888"/>
                      </a:moveTo>
                      <a:lnTo>
                        <a:pt x="888" y="12792"/>
                      </a:lnTo>
                      <a:cubicBezTo>
                        <a:pt x="-556" y="14236"/>
                        <a:pt x="-202" y="16929"/>
                        <a:pt x="1679" y="18809"/>
                      </a:cubicBezTo>
                      <a:cubicBezTo>
                        <a:pt x="3558" y="20689"/>
                        <a:pt x="6253" y="21044"/>
                        <a:pt x="7697" y="19601"/>
                      </a:cubicBezTo>
                      <a:lnTo>
                        <a:pt x="19601" y="7697"/>
                      </a:lnTo>
                      <a:cubicBezTo>
                        <a:pt x="21044" y="6254"/>
                        <a:pt x="20690" y="3559"/>
                        <a:pt x="18810" y="1679"/>
                      </a:cubicBezTo>
                      <a:cubicBezTo>
                        <a:pt x="16929" y="-203"/>
                        <a:pt x="14235" y="-556"/>
                        <a:pt x="12792" y="888"/>
                      </a:cubicBezTo>
                      <a:close/>
                      <a:moveTo>
                        <a:pt x="12792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Freeform: Shape 78">
                  <a:extLst>
                    <a:ext uri="{FF2B5EF4-FFF2-40B4-BE49-F238E27FC236}">
                      <a16:creationId xmlns:a16="http://schemas.microsoft.com/office/drawing/2014/main" id="{D550B6C7-6697-4954-A13F-BEEA8EE35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7696" y="888"/>
                      </a:moveTo>
                      <a:cubicBezTo>
                        <a:pt x="6251" y="-556"/>
                        <a:pt x="3559" y="-202"/>
                        <a:pt x="1679" y="1678"/>
                      </a:cubicBezTo>
                      <a:cubicBezTo>
                        <a:pt x="-201" y="3558"/>
                        <a:pt x="-556" y="6251"/>
                        <a:pt x="888" y="7697"/>
                      </a:cubicBezTo>
                      <a:lnTo>
                        <a:pt x="12792" y="19601"/>
                      </a:lnTo>
                      <a:cubicBezTo>
                        <a:pt x="14236" y="21044"/>
                        <a:pt x="16932" y="20690"/>
                        <a:pt x="18811" y="18810"/>
                      </a:cubicBezTo>
                      <a:cubicBezTo>
                        <a:pt x="20691" y="16929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lose/>
                      <a:moveTo>
                        <a:pt x="7696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Freeform: Shape 79">
                  <a:extLst>
                    <a:ext uri="{FF2B5EF4-FFF2-40B4-BE49-F238E27FC236}">
                      <a16:creationId xmlns:a16="http://schemas.microsoft.com/office/drawing/2014/main" id="{1A7E9054-560B-4507-865B-1F56BF914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71"/>
                  <a:ext cx="154" cy="154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12792" y="19602"/>
                      </a:moveTo>
                      <a:cubicBezTo>
                        <a:pt x="14235" y="21045"/>
                        <a:pt x="16930" y="20691"/>
                        <a:pt x="18811" y="18810"/>
                      </a:cubicBezTo>
                      <a:cubicBezTo>
                        <a:pt x="20691" y="16930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ubicBezTo>
                        <a:pt x="6252" y="-555"/>
                        <a:pt x="3560" y="-202"/>
                        <a:pt x="1679" y="1679"/>
                      </a:cubicBezTo>
                      <a:cubicBezTo>
                        <a:pt x="-201" y="3559"/>
                        <a:pt x="-556" y="6254"/>
                        <a:pt x="887" y="7697"/>
                      </a:cubicBezTo>
                      <a:lnTo>
                        <a:pt x="12792" y="19602"/>
                      </a:lnTo>
                      <a:close/>
                      <a:moveTo>
                        <a:pt x="12792" y="1960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ma14="http://schemas.microsoft.com/office/mac/drawingml/2011/main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14" name="Rectangle 66">
              <a:extLst>
                <a:ext uri="{FF2B5EF4-FFF2-40B4-BE49-F238E27FC236}">
                  <a16:creationId xmlns:a16="http://schemas.microsoft.com/office/drawing/2014/main" id="{CC2B3824-5FC6-4ED6-9911-183F042BC2B1}"/>
                </a:ext>
              </a:extLst>
            </p:cNvPr>
            <p:cNvSpPr/>
            <p:nvPr/>
          </p:nvSpPr>
          <p:spPr>
            <a:xfrm>
              <a:off x="8746260" y="2443622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182B39B8-885C-4D19-A07F-CEC1B48F0E4E}"/>
                </a:ext>
              </a:extLst>
            </p:cNvPr>
            <p:cNvSpPr/>
            <p:nvPr/>
          </p:nvSpPr>
          <p:spPr>
            <a:xfrm>
              <a:off x="8746260" y="2689842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6" name="Rectangle 68">
              <a:extLst>
                <a:ext uri="{FF2B5EF4-FFF2-40B4-BE49-F238E27FC236}">
                  <a16:creationId xmlns:a16="http://schemas.microsoft.com/office/drawing/2014/main" id="{ABBA9D9E-C5EC-4F32-954F-E52CDD5942BD}"/>
                </a:ext>
              </a:extLst>
            </p:cNvPr>
            <p:cNvSpPr/>
            <p:nvPr/>
          </p:nvSpPr>
          <p:spPr>
            <a:xfrm>
              <a:off x="8746260" y="4232161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7" name="Rectangle 69">
              <a:extLst>
                <a:ext uri="{FF2B5EF4-FFF2-40B4-BE49-F238E27FC236}">
                  <a16:creationId xmlns:a16="http://schemas.microsoft.com/office/drawing/2014/main" id="{83DA76AB-55C4-4FC6-B5A1-3428E975AC9E}"/>
                </a:ext>
              </a:extLst>
            </p:cNvPr>
            <p:cNvSpPr/>
            <p:nvPr/>
          </p:nvSpPr>
          <p:spPr>
            <a:xfrm>
              <a:off x="8746260" y="4478378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ABFDFD26-EA32-41D7-905A-338A827D2B6C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0B1241F8-D310-4CD7-961A-B314B4D46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8A3767B1-D1A6-44A5-B64A-0E459F4E0D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0F0D5F7D-824A-4DF6-887A-D3B1206031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E96CC04D-69B0-4A7B-A94B-FE8E836693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539354" y="951569"/>
            <a:ext cx="2240360" cy="1573276"/>
            <a:chOff x="1828798" y="2275747"/>
            <a:chExt cx="4572002" cy="3210653"/>
          </a:xfrm>
        </p:grpSpPr>
        <p:sp>
          <p:nvSpPr>
            <p:cNvPr id="35" name="Rectangle: Rounded Corners 33"/>
            <p:cNvSpPr/>
            <p:nvPr/>
          </p:nvSpPr>
          <p:spPr>
            <a:xfrm>
              <a:off x="1828799" y="27432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" name="Freeform: Shape 34"/>
            <p:cNvSpPr/>
            <p:nvPr/>
          </p:nvSpPr>
          <p:spPr>
            <a:xfrm>
              <a:off x="1828798" y="41148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accent1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Rectangle: Rounded Corners 35"/>
            <p:cNvSpPr/>
            <p:nvPr/>
          </p:nvSpPr>
          <p:spPr>
            <a:xfrm>
              <a:off x="3632658" y="22757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</a:rPr>
                <a:t>01</a:t>
              </a:r>
            </a:p>
          </p:txBody>
        </p:sp>
        <p:sp>
          <p:nvSpPr>
            <p:cNvPr id="38" name="TextBox 36"/>
            <p:cNvSpPr txBox="1"/>
            <p:nvPr/>
          </p:nvSpPr>
          <p:spPr>
            <a:xfrm>
              <a:off x="3031335" y="34656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 dirty="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39" name="Rectangle 37"/>
            <p:cNvSpPr/>
            <p:nvPr/>
          </p:nvSpPr>
          <p:spPr>
            <a:xfrm>
              <a:off x="2175851" y="4403028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3451821" y="951569"/>
            <a:ext cx="2240360" cy="1573276"/>
            <a:chOff x="7772398" y="2275747"/>
            <a:chExt cx="4572002" cy="3210653"/>
          </a:xfrm>
        </p:grpSpPr>
        <p:sp>
          <p:nvSpPr>
            <p:cNvPr id="30" name="Rectangle: Rounded Corners 28"/>
            <p:cNvSpPr/>
            <p:nvPr/>
          </p:nvSpPr>
          <p:spPr>
            <a:xfrm>
              <a:off x="7772399" y="27432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29"/>
            <p:cNvSpPr/>
            <p:nvPr/>
          </p:nvSpPr>
          <p:spPr>
            <a:xfrm>
              <a:off x="7772398" y="41148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Rectangle: Rounded Corners 30"/>
            <p:cNvSpPr/>
            <p:nvPr/>
          </p:nvSpPr>
          <p:spPr>
            <a:xfrm>
              <a:off x="9576258" y="22757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>
                  <a:solidFill>
                    <a:schemeClr val="accent2"/>
                  </a:solidFill>
                </a:rPr>
                <a:t>02</a:t>
              </a:r>
            </a:p>
          </p:txBody>
        </p:sp>
        <p:sp>
          <p:nvSpPr>
            <p:cNvPr id="33" name="TextBox 31"/>
            <p:cNvSpPr txBox="1"/>
            <p:nvPr/>
          </p:nvSpPr>
          <p:spPr>
            <a:xfrm>
              <a:off x="8974935" y="34656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 dirty="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34" name="Rectangle 32"/>
            <p:cNvSpPr/>
            <p:nvPr/>
          </p:nvSpPr>
          <p:spPr>
            <a:xfrm>
              <a:off x="8119451" y="4403027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grpSp>
        <p:nvGrpSpPr>
          <p:cNvPr id="6" name="Group 4"/>
          <p:cNvGrpSpPr/>
          <p:nvPr/>
        </p:nvGrpSpPr>
        <p:grpSpPr>
          <a:xfrm>
            <a:off x="6364288" y="951569"/>
            <a:ext cx="2240360" cy="1573276"/>
            <a:chOff x="13715998" y="2275747"/>
            <a:chExt cx="4572002" cy="3210653"/>
          </a:xfrm>
        </p:grpSpPr>
        <p:sp>
          <p:nvSpPr>
            <p:cNvPr id="25" name="Rectangle: Rounded Corners 23"/>
            <p:cNvSpPr/>
            <p:nvPr/>
          </p:nvSpPr>
          <p:spPr>
            <a:xfrm>
              <a:off x="13715999" y="27432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" name="Freeform: Shape 24"/>
            <p:cNvSpPr/>
            <p:nvPr/>
          </p:nvSpPr>
          <p:spPr>
            <a:xfrm>
              <a:off x="13715998" y="41148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accent3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Rectangle: Rounded Corners 25"/>
            <p:cNvSpPr/>
            <p:nvPr/>
          </p:nvSpPr>
          <p:spPr>
            <a:xfrm>
              <a:off x="15519858" y="22757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>
                  <a:solidFill>
                    <a:schemeClr val="accent3"/>
                  </a:solidFill>
                </a:rPr>
                <a:t>03</a:t>
              </a:r>
            </a:p>
          </p:txBody>
        </p:sp>
        <p:sp>
          <p:nvSpPr>
            <p:cNvPr id="28" name="TextBox 26"/>
            <p:cNvSpPr txBox="1"/>
            <p:nvPr/>
          </p:nvSpPr>
          <p:spPr>
            <a:xfrm>
              <a:off x="14918535" y="34656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29" name="Rectangle 27"/>
            <p:cNvSpPr/>
            <p:nvPr/>
          </p:nvSpPr>
          <p:spPr>
            <a:xfrm>
              <a:off x="14063051" y="4403028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grpSp>
        <p:nvGrpSpPr>
          <p:cNvPr id="7" name="Group 5"/>
          <p:cNvGrpSpPr/>
          <p:nvPr/>
        </p:nvGrpSpPr>
        <p:grpSpPr>
          <a:xfrm>
            <a:off x="539355" y="2743857"/>
            <a:ext cx="2240360" cy="1573276"/>
            <a:chOff x="1828800" y="5933347"/>
            <a:chExt cx="4572002" cy="3210653"/>
          </a:xfrm>
        </p:grpSpPr>
        <p:sp>
          <p:nvSpPr>
            <p:cNvPr id="20" name="Rectangle: Rounded Corners 18"/>
            <p:cNvSpPr/>
            <p:nvPr/>
          </p:nvSpPr>
          <p:spPr>
            <a:xfrm>
              <a:off x="1828801" y="64008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9"/>
            <p:cNvSpPr/>
            <p:nvPr/>
          </p:nvSpPr>
          <p:spPr>
            <a:xfrm>
              <a:off x="1828800" y="77724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accent5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Rectangle: Rounded Corners 20"/>
            <p:cNvSpPr/>
            <p:nvPr/>
          </p:nvSpPr>
          <p:spPr>
            <a:xfrm>
              <a:off x="3632660" y="59333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>
                  <a:solidFill>
                    <a:schemeClr val="accent5"/>
                  </a:solidFill>
                </a:rPr>
                <a:t>04</a:t>
              </a:r>
            </a:p>
          </p:txBody>
        </p:sp>
        <p:sp>
          <p:nvSpPr>
            <p:cNvPr id="23" name="TextBox 21"/>
            <p:cNvSpPr txBox="1"/>
            <p:nvPr/>
          </p:nvSpPr>
          <p:spPr>
            <a:xfrm>
              <a:off x="3031337" y="71232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24" name="Rectangle 22"/>
            <p:cNvSpPr/>
            <p:nvPr/>
          </p:nvSpPr>
          <p:spPr>
            <a:xfrm>
              <a:off x="2175851" y="8060628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grpSp>
        <p:nvGrpSpPr>
          <p:cNvPr id="8" name="Group 6"/>
          <p:cNvGrpSpPr/>
          <p:nvPr/>
        </p:nvGrpSpPr>
        <p:grpSpPr>
          <a:xfrm>
            <a:off x="3451822" y="2743857"/>
            <a:ext cx="2240360" cy="1573276"/>
            <a:chOff x="7772400" y="5933347"/>
            <a:chExt cx="4572002" cy="3210653"/>
          </a:xfrm>
        </p:grpSpPr>
        <p:sp>
          <p:nvSpPr>
            <p:cNvPr id="15" name="Rectangle: Rounded Corners 13"/>
            <p:cNvSpPr/>
            <p:nvPr/>
          </p:nvSpPr>
          <p:spPr>
            <a:xfrm>
              <a:off x="7772401" y="64008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4"/>
            <p:cNvSpPr/>
            <p:nvPr/>
          </p:nvSpPr>
          <p:spPr>
            <a:xfrm>
              <a:off x="7772400" y="77724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accent4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Rectangle: Rounded Corners 15"/>
            <p:cNvSpPr/>
            <p:nvPr/>
          </p:nvSpPr>
          <p:spPr>
            <a:xfrm>
              <a:off x="9576260" y="59333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>
                  <a:solidFill>
                    <a:schemeClr val="accent4"/>
                  </a:solidFill>
                </a:rPr>
                <a:t>05</a:t>
              </a:r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8974937" y="71232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19" name="Rectangle 17"/>
            <p:cNvSpPr/>
            <p:nvPr/>
          </p:nvSpPr>
          <p:spPr>
            <a:xfrm>
              <a:off x="8119451" y="8060628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grpSp>
        <p:nvGrpSpPr>
          <p:cNvPr id="9" name="Group 7"/>
          <p:cNvGrpSpPr/>
          <p:nvPr/>
        </p:nvGrpSpPr>
        <p:grpSpPr>
          <a:xfrm>
            <a:off x="6364289" y="2743857"/>
            <a:ext cx="2240360" cy="1573276"/>
            <a:chOff x="13716000" y="5933347"/>
            <a:chExt cx="4572002" cy="3210653"/>
          </a:xfrm>
        </p:grpSpPr>
        <p:sp>
          <p:nvSpPr>
            <p:cNvPr id="10" name="Rectangle: Rounded Corners 8"/>
            <p:cNvSpPr/>
            <p:nvPr/>
          </p:nvSpPr>
          <p:spPr>
            <a:xfrm>
              <a:off x="13716001" y="6400800"/>
              <a:ext cx="4572001" cy="2743200"/>
            </a:xfrm>
            <a:prstGeom prst="roundRect">
              <a:avLst>
                <a:gd name="adj" fmla="val 272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9"/>
            <p:cNvSpPr/>
            <p:nvPr/>
          </p:nvSpPr>
          <p:spPr>
            <a:xfrm>
              <a:off x="13716000" y="7772400"/>
              <a:ext cx="4572001" cy="1371600"/>
            </a:xfrm>
            <a:custGeom>
              <a:avLst/>
              <a:gdLst>
                <a:gd name="connsiteX0" fmla="*/ 0 w 4572001"/>
                <a:gd name="connsiteY0" fmla="*/ 0 h 1371600"/>
                <a:gd name="connsiteX1" fmla="*/ 87289 w 4572001"/>
                <a:gd name="connsiteY1" fmla="*/ 0 h 1371600"/>
                <a:gd name="connsiteX2" fmla="*/ 4484712 w 4572001"/>
                <a:gd name="connsiteY2" fmla="*/ 0 h 1371600"/>
                <a:gd name="connsiteX3" fmla="*/ 4572001 w 4572001"/>
                <a:gd name="connsiteY3" fmla="*/ 0 h 1371600"/>
                <a:gd name="connsiteX4" fmla="*/ 4572001 w 4572001"/>
                <a:gd name="connsiteY4" fmla="*/ 87289 h 1371600"/>
                <a:gd name="connsiteX5" fmla="*/ 4572001 w 4572001"/>
                <a:gd name="connsiteY5" fmla="*/ 760615 h 1371600"/>
                <a:gd name="connsiteX6" fmla="*/ 4572001 w 4572001"/>
                <a:gd name="connsiteY6" fmla="*/ 1284311 h 1371600"/>
                <a:gd name="connsiteX7" fmla="*/ 4484712 w 4572001"/>
                <a:gd name="connsiteY7" fmla="*/ 1371600 h 1371600"/>
                <a:gd name="connsiteX8" fmla="*/ 87289 w 4572001"/>
                <a:gd name="connsiteY8" fmla="*/ 1371600 h 1371600"/>
                <a:gd name="connsiteX9" fmla="*/ 0 w 4572001"/>
                <a:gd name="connsiteY9" fmla="*/ 1284311 h 1371600"/>
                <a:gd name="connsiteX10" fmla="*/ 0 w 4572001"/>
                <a:gd name="connsiteY10" fmla="*/ 760615 h 1371600"/>
                <a:gd name="connsiteX11" fmla="*/ 0 w 4572001"/>
                <a:gd name="connsiteY11" fmla="*/ 87289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2001" h="1371600">
                  <a:moveTo>
                    <a:pt x="0" y="0"/>
                  </a:moveTo>
                  <a:lnTo>
                    <a:pt x="87289" y="0"/>
                  </a:lnTo>
                  <a:lnTo>
                    <a:pt x="4484712" y="0"/>
                  </a:lnTo>
                  <a:lnTo>
                    <a:pt x="4572001" y="0"/>
                  </a:lnTo>
                  <a:lnTo>
                    <a:pt x="4572001" y="87289"/>
                  </a:lnTo>
                  <a:lnTo>
                    <a:pt x="4572001" y="760615"/>
                  </a:lnTo>
                  <a:lnTo>
                    <a:pt x="4572001" y="1284311"/>
                  </a:lnTo>
                  <a:cubicBezTo>
                    <a:pt x="4572001" y="1332519"/>
                    <a:pt x="4532920" y="1371600"/>
                    <a:pt x="4484712" y="1371600"/>
                  </a:cubicBezTo>
                  <a:lnTo>
                    <a:pt x="87289" y="1371600"/>
                  </a:lnTo>
                  <a:cubicBezTo>
                    <a:pt x="39081" y="1371600"/>
                    <a:pt x="0" y="1332519"/>
                    <a:pt x="0" y="1284311"/>
                  </a:cubicBezTo>
                  <a:lnTo>
                    <a:pt x="0" y="760615"/>
                  </a:lnTo>
                  <a:lnTo>
                    <a:pt x="0" y="87289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: Rounded Corners 10"/>
            <p:cNvSpPr/>
            <p:nvPr/>
          </p:nvSpPr>
          <p:spPr>
            <a:xfrm>
              <a:off x="15519860" y="5933347"/>
              <a:ext cx="964279" cy="964279"/>
            </a:xfrm>
            <a:prstGeom prst="roundRect">
              <a:avLst>
                <a:gd name="adj" fmla="val 9625"/>
              </a:avLst>
            </a:prstGeom>
            <a:solidFill>
              <a:schemeClr val="bg2"/>
            </a:solidFill>
            <a:ln>
              <a:noFill/>
            </a:ln>
            <a:effectLst>
              <a:outerShdw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sz="28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06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4918537" y="7123278"/>
              <a:ext cx="2166921" cy="518177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600">
                  <a:solidFill>
                    <a:schemeClr val="bg2"/>
                  </a:solidFill>
                </a:rPr>
                <a:t>标题文本预设</a:t>
              </a:r>
            </a:p>
          </p:txBody>
        </p:sp>
        <p:sp>
          <p:nvSpPr>
            <p:cNvPr id="14" name="Rectangle 12"/>
            <p:cNvSpPr/>
            <p:nvPr/>
          </p:nvSpPr>
          <p:spPr>
            <a:xfrm>
              <a:off x="14063051" y="8060628"/>
              <a:ext cx="3877891" cy="814950"/>
            </a:xfrm>
            <a:prstGeom prst="rect">
              <a:avLst/>
            </a:prstGeom>
          </p:spPr>
          <p:txBody>
            <a:bodyPr wrap="square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solidFill>
                    <a:schemeClr val="bg2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2"/>
                  </a:solidFill>
                </a:rPr>
              </a:br>
              <a:r>
                <a:rPr lang="zh-CN" altLang="en-US" sz="1100">
                  <a:solidFill>
                    <a:schemeClr val="bg2"/>
                  </a:solidFill>
                </a:rPr>
                <a:t>（建议使用主题字体）。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59D94E7-5306-4018-8156-65C8A0BDF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3B1F852-9452-47D1-8345-F819B5334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008B34B-88DC-4099-8654-0F27E79E7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EDFF5AD-4B0E-4321-BEAF-57AA97760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039128" y="1860362"/>
            <a:ext cx="1123426" cy="2253126"/>
            <a:chOff x="4039128" y="1860362"/>
            <a:chExt cx="1123426" cy="2253126"/>
          </a:xfrm>
        </p:grpSpPr>
        <p:sp>
          <p:nvSpPr>
            <p:cNvPr id="7" name="Oval 5"/>
            <p:cNvSpPr/>
            <p:nvPr/>
          </p:nvSpPr>
          <p:spPr>
            <a:xfrm>
              <a:off x="4442224" y="3402372"/>
              <a:ext cx="317234" cy="3172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16" name="Oval 14"/>
            <p:cNvSpPr/>
            <p:nvPr/>
          </p:nvSpPr>
          <p:spPr>
            <a:xfrm>
              <a:off x="4533300" y="3038691"/>
              <a:ext cx="135082" cy="1350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1" name="Straight Connector 19"/>
            <p:cNvCxnSpPr>
              <a:stCxn id="7" idx="0"/>
              <a:endCxn id="16" idx="4"/>
            </p:cNvCxnSpPr>
            <p:nvPr/>
          </p:nvCxnSpPr>
          <p:spPr>
            <a:xfrm flipV="1">
              <a:off x="4600840" y="3173772"/>
              <a:ext cx="0" cy="228600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6"/>
            <p:cNvSpPr/>
            <p:nvPr/>
          </p:nvSpPr>
          <p:spPr>
            <a:xfrm>
              <a:off x="4039128" y="1860362"/>
              <a:ext cx="1123426" cy="112342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" name="TextBox 33"/>
            <p:cNvSpPr txBox="1"/>
            <p:nvPr/>
          </p:nvSpPr>
          <p:spPr>
            <a:xfrm>
              <a:off x="407153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9" name="Freeform: Shape 37"/>
            <p:cNvSpPr>
              <a:spLocks/>
            </p:cNvSpPr>
            <p:nvPr/>
          </p:nvSpPr>
          <p:spPr bwMode="auto">
            <a:xfrm>
              <a:off x="4364637" y="2114808"/>
              <a:ext cx="478060" cy="603864"/>
            </a:xfrm>
            <a:custGeom>
              <a:avLst/>
              <a:gdLst>
                <a:gd name="T0" fmla="*/ 484 w 800"/>
                <a:gd name="T1" fmla="*/ 0 h 1011"/>
                <a:gd name="T2" fmla="*/ 463 w 800"/>
                <a:gd name="T3" fmla="*/ 990 h 1011"/>
                <a:gd name="T4" fmla="*/ 779 w 800"/>
                <a:gd name="T5" fmla="*/ 1011 h 1011"/>
                <a:gd name="T6" fmla="*/ 800 w 800"/>
                <a:gd name="T7" fmla="*/ 21 h 1011"/>
                <a:gd name="T8" fmla="*/ 758 w 800"/>
                <a:gd name="T9" fmla="*/ 969 h 1011"/>
                <a:gd name="T10" fmla="*/ 505 w 800"/>
                <a:gd name="T11" fmla="*/ 843 h 1011"/>
                <a:gd name="T12" fmla="*/ 589 w 800"/>
                <a:gd name="T13" fmla="*/ 800 h 1011"/>
                <a:gd name="T14" fmla="*/ 505 w 800"/>
                <a:gd name="T15" fmla="*/ 716 h 1011"/>
                <a:gd name="T16" fmla="*/ 589 w 800"/>
                <a:gd name="T17" fmla="*/ 674 h 1011"/>
                <a:gd name="T18" fmla="*/ 505 w 800"/>
                <a:gd name="T19" fmla="*/ 590 h 1011"/>
                <a:gd name="T20" fmla="*/ 589 w 800"/>
                <a:gd name="T21" fmla="*/ 548 h 1011"/>
                <a:gd name="T22" fmla="*/ 505 w 800"/>
                <a:gd name="T23" fmla="*/ 464 h 1011"/>
                <a:gd name="T24" fmla="*/ 589 w 800"/>
                <a:gd name="T25" fmla="*/ 421 h 1011"/>
                <a:gd name="T26" fmla="*/ 505 w 800"/>
                <a:gd name="T27" fmla="*/ 337 h 1011"/>
                <a:gd name="T28" fmla="*/ 589 w 800"/>
                <a:gd name="T29" fmla="*/ 295 h 1011"/>
                <a:gd name="T30" fmla="*/ 505 w 800"/>
                <a:gd name="T31" fmla="*/ 211 h 1011"/>
                <a:gd name="T32" fmla="*/ 589 w 800"/>
                <a:gd name="T33" fmla="*/ 169 h 1011"/>
                <a:gd name="T34" fmla="*/ 505 w 800"/>
                <a:gd name="T35" fmla="*/ 43 h 1011"/>
                <a:gd name="T36" fmla="*/ 758 w 800"/>
                <a:gd name="T37" fmla="*/ 969 h 1011"/>
                <a:gd name="T38" fmla="*/ 130 w 800"/>
                <a:gd name="T39" fmla="*/ 52 h 1011"/>
                <a:gd name="T40" fmla="*/ 0 w 800"/>
                <a:gd name="T41" fmla="*/ 253 h 1011"/>
                <a:gd name="T42" fmla="*/ 105 w 800"/>
                <a:gd name="T43" fmla="*/ 969 h 1011"/>
                <a:gd name="T44" fmla="*/ 295 w 800"/>
                <a:gd name="T45" fmla="*/ 864 h 1011"/>
                <a:gd name="T46" fmla="*/ 291 w 800"/>
                <a:gd name="T47" fmla="*/ 241 h 1011"/>
                <a:gd name="T48" fmla="*/ 147 w 800"/>
                <a:gd name="T49" fmla="*/ 102 h 1011"/>
                <a:gd name="T50" fmla="*/ 117 w 800"/>
                <a:gd name="T51" fmla="*/ 148 h 1011"/>
                <a:gd name="T52" fmla="*/ 42 w 800"/>
                <a:gd name="T53" fmla="*/ 347 h 1011"/>
                <a:gd name="T54" fmla="*/ 84 w 800"/>
                <a:gd name="T55" fmla="*/ 716 h 1011"/>
                <a:gd name="T56" fmla="*/ 42 w 800"/>
                <a:gd name="T57" fmla="*/ 347 h 1011"/>
                <a:gd name="T58" fmla="*/ 189 w 800"/>
                <a:gd name="T59" fmla="*/ 927 h 1011"/>
                <a:gd name="T60" fmla="*/ 42 w 800"/>
                <a:gd name="T61" fmla="*/ 864 h 1011"/>
                <a:gd name="T62" fmla="*/ 253 w 800"/>
                <a:gd name="T63" fmla="*/ 843 h 1011"/>
                <a:gd name="T64" fmla="*/ 253 w 800"/>
                <a:gd name="T65" fmla="*/ 800 h 1011"/>
                <a:gd name="T66" fmla="*/ 42 w 800"/>
                <a:gd name="T67" fmla="*/ 758 h 1011"/>
                <a:gd name="T68" fmla="*/ 253 w 800"/>
                <a:gd name="T69" fmla="*/ 800 h 1011"/>
                <a:gd name="T70" fmla="*/ 126 w 800"/>
                <a:gd name="T71" fmla="*/ 347 h 1011"/>
                <a:gd name="T72" fmla="*/ 168 w 800"/>
                <a:gd name="T73" fmla="*/ 347 h 1011"/>
                <a:gd name="T74" fmla="*/ 126 w 800"/>
                <a:gd name="T75" fmla="*/ 716 h 1011"/>
                <a:gd name="T76" fmla="*/ 211 w 800"/>
                <a:gd name="T77" fmla="*/ 716 h 1011"/>
                <a:gd name="T78" fmla="*/ 253 w 800"/>
                <a:gd name="T79" fmla="*/ 347 h 1011"/>
                <a:gd name="T80" fmla="*/ 253 w 800"/>
                <a:gd name="T81" fmla="*/ 274 h 1011"/>
                <a:gd name="T82" fmla="*/ 168 w 800"/>
                <a:gd name="T83" fmla="*/ 274 h 1011"/>
                <a:gd name="T84" fmla="*/ 126 w 800"/>
                <a:gd name="T85" fmla="*/ 274 h 1011"/>
                <a:gd name="T86" fmla="*/ 42 w 800"/>
                <a:gd name="T87" fmla="*/ 274 h 1011"/>
                <a:gd name="T88" fmla="*/ 88 w 800"/>
                <a:gd name="T89" fmla="*/ 190 h 1011"/>
                <a:gd name="T90" fmla="*/ 253 w 800"/>
                <a:gd name="T91" fmla="*/ 259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0" h="1011">
                  <a:moveTo>
                    <a:pt x="779" y="0"/>
                  </a:moveTo>
                  <a:cubicBezTo>
                    <a:pt x="484" y="0"/>
                    <a:pt x="484" y="0"/>
                    <a:pt x="484" y="0"/>
                  </a:cubicBezTo>
                  <a:cubicBezTo>
                    <a:pt x="473" y="0"/>
                    <a:pt x="463" y="10"/>
                    <a:pt x="463" y="21"/>
                  </a:cubicBezTo>
                  <a:cubicBezTo>
                    <a:pt x="463" y="990"/>
                    <a:pt x="463" y="990"/>
                    <a:pt x="463" y="990"/>
                  </a:cubicBezTo>
                  <a:cubicBezTo>
                    <a:pt x="463" y="1001"/>
                    <a:pt x="473" y="1011"/>
                    <a:pt x="484" y="1011"/>
                  </a:cubicBezTo>
                  <a:cubicBezTo>
                    <a:pt x="779" y="1011"/>
                    <a:pt x="779" y="1011"/>
                    <a:pt x="779" y="1011"/>
                  </a:cubicBezTo>
                  <a:cubicBezTo>
                    <a:pt x="791" y="1011"/>
                    <a:pt x="800" y="1001"/>
                    <a:pt x="800" y="990"/>
                  </a:cubicBezTo>
                  <a:cubicBezTo>
                    <a:pt x="800" y="21"/>
                    <a:pt x="800" y="21"/>
                    <a:pt x="800" y="21"/>
                  </a:cubicBezTo>
                  <a:cubicBezTo>
                    <a:pt x="800" y="10"/>
                    <a:pt x="791" y="0"/>
                    <a:pt x="779" y="0"/>
                  </a:cubicBezTo>
                  <a:close/>
                  <a:moveTo>
                    <a:pt x="758" y="969"/>
                  </a:moveTo>
                  <a:cubicBezTo>
                    <a:pt x="505" y="969"/>
                    <a:pt x="505" y="969"/>
                    <a:pt x="505" y="969"/>
                  </a:cubicBezTo>
                  <a:cubicBezTo>
                    <a:pt x="505" y="843"/>
                    <a:pt x="505" y="843"/>
                    <a:pt x="505" y="843"/>
                  </a:cubicBezTo>
                  <a:cubicBezTo>
                    <a:pt x="589" y="843"/>
                    <a:pt x="589" y="843"/>
                    <a:pt x="589" y="843"/>
                  </a:cubicBezTo>
                  <a:cubicBezTo>
                    <a:pt x="589" y="800"/>
                    <a:pt x="589" y="800"/>
                    <a:pt x="589" y="800"/>
                  </a:cubicBezTo>
                  <a:cubicBezTo>
                    <a:pt x="505" y="800"/>
                    <a:pt x="505" y="800"/>
                    <a:pt x="505" y="800"/>
                  </a:cubicBezTo>
                  <a:cubicBezTo>
                    <a:pt x="505" y="716"/>
                    <a:pt x="505" y="716"/>
                    <a:pt x="505" y="716"/>
                  </a:cubicBezTo>
                  <a:cubicBezTo>
                    <a:pt x="589" y="716"/>
                    <a:pt x="589" y="716"/>
                    <a:pt x="589" y="716"/>
                  </a:cubicBezTo>
                  <a:cubicBezTo>
                    <a:pt x="589" y="674"/>
                    <a:pt x="589" y="674"/>
                    <a:pt x="589" y="674"/>
                  </a:cubicBezTo>
                  <a:cubicBezTo>
                    <a:pt x="505" y="674"/>
                    <a:pt x="505" y="674"/>
                    <a:pt x="505" y="674"/>
                  </a:cubicBezTo>
                  <a:cubicBezTo>
                    <a:pt x="505" y="590"/>
                    <a:pt x="505" y="590"/>
                    <a:pt x="505" y="590"/>
                  </a:cubicBezTo>
                  <a:cubicBezTo>
                    <a:pt x="589" y="590"/>
                    <a:pt x="589" y="590"/>
                    <a:pt x="589" y="590"/>
                  </a:cubicBezTo>
                  <a:cubicBezTo>
                    <a:pt x="589" y="548"/>
                    <a:pt x="589" y="548"/>
                    <a:pt x="589" y="548"/>
                  </a:cubicBezTo>
                  <a:cubicBezTo>
                    <a:pt x="505" y="548"/>
                    <a:pt x="505" y="548"/>
                    <a:pt x="505" y="548"/>
                  </a:cubicBezTo>
                  <a:cubicBezTo>
                    <a:pt x="505" y="464"/>
                    <a:pt x="505" y="464"/>
                    <a:pt x="505" y="464"/>
                  </a:cubicBezTo>
                  <a:cubicBezTo>
                    <a:pt x="589" y="464"/>
                    <a:pt x="589" y="464"/>
                    <a:pt x="589" y="464"/>
                  </a:cubicBezTo>
                  <a:cubicBezTo>
                    <a:pt x="589" y="421"/>
                    <a:pt x="589" y="421"/>
                    <a:pt x="589" y="421"/>
                  </a:cubicBezTo>
                  <a:cubicBezTo>
                    <a:pt x="505" y="421"/>
                    <a:pt x="505" y="421"/>
                    <a:pt x="505" y="421"/>
                  </a:cubicBezTo>
                  <a:cubicBezTo>
                    <a:pt x="505" y="337"/>
                    <a:pt x="505" y="337"/>
                    <a:pt x="505" y="337"/>
                  </a:cubicBezTo>
                  <a:cubicBezTo>
                    <a:pt x="589" y="337"/>
                    <a:pt x="589" y="337"/>
                    <a:pt x="589" y="337"/>
                  </a:cubicBezTo>
                  <a:cubicBezTo>
                    <a:pt x="589" y="295"/>
                    <a:pt x="589" y="295"/>
                    <a:pt x="589" y="295"/>
                  </a:cubicBezTo>
                  <a:cubicBezTo>
                    <a:pt x="505" y="295"/>
                    <a:pt x="505" y="295"/>
                    <a:pt x="505" y="295"/>
                  </a:cubicBezTo>
                  <a:cubicBezTo>
                    <a:pt x="505" y="211"/>
                    <a:pt x="505" y="211"/>
                    <a:pt x="505" y="211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9" y="169"/>
                    <a:pt x="589" y="169"/>
                    <a:pt x="589" y="169"/>
                  </a:cubicBezTo>
                  <a:cubicBezTo>
                    <a:pt x="505" y="169"/>
                    <a:pt x="505" y="169"/>
                    <a:pt x="505" y="169"/>
                  </a:cubicBezTo>
                  <a:cubicBezTo>
                    <a:pt x="505" y="43"/>
                    <a:pt x="505" y="43"/>
                    <a:pt x="505" y="43"/>
                  </a:cubicBezTo>
                  <a:cubicBezTo>
                    <a:pt x="758" y="43"/>
                    <a:pt x="758" y="43"/>
                    <a:pt x="758" y="43"/>
                  </a:cubicBezTo>
                  <a:lnTo>
                    <a:pt x="758" y="969"/>
                  </a:lnTo>
                  <a:close/>
                  <a:moveTo>
                    <a:pt x="165" y="52"/>
                  </a:moveTo>
                  <a:cubicBezTo>
                    <a:pt x="157" y="40"/>
                    <a:pt x="138" y="40"/>
                    <a:pt x="130" y="52"/>
                  </a:cubicBezTo>
                  <a:cubicBezTo>
                    <a:pt x="4" y="241"/>
                    <a:pt x="4" y="241"/>
                    <a:pt x="4" y="241"/>
                  </a:cubicBezTo>
                  <a:cubicBezTo>
                    <a:pt x="1" y="245"/>
                    <a:pt x="0" y="249"/>
                    <a:pt x="0" y="253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0" y="922"/>
                    <a:pt x="47" y="969"/>
                    <a:pt x="105" y="969"/>
                  </a:cubicBezTo>
                  <a:cubicBezTo>
                    <a:pt x="189" y="969"/>
                    <a:pt x="189" y="969"/>
                    <a:pt x="189" y="969"/>
                  </a:cubicBezTo>
                  <a:cubicBezTo>
                    <a:pt x="248" y="969"/>
                    <a:pt x="295" y="922"/>
                    <a:pt x="295" y="864"/>
                  </a:cubicBezTo>
                  <a:cubicBezTo>
                    <a:pt x="295" y="253"/>
                    <a:pt x="295" y="253"/>
                    <a:pt x="295" y="253"/>
                  </a:cubicBezTo>
                  <a:cubicBezTo>
                    <a:pt x="295" y="249"/>
                    <a:pt x="293" y="245"/>
                    <a:pt x="291" y="241"/>
                  </a:cubicBezTo>
                  <a:lnTo>
                    <a:pt x="165" y="52"/>
                  </a:lnTo>
                  <a:close/>
                  <a:moveTo>
                    <a:pt x="147" y="102"/>
                  </a:moveTo>
                  <a:cubicBezTo>
                    <a:pt x="178" y="148"/>
                    <a:pt x="178" y="148"/>
                    <a:pt x="178" y="148"/>
                  </a:cubicBezTo>
                  <a:cubicBezTo>
                    <a:pt x="117" y="148"/>
                    <a:pt x="117" y="148"/>
                    <a:pt x="117" y="148"/>
                  </a:cubicBezTo>
                  <a:lnTo>
                    <a:pt x="147" y="102"/>
                  </a:lnTo>
                  <a:close/>
                  <a:moveTo>
                    <a:pt x="42" y="347"/>
                  </a:moveTo>
                  <a:cubicBezTo>
                    <a:pt x="55" y="354"/>
                    <a:pt x="69" y="358"/>
                    <a:pt x="84" y="358"/>
                  </a:cubicBezTo>
                  <a:cubicBezTo>
                    <a:pt x="84" y="716"/>
                    <a:pt x="84" y="716"/>
                    <a:pt x="84" y="716"/>
                  </a:cubicBezTo>
                  <a:cubicBezTo>
                    <a:pt x="42" y="716"/>
                    <a:pt x="42" y="716"/>
                    <a:pt x="42" y="716"/>
                  </a:cubicBezTo>
                  <a:lnTo>
                    <a:pt x="42" y="347"/>
                  </a:lnTo>
                  <a:close/>
                  <a:moveTo>
                    <a:pt x="253" y="864"/>
                  </a:moveTo>
                  <a:cubicBezTo>
                    <a:pt x="253" y="898"/>
                    <a:pt x="224" y="927"/>
                    <a:pt x="189" y="927"/>
                  </a:cubicBezTo>
                  <a:cubicBezTo>
                    <a:pt x="105" y="927"/>
                    <a:pt x="105" y="927"/>
                    <a:pt x="105" y="927"/>
                  </a:cubicBezTo>
                  <a:cubicBezTo>
                    <a:pt x="70" y="927"/>
                    <a:pt x="42" y="898"/>
                    <a:pt x="42" y="864"/>
                  </a:cubicBezTo>
                  <a:cubicBezTo>
                    <a:pt x="42" y="843"/>
                    <a:pt x="42" y="843"/>
                    <a:pt x="42" y="843"/>
                  </a:cubicBezTo>
                  <a:cubicBezTo>
                    <a:pt x="253" y="843"/>
                    <a:pt x="253" y="843"/>
                    <a:pt x="253" y="843"/>
                  </a:cubicBezTo>
                  <a:lnTo>
                    <a:pt x="253" y="864"/>
                  </a:lnTo>
                  <a:close/>
                  <a:moveTo>
                    <a:pt x="253" y="800"/>
                  </a:moveTo>
                  <a:cubicBezTo>
                    <a:pt x="42" y="800"/>
                    <a:pt x="42" y="800"/>
                    <a:pt x="42" y="800"/>
                  </a:cubicBezTo>
                  <a:cubicBezTo>
                    <a:pt x="42" y="758"/>
                    <a:pt x="42" y="758"/>
                    <a:pt x="42" y="758"/>
                  </a:cubicBezTo>
                  <a:cubicBezTo>
                    <a:pt x="253" y="758"/>
                    <a:pt x="253" y="758"/>
                    <a:pt x="253" y="758"/>
                  </a:cubicBezTo>
                  <a:lnTo>
                    <a:pt x="253" y="800"/>
                  </a:lnTo>
                  <a:close/>
                  <a:moveTo>
                    <a:pt x="126" y="716"/>
                  </a:moveTo>
                  <a:cubicBezTo>
                    <a:pt x="126" y="347"/>
                    <a:pt x="126" y="347"/>
                    <a:pt x="126" y="347"/>
                  </a:cubicBezTo>
                  <a:cubicBezTo>
                    <a:pt x="134" y="342"/>
                    <a:pt x="141" y="337"/>
                    <a:pt x="147" y="330"/>
                  </a:cubicBezTo>
                  <a:cubicBezTo>
                    <a:pt x="153" y="337"/>
                    <a:pt x="160" y="342"/>
                    <a:pt x="168" y="347"/>
                  </a:cubicBezTo>
                  <a:cubicBezTo>
                    <a:pt x="168" y="716"/>
                    <a:pt x="168" y="716"/>
                    <a:pt x="168" y="716"/>
                  </a:cubicBezTo>
                  <a:lnTo>
                    <a:pt x="126" y="716"/>
                  </a:lnTo>
                  <a:close/>
                  <a:moveTo>
                    <a:pt x="253" y="716"/>
                  </a:moveTo>
                  <a:cubicBezTo>
                    <a:pt x="211" y="716"/>
                    <a:pt x="211" y="716"/>
                    <a:pt x="211" y="716"/>
                  </a:cubicBezTo>
                  <a:cubicBezTo>
                    <a:pt x="211" y="358"/>
                    <a:pt x="211" y="358"/>
                    <a:pt x="211" y="358"/>
                  </a:cubicBezTo>
                  <a:cubicBezTo>
                    <a:pt x="226" y="358"/>
                    <a:pt x="240" y="354"/>
                    <a:pt x="253" y="347"/>
                  </a:cubicBezTo>
                  <a:lnTo>
                    <a:pt x="253" y="716"/>
                  </a:lnTo>
                  <a:close/>
                  <a:moveTo>
                    <a:pt x="253" y="274"/>
                  </a:moveTo>
                  <a:cubicBezTo>
                    <a:pt x="253" y="297"/>
                    <a:pt x="234" y="316"/>
                    <a:pt x="211" y="316"/>
                  </a:cubicBezTo>
                  <a:cubicBezTo>
                    <a:pt x="187" y="316"/>
                    <a:pt x="168" y="297"/>
                    <a:pt x="168" y="274"/>
                  </a:cubicBezTo>
                  <a:cubicBezTo>
                    <a:pt x="168" y="262"/>
                    <a:pt x="159" y="253"/>
                    <a:pt x="147" y="253"/>
                  </a:cubicBezTo>
                  <a:cubicBezTo>
                    <a:pt x="136" y="253"/>
                    <a:pt x="126" y="262"/>
                    <a:pt x="126" y="274"/>
                  </a:cubicBezTo>
                  <a:cubicBezTo>
                    <a:pt x="126" y="297"/>
                    <a:pt x="107" y="316"/>
                    <a:pt x="84" y="316"/>
                  </a:cubicBezTo>
                  <a:cubicBezTo>
                    <a:pt x="61" y="316"/>
                    <a:pt x="42" y="297"/>
                    <a:pt x="42" y="274"/>
                  </a:cubicBezTo>
                  <a:cubicBezTo>
                    <a:pt x="42" y="259"/>
                    <a:pt x="42" y="259"/>
                    <a:pt x="42" y="259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206" y="190"/>
                    <a:pt x="206" y="190"/>
                    <a:pt x="206" y="190"/>
                  </a:cubicBezTo>
                  <a:cubicBezTo>
                    <a:pt x="253" y="259"/>
                    <a:pt x="253" y="259"/>
                    <a:pt x="253" y="259"/>
                  </a:cubicBezTo>
                  <a:lnTo>
                    <a:pt x="253" y="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994577" y="1497372"/>
            <a:ext cx="1061829" cy="2616116"/>
            <a:chOff x="2994577" y="1497372"/>
            <a:chExt cx="1061829" cy="2616116"/>
          </a:xfrm>
        </p:grpSpPr>
        <p:sp>
          <p:nvSpPr>
            <p:cNvPr id="5" name="Oval 3"/>
            <p:cNvSpPr/>
            <p:nvPr/>
          </p:nvSpPr>
          <p:spPr>
            <a:xfrm>
              <a:off x="3355641" y="3402372"/>
              <a:ext cx="317234" cy="3172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5" name="Oval 13"/>
            <p:cNvSpPr/>
            <p:nvPr/>
          </p:nvSpPr>
          <p:spPr>
            <a:xfrm>
              <a:off x="3446717" y="2411541"/>
              <a:ext cx="135082" cy="13508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0" name="Straight Connector 18"/>
            <p:cNvCxnSpPr>
              <a:stCxn id="5" idx="0"/>
              <a:endCxn id="15" idx="4"/>
            </p:cNvCxnSpPr>
            <p:nvPr/>
          </p:nvCxnSpPr>
          <p:spPr>
            <a:xfrm flipV="1">
              <a:off x="3514258" y="2546624"/>
              <a:ext cx="0" cy="855749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5"/>
            <p:cNvSpPr/>
            <p:nvPr/>
          </p:nvSpPr>
          <p:spPr>
            <a:xfrm>
              <a:off x="3090975" y="1497372"/>
              <a:ext cx="846566" cy="84656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TextBox 32"/>
            <p:cNvSpPr txBox="1"/>
            <p:nvPr/>
          </p:nvSpPr>
          <p:spPr>
            <a:xfrm>
              <a:off x="299457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40" name="Freeform: Shape 38"/>
            <p:cNvSpPr>
              <a:spLocks/>
            </p:cNvSpPr>
            <p:nvPr/>
          </p:nvSpPr>
          <p:spPr bwMode="auto">
            <a:xfrm>
              <a:off x="3283137" y="1662262"/>
              <a:ext cx="452120" cy="547880"/>
            </a:xfrm>
            <a:custGeom>
              <a:avLst/>
              <a:gdLst>
                <a:gd name="T0" fmla="*/ 487 w 800"/>
                <a:gd name="T1" fmla="*/ 761 h 969"/>
                <a:gd name="T2" fmla="*/ 487 w 800"/>
                <a:gd name="T3" fmla="*/ 605 h 969"/>
                <a:gd name="T4" fmla="*/ 136 w 800"/>
                <a:gd name="T5" fmla="*/ 254 h 969"/>
                <a:gd name="T6" fmla="*/ 275 w 800"/>
                <a:gd name="T7" fmla="*/ 254 h 969"/>
                <a:gd name="T8" fmla="*/ 275 w 800"/>
                <a:gd name="T9" fmla="*/ 211 h 969"/>
                <a:gd name="T10" fmla="*/ 64 w 800"/>
                <a:gd name="T11" fmla="*/ 211 h 969"/>
                <a:gd name="T12" fmla="*/ 64 w 800"/>
                <a:gd name="T13" fmla="*/ 423 h 969"/>
                <a:gd name="T14" fmla="*/ 106 w 800"/>
                <a:gd name="T15" fmla="*/ 423 h 969"/>
                <a:gd name="T16" fmla="*/ 106 w 800"/>
                <a:gd name="T17" fmla="*/ 283 h 969"/>
                <a:gd name="T18" fmla="*/ 445 w 800"/>
                <a:gd name="T19" fmla="*/ 622 h 969"/>
                <a:gd name="T20" fmla="*/ 445 w 800"/>
                <a:gd name="T21" fmla="*/ 761 h 969"/>
                <a:gd name="T22" fmla="*/ 360 w 800"/>
                <a:gd name="T23" fmla="*/ 863 h 969"/>
                <a:gd name="T24" fmla="*/ 466 w 800"/>
                <a:gd name="T25" fmla="*/ 969 h 969"/>
                <a:gd name="T26" fmla="*/ 572 w 800"/>
                <a:gd name="T27" fmla="*/ 863 h 969"/>
                <a:gd name="T28" fmla="*/ 487 w 800"/>
                <a:gd name="T29" fmla="*/ 761 h 969"/>
                <a:gd name="T30" fmla="*/ 466 w 800"/>
                <a:gd name="T31" fmla="*/ 931 h 969"/>
                <a:gd name="T32" fmla="*/ 403 w 800"/>
                <a:gd name="T33" fmla="*/ 867 h 969"/>
                <a:gd name="T34" fmla="*/ 466 w 800"/>
                <a:gd name="T35" fmla="*/ 804 h 969"/>
                <a:gd name="T36" fmla="*/ 529 w 800"/>
                <a:gd name="T37" fmla="*/ 867 h 969"/>
                <a:gd name="T38" fmla="*/ 466 w 800"/>
                <a:gd name="T39" fmla="*/ 931 h 969"/>
                <a:gd name="T40" fmla="*/ 178 w 800"/>
                <a:gd name="T41" fmla="*/ 592 h 969"/>
                <a:gd name="T42" fmla="*/ 106 w 800"/>
                <a:gd name="T43" fmla="*/ 668 h 969"/>
                <a:gd name="T44" fmla="*/ 30 w 800"/>
                <a:gd name="T45" fmla="*/ 592 h 969"/>
                <a:gd name="T46" fmla="*/ 0 w 800"/>
                <a:gd name="T47" fmla="*/ 622 h 969"/>
                <a:gd name="T48" fmla="*/ 77 w 800"/>
                <a:gd name="T49" fmla="*/ 698 h 969"/>
                <a:gd name="T50" fmla="*/ 0 w 800"/>
                <a:gd name="T51" fmla="*/ 770 h 969"/>
                <a:gd name="T52" fmla="*/ 30 w 800"/>
                <a:gd name="T53" fmla="*/ 800 h 969"/>
                <a:gd name="T54" fmla="*/ 106 w 800"/>
                <a:gd name="T55" fmla="*/ 728 h 969"/>
                <a:gd name="T56" fmla="*/ 178 w 800"/>
                <a:gd name="T57" fmla="*/ 800 h 969"/>
                <a:gd name="T58" fmla="*/ 208 w 800"/>
                <a:gd name="T59" fmla="*/ 770 h 969"/>
                <a:gd name="T60" fmla="*/ 136 w 800"/>
                <a:gd name="T61" fmla="*/ 698 h 969"/>
                <a:gd name="T62" fmla="*/ 208 w 800"/>
                <a:gd name="T63" fmla="*/ 622 h 969"/>
                <a:gd name="T64" fmla="*/ 178 w 800"/>
                <a:gd name="T65" fmla="*/ 592 h 969"/>
                <a:gd name="T66" fmla="*/ 800 w 800"/>
                <a:gd name="T67" fmla="*/ 325 h 969"/>
                <a:gd name="T68" fmla="*/ 771 w 800"/>
                <a:gd name="T69" fmla="*/ 296 h 969"/>
                <a:gd name="T70" fmla="*/ 699 w 800"/>
                <a:gd name="T71" fmla="*/ 372 h 969"/>
                <a:gd name="T72" fmla="*/ 623 w 800"/>
                <a:gd name="T73" fmla="*/ 296 h 969"/>
                <a:gd name="T74" fmla="*/ 593 w 800"/>
                <a:gd name="T75" fmla="*/ 325 h 969"/>
                <a:gd name="T76" fmla="*/ 669 w 800"/>
                <a:gd name="T77" fmla="*/ 402 h 969"/>
                <a:gd name="T78" fmla="*/ 593 w 800"/>
                <a:gd name="T79" fmla="*/ 474 h 969"/>
                <a:gd name="T80" fmla="*/ 623 w 800"/>
                <a:gd name="T81" fmla="*/ 503 h 969"/>
                <a:gd name="T82" fmla="*/ 699 w 800"/>
                <a:gd name="T83" fmla="*/ 431 h 969"/>
                <a:gd name="T84" fmla="*/ 771 w 800"/>
                <a:gd name="T85" fmla="*/ 503 h 969"/>
                <a:gd name="T86" fmla="*/ 800 w 800"/>
                <a:gd name="T87" fmla="*/ 474 h 969"/>
                <a:gd name="T88" fmla="*/ 729 w 800"/>
                <a:gd name="T89" fmla="*/ 402 h 969"/>
                <a:gd name="T90" fmla="*/ 800 w 800"/>
                <a:gd name="T91" fmla="*/ 325 h 969"/>
                <a:gd name="T92" fmla="*/ 559 w 800"/>
                <a:gd name="T93" fmla="*/ 0 h 969"/>
                <a:gd name="T94" fmla="*/ 487 w 800"/>
                <a:gd name="T95" fmla="*/ 76 h 969"/>
                <a:gd name="T96" fmla="*/ 411 w 800"/>
                <a:gd name="T97" fmla="*/ 0 h 969"/>
                <a:gd name="T98" fmla="*/ 381 w 800"/>
                <a:gd name="T99" fmla="*/ 29 h 969"/>
                <a:gd name="T100" fmla="*/ 458 w 800"/>
                <a:gd name="T101" fmla="*/ 105 h 969"/>
                <a:gd name="T102" fmla="*/ 381 w 800"/>
                <a:gd name="T103" fmla="*/ 177 h 969"/>
                <a:gd name="T104" fmla="*/ 411 w 800"/>
                <a:gd name="T105" fmla="*/ 207 h 969"/>
                <a:gd name="T106" fmla="*/ 487 w 800"/>
                <a:gd name="T107" fmla="*/ 135 h 969"/>
                <a:gd name="T108" fmla="*/ 559 w 800"/>
                <a:gd name="T109" fmla="*/ 207 h 969"/>
                <a:gd name="T110" fmla="*/ 589 w 800"/>
                <a:gd name="T111" fmla="*/ 177 h 969"/>
                <a:gd name="T112" fmla="*/ 517 w 800"/>
                <a:gd name="T113" fmla="*/ 105 h 969"/>
                <a:gd name="T114" fmla="*/ 589 w 800"/>
                <a:gd name="T115" fmla="*/ 29 h 969"/>
                <a:gd name="T116" fmla="*/ 559 w 800"/>
                <a:gd name="T117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" h="969">
                  <a:moveTo>
                    <a:pt x="487" y="761"/>
                  </a:moveTo>
                  <a:cubicBezTo>
                    <a:pt x="487" y="605"/>
                    <a:pt x="487" y="605"/>
                    <a:pt x="487" y="605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275" y="254"/>
                    <a:pt x="275" y="254"/>
                    <a:pt x="275" y="254"/>
                  </a:cubicBezTo>
                  <a:cubicBezTo>
                    <a:pt x="275" y="211"/>
                    <a:pt x="275" y="211"/>
                    <a:pt x="275" y="211"/>
                  </a:cubicBezTo>
                  <a:cubicBezTo>
                    <a:pt x="64" y="211"/>
                    <a:pt x="64" y="211"/>
                    <a:pt x="64" y="211"/>
                  </a:cubicBezTo>
                  <a:cubicBezTo>
                    <a:pt x="64" y="423"/>
                    <a:pt x="64" y="423"/>
                    <a:pt x="64" y="423"/>
                  </a:cubicBezTo>
                  <a:cubicBezTo>
                    <a:pt x="106" y="423"/>
                    <a:pt x="106" y="423"/>
                    <a:pt x="106" y="423"/>
                  </a:cubicBezTo>
                  <a:cubicBezTo>
                    <a:pt x="106" y="283"/>
                    <a:pt x="106" y="283"/>
                    <a:pt x="106" y="283"/>
                  </a:cubicBezTo>
                  <a:cubicBezTo>
                    <a:pt x="445" y="622"/>
                    <a:pt x="445" y="622"/>
                    <a:pt x="445" y="622"/>
                  </a:cubicBezTo>
                  <a:cubicBezTo>
                    <a:pt x="445" y="761"/>
                    <a:pt x="445" y="761"/>
                    <a:pt x="445" y="761"/>
                  </a:cubicBezTo>
                  <a:cubicBezTo>
                    <a:pt x="398" y="770"/>
                    <a:pt x="360" y="812"/>
                    <a:pt x="360" y="863"/>
                  </a:cubicBezTo>
                  <a:cubicBezTo>
                    <a:pt x="360" y="922"/>
                    <a:pt x="407" y="969"/>
                    <a:pt x="466" y="969"/>
                  </a:cubicBezTo>
                  <a:cubicBezTo>
                    <a:pt x="525" y="969"/>
                    <a:pt x="572" y="922"/>
                    <a:pt x="572" y="863"/>
                  </a:cubicBezTo>
                  <a:cubicBezTo>
                    <a:pt x="572" y="817"/>
                    <a:pt x="534" y="774"/>
                    <a:pt x="487" y="761"/>
                  </a:cubicBezTo>
                  <a:close/>
                  <a:moveTo>
                    <a:pt x="466" y="931"/>
                  </a:moveTo>
                  <a:cubicBezTo>
                    <a:pt x="432" y="931"/>
                    <a:pt x="403" y="901"/>
                    <a:pt x="403" y="867"/>
                  </a:cubicBezTo>
                  <a:cubicBezTo>
                    <a:pt x="403" y="834"/>
                    <a:pt x="428" y="804"/>
                    <a:pt x="466" y="804"/>
                  </a:cubicBezTo>
                  <a:cubicBezTo>
                    <a:pt x="504" y="804"/>
                    <a:pt x="529" y="834"/>
                    <a:pt x="529" y="867"/>
                  </a:cubicBezTo>
                  <a:cubicBezTo>
                    <a:pt x="529" y="901"/>
                    <a:pt x="500" y="931"/>
                    <a:pt x="466" y="931"/>
                  </a:cubicBezTo>
                  <a:close/>
                  <a:moveTo>
                    <a:pt x="178" y="592"/>
                  </a:moveTo>
                  <a:cubicBezTo>
                    <a:pt x="106" y="668"/>
                    <a:pt x="106" y="668"/>
                    <a:pt x="106" y="668"/>
                  </a:cubicBezTo>
                  <a:cubicBezTo>
                    <a:pt x="30" y="592"/>
                    <a:pt x="30" y="592"/>
                    <a:pt x="30" y="592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77" y="698"/>
                    <a:pt x="77" y="698"/>
                    <a:pt x="77" y="698"/>
                  </a:cubicBezTo>
                  <a:cubicBezTo>
                    <a:pt x="0" y="770"/>
                    <a:pt x="0" y="770"/>
                    <a:pt x="0" y="770"/>
                  </a:cubicBezTo>
                  <a:cubicBezTo>
                    <a:pt x="30" y="800"/>
                    <a:pt x="30" y="800"/>
                    <a:pt x="30" y="800"/>
                  </a:cubicBezTo>
                  <a:cubicBezTo>
                    <a:pt x="106" y="728"/>
                    <a:pt x="106" y="728"/>
                    <a:pt x="106" y="728"/>
                  </a:cubicBezTo>
                  <a:cubicBezTo>
                    <a:pt x="178" y="800"/>
                    <a:pt x="178" y="800"/>
                    <a:pt x="178" y="800"/>
                  </a:cubicBezTo>
                  <a:cubicBezTo>
                    <a:pt x="208" y="770"/>
                    <a:pt x="208" y="770"/>
                    <a:pt x="208" y="770"/>
                  </a:cubicBezTo>
                  <a:cubicBezTo>
                    <a:pt x="136" y="698"/>
                    <a:pt x="136" y="698"/>
                    <a:pt x="136" y="698"/>
                  </a:cubicBezTo>
                  <a:cubicBezTo>
                    <a:pt x="208" y="622"/>
                    <a:pt x="208" y="622"/>
                    <a:pt x="208" y="622"/>
                  </a:cubicBezTo>
                  <a:lnTo>
                    <a:pt x="178" y="592"/>
                  </a:lnTo>
                  <a:close/>
                  <a:moveTo>
                    <a:pt x="800" y="325"/>
                  </a:moveTo>
                  <a:cubicBezTo>
                    <a:pt x="771" y="296"/>
                    <a:pt x="771" y="296"/>
                    <a:pt x="771" y="296"/>
                  </a:cubicBezTo>
                  <a:cubicBezTo>
                    <a:pt x="699" y="372"/>
                    <a:pt x="699" y="372"/>
                    <a:pt x="699" y="372"/>
                  </a:cubicBezTo>
                  <a:cubicBezTo>
                    <a:pt x="623" y="296"/>
                    <a:pt x="623" y="296"/>
                    <a:pt x="623" y="296"/>
                  </a:cubicBezTo>
                  <a:cubicBezTo>
                    <a:pt x="593" y="325"/>
                    <a:pt x="593" y="325"/>
                    <a:pt x="593" y="325"/>
                  </a:cubicBezTo>
                  <a:cubicBezTo>
                    <a:pt x="669" y="402"/>
                    <a:pt x="669" y="402"/>
                    <a:pt x="669" y="402"/>
                  </a:cubicBezTo>
                  <a:cubicBezTo>
                    <a:pt x="593" y="474"/>
                    <a:pt x="593" y="474"/>
                    <a:pt x="593" y="474"/>
                  </a:cubicBezTo>
                  <a:cubicBezTo>
                    <a:pt x="623" y="503"/>
                    <a:pt x="623" y="503"/>
                    <a:pt x="623" y="503"/>
                  </a:cubicBezTo>
                  <a:cubicBezTo>
                    <a:pt x="699" y="431"/>
                    <a:pt x="699" y="431"/>
                    <a:pt x="699" y="431"/>
                  </a:cubicBezTo>
                  <a:cubicBezTo>
                    <a:pt x="771" y="503"/>
                    <a:pt x="771" y="503"/>
                    <a:pt x="771" y="503"/>
                  </a:cubicBezTo>
                  <a:cubicBezTo>
                    <a:pt x="800" y="474"/>
                    <a:pt x="800" y="474"/>
                    <a:pt x="800" y="474"/>
                  </a:cubicBezTo>
                  <a:cubicBezTo>
                    <a:pt x="729" y="402"/>
                    <a:pt x="729" y="402"/>
                    <a:pt x="729" y="402"/>
                  </a:cubicBezTo>
                  <a:lnTo>
                    <a:pt x="800" y="325"/>
                  </a:lnTo>
                  <a:close/>
                  <a:moveTo>
                    <a:pt x="559" y="0"/>
                  </a:moveTo>
                  <a:cubicBezTo>
                    <a:pt x="487" y="76"/>
                    <a:pt x="487" y="76"/>
                    <a:pt x="487" y="76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381" y="29"/>
                    <a:pt x="381" y="29"/>
                    <a:pt x="381" y="29"/>
                  </a:cubicBezTo>
                  <a:cubicBezTo>
                    <a:pt x="458" y="105"/>
                    <a:pt x="458" y="105"/>
                    <a:pt x="458" y="105"/>
                  </a:cubicBezTo>
                  <a:cubicBezTo>
                    <a:pt x="381" y="177"/>
                    <a:pt x="381" y="177"/>
                    <a:pt x="381" y="177"/>
                  </a:cubicBezTo>
                  <a:cubicBezTo>
                    <a:pt x="411" y="207"/>
                    <a:pt x="411" y="207"/>
                    <a:pt x="411" y="207"/>
                  </a:cubicBezTo>
                  <a:cubicBezTo>
                    <a:pt x="487" y="135"/>
                    <a:pt x="487" y="135"/>
                    <a:pt x="487" y="135"/>
                  </a:cubicBezTo>
                  <a:cubicBezTo>
                    <a:pt x="559" y="207"/>
                    <a:pt x="559" y="207"/>
                    <a:pt x="559" y="207"/>
                  </a:cubicBezTo>
                  <a:cubicBezTo>
                    <a:pt x="589" y="177"/>
                    <a:pt x="589" y="177"/>
                    <a:pt x="589" y="177"/>
                  </a:cubicBezTo>
                  <a:cubicBezTo>
                    <a:pt x="517" y="105"/>
                    <a:pt x="517" y="105"/>
                    <a:pt x="517" y="105"/>
                  </a:cubicBezTo>
                  <a:cubicBezTo>
                    <a:pt x="589" y="29"/>
                    <a:pt x="589" y="29"/>
                    <a:pt x="589" y="29"/>
                  </a:cubicBezTo>
                  <a:lnTo>
                    <a:pt x="5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158657" y="1382841"/>
            <a:ext cx="1061829" cy="2730647"/>
            <a:chOff x="5158657" y="1382841"/>
            <a:chExt cx="1061829" cy="2730647"/>
          </a:xfrm>
        </p:grpSpPr>
        <p:sp>
          <p:nvSpPr>
            <p:cNvPr id="8" name="Oval 6"/>
            <p:cNvSpPr/>
            <p:nvPr/>
          </p:nvSpPr>
          <p:spPr>
            <a:xfrm>
              <a:off x="5528806" y="3402372"/>
              <a:ext cx="317234" cy="31723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5</a:t>
              </a:r>
            </a:p>
          </p:txBody>
        </p:sp>
        <p:sp>
          <p:nvSpPr>
            <p:cNvPr id="17" name="Oval 15"/>
            <p:cNvSpPr/>
            <p:nvPr/>
          </p:nvSpPr>
          <p:spPr>
            <a:xfrm>
              <a:off x="5619882" y="2276691"/>
              <a:ext cx="135082" cy="13508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2" name="Straight Connector 20"/>
            <p:cNvCxnSpPr>
              <a:stCxn id="8" idx="0"/>
              <a:endCxn id="17" idx="4"/>
            </p:cNvCxnSpPr>
            <p:nvPr/>
          </p:nvCxnSpPr>
          <p:spPr>
            <a:xfrm flipV="1">
              <a:off x="5687424" y="2411772"/>
              <a:ext cx="0" cy="990600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7"/>
            <p:cNvSpPr/>
            <p:nvPr/>
          </p:nvSpPr>
          <p:spPr>
            <a:xfrm>
              <a:off x="5264140" y="1382841"/>
              <a:ext cx="846566" cy="84656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TextBox 34"/>
            <p:cNvSpPr txBox="1"/>
            <p:nvPr/>
          </p:nvSpPr>
          <p:spPr>
            <a:xfrm>
              <a:off x="515865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41" name="Freeform: Shape 39"/>
            <p:cNvSpPr>
              <a:spLocks/>
            </p:cNvSpPr>
            <p:nvPr/>
          </p:nvSpPr>
          <p:spPr bwMode="auto">
            <a:xfrm>
              <a:off x="5397864" y="1522596"/>
              <a:ext cx="579120" cy="567056"/>
            </a:xfrm>
            <a:custGeom>
              <a:avLst/>
              <a:gdLst>
                <a:gd name="T0" fmla="*/ 260 w 800"/>
                <a:gd name="T1" fmla="*/ 392 h 784"/>
                <a:gd name="T2" fmla="*/ 539 w 800"/>
                <a:gd name="T3" fmla="*/ 392 h 784"/>
                <a:gd name="T4" fmla="*/ 400 w 800"/>
                <a:gd name="T5" fmla="*/ 495 h 784"/>
                <a:gd name="T6" fmla="*/ 400 w 800"/>
                <a:gd name="T7" fmla="*/ 289 h 784"/>
                <a:gd name="T8" fmla="*/ 400 w 800"/>
                <a:gd name="T9" fmla="*/ 495 h 784"/>
                <a:gd name="T10" fmla="*/ 676 w 800"/>
                <a:gd name="T11" fmla="*/ 260 h 784"/>
                <a:gd name="T12" fmla="*/ 651 w 800"/>
                <a:gd name="T13" fmla="*/ 84 h 784"/>
                <a:gd name="T14" fmla="*/ 638 w 800"/>
                <a:gd name="T15" fmla="*/ 79 h 784"/>
                <a:gd name="T16" fmla="*/ 500 w 800"/>
                <a:gd name="T17" fmla="*/ 107 h 784"/>
                <a:gd name="T18" fmla="*/ 356 w 800"/>
                <a:gd name="T19" fmla="*/ 0 h 784"/>
                <a:gd name="T20" fmla="*/ 265 w 800"/>
                <a:gd name="T21" fmla="*/ 121 h 784"/>
                <a:gd name="T22" fmla="*/ 150 w 800"/>
                <a:gd name="T23" fmla="*/ 82 h 784"/>
                <a:gd name="T24" fmla="*/ 122 w 800"/>
                <a:gd name="T25" fmla="*/ 261 h 784"/>
                <a:gd name="T26" fmla="*/ 0 w 800"/>
                <a:gd name="T27" fmla="*/ 353 h 784"/>
                <a:gd name="T28" fmla="*/ 109 w 800"/>
                <a:gd name="T29" fmla="*/ 492 h 784"/>
                <a:gd name="T30" fmla="*/ 88 w 800"/>
                <a:gd name="T31" fmla="*/ 642 h 784"/>
                <a:gd name="T32" fmla="*/ 154 w 800"/>
                <a:gd name="T33" fmla="*/ 705 h 784"/>
                <a:gd name="T34" fmla="*/ 266 w 800"/>
                <a:gd name="T35" fmla="*/ 664 h 784"/>
                <a:gd name="T36" fmla="*/ 359 w 800"/>
                <a:gd name="T37" fmla="*/ 784 h 784"/>
                <a:gd name="T38" fmla="*/ 501 w 800"/>
                <a:gd name="T39" fmla="*/ 677 h 784"/>
                <a:gd name="T40" fmla="*/ 641 w 800"/>
                <a:gd name="T41" fmla="*/ 703 h 784"/>
                <a:gd name="T42" fmla="*/ 714 w 800"/>
                <a:gd name="T43" fmla="*/ 639 h 784"/>
                <a:gd name="T44" fmla="*/ 690 w 800"/>
                <a:gd name="T45" fmla="*/ 491 h 784"/>
                <a:gd name="T46" fmla="*/ 800 w 800"/>
                <a:gd name="T47" fmla="*/ 349 h 784"/>
                <a:gd name="T48" fmla="*/ 766 w 800"/>
                <a:gd name="T49" fmla="*/ 423 h 784"/>
                <a:gd name="T50" fmla="*/ 665 w 800"/>
                <a:gd name="T51" fmla="*/ 464 h 784"/>
                <a:gd name="T52" fmla="*/ 643 w 800"/>
                <a:gd name="T53" fmla="*/ 531 h 784"/>
                <a:gd name="T54" fmla="*/ 636 w 800"/>
                <a:gd name="T55" fmla="*/ 667 h 784"/>
                <a:gd name="T56" fmla="*/ 535 w 800"/>
                <a:gd name="T57" fmla="*/ 627 h 784"/>
                <a:gd name="T58" fmla="*/ 472 w 800"/>
                <a:gd name="T59" fmla="*/ 658 h 784"/>
                <a:gd name="T60" fmla="*/ 368 w 800"/>
                <a:gd name="T61" fmla="*/ 750 h 784"/>
                <a:gd name="T62" fmla="*/ 325 w 800"/>
                <a:gd name="T63" fmla="*/ 651 h 784"/>
                <a:gd name="T64" fmla="*/ 258 w 800"/>
                <a:gd name="T65" fmla="*/ 630 h 784"/>
                <a:gd name="T66" fmla="*/ 119 w 800"/>
                <a:gd name="T67" fmla="*/ 624 h 784"/>
                <a:gd name="T68" fmla="*/ 160 w 800"/>
                <a:gd name="T69" fmla="*/ 524 h 784"/>
                <a:gd name="T70" fmla="*/ 128 w 800"/>
                <a:gd name="T71" fmla="*/ 462 h 784"/>
                <a:gd name="T72" fmla="*/ 34 w 800"/>
                <a:gd name="T73" fmla="*/ 362 h 784"/>
                <a:gd name="T74" fmla="*/ 135 w 800"/>
                <a:gd name="T75" fmla="*/ 320 h 784"/>
                <a:gd name="T76" fmla="*/ 156 w 800"/>
                <a:gd name="T77" fmla="*/ 254 h 784"/>
                <a:gd name="T78" fmla="*/ 163 w 800"/>
                <a:gd name="T79" fmla="*/ 118 h 784"/>
                <a:gd name="T80" fmla="*/ 265 w 800"/>
                <a:gd name="T81" fmla="*/ 158 h 784"/>
                <a:gd name="T82" fmla="*/ 328 w 800"/>
                <a:gd name="T83" fmla="*/ 126 h 784"/>
                <a:gd name="T84" fmla="*/ 431 w 800"/>
                <a:gd name="T85" fmla="*/ 34 h 784"/>
                <a:gd name="T86" fmla="*/ 474 w 800"/>
                <a:gd name="T87" fmla="*/ 133 h 784"/>
                <a:gd name="T88" fmla="*/ 541 w 800"/>
                <a:gd name="T89" fmla="*/ 155 h 784"/>
                <a:gd name="T90" fmla="*/ 681 w 800"/>
                <a:gd name="T91" fmla="*/ 161 h 784"/>
                <a:gd name="T92" fmla="*/ 639 w 800"/>
                <a:gd name="T93" fmla="*/ 260 h 784"/>
                <a:gd name="T94" fmla="*/ 672 w 800"/>
                <a:gd name="T95" fmla="*/ 322 h 784"/>
                <a:gd name="T96" fmla="*/ 766 w 800"/>
                <a:gd name="T97" fmla="*/ 42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0" h="784">
                  <a:moveTo>
                    <a:pt x="400" y="255"/>
                  </a:moveTo>
                  <a:cubicBezTo>
                    <a:pt x="323" y="255"/>
                    <a:pt x="260" y="317"/>
                    <a:pt x="260" y="392"/>
                  </a:cubicBezTo>
                  <a:cubicBezTo>
                    <a:pt x="260" y="468"/>
                    <a:pt x="323" y="529"/>
                    <a:pt x="400" y="529"/>
                  </a:cubicBezTo>
                  <a:cubicBezTo>
                    <a:pt x="477" y="529"/>
                    <a:pt x="539" y="468"/>
                    <a:pt x="539" y="392"/>
                  </a:cubicBezTo>
                  <a:cubicBezTo>
                    <a:pt x="539" y="317"/>
                    <a:pt x="477" y="255"/>
                    <a:pt x="400" y="255"/>
                  </a:cubicBezTo>
                  <a:close/>
                  <a:moveTo>
                    <a:pt x="400" y="495"/>
                  </a:moveTo>
                  <a:cubicBezTo>
                    <a:pt x="341" y="495"/>
                    <a:pt x="294" y="449"/>
                    <a:pt x="294" y="392"/>
                  </a:cubicBezTo>
                  <a:cubicBezTo>
                    <a:pt x="294" y="335"/>
                    <a:pt x="341" y="289"/>
                    <a:pt x="400" y="289"/>
                  </a:cubicBezTo>
                  <a:cubicBezTo>
                    <a:pt x="458" y="289"/>
                    <a:pt x="505" y="335"/>
                    <a:pt x="505" y="392"/>
                  </a:cubicBezTo>
                  <a:cubicBezTo>
                    <a:pt x="505" y="449"/>
                    <a:pt x="458" y="495"/>
                    <a:pt x="400" y="495"/>
                  </a:cubicBezTo>
                  <a:close/>
                  <a:moveTo>
                    <a:pt x="690" y="293"/>
                  </a:moveTo>
                  <a:cubicBezTo>
                    <a:pt x="676" y="260"/>
                    <a:pt x="676" y="260"/>
                    <a:pt x="676" y="260"/>
                  </a:cubicBezTo>
                  <a:cubicBezTo>
                    <a:pt x="723" y="155"/>
                    <a:pt x="720" y="152"/>
                    <a:pt x="711" y="143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45" y="79"/>
                    <a:pt x="645" y="79"/>
                    <a:pt x="645" y="79"/>
                  </a:cubicBezTo>
                  <a:cubicBezTo>
                    <a:pt x="638" y="79"/>
                    <a:pt x="638" y="79"/>
                    <a:pt x="638" y="79"/>
                  </a:cubicBezTo>
                  <a:cubicBezTo>
                    <a:pt x="635" y="79"/>
                    <a:pt x="624" y="79"/>
                    <a:pt x="533" y="121"/>
                  </a:cubicBezTo>
                  <a:cubicBezTo>
                    <a:pt x="500" y="107"/>
                    <a:pt x="500" y="107"/>
                    <a:pt x="500" y="107"/>
                  </a:cubicBezTo>
                  <a:cubicBezTo>
                    <a:pt x="457" y="0"/>
                    <a:pt x="452" y="0"/>
                    <a:pt x="440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43" y="0"/>
                    <a:pt x="338" y="0"/>
                    <a:pt x="298" y="108"/>
                  </a:cubicBezTo>
                  <a:cubicBezTo>
                    <a:pt x="265" y="121"/>
                    <a:pt x="265" y="121"/>
                    <a:pt x="265" y="121"/>
                  </a:cubicBezTo>
                  <a:cubicBezTo>
                    <a:pt x="204" y="95"/>
                    <a:pt x="168" y="82"/>
                    <a:pt x="158" y="82"/>
                  </a:cubicBezTo>
                  <a:cubicBezTo>
                    <a:pt x="150" y="82"/>
                    <a:pt x="150" y="82"/>
                    <a:pt x="150" y="82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76" y="154"/>
                    <a:pt x="73" y="158"/>
                    <a:pt x="122" y="261"/>
                  </a:cubicBezTo>
                  <a:cubicBezTo>
                    <a:pt x="109" y="294"/>
                    <a:pt x="109" y="294"/>
                    <a:pt x="109" y="294"/>
                  </a:cubicBezTo>
                  <a:cubicBezTo>
                    <a:pt x="0" y="336"/>
                    <a:pt x="0" y="340"/>
                    <a:pt x="0" y="353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48"/>
                    <a:pt x="0" y="453"/>
                    <a:pt x="109" y="492"/>
                  </a:cubicBezTo>
                  <a:cubicBezTo>
                    <a:pt x="123" y="524"/>
                    <a:pt x="123" y="524"/>
                    <a:pt x="123" y="524"/>
                  </a:cubicBezTo>
                  <a:cubicBezTo>
                    <a:pt x="76" y="629"/>
                    <a:pt x="79" y="633"/>
                    <a:pt x="88" y="642"/>
                  </a:cubicBezTo>
                  <a:cubicBezTo>
                    <a:pt x="148" y="700"/>
                    <a:pt x="148" y="700"/>
                    <a:pt x="148" y="700"/>
                  </a:cubicBezTo>
                  <a:cubicBezTo>
                    <a:pt x="154" y="705"/>
                    <a:pt x="154" y="705"/>
                    <a:pt x="154" y="705"/>
                  </a:cubicBezTo>
                  <a:cubicBezTo>
                    <a:pt x="161" y="705"/>
                    <a:pt x="161" y="705"/>
                    <a:pt x="161" y="705"/>
                  </a:cubicBezTo>
                  <a:cubicBezTo>
                    <a:pt x="164" y="705"/>
                    <a:pt x="175" y="705"/>
                    <a:pt x="266" y="664"/>
                  </a:cubicBezTo>
                  <a:cubicBezTo>
                    <a:pt x="299" y="677"/>
                    <a:pt x="299" y="677"/>
                    <a:pt x="299" y="677"/>
                  </a:cubicBezTo>
                  <a:cubicBezTo>
                    <a:pt x="342" y="784"/>
                    <a:pt x="347" y="784"/>
                    <a:pt x="359" y="784"/>
                  </a:cubicBezTo>
                  <a:cubicBezTo>
                    <a:pt x="443" y="784"/>
                    <a:pt x="443" y="784"/>
                    <a:pt x="443" y="784"/>
                  </a:cubicBezTo>
                  <a:cubicBezTo>
                    <a:pt x="456" y="784"/>
                    <a:pt x="461" y="784"/>
                    <a:pt x="501" y="677"/>
                  </a:cubicBezTo>
                  <a:cubicBezTo>
                    <a:pt x="534" y="664"/>
                    <a:pt x="534" y="664"/>
                    <a:pt x="534" y="664"/>
                  </a:cubicBezTo>
                  <a:cubicBezTo>
                    <a:pt x="595" y="689"/>
                    <a:pt x="631" y="703"/>
                    <a:pt x="641" y="703"/>
                  </a:cubicBezTo>
                  <a:cubicBezTo>
                    <a:pt x="649" y="702"/>
                    <a:pt x="649" y="702"/>
                    <a:pt x="649" y="702"/>
                  </a:cubicBezTo>
                  <a:cubicBezTo>
                    <a:pt x="714" y="639"/>
                    <a:pt x="714" y="639"/>
                    <a:pt x="714" y="639"/>
                  </a:cubicBezTo>
                  <a:cubicBezTo>
                    <a:pt x="723" y="630"/>
                    <a:pt x="726" y="627"/>
                    <a:pt x="677" y="523"/>
                  </a:cubicBezTo>
                  <a:cubicBezTo>
                    <a:pt x="690" y="491"/>
                    <a:pt x="690" y="491"/>
                    <a:pt x="690" y="491"/>
                  </a:cubicBezTo>
                  <a:cubicBezTo>
                    <a:pt x="800" y="449"/>
                    <a:pt x="800" y="444"/>
                    <a:pt x="800" y="432"/>
                  </a:cubicBezTo>
                  <a:cubicBezTo>
                    <a:pt x="800" y="349"/>
                    <a:pt x="800" y="349"/>
                    <a:pt x="800" y="349"/>
                  </a:cubicBezTo>
                  <a:cubicBezTo>
                    <a:pt x="800" y="336"/>
                    <a:pt x="800" y="332"/>
                    <a:pt x="690" y="293"/>
                  </a:cubicBezTo>
                  <a:close/>
                  <a:moveTo>
                    <a:pt x="766" y="423"/>
                  </a:moveTo>
                  <a:cubicBezTo>
                    <a:pt x="750" y="431"/>
                    <a:pt x="708" y="448"/>
                    <a:pt x="671" y="462"/>
                  </a:cubicBezTo>
                  <a:cubicBezTo>
                    <a:pt x="665" y="464"/>
                    <a:pt x="665" y="464"/>
                    <a:pt x="665" y="464"/>
                  </a:cubicBezTo>
                  <a:cubicBezTo>
                    <a:pt x="640" y="524"/>
                    <a:pt x="640" y="524"/>
                    <a:pt x="640" y="524"/>
                  </a:cubicBezTo>
                  <a:cubicBezTo>
                    <a:pt x="643" y="531"/>
                    <a:pt x="643" y="531"/>
                    <a:pt x="643" y="531"/>
                  </a:cubicBezTo>
                  <a:cubicBezTo>
                    <a:pt x="659" y="565"/>
                    <a:pt x="677" y="605"/>
                    <a:pt x="683" y="621"/>
                  </a:cubicBezTo>
                  <a:cubicBezTo>
                    <a:pt x="636" y="667"/>
                    <a:pt x="636" y="667"/>
                    <a:pt x="636" y="667"/>
                  </a:cubicBezTo>
                  <a:cubicBezTo>
                    <a:pt x="620" y="662"/>
                    <a:pt x="577" y="645"/>
                    <a:pt x="541" y="629"/>
                  </a:cubicBezTo>
                  <a:cubicBezTo>
                    <a:pt x="535" y="627"/>
                    <a:pt x="535" y="627"/>
                    <a:pt x="535" y="627"/>
                  </a:cubicBezTo>
                  <a:cubicBezTo>
                    <a:pt x="474" y="651"/>
                    <a:pt x="474" y="651"/>
                    <a:pt x="474" y="651"/>
                  </a:cubicBezTo>
                  <a:cubicBezTo>
                    <a:pt x="472" y="658"/>
                    <a:pt x="472" y="658"/>
                    <a:pt x="472" y="658"/>
                  </a:cubicBezTo>
                  <a:cubicBezTo>
                    <a:pt x="458" y="694"/>
                    <a:pt x="442" y="735"/>
                    <a:pt x="434" y="750"/>
                  </a:cubicBezTo>
                  <a:cubicBezTo>
                    <a:pt x="368" y="750"/>
                    <a:pt x="368" y="750"/>
                    <a:pt x="368" y="750"/>
                  </a:cubicBezTo>
                  <a:cubicBezTo>
                    <a:pt x="360" y="735"/>
                    <a:pt x="342" y="694"/>
                    <a:pt x="328" y="658"/>
                  </a:cubicBezTo>
                  <a:cubicBezTo>
                    <a:pt x="325" y="651"/>
                    <a:pt x="325" y="651"/>
                    <a:pt x="325" y="651"/>
                  </a:cubicBezTo>
                  <a:cubicBezTo>
                    <a:pt x="265" y="627"/>
                    <a:pt x="265" y="627"/>
                    <a:pt x="265" y="627"/>
                  </a:cubicBezTo>
                  <a:cubicBezTo>
                    <a:pt x="258" y="630"/>
                    <a:pt x="258" y="630"/>
                    <a:pt x="258" y="630"/>
                  </a:cubicBezTo>
                  <a:cubicBezTo>
                    <a:pt x="223" y="646"/>
                    <a:pt x="181" y="664"/>
                    <a:pt x="166" y="670"/>
                  </a:cubicBezTo>
                  <a:cubicBezTo>
                    <a:pt x="119" y="624"/>
                    <a:pt x="119" y="624"/>
                    <a:pt x="119" y="624"/>
                  </a:cubicBezTo>
                  <a:cubicBezTo>
                    <a:pt x="124" y="607"/>
                    <a:pt x="141" y="566"/>
                    <a:pt x="157" y="531"/>
                  </a:cubicBezTo>
                  <a:cubicBezTo>
                    <a:pt x="160" y="524"/>
                    <a:pt x="160" y="524"/>
                    <a:pt x="160" y="524"/>
                  </a:cubicBezTo>
                  <a:cubicBezTo>
                    <a:pt x="135" y="465"/>
                    <a:pt x="135" y="465"/>
                    <a:pt x="135" y="465"/>
                  </a:cubicBezTo>
                  <a:cubicBezTo>
                    <a:pt x="128" y="462"/>
                    <a:pt x="128" y="462"/>
                    <a:pt x="128" y="462"/>
                  </a:cubicBezTo>
                  <a:cubicBezTo>
                    <a:pt x="92" y="449"/>
                    <a:pt x="50" y="433"/>
                    <a:pt x="34" y="426"/>
                  </a:cubicBezTo>
                  <a:cubicBezTo>
                    <a:pt x="34" y="362"/>
                    <a:pt x="34" y="362"/>
                    <a:pt x="34" y="362"/>
                  </a:cubicBezTo>
                  <a:cubicBezTo>
                    <a:pt x="49" y="354"/>
                    <a:pt x="92" y="337"/>
                    <a:pt x="128" y="323"/>
                  </a:cubicBezTo>
                  <a:cubicBezTo>
                    <a:pt x="135" y="320"/>
                    <a:pt x="135" y="320"/>
                    <a:pt x="135" y="320"/>
                  </a:cubicBezTo>
                  <a:cubicBezTo>
                    <a:pt x="160" y="260"/>
                    <a:pt x="160" y="260"/>
                    <a:pt x="160" y="260"/>
                  </a:cubicBezTo>
                  <a:cubicBezTo>
                    <a:pt x="156" y="254"/>
                    <a:pt x="156" y="254"/>
                    <a:pt x="156" y="254"/>
                  </a:cubicBezTo>
                  <a:cubicBezTo>
                    <a:pt x="140" y="220"/>
                    <a:pt x="122" y="180"/>
                    <a:pt x="116" y="163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80" y="123"/>
                    <a:pt x="222" y="140"/>
                    <a:pt x="258" y="155"/>
                  </a:cubicBezTo>
                  <a:cubicBezTo>
                    <a:pt x="265" y="158"/>
                    <a:pt x="265" y="158"/>
                    <a:pt x="265" y="158"/>
                  </a:cubicBezTo>
                  <a:cubicBezTo>
                    <a:pt x="325" y="133"/>
                    <a:pt x="325" y="133"/>
                    <a:pt x="325" y="133"/>
                  </a:cubicBezTo>
                  <a:cubicBezTo>
                    <a:pt x="328" y="126"/>
                    <a:pt x="328" y="126"/>
                    <a:pt x="328" y="126"/>
                  </a:cubicBezTo>
                  <a:cubicBezTo>
                    <a:pt x="341" y="91"/>
                    <a:pt x="357" y="50"/>
                    <a:pt x="365" y="34"/>
                  </a:cubicBezTo>
                  <a:cubicBezTo>
                    <a:pt x="431" y="34"/>
                    <a:pt x="431" y="34"/>
                    <a:pt x="431" y="34"/>
                  </a:cubicBezTo>
                  <a:cubicBezTo>
                    <a:pt x="439" y="50"/>
                    <a:pt x="457" y="91"/>
                    <a:pt x="471" y="127"/>
                  </a:cubicBezTo>
                  <a:cubicBezTo>
                    <a:pt x="474" y="133"/>
                    <a:pt x="474" y="133"/>
                    <a:pt x="474" y="133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76" y="138"/>
                    <a:pt x="619" y="120"/>
                    <a:pt x="634" y="115"/>
                  </a:cubicBezTo>
                  <a:cubicBezTo>
                    <a:pt x="681" y="161"/>
                    <a:pt x="681" y="161"/>
                    <a:pt x="681" y="161"/>
                  </a:cubicBezTo>
                  <a:cubicBezTo>
                    <a:pt x="675" y="177"/>
                    <a:pt x="658" y="218"/>
                    <a:pt x="642" y="253"/>
                  </a:cubicBezTo>
                  <a:cubicBezTo>
                    <a:pt x="639" y="260"/>
                    <a:pt x="639" y="260"/>
                    <a:pt x="639" y="260"/>
                  </a:cubicBezTo>
                  <a:cubicBezTo>
                    <a:pt x="664" y="320"/>
                    <a:pt x="664" y="320"/>
                    <a:pt x="664" y="320"/>
                  </a:cubicBezTo>
                  <a:cubicBezTo>
                    <a:pt x="672" y="322"/>
                    <a:pt x="672" y="322"/>
                    <a:pt x="672" y="322"/>
                  </a:cubicBezTo>
                  <a:cubicBezTo>
                    <a:pt x="708" y="335"/>
                    <a:pt x="750" y="351"/>
                    <a:pt x="766" y="359"/>
                  </a:cubicBezTo>
                  <a:lnTo>
                    <a:pt x="766" y="4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309036" y="1030012"/>
            <a:ext cx="1103106" cy="3083476"/>
            <a:chOff x="7309036" y="1030012"/>
            <a:chExt cx="1103106" cy="3083476"/>
          </a:xfrm>
        </p:grpSpPr>
        <p:sp>
          <p:nvSpPr>
            <p:cNvPr id="10" name="Oval 8"/>
            <p:cNvSpPr/>
            <p:nvPr/>
          </p:nvSpPr>
          <p:spPr>
            <a:xfrm>
              <a:off x="7701972" y="3402372"/>
              <a:ext cx="317234" cy="317234"/>
            </a:xfrm>
            <a:prstGeom prst="ellipse">
              <a:avLst/>
            </a:prstGeom>
            <a:solidFill>
              <a:srgbClr val="499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7</a:t>
              </a:r>
            </a:p>
          </p:txBody>
        </p:sp>
        <p:sp>
          <p:nvSpPr>
            <p:cNvPr id="19" name="Oval 17"/>
            <p:cNvSpPr/>
            <p:nvPr/>
          </p:nvSpPr>
          <p:spPr>
            <a:xfrm>
              <a:off x="7793049" y="2188767"/>
              <a:ext cx="135082" cy="135082"/>
            </a:xfrm>
            <a:prstGeom prst="ellipse">
              <a:avLst/>
            </a:prstGeom>
            <a:solidFill>
              <a:srgbClr val="4996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4" name="Straight Connector 22"/>
            <p:cNvCxnSpPr>
              <a:stCxn id="10" idx="0"/>
              <a:endCxn id="19" idx="4"/>
            </p:cNvCxnSpPr>
            <p:nvPr/>
          </p:nvCxnSpPr>
          <p:spPr>
            <a:xfrm flipV="1">
              <a:off x="7860589" y="2323850"/>
              <a:ext cx="0" cy="1078523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29"/>
            <p:cNvSpPr/>
            <p:nvPr/>
          </p:nvSpPr>
          <p:spPr>
            <a:xfrm>
              <a:off x="7309036" y="1030012"/>
              <a:ext cx="1103106" cy="1103106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TextBox 36"/>
            <p:cNvSpPr txBox="1"/>
            <p:nvPr/>
          </p:nvSpPr>
          <p:spPr>
            <a:xfrm>
              <a:off x="734305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tx2"/>
                  </a:solidFill>
                </a:rPr>
                <a:t>标题文本预设</a:t>
              </a:r>
            </a:p>
          </p:txBody>
        </p:sp>
        <p:sp>
          <p:nvSpPr>
            <p:cNvPr id="42" name="Freeform: Shape 40"/>
            <p:cNvSpPr>
              <a:spLocks/>
            </p:cNvSpPr>
            <p:nvPr/>
          </p:nvSpPr>
          <p:spPr bwMode="auto">
            <a:xfrm>
              <a:off x="7511656" y="1209753"/>
              <a:ext cx="697866" cy="743626"/>
            </a:xfrm>
            <a:custGeom>
              <a:avLst/>
              <a:gdLst>
                <a:gd name="T0" fmla="*/ 352 w 847"/>
                <a:gd name="T1" fmla="*/ 452 h 903"/>
                <a:gd name="T2" fmla="*/ 495 w 847"/>
                <a:gd name="T3" fmla="*/ 452 h 903"/>
                <a:gd name="T4" fmla="*/ 423 w 847"/>
                <a:gd name="T5" fmla="*/ 495 h 903"/>
                <a:gd name="T6" fmla="*/ 423 w 847"/>
                <a:gd name="T7" fmla="*/ 409 h 903"/>
                <a:gd name="T8" fmla="*/ 423 w 847"/>
                <a:gd name="T9" fmla="*/ 495 h 903"/>
                <a:gd name="T10" fmla="*/ 814 w 847"/>
                <a:gd name="T11" fmla="*/ 226 h 903"/>
                <a:gd name="T12" fmla="*/ 559 w 847"/>
                <a:gd name="T13" fmla="*/ 217 h 903"/>
                <a:gd name="T14" fmla="*/ 288 w 847"/>
                <a:gd name="T15" fmla="*/ 217 h 903"/>
                <a:gd name="T16" fmla="*/ 33 w 847"/>
                <a:gd name="T17" fmla="*/ 226 h 903"/>
                <a:gd name="T18" fmla="*/ 94 w 847"/>
                <a:gd name="T19" fmla="*/ 509 h 903"/>
                <a:gd name="T20" fmla="*/ 129 w 847"/>
                <a:gd name="T21" fmla="*/ 717 h 903"/>
                <a:gd name="T22" fmla="*/ 423 w 847"/>
                <a:gd name="T23" fmla="*/ 903 h 903"/>
                <a:gd name="T24" fmla="*/ 717 w 847"/>
                <a:gd name="T25" fmla="*/ 717 h 903"/>
                <a:gd name="T26" fmla="*/ 814 w 847"/>
                <a:gd name="T27" fmla="*/ 677 h 903"/>
                <a:gd name="T28" fmla="*/ 129 w 847"/>
                <a:gd name="T29" fmla="*/ 689 h 903"/>
                <a:gd name="T30" fmla="*/ 57 w 847"/>
                <a:gd name="T31" fmla="*/ 663 h 903"/>
                <a:gd name="T32" fmla="*/ 174 w 847"/>
                <a:gd name="T33" fmla="*/ 471 h 903"/>
                <a:gd name="T34" fmla="*/ 283 w 847"/>
                <a:gd name="T35" fmla="*/ 658 h 903"/>
                <a:gd name="T36" fmla="*/ 267 w 847"/>
                <a:gd name="T37" fmla="*/ 505 h 903"/>
                <a:gd name="T38" fmla="*/ 267 w 847"/>
                <a:gd name="T39" fmla="*/ 399 h 903"/>
                <a:gd name="T40" fmla="*/ 267 w 847"/>
                <a:gd name="T41" fmla="*/ 505 h 903"/>
                <a:gd name="T42" fmla="*/ 175 w 847"/>
                <a:gd name="T43" fmla="*/ 433 h 903"/>
                <a:gd name="T44" fmla="*/ 129 w 847"/>
                <a:gd name="T45" fmla="*/ 215 h 903"/>
                <a:gd name="T46" fmla="*/ 269 w 847"/>
                <a:gd name="T47" fmla="*/ 362 h 903"/>
                <a:gd name="T48" fmla="*/ 502 w 847"/>
                <a:gd name="T49" fmla="*/ 315 h 903"/>
                <a:gd name="T50" fmla="*/ 537 w 847"/>
                <a:gd name="T51" fmla="*/ 255 h 903"/>
                <a:gd name="T52" fmla="*/ 423 w 847"/>
                <a:gd name="T53" fmla="*/ 29 h 903"/>
                <a:gd name="T54" fmla="*/ 423 w 847"/>
                <a:gd name="T55" fmla="*/ 273 h 903"/>
                <a:gd name="T56" fmla="*/ 423 w 847"/>
                <a:gd name="T57" fmla="*/ 29 h 903"/>
                <a:gd name="T58" fmla="*/ 391 w 847"/>
                <a:gd name="T59" fmla="*/ 290 h 903"/>
                <a:gd name="T60" fmla="*/ 299 w 847"/>
                <a:gd name="T61" fmla="*/ 343 h 903"/>
                <a:gd name="T62" fmla="*/ 299 w 847"/>
                <a:gd name="T63" fmla="*/ 561 h 903"/>
                <a:gd name="T64" fmla="*/ 391 w 847"/>
                <a:gd name="T65" fmla="*/ 614 h 903"/>
                <a:gd name="T66" fmla="*/ 299 w 847"/>
                <a:gd name="T67" fmla="*/ 561 h 903"/>
                <a:gd name="T68" fmla="*/ 315 w 847"/>
                <a:gd name="T69" fmla="*/ 677 h 903"/>
                <a:gd name="T70" fmla="*/ 532 w 847"/>
                <a:gd name="T71" fmla="*/ 677 h 903"/>
                <a:gd name="T72" fmla="*/ 537 w 847"/>
                <a:gd name="T73" fmla="*/ 648 h 903"/>
                <a:gd name="T74" fmla="*/ 502 w 847"/>
                <a:gd name="T75" fmla="*/ 588 h 903"/>
                <a:gd name="T76" fmla="*/ 537 w 847"/>
                <a:gd name="T77" fmla="*/ 648 h 903"/>
                <a:gd name="T78" fmla="*/ 488 w 847"/>
                <a:gd name="T79" fmla="*/ 563 h 903"/>
                <a:gd name="T80" fmla="*/ 359 w 847"/>
                <a:gd name="T81" fmla="*/ 563 h 903"/>
                <a:gd name="T82" fmla="*/ 294 w 847"/>
                <a:gd name="T83" fmla="*/ 452 h 903"/>
                <a:gd name="T84" fmla="*/ 359 w 847"/>
                <a:gd name="T85" fmla="*/ 340 h 903"/>
                <a:gd name="T86" fmla="*/ 488 w 847"/>
                <a:gd name="T87" fmla="*/ 340 h 903"/>
                <a:gd name="T88" fmla="*/ 552 w 847"/>
                <a:gd name="T89" fmla="*/ 452 h 903"/>
                <a:gd name="T90" fmla="*/ 717 w 847"/>
                <a:gd name="T91" fmla="*/ 215 h 903"/>
                <a:gd name="T92" fmla="*/ 672 w 847"/>
                <a:gd name="T93" fmla="*/ 433 h 903"/>
                <a:gd name="T94" fmla="*/ 564 w 847"/>
                <a:gd name="T95" fmla="*/ 245 h 903"/>
                <a:gd name="T96" fmla="*/ 580 w 847"/>
                <a:gd name="T97" fmla="*/ 399 h 903"/>
                <a:gd name="T98" fmla="*/ 580 w 847"/>
                <a:gd name="T99" fmla="*/ 505 h 903"/>
                <a:gd name="T100" fmla="*/ 580 w 847"/>
                <a:gd name="T101" fmla="*/ 399 h 903"/>
                <a:gd name="T102" fmla="*/ 717 w 847"/>
                <a:gd name="T103" fmla="*/ 689 h 903"/>
                <a:gd name="T104" fmla="*/ 564 w 847"/>
                <a:gd name="T105" fmla="*/ 658 h 903"/>
                <a:gd name="T106" fmla="*/ 672 w 847"/>
                <a:gd name="T107" fmla="*/ 471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7" h="903">
                  <a:moveTo>
                    <a:pt x="423" y="380"/>
                  </a:moveTo>
                  <a:cubicBezTo>
                    <a:pt x="384" y="380"/>
                    <a:pt x="352" y="412"/>
                    <a:pt x="352" y="452"/>
                  </a:cubicBezTo>
                  <a:cubicBezTo>
                    <a:pt x="352" y="491"/>
                    <a:pt x="384" y="523"/>
                    <a:pt x="423" y="523"/>
                  </a:cubicBezTo>
                  <a:cubicBezTo>
                    <a:pt x="463" y="523"/>
                    <a:pt x="495" y="491"/>
                    <a:pt x="495" y="452"/>
                  </a:cubicBezTo>
                  <a:cubicBezTo>
                    <a:pt x="495" y="412"/>
                    <a:pt x="463" y="380"/>
                    <a:pt x="423" y="380"/>
                  </a:cubicBezTo>
                  <a:close/>
                  <a:moveTo>
                    <a:pt x="423" y="495"/>
                  </a:moveTo>
                  <a:cubicBezTo>
                    <a:pt x="400" y="495"/>
                    <a:pt x="380" y="475"/>
                    <a:pt x="380" y="452"/>
                  </a:cubicBezTo>
                  <a:cubicBezTo>
                    <a:pt x="380" y="428"/>
                    <a:pt x="400" y="409"/>
                    <a:pt x="423" y="409"/>
                  </a:cubicBezTo>
                  <a:cubicBezTo>
                    <a:pt x="447" y="409"/>
                    <a:pt x="466" y="428"/>
                    <a:pt x="466" y="452"/>
                  </a:cubicBezTo>
                  <a:cubicBezTo>
                    <a:pt x="466" y="475"/>
                    <a:pt x="447" y="495"/>
                    <a:pt x="423" y="495"/>
                  </a:cubicBezTo>
                  <a:close/>
                  <a:moveTo>
                    <a:pt x="695" y="452"/>
                  </a:moveTo>
                  <a:cubicBezTo>
                    <a:pt x="789" y="368"/>
                    <a:pt x="847" y="282"/>
                    <a:pt x="814" y="226"/>
                  </a:cubicBezTo>
                  <a:cubicBezTo>
                    <a:pt x="804" y="208"/>
                    <a:pt x="778" y="186"/>
                    <a:pt x="717" y="186"/>
                  </a:cubicBezTo>
                  <a:cubicBezTo>
                    <a:pt x="674" y="186"/>
                    <a:pt x="619" y="197"/>
                    <a:pt x="559" y="217"/>
                  </a:cubicBezTo>
                  <a:cubicBezTo>
                    <a:pt x="534" y="93"/>
                    <a:pt x="488" y="0"/>
                    <a:pt x="423" y="0"/>
                  </a:cubicBezTo>
                  <a:cubicBezTo>
                    <a:pt x="359" y="0"/>
                    <a:pt x="313" y="93"/>
                    <a:pt x="288" y="217"/>
                  </a:cubicBezTo>
                  <a:cubicBezTo>
                    <a:pt x="228" y="197"/>
                    <a:pt x="173" y="186"/>
                    <a:pt x="129" y="186"/>
                  </a:cubicBezTo>
                  <a:cubicBezTo>
                    <a:pt x="68" y="186"/>
                    <a:pt x="43" y="208"/>
                    <a:pt x="33" y="226"/>
                  </a:cubicBezTo>
                  <a:cubicBezTo>
                    <a:pt x="0" y="282"/>
                    <a:pt x="58" y="368"/>
                    <a:pt x="152" y="452"/>
                  </a:cubicBezTo>
                  <a:cubicBezTo>
                    <a:pt x="131" y="471"/>
                    <a:pt x="111" y="490"/>
                    <a:pt x="94" y="509"/>
                  </a:cubicBezTo>
                  <a:cubicBezTo>
                    <a:pt x="31" y="580"/>
                    <a:pt x="10" y="638"/>
                    <a:pt x="32" y="677"/>
                  </a:cubicBezTo>
                  <a:cubicBezTo>
                    <a:pt x="43" y="696"/>
                    <a:pt x="68" y="717"/>
                    <a:pt x="129" y="717"/>
                  </a:cubicBezTo>
                  <a:cubicBezTo>
                    <a:pt x="173" y="717"/>
                    <a:pt x="228" y="706"/>
                    <a:pt x="288" y="686"/>
                  </a:cubicBezTo>
                  <a:cubicBezTo>
                    <a:pt x="313" y="810"/>
                    <a:pt x="359" y="903"/>
                    <a:pt x="423" y="903"/>
                  </a:cubicBezTo>
                  <a:cubicBezTo>
                    <a:pt x="488" y="903"/>
                    <a:pt x="534" y="810"/>
                    <a:pt x="559" y="686"/>
                  </a:cubicBezTo>
                  <a:cubicBezTo>
                    <a:pt x="619" y="706"/>
                    <a:pt x="674" y="717"/>
                    <a:pt x="717" y="717"/>
                  </a:cubicBezTo>
                  <a:cubicBezTo>
                    <a:pt x="717" y="717"/>
                    <a:pt x="717" y="717"/>
                    <a:pt x="717" y="717"/>
                  </a:cubicBezTo>
                  <a:cubicBezTo>
                    <a:pt x="778" y="717"/>
                    <a:pt x="804" y="696"/>
                    <a:pt x="814" y="677"/>
                  </a:cubicBezTo>
                  <a:cubicBezTo>
                    <a:pt x="847" y="621"/>
                    <a:pt x="789" y="535"/>
                    <a:pt x="695" y="452"/>
                  </a:cubicBezTo>
                  <a:close/>
                  <a:moveTo>
                    <a:pt x="129" y="689"/>
                  </a:moveTo>
                  <a:cubicBezTo>
                    <a:pt x="129" y="689"/>
                    <a:pt x="129" y="689"/>
                    <a:pt x="129" y="689"/>
                  </a:cubicBezTo>
                  <a:cubicBezTo>
                    <a:pt x="103" y="689"/>
                    <a:pt x="70" y="684"/>
                    <a:pt x="57" y="663"/>
                  </a:cubicBezTo>
                  <a:cubicBezTo>
                    <a:pt x="42" y="636"/>
                    <a:pt x="64" y="586"/>
                    <a:pt x="116" y="528"/>
                  </a:cubicBezTo>
                  <a:cubicBezTo>
                    <a:pt x="133" y="509"/>
                    <a:pt x="153" y="490"/>
                    <a:pt x="174" y="471"/>
                  </a:cubicBezTo>
                  <a:cubicBezTo>
                    <a:pt x="204" y="495"/>
                    <a:pt x="235" y="518"/>
                    <a:pt x="269" y="541"/>
                  </a:cubicBezTo>
                  <a:cubicBezTo>
                    <a:pt x="272" y="581"/>
                    <a:pt x="276" y="621"/>
                    <a:pt x="283" y="658"/>
                  </a:cubicBezTo>
                  <a:cubicBezTo>
                    <a:pt x="224" y="678"/>
                    <a:pt x="171" y="689"/>
                    <a:pt x="129" y="689"/>
                  </a:cubicBezTo>
                  <a:close/>
                  <a:moveTo>
                    <a:pt x="267" y="505"/>
                  </a:moveTo>
                  <a:cubicBezTo>
                    <a:pt x="241" y="487"/>
                    <a:pt x="218" y="469"/>
                    <a:pt x="197" y="452"/>
                  </a:cubicBezTo>
                  <a:cubicBezTo>
                    <a:pt x="218" y="434"/>
                    <a:pt x="242" y="416"/>
                    <a:pt x="267" y="399"/>
                  </a:cubicBezTo>
                  <a:cubicBezTo>
                    <a:pt x="266" y="416"/>
                    <a:pt x="266" y="434"/>
                    <a:pt x="266" y="452"/>
                  </a:cubicBezTo>
                  <a:cubicBezTo>
                    <a:pt x="266" y="469"/>
                    <a:pt x="266" y="487"/>
                    <a:pt x="267" y="505"/>
                  </a:cubicBezTo>
                  <a:close/>
                  <a:moveTo>
                    <a:pt x="269" y="362"/>
                  </a:moveTo>
                  <a:cubicBezTo>
                    <a:pt x="235" y="385"/>
                    <a:pt x="203" y="409"/>
                    <a:pt x="175" y="433"/>
                  </a:cubicBezTo>
                  <a:cubicBezTo>
                    <a:pt x="81" y="350"/>
                    <a:pt x="37" y="275"/>
                    <a:pt x="57" y="240"/>
                  </a:cubicBezTo>
                  <a:cubicBezTo>
                    <a:pt x="70" y="219"/>
                    <a:pt x="103" y="215"/>
                    <a:pt x="129" y="215"/>
                  </a:cubicBezTo>
                  <a:cubicBezTo>
                    <a:pt x="171" y="215"/>
                    <a:pt x="224" y="226"/>
                    <a:pt x="283" y="245"/>
                  </a:cubicBezTo>
                  <a:cubicBezTo>
                    <a:pt x="276" y="283"/>
                    <a:pt x="272" y="322"/>
                    <a:pt x="269" y="362"/>
                  </a:cubicBezTo>
                  <a:close/>
                  <a:moveTo>
                    <a:pt x="548" y="343"/>
                  </a:moveTo>
                  <a:cubicBezTo>
                    <a:pt x="533" y="333"/>
                    <a:pt x="518" y="324"/>
                    <a:pt x="502" y="315"/>
                  </a:cubicBezTo>
                  <a:cubicBezTo>
                    <a:pt x="487" y="306"/>
                    <a:pt x="471" y="298"/>
                    <a:pt x="456" y="290"/>
                  </a:cubicBezTo>
                  <a:cubicBezTo>
                    <a:pt x="483" y="277"/>
                    <a:pt x="510" y="265"/>
                    <a:pt x="537" y="255"/>
                  </a:cubicBezTo>
                  <a:cubicBezTo>
                    <a:pt x="541" y="283"/>
                    <a:pt x="545" y="312"/>
                    <a:pt x="548" y="343"/>
                  </a:cubicBezTo>
                  <a:close/>
                  <a:moveTo>
                    <a:pt x="423" y="29"/>
                  </a:moveTo>
                  <a:cubicBezTo>
                    <a:pt x="464" y="29"/>
                    <a:pt x="507" y="104"/>
                    <a:pt x="532" y="227"/>
                  </a:cubicBezTo>
                  <a:cubicBezTo>
                    <a:pt x="497" y="240"/>
                    <a:pt x="460" y="255"/>
                    <a:pt x="423" y="273"/>
                  </a:cubicBezTo>
                  <a:cubicBezTo>
                    <a:pt x="387" y="255"/>
                    <a:pt x="350" y="240"/>
                    <a:pt x="315" y="227"/>
                  </a:cubicBezTo>
                  <a:cubicBezTo>
                    <a:pt x="340" y="104"/>
                    <a:pt x="383" y="29"/>
                    <a:pt x="423" y="29"/>
                  </a:cubicBezTo>
                  <a:close/>
                  <a:moveTo>
                    <a:pt x="310" y="255"/>
                  </a:moveTo>
                  <a:cubicBezTo>
                    <a:pt x="336" y="265"/>
                    <a:pt x="364" y="277"/>
                    <a:pt x="391" y="290"/>
                  </a:cubicBezTo>
                  <a:cubicBezTo>
                    <a:pt x="376" y="298"/>
                    <a:pt x="360" y="306"/>
                    <a:pt x="345" y="315"/>
                  </a:cubicBezTo>
                  <a:cubicBezTo>
                    <a:pt x="329" y="324"/>
                    <a:pt x="314" y="333"/>
                    <a:pt x="299" y="343"/>
                  </a:cubicBezTo>
                  <a:cubicBezTo>
                    <a:pt x="302" y="312"/>
                    <a:pt x="305" y="283"/>
                    <a:pt x="310" y="255"/>
                  </a:cubicBezTo>
                  <a:close/>
                  <a:moveTo>
                    <a:pt x="299" y="561"/>
                  </a:moveTo>
                  <a:cubicBezTo>
                    <a:pt x="314" y="570"/>
                    <a:pt x="329" y="579"/>
                    <a:pt x="345" y="588"/>
                  </a:cubicBezTo>
                  <a:cubicBezTo>
                    <a:pt x="360" y="597"/>
                    <a:pt x="376" y="606"/>
                    <a:pt x="391" y="614"/>
                  </a:cubicBezTo>
                  <a:cubicBezTo>
                    <a:pt x="364" y="627"/>
                    <a:pt x="336" y="638"/>
                    <a:pt x="310" y="648"/>
                  </a:cubicBezTo>
                  <a:cubicBezTo>
                    <a:pt x="305" y="621"/>
                    <a:pt x="302" y="592"/>
                    <a:pt x="299" y="561"/>
                  </a:cubicBezTo>
                  <a:close/>
                  <a:moveTo>
                    <a:pt x="423" y="874"/>
                  </a:moveTo>
                  <a:cubicBezTo>
                    <a:pt x="383" y="874"/>
                    <a:pt x="340" y="799"/>
                    <a:pt x="315" y="677"/>
                  </a:cubicBezTo>
                  <a:cubicBezTo>
                    <a:pt x="350" y="664"/>
                    <a:pt x="387" y="648"/>
                    <a:pt x="423" y="630"/>
                  </a:cubicBezTo>
                  <a:cubicBezTo>
                    <a:pt x="460" y="648"/>
                    <a:pt x="497" y="664"/>
                    <a:pt x="532" y="677"/>
                  </a:cubicBezTo>
                  <a:cubicBezTo>
                    <a:pt x="507" y="799"/>
                    <a:pt x="464" y="874"/>
                    <a:pt x="423" y="874"/>
                  </a:cubicBezTo>
                  <a:close/>
                  <a:moveTo>
                    <a:pt x="537" y="648"/>
                  </a:moveTo>
                  <a:cubicBezTo>
                    <a:pt x="510" y="638"/>
                    <a:pt x="483" y="627"/>
                    <a:pt x="456" y="614"/>
                  </a:cubicBezTo>
                  <a:cubicBezTo>
                    <a:pt x="471" y="606"/>
                    <a:pt x="487" y="597"/>
                    <a:pt x="502" y="588"/>
                  </a:cubicBezTo>
                  <a:cubicBezTo>
                    <a:pt x="518" y="579"/>
                    <a:pt x="533" y="570"/>
                    <a:pt x="548" y="561"/>
                  </a:cubicBezTo>
                  <a:cubicBezTo>
                    <a:pt x="545" y="592"/>
                    <a:pt x="541" y="621"/>
                    <a:pt x="537" y="648"/>
                  </a:cubicBezTo>
                  <a:close/>
                  <a:moveTo>
                    <a:pt x="550" y="525"/>
                  </a:moveTo>
                  <a:cubicBezTo>
                    <a:pt x="531" y="538"/>
                    <a:pt x="510" y="551"/>
                    <a:pt x="488" y="563"/>
                  </a:cubicBezTo>
                  <a:cubicBezTo>
                    <a:pt x="466" y="576"/>
                    <a:pt x="445" y="587"/>
                    <a:pt x="423" y="598"/>
                  </a:cubicBezTo>
                  <a:cubicBezTo>
                    <a:pt x="402" y="587"/>
                    <a:pt x="380" y="576"/>
                    <a:pt x="359" y="563"/>
                  </a:cubicBezTo>
                  <a:cubicBezTo>
                    <a:pt x="337" y="551"/>
                    <a:pt x="316" y="538"/>
                    <a:pt x="296" y="525"/>
                  </a:cubicBezTo>
                  <a:cubicBezTo>
                    <a:pt x="295" y="501"/>
                    <a:pt x="294" y="477"/>
                    <a:pt x="294" y="452"/>
                  </a:cubicBezTo>
                  <a:cubicBezTo>
                    <a:pt x="294" y="426"/>
                    <a:pt x="295" y="402"/>
                    <a:pt x="296" y="379"/>
                  </a:cubicBezTo>
                  <a:cubicBezTo>
                    <a:pt x="317" y="365"/>
                    <a:pt x="337" y="352"/>
                    <a:pt x="359" y="340"/>
                  </a:cubicBezTo>
                  <a:cubicBezTo>
                    <a:pt x="380" y="328"/>
                    <a:pt x="402" y="316"/>
                    <a:pt x="423" y="305"/>
                  </a:cubicBezTo>
                  <a:cubicBezTo>
                    <a:pt x="445" y="316"/>
                    <a:pt x="466" y="328"/>
                    <a:pt x="488" y="340"/>
                  </a:cubicBezTo>
                  <a:cubicBezTo>
                    <a:pt x="510" y="353"/>
                    <a:pt x="531" y="366"/>
                    <a:pt x="550" y="379"/>
                  </a:cubicBezTo>
                  <a:cubicBezTo>
                    <a:pt x="552" y="402"/>
                    <a:pt x="552" y="426"/>
                    <a:pt x="552" y="452"/>
                  </a:cubicBezTo>
                  <a:cubicBezTo>
                    <a:pt x="552" y="477"/>
                    <a:pt x="552" y="501"/>
                    <a:pt x="550" y="525"/>
                  </a:cubicBezTo>
                  <a:close/>
                  <a:moveTo>
                    <a:pt x="717" y="215"/>
                  </a:moveTo>
                  <a:cubicBezTo>
                    <a:pt x="744" y="215"/>
                    <a:pt x="777" y="219"/>
                    <a:pt x="790" y="240"/>
                  </a:cubicBezTo>
                  <a:cubicBezTo>
                    <a:pt x="810" y="275"/>
                    <a:pt x="766" y="350"/>
                    <a:pt x="672" y="433"/>
                  </a:cubicBezTo>
                  <a:cubicBezTo>
                    <a:pt x="643" y="409"/>
                    <a:pt x="611" y="385"/>
                    <a:pt x="578" y="362"/>
                  </a:cubicBezTo>
                  <a:cubicBezTo>
                    <a:pt x="575" y="322"/>
                    <a:pt x="571" y="283"/>
                    <a:pt x="564" y="245"/>
                  </a:cubicBezTo>
                  <a:cubicBezTo>
                    <a:pt x="623" y="226"/>
                    <a:pt x="676" y="215"/>
                    <a:pt x="717" y="215"/>
                  </a:cubicBezTo>
                  <a:close/>
                  <a:moveTo>
                    <a:pt x="580" y="399"/>
                  </a:moveTo>
                  <a:cubicBezTo>
                    <a:pt x="605" y="416"/>
                    <a:pt x="629" y="434"/>
                    <a:pt x="650" y="452"/>
                  </a:cubicBezTo>
                  <a:cubicBezTo>
                    <a:pt x="629" y="469"/>
                    <a:pt x="605" y="487"/>
                    <a:pt x="580" y="505"/>
                  </a:cubicBezTo>
                  <a:cubicBezTo>
                    <a:pt x="581" y="487"/>
                    <a:pt x="581" y="469"/>
                    <a:pt x="581" y="452"/>
                  </a:cubicBezTo>
                  <a:cubicBezTo>
                    <a:pt x="581" y="434"/>
                    <a:pt x="581" y="416"/>
                    <a:pt x="580" y="399"/>
                  </a:cubicBezTo>
                  <a:close/>
                  <a:moveTo>
                    <a:pt x="790" y="663"/>
                  </a:moveTo>
                  <a:cubicBezTo>
                    <a:pt x="777" y="684"/>
                    <a:pt x="744" y="689"/>
                    <a:pt x="717" y="689"/>
                  </a:cubicBezTo>
                  <a:cubicBezTo>
                    <a:pt x="717" y="689"/>
                    <a:pt x="717" y="689"/>
                    <a:pt x="717" y="689"/>
                  </a:cubicBezTo>
                  <a:cubicBezTo>
                    <a:pt x="676" y="689"/>
                    <a:pt x="623" y="678"/>
                    <a:pt x="564" y="658"/>
                  </a:cubicBezTo>
                  <a:cubicBezTo>
                    <a:pt x="571" y="621"/>
                    <a:pt x="575" y="581"/>
                    <a:pt x="578" y="541"/>
                  </a:cubicBezTo>
                  <a:cubicBezTo>
                    <a:pt x="611" y="519"/>
                    <a:pt x="643" y="495"/>
                    <a:pt x="672" y="471"/>
                  </a:cubicBezTo>
                  <a:cubicBezTo>
                    <a:pt x="766" y="553"/>
                    <a:pt x="810" y="628"/>
                    <a:pt x="790" y="6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04664" y="1098219"/>
            <a:ext cx="1265666" cy="3015269"/>
            <a:chOff x="704664" y="1098219"/>
            <a:chExt cx="1265666" cy="3015269"/>
          </a:xfrm>
        </p:grpSpPr>
        <p:sp>
          <p:nvSpPr>
            <p:cNvPr id="6" name="Oval 4"/>
            <p:cNvSpPr/>
            <p:nvPr/>
          </p:nvSpPr>
          <p:spPr>
            <a:xfrm>
              <a:off x="1182475" y="3402372"/>
              <a:ext cx="317234" cy="3172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1" name="Oval 9"/>
            <p:cNvSpPr/>
            <p:nvPr/>
          </p:nvSpPr>
          <p:spPr>
            <a:xfrm>
              <a:off x="1273551" y="2411541"/>
              <a:ext cx="135082" cy="13508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2" name="Straight Connector 10"/>
            <p:cNvCxnSpPr>
              <a:stCxn id="6" idx="0"/>
              <a:endCxn id="11" idx="4"/>
            </p:cNvCxnSpPr>
            <p:nvPr/>
          </p:nvCxnSpPr>
          <p:spPr>
            <a:xfrm flipV="1">
              <a:off x="1341091" y="2546624"/>
              <a:ext cx="0" cy="855749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3"/>
            <p:cNvSpPr/>
            <p:nvPr/>
          </p:nvSpPr>
          <p:spPr>
            <a:xfrm>
              <a:off x="704664" y="1098219"/>
              <a:ext cx="1265666" cy="1265666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TextBox 30"/>
            <p:cNvSpPr txBox="1"/>
            <p:nvPr/>
          </p:nvSpPr>
          <p:spPr>
            <a:xfrm>
              <a:off x="81017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43" name="Freeform: Shape 41"/>
            <p:cNvSpPr>
              <a:spLocks/>
            </p:cNvSpPr>
            <p:nvPr/>
          </p:nvSpPr>
          <p:spPr bwMode="auto">
            <a:xfrm>
              <a:off x="953957" y="1347513"/>
              <a:ext cx="767080" cy="767080"/>
            </a:xfrm>
            <a:custGeom>
              <a:avLst/>
              <a:gdLst>
                <a:gd name="T0" fmla="*/ 400 w 800"/>
                <a:gd name="T1" fmla="*/ 0 h 800"/>
                <a:gd name="T2" fmla="*/ 0 w 800"/>
                <a:gd name="T3" fmla="*/ 400 h 800"/>
                <a:gd name="T4" fmla="*/ 400 w 800"/>
                <a:gd name="T5" fmla="*/ 800 h 800"/>
                <a:gd name="T6" fmla="*/ 800 w 800"/>
                <a:gd name="T7" fmla="*/ 400 h 800"/>
                <a:gd name="T8" fmla="*/ 400 w 800"/>
                <a:gd name="T9" fmla="*/ 0 h 800"/>
                <a:gd name="T10" fmla="*/ 400 w 800"/>
                <a:gd name="T11" fmla="*/ 747 h 800"/>
                <a:gd name="T12" fmla="*/ 52 w 800"/>
                <a:gd name="T13" fmla="*/ 400 h 800"/>
                <a:gd name="T14" fmla="*/ 400 w 800"/>
                <a:gd name="T15" fmla="*/ 52 h 800"/>
                <a:gd name="T16" fmla="*/ 747 w 800"/>
                <a:gd name="T17" fmla="*/ 400 h 800"/>
                <a:gd name="T18" fmla="*/ 400 w 800"/>
                <a:gd name="T19" fmla="*/ 747 h 800"/>
                <a:gd name="T20" fmla="*/ 400 w 800"/>
                <a:gd name="T21" fmla="*/ 547 h 800"/>
                <a:gd name="T22" fmla="*/ 367 w 800"/>
                <a:gd name="T23" fmla="*/ 580 h 800"/>
                <a:gd name="T24" fmla="*/ 400 w 800"/>
                <a:gd name="T25" fmla="*/ 613 h 800"/>
                <a:gd name="T26" fmla="*/ 433 w 800"/>
                <a:gd name="T27" fmla="*/ 580 h 800"/>
                <a:gd name="T28" fmla="*/ 400 w 800"/>
                <a:gd name="T29" fmla="*/ 547 h 800"/>
                <a:gd name="T30" fmla="*/ 400 w 800"/>
                <a:gd name="T31" fmla="*/ 182 h 800"/>
                <a:gd name="T32" fmla="*/ 272 w 800"/>
                <a:gd name="T33" fmla="*/ 310 h 800"/>
                <a:gd name="T34" fmla="*/ 298 w 800"/>
                <a:gd name="T35" fmla="*/ 336 h 800"/>
                <a:gd name="T36" fmla="*/ 325 w 800"/>
                <a:gd name="T37" fmla="*/ 310 h 800"/>
                <a:gd name="T38" fmla="*/ 400 w 800"/>
                <a:gd name="T39" fmla="*/ 235 h 800"/>
                <a:gd name="T40" fmla="*/ 475 w 800"/>
                <a:gd name="T41" fmla="*/ 310 h 800"/>
                <a:gd name="T42" fmla="*/ 400 w 800"/>
                <a:gd name="T43" fmla="*/ 385 h 800"/>
                <a:gd name="T44" fmla="*/ 373 w 800"/>
                <a:gd name="T45" fmla="*/ 411 h 800"/>
                <a:gd name="T46" fmla="*/ 373 w 800"/>
                <a:gd name="T47" fmla="*/ 503 h 800"/>
                <a:gd name="T48" fmla="*/ 400 w 800"/>
                <a:gd name="T49" fmla="*/ 529 h 800"/>
                <a:gd name="T50" fmla="*/ 426 w 800"/>
                <a:gd name="T51" fmla="*/ 503 h 800"/>
                <a:gd name="T52" fmla="*/ 426 w 800"/>
                <a:gd name="T53" fmla="*/ 435 h 800"/>
                <a:gd name="T54" fmla="*/ 527 w 800"/>
                <a:gd name="T55" fmla="*/ 310 h 800"/>
                <a:gd name="T56" fmla="*/ 400 w 800"/>
                <a:gd name="T57" fmla="*/ 18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0" h="800"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0"/>
                    <a:pt x="179" y="800"/>
                    <a:pt x="400" y="800"/>
                  </a:cubicBezTo>
                  <a:cubicBezTo>
                    <a:pt x="620" y="800"/>
                    <a:pt x="800" y="620"/>
                    <a:pt x="800" y="400"/>
                  </a:cubicBezTo>
                  <a:cubicBezTo>
                    <a:pt x="800" y="179"/>
                    <a:pt x="620" y="0"/>
                    <a:pt x="400" y="0"/>
                  </a:cubicBezTo>
                  <a:close/>
                  <a:moveTo>
                    <a:pt x="400" y="747"/>
                  </a:moveTo>
                  <a:cubicBezTo>
                    <a:pt x="208" y="747"/>
                    <a:pt x="52" y="591"/>
                    <a:pt x="52" y="400"/>
                  </a:cubicBezTo>
                  <a:cubicBezTo>
                    <a:pt x="52" y="208"/>
                    <a:pt x="208" y="52"/>
                    <a:pt x="400" y="52"/>
                  </a:cubicBezTo>
                  <a:cubicBezTo>
                    <a:pt x="591" y="52"/>
                    <a:pt x="747" y="208"/>
                    <a:pt x="747" y="400"/>
                  </a:cubicBezTo>
                  <a:cubicBezTo>
                    <a:pt x="747" y="591"/>
                    <a:pt x="591" y="747"/>
                    <a:pt x="400" y="747"/>
                  </a:cubicBezTo>
                  <a:close/>
                  <a:moveTo>
                    <a:pt x="400" y="547"/>
                  </a:moveTo>
                  <a:cubicBezTo>
                    <a:pt x="382" y="547"/>
                    <a:pt x="367" y="562"/>
                    <a:pt x="367" y="580"/>
                  </a:cubicBezTo>
                  <a:cubicBezTo>
                    <a:pt x="367" y="598"/>
                    <a:pt x="382" y="613"/>
                    <a:pt x="400" y="613"/>
                  </a:cubicBezTo>
                  <a:cubicBezTo>
                    <a:pt x="418" y="613"/>
                    <a:pt x="433" y="598"/>
                    <a:pt x="433" y="580"/>
                  </a:cubicBezTo>
                  <a:cubicBezTo>
                    <a:pt x="433" y="562"/>
                    <a:pt x="418" y="547"/>
                    <a:pt x="400" y="547"/>
                  </a:cubicBezTo>
                  <a:close/>
                  <a:moveTo>
                    <a:pt x="400" y="182"/>
                  </a:moveTo>
                  <a:cubicBezTo>
                    <a:pt x="329" y="182"/>
                    <a:pt x="272" y="240"/>
                    <a:pt x="272" y="310"/>
                  </a:cubicBezTo>
                  <a:cubicBezTo>
                    <a:pt x="272" y="325"/>
                    <a:pt x="284" y="336"/>
                    <a:pt x="298" y="336"/>
                  </a:cubicBezTo>
                  <a:cubicBezTo>
                    <a:pt x="313" y="336"/>
                    <a:pt x="325" y="325"/>
                    <a:pt x="325" y="310"/>
                  </a:cubicBezTo>
                  <a:cubicBezTo>
                    <a:pt x="325" y="269"/>
                    <a:pt x="358" y="235"/>
                    <a:pt x="400" y="235"/>
                  </a:cubicBezTo>
                  <a:cubicBezTo>
                    <a:pt x="441" y="235"/>
                    <a:pt x="475" y="269"/>
                    <a:pt x="475" y="310"/>
                  </a:cubicBezTo>
                  <a:cubicBezTo>
                    <a:pt x="475" y="351"/>
                    <a:pt x="441" y="385"/>
                    <a:pt x="400" y="385"/>
                  </a:cubicBezTo>
                  <a:cubicBezTo>
                    <a:pt x="385" y="385"/>
                    <a:pt x="373" y="397"/>
                    <a:pt x="373" y="411"/>
                  </a:cubicBezTo>
                  <a:cubicBezTo>
                    <a:pt x="373" y="503"/>
                    <a:pt x="373" y="503"/>
                    <a:pt x="373" y="503"/>
                  </a:cubicBezTo>
                  <a:cubicBezTo>
                    <a:pt x="373" y="517"/>
                    <a:pt x="385" y="529"/>
                    <a:pt x="400" y="529"/>
                  </a:cubicBezTo>
                  <a:cubicBezTo>
                    <a:pt x="414" y="529"/>
                    <a:pt x="426" y="517"/>
                    <a:pt x="426" y="503"/>
                  </a:cubicBezTo>
                  <a:cubicBezTo>
                    <a:pt x="426" y="435"/>
                    <a:pt x="426" y="435"/>
                    <a:pt x="426" y="435"/>
                  </a:cubicBezTo>
                  <a:cubicBezTo>
                    <a:pt x="484" y="423"/>
                    <a:pt x="527" y="371"/>
                    <a:pt x="527" y="310"/>
                  </a:cubicBezTo>
                  <a:cubicBezTo>
                    <a:pt x="527" y="240"/>
                    <a:pt x="470" y="182"/>
                    <a:pt x="400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87137" y="2049450"/>
            <a:ext cx="1061829" cy="2064038"/>
            <a:chOff x="1887137" y="2049450"/>
            <a:chExt cx="1061829" cy="2064038"/>
          </a:xfrm>
        </p:grpSpPr>
        <p:sp>
          <p:nvSpPr>
            <p:cNvPr id="4" name="Oval 2"/>
            <p:cNvSpPr/>
            <p:nvPr/>
          </p:nvSpPr>
          <p:spPr>
            <a:xfrm>
              <a:off x="2269057" y="3402372"/>
              <a:ext cx="317234" cy="317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3" name="Oval 11"/>
            <p:cNvSpPr/>
            <p:nvPr/>
          </p:nvSpPr>
          <p:spPr>
            <a:xfrm>
              <a:off x="2360134" y="2962491"/>
              <a:ext cx="135082" cy="1350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4" name="Straight Connector 12"/>
            <p:cNvCxnSpPr>
              <a:stCxn id="4" idx="0"/>
              <a:endCxn id="13" idx="4"/>
            </p:cNvCxnSpPr>
            <p:nvPr/>
          </p:nvCxnSpPr>
          <p:spPr>
            <a:xfrm flipV="1">
              <a:off x="2427675" y="3097572"/>
              <a:ext cx="0" cy="304800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4"/>
            <p:cNvSpPr/>
            <p:nvPr/>
          </p:nvSpPr>
          <p:spPr>
            <a:xfrm>
              <a:off x="1991173" y="2049450"/>
              <a:ext cx="846566" cy="846566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TextBox 31"/>
            <p:cNvSpPr txBox="1"/>
            <p:nvPr/>
          </p:nvSpPr>
          <p:spPr>
            <a:xfrm>
              <a:off x="188713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44" name="Freeform: Shape 42"/>
            <p:cNvSpPr>
              <a:spLocks/>
            </p:cNvSpPr>
            <p:nvPr/>
          </p:nvSpPr>
          <p:spPr bwMode="auto">
            <a:xfrm>
              <a:off x="2215153" y="2228258"/>
              <a:ext cx="398609" cy="488951"/>
            </a:xfrm>
            <a:custGeom>
              <a:avLst/>
              <a:gdLst>
                <a:gd name="T0" fmla="*/ 2 w 802"/>
                <a:gd name="T1" fmla="*/ 942 h 986"/>
                <a:gd name="T2" fmla="*/ 9 w 802"/>
                <a:gd name="T3" fmla="*/ 970 h 986"/>
                <a:gd name="T4" fmla="*/ 48 w 802"/>
                <a:gd name="T5" fmla="*/ 980 h 986"/>
                <a:gd name="T6" fmla="*/ 194 w 802"/>
                <a:gd name="T7" fmla="*/ 916 h 986"/>
                <a:gd name="T8" fmla="*/ 27 w 802"/>
                <a:gd name="T9" fmla="*/ 785 h 986"/>
                <a:gd name="T10" fmla="*/ 2 w 802"/>
                <a:gd name="T11" fmla="*/ 942 h 986"/>
                <a:gd name="T12" fmla="*/ 145 w 802"/>
                <a:gd name="T13" fmla="*/ 910 h 986"/>
                <a:gd name="T14" fmla="*/ 38 w 802"/>
                <a:gd name="T15" fmla="*/ 956 h 986"/>
                <a:gd name="T16" fmla="*/ 29 w 802"/>
                <a:gd name="T17" fmla="*/ 954 h 986"/>
                <a:gd name="T18" fmla="*/ 27 w 802"/>
                <a:gd name="T19" fmla="*/ 946 h 986"/>
                <a:gd name="T20" fmla="*/ 45 w 802"/>
                <a:gd name="T21" fmla="*/ 831 h 986"/>
                <a:gd name="T22" fmla="*/ 145 w 802"/>
                <a:gd name="T23" fmla="*/ 910 h 986"/>
                <a:gd name="T24" fmla="*/ 801 w 802"/>
                <a:gd name="T25" fmla="*/ 101 h 986"/>
                <a:gd name="T26" fmla="*/ 794 w 802"/>
                <a:gd name="T27" fmla="*/ 89 h 986"/>
                <a:gd name="T28" fmla="*/ 687 w 802"/>
                <a:gd name="T29" fmla="*/ 4 h 986"/>
                <a:gd name="T30" fmla="*/ 675 w 802"/>
                <a:gd name="T31" fmla="*/ 0 h 986"/>
                <a:gd name="T32" fmla="*/ 660 w 802"/>
                <a:gd name="T33" fmla="*/ 7 h 986"/>
                <a:gd name="T34" fmla="*/ 574 w 802"/>
                <a:gd name="T35" fmla="*/ 116 h 986"/>
                <a:gd name="T36" fmla="*/ 570 w 802"/>
                <a:gd name="T37" fmla="*/ 130 h 986"/>
                <a:gd name="T38" fmla="*/ 577 w 802"/>
                <a:gd name="T39" fmla="*/ 142 h 986"/>
                <a:gd name="T40" fmla="*/ 684 w 802"/>
                <a:gd name="T41" fmla="*/ 227 h 986"/>
                <a:gd name="T42" fmla="*/ 696 w 802"/>
                <a:gd name="T43" fmla="*/ 231 h 986"/>
                <a:gd name="T44" fmla="*/ 710 w 802"/>
                <a:gd name="T45" fmla="*/ 225 h 986"/>
                <a:gd name="T46" fmla="*/ 797 w 802"/>
                <a:gd name="T47" fmla="*/ 115 h 986"/>
                <a:gd name="T48" fmla="*/ 801 w 802"/>
                <a:gd name="T49" fmla="*/ 101 h 986"/>
                <a:gd name="T50" fmla="*/ 695 w 802"/>
                <a:gd name="T51" fmla="*/ 204 h 986"/>
                <a:gd name="T52" fmla="*/ 598 w 802"/>
                <a:gd name="T53" fmla="*/ 127 h 986"/>
                <a:gd name="T54" fmla="*/ 676 w 802"/>
                <a:gd name="T55" fmla="*/ 27 h 986"/>
                <a:gd name="T56" fmla="*/ 773 w 802"/>
                <a:gd name="T57" fmla="*/ 104 h 986"/>
                <a:gd name="T58" fmla="*/ 695 w 802"/>
                <a:gd name="T59" fmla="*/ 204 h 986"/>
                <a:gd name="T60" fmla="*/ 37 w 802"/>
                <a:gd name="T61" fmla="*/ 774 h 986"/>
                <a:gd name="T62" fmla="*/ 201 w 802"/>
                <a:gd name="T63" fmla="*/ 903 h 986"/>
                <a:gd name="T64" fmla="*/ 698 w 802"/>
                <a:gd name="T65" fmla="*/ 269 h 986"/>
                <a:gd name="T66" fmla="*/ 534 w 802"/>
                <a:gd name="T67" fmla="*/ 140 h 986"/>
                <a:gd name="T68" fmla="*/ 37 w 802"/>
                <a:gd name="T69" fmla="*/ 774 h 986"/>
                <a:gd name="T70" fmla="*/ 608 w 802"/>
                <a:gd name="T71" fmla="*/ 231 h 986"/>
                <a:gd name="T72" fmla="*/ 460 w 802"/>
                <a:gd name="T73" fmla="*/ 423 h 986"/>
                <a:gd name="T74" fmla="*/ 438 w 802"/>
                <a:gd name="T75" fmla="*/ 406 h 986"/>
                <a:gd name="T76" fmla="*/ 587 w 802"/>
                <a:gd name="T77" fmla="*/ 214 h 986"/>
                <a:gd name="T78" fmla="*/ 608 w 802"/>
                <a:gd name="T79" fmla="*/ 231 h 986"/>
                <a:gd name="T80" fmla="*/ 568 w 802"/>
                <a:gd name="T81" fmla="*/ 199 h 986"/>
                <a:gd name="T82" fmla="*/ 403 w 802"/>
                <a:gd name="T83" fmla="*/ 411 h 986"/>
                <a:gd name="T84" fmla="*/ 465 w 802"/>
                <a:gd name="T85" fmla="*/ 459 h 986"/>
                <a:gd name="T86" fmla="*/ 628 w 802"/>
                <a:gd name="T87" fmla="*/ 246 h 986"/>
                <a:gd name="T88" fmla="*/ 663 w 802"/>
                <a:gd name="T89" fmla="*/ 273 h 986"/>
                <a:gd name="T90" fmla="*/ 197 w 802"/>
                <a:gd name="T91" fmla="*/ 867 h 986"/>
                <a:gd name="T92" fmla="*/ 72 w 802"/>
                <a:gd name="T93" fmla="*/ 770 h 986"/>
                <a:gd name="T94" fmla="*/ 538 w 802"/>
                <a:gd name="T95" fmla="*/ 176 h 986"/>
                <a:gd name="T96" fmla="*/ 568 w 802"/>
                <a:gd name="T97" fmla="*/ 19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2" h="986">
                  <a:moveTo>
                    <a:pt x="2" y="942"/>
                  </a:moveTo>
                  <a:cubicBezTo>
                    <a:pt x="0" y="952"/>
                    <a:pt x="3" y="962"/>
                    <a:pt x="9" y="970"/>
                  </a:cubicBezTo>
                  <a:cubicBezTo>
                    <a:pt x="21" y="986"/>
                    <a:pt x="40" y="983"/>
                    <a:pt x="48" y="980"/>
                  </a:cubicBezTo>
                  <a:cubicBezTo>
                    <a:pt x="194" y="916"/>
                    <a:pt x="194" y="916"/>
                    <a:pt x="194" y="916"/>
                  </a:cubicBezTo>
                  <a:cubicBezTo>
                    <a:pt x="27" y="785"/>
                    <a:pt x="27" y="785"/>
                    <a:pt x="27" y="785"/>
                  </a:cubicBezTo>
                  <a:lnTo>
                    <a:pt x="2" y="942"/>
                  </a:lnTo>
                  <a:close/>
                  <a:moveTo>
                    <a:pt x="145" y="910"/>
                  </a:moveTo>
                  <a:cubicBezTo>
                    <a:pt x="38" y="956"/>
                    <a:pt x="38" y="956"/>
                    <a:pt x="38" y="956"/>
                  </a:cubicBezTo>
                  <a:cubicBezTo>
                    <a:pt x="37" y="957"/>
                    <a:pt x="33" y="958"/>
                    <a:pt x="29" y="954"/>
                  </a:cubicBezTo>
                  <a:cubicBezTo>
                    <a:pt x="27" y="952"/>
                    <a:pt x="26" y="950"/>
                    <a:pt x="27" y="946"/>
                  </a:cubicBezTo>
                  <a:cubicBezTo>
                    <a:pt x="45" y="831"/>
                    <a:pt x="45" y="831"/>
                    <a:pt x="45" y="831"/>
                  </a:cubicBezTo>
                  <a:lnTo>
                    <a:pt x="145" y="910"/>
                  </a:lnTo>
                  <a:close/>
                  <a:moveTo>
                    <a:pt x="801" y="101"/>
                  </a:moveTo>
                  <a:cubicBezTo>
                    <a:pt x="801" y="96"/>
                    <a:pt x="798" y="92"/>
                    <a:pt x="794" y="89"/>
                  </a:cubicBezTo>
                  <a:cubicBezTo>
                    <a:pt x="687" y="4"/>
                    <a:pt x="687" y="4"/>
                    <a:pt x="687" y="4"/>
                  </a:cubicBezTo>
                  <a:cubicBezTo>
                    <a:pt x="684" y="1"/>
                    <a:pt x="679" y="0"/>
                    <a:pt x="675" y="0"/>
                  </a:cubicBezTo>
                  <a:cubicBezTo>
                    <a:pt x="669" y="0"/>
                    <a:pt x="664" y="2"/>
                    <a:pt x="660" y="7"/>
                  </a:cubicBezTo>
                  <a:cubicBezTo>
                    <a:pt x="574" y="116"/>
                    <a:pt x="574" y="116"/>
                    <a:pt x="574" y="116"/>
                  </a:cubicBezTo>
                  <a:cubicBezTo>
                    <a:pt x="571" y="120"/>
                    <a:pt x="569" y="125"/>
                    <a:pt x="570" y="130"/>
                  </a:cubicBezTo>
                  <a:cubicBezTo>
                    <a:pt x="570" y="135"/>
                    <a:pt x="573" y="139"/>
                    <a:pt x="577" y="142"/>
                  </a:cubicBezTo>
                  <a:cubicBezTo>
                    <a:pt x="684" y="227"/>
                    <a:pt x="684" y="227"/>
                    <a:pt x="684" y="227"/>
                  </a:cubicBezTo>
                  <a:cubicBezTo>
                    <a:pt x="687" y="230"/>
                    <a:pt x="691" y="231"/>
                    <a:pt x="696" y="231"/>
                  </a:cubicBezTo>
                  <a:cubicBezTo>
                    <a:pt x="701" y="231"/>
                    <a:pt x="707" y="229"/>
                    <a:pt x="710" y="225"/>
                  </a:cubicBezTo>
                  <a:cubicBezTo>
                    <a:pt x="797" y="115"/>
                    <a:pt x="797" y="115"/>
                    <a:pt x="797" y="115"/>
                  </a:cubicBezTo>
                  <a:cubicBezTo>
                    <a:pt x="800" y="112"/>
                    <a:pt x="802" y="107"/>
                    <a:pt x="801" y="101"/>
                  </a:cubicBezTo>
                  <a:close/>
                  <a:moveTo>
                    <a:pt x="695" y="204"/>
                  </a:moveTo>
                  <a:cubicBezTo>
                    <a:pt x="598" y="127"/>
                    <a:pt x="598" y="127"/>
                    <a:pt x="598" y="127"/>
                  </a:cubicBezTo>
                  <a:cubicBezTo>
                    <a:pt x="676" y="27"/>
                    <a:pt x="676" y="27"/>
                    <a:pt x="676" y="27"/>
                  </a:cubicBezTo>
                  <a:cubicBezTo>
                    <a:pt x="773" y="104"/>
                    <a:pt x="773" y="104"/>
                    <a:pt x="773" y="104"/>
                  </a:cubicBezTo>
                  <a:lnTo>
                    <a:pt x="695" y="204"/>
                  </a:lnTo>
                  <a:close/>
                  <a:moveTo>
                    <a:pt x="37" y="774"/>
                  </a:moveTo>
                  <a:cubicBezTo>
                    <a:pt x="201" y="903"/>
                    <a:pt x="201" y="903"/>
                    <a:pt x="201" y="903"/>
                  </a:cubicBezTo>
                  <a:cubicBezTo>
                    <a:pt x="698" y="269"/>
                    <a:pt x="698" y="269"/>
                    <a:pt x="698" y="269"/>
                  </a:cubicBezTo>
                  <a:cubicBezTo>
                    <a:pt x="534" y="140"/>
                    <a:pt x="534" y="140"/>
                    <a:pt x="534" y="140"/>
                  </a:cubicBezTo>
                  <a:lnTo>
                    <a:pt x="37" y="774"/>
                  </a:lnTo>
                  <a:close/>
                  <a:moveTo>
                    <a:pt x="608" y="231"/>
                  </a:moveTo>
                  <a:cubicBezTo>
                    <a:pt x="460" y="423"/>
                    <a:pt x="460" y="423"/>
                    <a:pt x="460" y="423"/>
                  </a:cubicBezTo>
                  <a:cubicBezTo>
                    <a:pt x="438" y="406"/>
                    <a:pt x="438" y="406"/>
                    <a:pt x="438" y="406"/>
                  </a:cubicBezTo>
                  <a:cubicBezTo>
                    <a:pt x="587" y="214"/>
                    <a:pt x="587" y="214"/>
                    <a:pt x="587" y="214"/>
                  </a:cubicBezTo>
                  <a:lnTo>
                    <a:pt x="608" y="231"/>
                  </a:lnTo>
                  <a:close/>
                  <a:moveTo>
                    <a:pt x="568" y="199"/>
                  </a:moveTo>
                  <a:cubicBezTo>
                    <a:pt x="403" y="411"/>
                    <a:pt x="403" y="411"/>
                    <a:pt x="403" y="411"/>
                  </a:cubicBezTo>
                  <a:cubicBezTo>
                    <a:pt x="465" y="459"/>
                    <a:pt x="465" y="459"/>
                    <a:pt x="465" y="459"/>
                  </a:cubicBezTo>
                  <a:cubicBezTo>
                    <a:pt x="628" y="246"/>
                    <a:pt x="628" y="246"/>
                    <a:pt x="628" y="246"/>
                  </a:cubicBezTo>
                  <a:cubicBezTo>
                    <a:pt x="663" y="273"/>
                    <a:pt x="663" y="273"/>
                    <a:pt x="663" y="273"/>
                  </a:cubicBezTo>
                  <a:cubicBezTo>
                    <a:pt x="197" y="867"/>
                    <a:pt x="197" y="867"/>
                    <a:pt x="197" y="867"/>
                  </a:cubicBezTo>
                  <a:cubicBezTo>
                    <a:pt x="72" y="770"/>
                    <a:pt x="72" y="770"/>
                    <a:pt x="72" y="770"/>
                  </a:cubicBezTo>
                  <a:cubicBezTo>
                    <a:pt x="538" y="176"/>
                    <a:pt x="538" y="176"/>
                    <a:pt x="538" y="176"/>
                  </a:cubicBezTo>
                  <a:lnTo>
                    <a:pt x="568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05956" y="1697802"/>
            <a:ext cx="1136100" cy="2415686"/>
            <a:chOff x="6205956" y="1697802"/>
            <a:chExt cx="1136100" cy="2415686"/>
          </a:xfrm>
        </p:grpSpPr>
        <p:sp>
          <p:nvSpPr>
            <p:cNvPr id="9" name="Oval 7"/>
            <p:cNvSpPr/>
            <p:nvPr/>
          </p:nvSpPr>
          <p:spPr>
            <a:xfrm>
              <a:off x="6615390" y="3402372"/>
              <a:ext cx="317234" cy="3172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36576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18" name="Oval 16"/>
            <p:cNvSpPr/>
            <p:nvPr/>
          </p:nvSpPr>
          <p:spPr>
            <a:xfrm>
              <a:off x="6706466" y="2886291"/>
              <a:ext cx="135082" cy="1350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3" name="Straight Connector 21"/>
            <p:cNvCxnSpPr>
              <a:stCxn id="9" idx="0"/>
              <a:endCxn id="18" idx="4"/>
            </p:cNvCxnSpPr>
            <p:nvPr/>
          </p:nvCxnSpPr>
          <p:spPr>
            <a:xfrm flipV="1">
              <a:off x="6774006" y="3021372"/>
              <a:ext cx="0" cy="381000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8"/>
            <p:cNvSpPr/>
            <p:nvPr/>
          </p:nvSpPr>
          <p:spPr>
            <a:xfrm>
              <a:off x="6205956" y="1697802"/>
              <a:ext cx="1136100" cy="1136100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TextBox 35"/>
            <p:cNvSpPr txBox="1"/>
            <p:nvPr/>
          </p:nvSpPr>
          <p:spPr>
            <a:xfrm>
              <a:off x="6235617" y="3859572"/>
              <a:ext cx="1061829" cy="253916"/>
            </a:xfrm>
            <a:prstGeom prst="rect">
              <a:avLst/>
            </a:prstGeom>
            <a:noFill/>
          </p:spPr>
          <p:txBody>
            <a:bodyPr wrap="none" anchor="ctr">
              <a:normAutofit fontScale="77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6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45" name="Freeform: Shape 43"/>
            <p:cNvSpPr>
              <a:spLocks/>
            </p:cNvSpPr>
            <p:nvPr/>
          </p:nvSpPr>
          <p:spPr bwMode="auto">
            <a:xfrm>
              <a:off x="6431106" y="1982154"/>
              <a:ext cx="685800" cy="567397"/>
            </a:xfrm>
            <a:custGeom>
              <a:avLst/>
              <a:gdLst>
                <a:gd name="T0" fmla="*/ 446 w 813"/>
                <a:gd name="T1" fmla="*/ 0 h 672"/>
                <a:gd name="T2" fmla="*/ 20 w 813"/>
                <a:gd name="T3" fmla="*/ 282 h 672"/>
                <a:gd name="T4" fmla="*/ 123 w 813"/>
                <a:gd name="T5" fmla="*/ 469 h 672"/>
                <a:gd name="T6" fmla="*/ 324 w 813"/>
                <a:gd name="T7" fmla="*/ 440 h 672"/>
                <a:gd name="T8" fmla="*/ 321 w 813"/>
                <a:gd name="T9" fmla="*/ 465 h 672"/>
                <a:gd name="T10" fmla="*/ 327 w 813"/>
                <a:gd name="T11" fmla="*/ 666 h 672"/>
                <a:gd name="T12" fmla="*/ 396 w 813"/>
                <a:gd name="T13" fmla="*/ 672 h 672"/>
                <a:gd name="T14" fmla="*/ 716 w 813"/>
                <a:gd name="T15" fmla="*/ 112 h 672"/>
                <a:gd name="T16" fmla="*/ 396 w 813"/>
                <a:gd name="T17" fmla="*/ 651 h 672"/>
                <a:gd name="T18" fmla="*/ 312 w 813"/>
                <a:gd name="T19" fmla="*/ 632 h 672"/>
                <a:gd name="T20" fmla="*/ 347 w 813"/>
                <a:gd name="T21" fmla="*/ 431 h 672"/>
                <a:gd name="T22" fmla="*/ 299 w 813"/>
                <a:gd name="T23" fmla="*/ 424 h 672"/>
                <a:gd name="T24" fmla="*/ 123 w 813"/>
                <a:gd name="T25" fmla="*/ 448 h 672"/>
                <a:gd name="T26" fmla="*/ 40 w 813"/>
                <a:gd name="T27" fmla="*/ 288 h 672"/>
                <a:gd name="T28" fmla="*/ 446 w 813"/>
                <a:gd name="T29" fmla="*/ 21 h 672"/>
                <a:gd name="T30" fmla="*/ 789 w 813"/>
                <a:gd name="T31" fmla="*/ 342 h 672"/>
                <a:gd name="T32" fmla="*/ 115 w 813"/>
                <a:gd name="T33" fmla="*/ 245 h 672"/>
                <a:gd name="T34" fmla="*/ 249 w 813"/>
                <a:gd name="T35" fmla="*/ 245 h 672"/>
                <a:gd name="T36" fmla="*/ 182 w 813"/>
                <a:gd name="T37" fmla="*/ 291 h 672"/>
                <a:gd name="T38" fmla="*/ 182 w 813"/>
                <a:gd name="T39" fmla="*/ 198 h 672"/>
                <a:gd name="T40" fmla="*/ 182 w 813"/>
                <a:gd name="T41" fmla="*/ 291 h 672"/>
                <a:gd name="T42" fmla="*/ 326 w 813"/>
                <a:gd name="T43" fmla="*/ 77 h 672"/>
                <a:gd name="T44" fmla="*/ 326 w 813"/>
                <a:gd name="T45" fmla="*/ 211 h 672"/>
                <a:gd name="T46" fmla="*/ 326 w 813"/>
                <a:gd name="T47" fmla="*/ 190 h 672"/>
                <a:gd name="T48" fmla="*/ 326 w 813"/>
                <a:gd name="T49" fmla="*/ 98 h 672"/>
                <a:gd name="T50" fmla="*/ 326 w 813"/>
                <a:gd name="T51" fmla="*/ 190 h 672"/>
                <a:gd name="T52" fmla="*/ 619 w 813"/>
                <a:gd name="T53" fmla="*/ 156 h 672"/>
                <a:gd name="T54" fmla="*/ 619 w 813"/>
                <a:gd name="T55" fmla="*/ 291 h 672"/>
                <a:gd name="T56" fmla="*/ 573 w 813"/>
                <a:gd name="T57" fmla="*/ 223 h 672"/>
                <a:gd name="T58" fmla="*/ 666 w 813"/>
                <a:gd name="T59" fmla="*/ 223 h 672"/>
                <a:gd name="T60" fmla="*/ 573 w 813"/>
                <a:gd name="T61" fmla="*/ 223 h 672"/>
                <a:gd name="T62" fmla="*/ 415 w 813"/>
                <a:gd name="T63" fmla="*/ 144 h 672"/>
                <a:gd name="T64" fmla="*/ 550 w 813"/>
                <a:gd name="T65" fmla="*/ 144 h 672"/>
                <a:gd name="T66" fmla="*/ 482 w 813"/>
                <a:gd name="T67" fmla="*/ 190 h 672"/>
                <a:gd name="T68" fmla="*/ 482 w 813"/>
                <a:gd name="T69" fmla="*/ 98 h 672"/>
                <a:gd name="T70" fmla="*/ 482 w 813"/>
                <a:gd name="T71" fmla="*/ 190 h 672"/>
                <a:gd name="T72" fmla="*/ 372 w 813"/>
                <a:gd name="T73" fmla="*/ 545 h 672"/>
                <a:gd name="T74" fmla="*/ 507 w 813"/>
                <a:gd name="T75" fmla="*/ 545 h 672"/>
                <a:gd name="T76" fmla="*/ 440 w 813"/>
                <a:gd name="T77" fmla="*/ 591 h 672"/>
                <a:gd name="T78" fmla="*/ 440 w 813"/>
                <a:gd name="T79" fmla="*/ 499 h 672"/>
                <a:gd name="T80" fmla="*/ 440 w 813"/>
                <a:gd name="T81" fmla="*/ 591 h 672"/>
                <a:gd name="T82" fmla="*/ 669 w 813"/>
                <a:gd name="T83" fmla="*/ 460 h 672"/>
                <a:gd name="T84" fmla="*/ 669 w 813"/>
                <a:gd name="T85" fmla="*/ 325 h 672"/>
                <a:gd name="T86" fmla="*/ 715 w 813"/>
                <a:gd name="T87" fmla="*/ 393 h 672"/>
                <a:gd name="T88" fmla="*/ 622 w 813"/>
                <a:gd name="T89" fmla="*/ 393 h 672"/>
                <a:gd name="T90" fmla="*/ 715 w 813"/>
                <a:gd name="T91" fmla="*/ 39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3" h="672">
                  <a:moveTo>
                    <a:pt x="716" y="112"/>
                  </a:moveTo>
                  <a:cubicBezTo>
                    <a:pt x="647" y="40"/>
                    <a:pt x="551" y="0"/>
                    <a:pt x="446" y="0"/>
                  </a:cubicBezTo>
                  <a:cubicBezTo>
                    <a:pt x="399" y="0"/>
                    <a:pt x="349" y="8"/>
                    <a:pt x="299" y="24"/>
                  </a:cubicBezTo>
                  <a:cubicBezTo>
                    <a:pt x="100" y="87"/>
                    <a:pt x="39" y="213"/>
                    <a:pt x="20" y="282"/>
                  </a:cubicBezTo>
                  <a:cubicBezTo>
                    <a:pt x="0" y="356"/>
                    <a:pt x="12" y="421"/>
                    <a:pt x="34" y="445"/>
                  </a:cubicBezTo>
                  <a:cubicBezTo>
                    <a:pt x="49" y="461"/>
                    <a:pt x="78" y="469"/>
                    <a:pt x="123" y="469"/>
                  </a:cubicBezTo>
                  <a:cubicBezTo>
                    <a:pt x="203" y="469"/>
                    <a:pt x="304" y="444"/>
                    <a:pt x="305" y="444"/>
                  </a:cubicBezTo>
                  <a:cubicBezTo>
                    <a:pt x="305" y="444"/>
                    <a:pt x="316" y="440"/>
                    <a:pt x="324" y="440"/>
                  </a:cubicBezTo>
                  <a:cubicBezTo>
                    <a:pt x="327" y="440"/>
                    <a:pt x="328" y="440"/>
                    <a:pt x="328" y="440"/>
                  </a:cubicBezTo>
                  <a:cubicBezTo>
                    <a:pt x="330" y="445"/>
                    <a:pt x="326" y="456"/>
                    <a:pt x="321" y="465"/>
                  </a:cubicBezTo>
                  <a:cubicBezTo>
                    <a:pt x="318" y="470"/>
                    <a:pt x="265" y="591"/>
                    <a:pt x="294" y="642"/>
                  </a:cubicBezTo>
                  <a:cubicBezTo>
                    <a:pt x="301" y="656"/>
                    <a:pt x="312" y="664"/>
                    <a:pt x="327" y="666"/>
                  </a:cubicBezTo>
                  <a:cubicBezTo>
                    <a:pt x="350" y="670"/>
                    <a:pt x="373" y="672"/>
                    <a:pt x="396" y="672"/>
                  </a:cubicBezTo>
                  <a:cubicBezTo>
                    <a:pt x="396" y="672"/>
                    <a:pt x="396" y="672"/>
                    <a:pt x="396" y="672"/>
                  </a:cubicBezTo>
                  <a:cubicBezTo>
                    <a:pt x="610" y="672"/>
                    <a:pt x="803" y="518"/>
                    <a:pt x="810" y="342"/>
                  </a:cubicBezTo>
                  <a:cubicBezTo>
                    <a:pt x="813" y="262"/>
                    <a:pt x="778" y="176"/>
                    <a:pt x="716" y="112"/>
                  </a:cubicBezTo>
                  <a:close/>
                  <a:moveTo>
                    <a:pt x="789" y="342"/>
                  </a:moveTo>
                  <a:cubicBezTo>
                    <a:pt x="782" y="503"/>
                    <a:pt x="595" y="651"/>
                    <a:pt x="396" y="651"/>
                  </a:cubicBezTo>
                  <a:cubicBezTo>
                    <a:pt x="374" y="651"/>
                    <a:pt x="352" y="649"/>
                    <a:pt x="331" y="645"/>
                  </a:cubicBezTo>
                  <a:cubicBezTo>
                    <a:pt x="322" y="644"/>
                    <a:pt x="316" y="640"/>
                    <a:pt x="312" y="632"/>
                  </a:cubicBezTo>
                  <a:cubicBezTo>
                    <a:pt x="293" y="597"/>
                    <a:pt x="325" y="506"/>
                    <a:pt x="339" y="474"/>
                  </a:cubicBezTo>
                  <a:cubicBezTo>
                    <a:pt x="341" y="472"/>
                    <a:pt x="356" y="448"/>
                    <a:pt x="347" y="431"/>
                  </a:cubicBezTo>
                  <a:cubicBezTo>
                    <a:pt x="344" y="425"/>
                    <a:pt x="338" y="419"/>
                    <a:pt x="324" y="419"/>
                  </a:cubicBezTo>
                  <a:cubicBezTo>
                    <a:pt x="320" y="419"/>
                    <a:pt x="304" y="421"/>
                    <a:pt x="299" y="424"/>
                  </a:cubicBezTo>
                  <a:cubicBezTo>
                    <a:pt x="299" y="424"/>
                    <a:pt x="299" y="424"/>
                    <a:pt x="299" y="424"/>
                  </a:cubicBezTo>
                  <a:cubicBezTo>
                    <a:pt x="295" y="425"/>
                    <a:pt x="198" y="448"/>
                    <a:pt x="123" y="448"/>
                  </a:cubicBezTo>
                  <a:cubicBezTo>
                    <a:pt x="75" y="448"/>
                    <a:pt x="57" y="439"/>
                    <a:pt x="49" y="431"/>
                  </a:cubicBezTo>
                  <a:cubicBezTo>
                    <a:pt x="34" y="414"/>
                    <a:pt x="21" y="358"/>
                    <a:pt x="40" y="288"/>
                  </a:cubicBezTo>
                  <a:cubicBezTo>
                    <a:pt x="58" y="222"/>
                    <a:pt x="116" y="104"/>
                    <a:pt x="305" y="44"/>
                  </a:cubicBezTo>
                  <a:cubicBezTo>
                    <a:pt x="353" y="29"/>
                    <a:pt x="401" y="21"/>
                    <a:pt x="446" y="21"/>
                  </a:cubicBezTo>
                  <a:cubicBezTo>
                    <a:pt x="545" y="21"/>
                    <a:pt x="636" y="58"/>
                    <a:pt x="701" y="126"/>
                  </a:cubicBezTo>
                  <a:cubicBezTo>
                    <a:pt x="759" y="187"/>
                    <a:pt x="792" y="267"/>
                    <a:pt x="789" y="342"/>
                  </a:cubicBezTo>
                  <a:close/>
                  <a:moveTo>
                    <a:pt x="182" y="177"/>
                  </a:moveTo>
                  <a:cubicBezTo>
                    <a:pt x="145" y="177"/>
                    <a:pt x="115" y="208"/>
                    <a:pt x="115" y="245"/>
                  </a:cubicBezTo>
                  <a:cubicBezTo>
                    <a:pt x="115" y="282"/>
                    <a:pt x="145" y="312"/>
                    <a:pt x="182" y="312"/>
                  </a:cubicBezTo>
                  <a:cubicBezTo>
                    <a:pt x="219" y="312"/>
                    <a:pt x="249" y="282"/>
                    <a:pt x="249" y="245"/>
                  </a:cubicBezTo>
                  <a:cubicBezTo>
                    <a:pt x="249" y="207"/>
                    <a:pt x="219" y="177"/>
                    <a:pt x="182" y="177"/>
                  </a:cubicBezTo>
                  <a:close/>
                  <a:moveTo>
                    <a:pt x="182" y="291"/>
                  </a:moveTo>
                  <a:cubicBezTo>
                    <a:pt x="156" y="291"/>
                    <a:pt x="136" y="270"/>
                    <a:pt x="136" y="245"/>
                  </a:cubicBezTo>
                  <a:cubicBezTo>
                    <a:pt x="135" y="219"/>
                    <a:pt x="156" y="198"/>
                    <a:pt x="182" y="198"/>
                  </a:cubicBezTo>
                  <a:cubicBezTo>
                    <a:pt x="208" y="198"/>
                    <a:pt x="228" y="219"/>
                    <a:pt x="228" y="245"/>
                  </a:cubicBezTo>
                  <a:cubicBezTo>
                    <a:pt x="228" y="270"/>
                    <a:pt x="208" y="291"/>
                    <a:pt x="182" y="291"/>
                  </a:cubicBezTo>
                  <a:close/>
                  <a:moveTo>
                    <a:pt x="393" y="144"/>
                  </a:moveTo>
                  <a:cubicBezTo>
                    <a:pt x="393" y="107"/>
                    <a:pt x="363" y="77"/>
                    <a:pt x="326" y="77"/>
                  </a:cubicBezTo>
                  <a:cubicBezTo>
                    <a:pt x="288" y="77"/>
                    <a:pt x="258" y="107"/>
                    <a:pt x="258" y="144"/>
                  </a:cubicBezTo>
                  <a:cubicBezTo>
                    <a:pt x="258" y="181"/>
                    <a:pt x="288" y="211"/>
                    <a:pt x="326" y="211"/>
                  </a:cubicBezTo>
                  <a:cubicBezTo>
                    <a:pt x="363" y="211"/>
                    <a:pt x="393" y="181"/>
                    <a:pt x="393" y="144"/>
                  </a:cubicBezTo>
                  <a:close/>
                  <a:moveTo>
                    <a:pt x="326" y="190"/>
                  </a:moveTo>
                  <a:cubicBezTo>
                    <a:pt x="300" y="190"/>
                    <a:pt x="279" y="170"/>
                    <a:pt x="279" y="144"/>
                  </a:cubicBezTo>
                  <a:cubicBezTo>
                    <a:pt x="279" y="118"/>
                    <a:pt x="300" y="98"/>
                    <a:pt x="326" y="98"/>
                  </a:cubicBezTo>
                  <a:cubicBezTo>
                    <a:pt x="351" y="98"/>
                    <a:pt x="372" y="118"/>
                    <a:pt x="372" y="144"/>
                  </a:cubicBezTo>
                  <a:cubicBezTo>
                    <a:pt x="372" y="170"/>
                    <a:pt x="351" y="190"/>
                    <a:pt x="326" y="190"/>
                  </a:cubicBezTo>
                  <a:close/>
                  <a:moveTo>
                    <a:pt x="687" y="223"/>
                  </a:moveTo>
                  <a:cubicBezTo>
                    <a:pt x="687" y="186"/>
                    <a:pt x="657" y="156"/>
                    <a:pt x="619" y="156"/>
                  </a:cubicBezTo>
                  <a:cubicBezTo>
                    <a:pt x="582" y="156"/>
                    <a:pt x="552" y="186"/>
                    <a:pt x="552" y="223"/>
                  </a:cubicBezTo>
                  <a:cubicBezTo>
                    <a:pt x="552" y="260"/>
                    <a:pt x="582" y="291"/>
                    <a:pt x="619" y="291"/>
                  </a:cubicBezTo>
                  <a:cubicBezTo>
                    <a:pt x="657" y="291"/>
                    <a:pt x="687" y="260"/>
                    <a:pt x="687" y="223"/>
                  </a:cubicBezTo>
                  <a:close/>
                  <a:moveTo>
                    <a:pt x="573" y="223"/>
                  </a:moveTo>
                  <a:cubicBezTo>
                    <a:pt x="573" y="198"/>
                    <a:pt x="594" y="177"/>
                    <a:pt x="619" y="177"/>
                  </a:cubicBezTo>
                  <a:cubicBezTo>
                    <a:pt x="645" y="177"/>
                    <a:pt x="666" y="198"/>
                    <a:pt x="666" y="223"/>
                  </a:cubicBezTo>
                  <a:cubicBezTo>
                    <a:pt x="666" y="249"/>
                    <a:pt x="645" y="270"/>
                    <a:pt x="619" y="270"/>
                  </a:cubicBezTo>
                  <a:cubicBezTo>
                    <a:pt x="594" y="270"/>
                    <a:pt x="573" y="249"/>
                    <a:pt x="573" y="223"/>
                  </a:cubicBezTo>
                  <a:close/>
                  <a:moveTo>
                    <a:pt x="482" y="77"/>
                  </a:moveTo>
                  <a:cubicBezTo>
                    <a:pt x="445" y="77"/>
                    <a:pt x="415" y="107"/>
                    <a:pt x="415" y="144"/>
                  </a:cubicBezTo>
                  <a:cubicBezTo>
                    <a:pt x="415" y="181"/>
                    <a:pt x="445" y="211"/>
                    <a:pt x="482" y="211"/>
                  </a:cubicBezTo>
                  <a:cubicBezTo>
                    <a:pt x="520" y="211"/>
                    <a:pt x="550" y="181"/>
                    <a:pt x="550" y="144"/>
                  </a:cubicBezTo>
                  <a:cubicBezTo>
                    <a:pt x="550" y="107"/>
                    <a:pt x="520" y="77"/>
                    <a:pt x="482" y="77"/>
                  </a:cubicBezTo>
                  <a:close/>
                  <a:moveTo>
                    <a:pt x="482" y="190"/>
                  </a:moveTo>
                  <a:cubicBezTo>
                    <a:pt x="457" y="190"/>
                    <a:pt x="436" y="170"/>
                    <a:pt x="436" y="144"/>
                  </a:cubicBezTo>
                  <a:cubicBezTo>
                    <a:pt x="436" y="118"/>
                    <a:pt x="457" y="98"/>
                    <a:pt x="482" y="98"/>
                  </a:cubicBezTo>
                  <a:cubicBezTo>
                    <a:pt x="508" y="98"/>
                    <a:pt x="529" y="118"/>
                    <a:pt x="529" y="144"/>
                  </a:cubicBezTo>
                  <a:cubicBezTo>
                    <a:pt x="529" y="170"/>
                    <a:pt x="508" y="190"/>
                    <a:pt x="482" y="190"/>
                  </a:cubicBezTo>
                  <a:close/>
                  <a:moveTo>
                    <a:pt x="440" y="478"/>
                  </a:moveTo>
                  <a:cubicBezTo>
                    <a:pt x="402" y="478"/>
                    <a:pt x="372" y="508"/>
                    <a:pt x="372" y="545"/>
                  </a:cubicBezTo>
                  <a:cubicBezTo>
                    <a:pt x="372" y="582"/>
                    <a:pt x="402" y="612"/>
                    <a:pt x="440" y="612"/>
                  </a:cubicBezTo>
                  <a:cubicBezTo>
                    <a:pt x="477" y="612"/>
                    <a:pt x="507" y="582"/>
                    <a:pt x="507" y="545"/>
                  </a:cubicBezTo>
                  <a:cubicBezTo>
                    <a:pt x="507" y="508"/>
                    <a:pt x="477" y="478"/>
                    <a:pt x="440" y="478"/>
                  </a:cubicBezTo>
                  <a:close/>
                  <a:moveTo>
                    <a:pt x="440" y="591"/>
                  </a:moveTo>
                  <a:cubicBezTo>
                    <a:pt x="414" y="591"/>
                    <a:pt x="393" y="571"/>
                    <a:pt x="393" y="545"/>
                  </a:cubicBezTo>
                  <a:cubicBezTo>
                    <a:pt x="393" y="519"/>
                    <a:pt x="414" y="499"/>
                    <a:pt x="440" y="499"/>
                  </a:cubicBezTo>
                  <a:cubicBezTo>
                    <a:pt x="465" y="499"/>
                    <a:pt x="486" y="519"/>
                    <a:pt x="486" y="545"/>
                  </a:cubicBezTo>
                  <a:cubicBezTo>
                    <a:pt x="486" y="571"/>
                    <a:pt x="465" y="591"/>
                    <a:pt x="440" y="591"/>
                  </a:cubicBezTo>
                  <a:close/>
                  <a:moveTo>
                    <a:pt x="602" y="393"/>
                  </a:moveTo>
                  <a:cubicBezTo>
                    <a:pt x="602" y="430"/>
                    <a:pt x="632" y="460"/>
                    <a:pt x="669" y="460"/>
                  </a:cubicBezTo>
                  <a:cubicBezTo>
                    <a:pt x="706" y="460"/>
                    <a:pt x="736" y="430"/>
                    <a:pt x="736" y="393"/>
                  </a:cubicBezTo>
                  <a:cubicBezTo>
                    <a:pt x="736" y="356"/>
                    <a:pt x="706" y="325"/>
                    <a:pt x="669" y="325"/>
                  </a:cubicBezTo>
                  <a:cubicBezTo>
                    <a:pt x="632" y="325"/>
                    <a:pt x="602" y="356"/>
                    <a:pt x="602" y="393"/>
                  </a:cubicBezTo>
                  <a:close/>
                  <a:moveTo>
                    <a:pt x="715" y="393"/>
                  </a:moveTo>
                  <a:cubicBezTo>
                    <a:pt x="715" y="418"/>
                    <a:pt x="695" y="439"/>
                    <a:pt x="669" y="439"/>
                  </a:cubicBezTo>
                  <a:cubicBezTo>
                    <a:pt x="643" y="439"/>
                    <a:pt x="622" y="418"/>
                    <a:pt x="622" y="393"/>
                  </a:cubicBezTo>
                  <a:cubicBezTo>
                    <a:pt x="622" y="367"/>
                    <a:pt x="643" y="346"/>
                    <a:pt x="669" y="346"/>
                  </a:cubicBezTo>
                  <a:cubicBezTo>
                    <a:pt x="695" y="346"/>
                    <a:pt x="715" y="367"/>
                    <a:pt x="715" y="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7B061D1F-D833-42F2-9B80-74BDDC4DE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408" y="-163956"/>
            <a:ext cx="1083124" cy="111342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D0A4867-70EC-451A-828C-82AAB04BB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2191" y="175643"/>
            <a:ext cx="649498" cy="66767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DACF3FA4-9ABD-444E-A450-5EE7814183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4486" y="4148387"/>
            <a:ext cx="1083124" cy="1113428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D2DCC345-0A09-402D-83D8-4116FC2A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396" y="4371266"/>
            <a:ext cx="649498" cy="6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5B66DA-6EF3-48FB-89FC-122C16619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9" t="24309" r="17586" b="4183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B7D9C8-1BD5-493E-842C-1191C9B485BF}"/>
              </a:ext>
            </a:extLst>
          </p:cNvPr>
          <p:cNvSpPr/>
          <p:nvPr/>
        </p:nvSpPr>
        <p:spPr>
          <a:xfrm>
            <a:off x="2728557" y="771550"/>
            <a:ext cx="3528392" cy="35283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6024AD-5DEB-4D92-AE90-AC9244605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929" y="1042714"/>
            <a:ext cx="2956996" cy="30412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A7BD508-EAFE-482B-8A4D-2DCC6B7DC02E}"/>
              </a:ext>
            </a:extLst>
          </p:cNvPr>
          <p:cNvSpPr/>
          <p:nvPr/>
        </p:nvSpPr>
        <p:spPr>
          <a:xfrm>
            <a:off x="4139952" y="1563638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A78F94"/>
                </a:solidFill>
                <a:latin typeface="DFTongTong-B5" panose="02010609010101010101" pitchFamily="49" charset="-12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4400" b="1" spc="300" dirty="0">
              <a:solidFill>
                <a:srgbClr val="A78F94"/>
              </a:solidFill>
              <a:latin typeface="DFTongTong-B5" panose="02010609010101010101" pitchFamily="49" charset="-12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D1BF066-8CF4-4264-917D-FCEDD49F3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53" y="2283718"/>
            <a:ext cx="2244132" cy="262820"/>
          </a:xfrm>
          <a:prstGeom prst="rect">
            <a:avLst/>
          </a:prstGeom>
        </p:spPr>
      </p:pic>
      <p:sp>
        <p:nvSpPr>
          <p:cNvPr id="11" name="TextBox 71">
            <a:extLst>
              <a:ext uri="{FF2B5EF4-FFF2-40B4-BE49-F238E27FC236}">
                <a16:creationId xmlns:a16="http://schemas.microsoft.com/office/drawing/2014/main" id="{1E07293C-D7D7-42D4-8F47-06B9027B916A}"/>
              </a:ext>
            </a:extLst>
          </p:cNvPr>
          <p:cNvSpPr txBox="1"/>
          <p:nvPr/>
        </p:nvSpPr>
        <p:spPr>
          <a:xfrm>
            <a:off x="3428345" y="2643758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A78F94"/>
                </a:solidFill>
                <a:latin typeface="微软雅黑" pitchFamily="34" charset="-122"/>
                <a:ea typeface="微软雅黑" pitchFamily="34" charset="-122"/>
              </a:rPr>
              <a:t>标题文本预设 </a:t>
            </a: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6A0C6"/>
      </a:accent1>
      <a:accent2>
        <a:srgbClr val="69986C"/>
      </a:accent2>
      <a:accent3>
        <a:srgbClr val="E6A0C6"/>
      </a:accent3>
      <a:accent4>
        <a:srgbClr val="69986C"/>
      </a:accent4>
      <a:accent5>
        <a:srgbClr val="E6A0C6"/>
      </a:accent5>
      <a:accent6>
        <a:srgbClr val="69986C"/>
      </a:accent6>
      <a:hlink>
        <a:srgbClr val="499682"/>
      </a:hlink>
      <a:folHlink>
        <a:srgbClr val="859E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2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E6A0C6"/>
    </a:accent1>
    <a:accent2>
      <a:srgbClr val="69986C"/>
    </a:accent2>
    <a:accent3>
      <a:srgbClr val="E6A0C6"/>
    </a:accent3>
    <a:accent4>
      <a:srgbClr val="69986C"/>
    </a:accent4>
    <a:accent5>
      <a:srgbClr val="E6A0C6"/>
    </a:accent5>
    <a:accent6>
      <a:srgbClr val="69986C"/>
    </a:accent6>
    <a:hlink>
      <a:srgbClr val="499682"/>
    </a:hlink>
    <a:folHlink>
      <a:srgbClr val="859E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1493</Words>
  <Application>Microsoft Office PowerPoint</Application>
  <PresentationFormat>全屏显示(16:9)</PresentationFormat>
  <Paragraphs>279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DFTongTong-B5</vt:lpstr>
      <vt:lpstr>Open Sans Light</vt:lpstr>
      <vt:lpstr>迷你简启体</vt:lpstr>
      <vt:lpstr>宋体</vt:lpstr>
      <vt:lpstr>微软雅黑</vt:lpstr>
      <vt:lpstr>Adobe Arabic</vt:lpstr>
      <vt:lpstr>Arial</vt:lpstr>
      <vt:lpstr>Calibri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User</cp:lastModifiedBy>
  <cp:revision>248</cp:revision>
  <dcterms:created xsi:type="dcterms:W3CDTF">2015-12-11T17:46:17Z</dcterms:created>
  <dcterms:modified xsi:type="dcterms:W3CDTF">2017-07-22T07:16:35Z</dcterms:modified>
</cp:coreProperties>
</file>