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5.xml" ContentType="application/vnd.openxmlformats-officedocument.themeOverr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97" r:id="rId2"/>
    <p:sldId id="479" r:id="rId3"/>
    <p:sldId id="395" r:id="rId4"/>
    <p:sldId id="513" r:id="rId5"/>
    <p:sldId id="514" r:id="rId6"/>
    <p:sldId id="515" r:id="rId7"/>
    <p:sldId id="516" r:id="rId8"/>
    <p:sldId id="517" r:id="rId9"/>
    <p:sldId id="396" r:id="rId10"/>
    <p:sldId id="518" r:id="rId11"/>
    <p:sldId id="519" r:id="rId12"/>
    <p:sldId id="504" r:id="rId13"/>
    <p:sldId id="509" r:id="rId14"/>
    <p:sldId id="397" r:id="rId15"/>
    <p:sldId id="520" r:id="rId16"/>
    <p:sldId id="521" r:id="rId17"/>
    <p:sldId id="507" r:id="rId18"/>
    <p:sldId id="505" r:id="rId19"/>
    <p:sldId id="512" r:id="rId20"/>
    <p:sldId id="398" r:id="rId21"/>
    <p:sldId id="522" r:id="rId22"/>
    <p:sldId id="506" r:id="rId23"/>
    <p:sldId id="489" r:id="rId24"/>
    <p:sldId id="510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37F"/>
    <a:srgbClr val="D2C7AC"/>
    <a:srgbClr val="374451"/>
    <a:srgbClr val="7A231A"/>
    <a:srgbClr val="3D120D"/>
    <a:srgbClr val="262F38"/>
    <a:srgbClr val="D95B4F"/>
    <a:srgbClr val="2F89D8"/>
    <a:srgbClr val="2E3D5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3787" autoAdjust="0"/>
  </p:normalViewPr>
  <p:slideViewPr>
    <p:cSldViewPr>
      <p:cViewPr>
        <p:scale>
          <a:sx n="87" d="100"/>
          <a:sy n="87" d="100"/>
        </p:scale>
        <p:origin x="1080" y="918"/>
      </p:cViewPr>
      <p:guideLst>
        <p:guide pos="2880"/>
        <p:guide orient="horz" pos="16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2017/7/20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7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491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214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E985D6-CE4A-424E-865F-A563D667D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56" t="5192" r="4656" b="4314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image" Target="../media/image5.emf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jpg"/><Relationship Id="rId11" Type="http://schemas.openxmlformats.org/officeDocument/2006/relationships/image" Target="../media/image11.emf"/><Relationship Id="rId5" Type="http://schemas.openxmlformats.org/officeDocument/2006/relationships/image" Target="../media/image24.jpeg"/><Relationship Id="rId10" Type="http://schemas.openxmlformats.org/officeDocument/2006/relationships/image" Target="../media/image10.emf"/><Relationship Id="rId4" Type="http://schemas.openxmlformats.org/officeDocument/2006/relationships/image" Target="../media/image16.jp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9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jp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3.jpeg"/><Relationship Id="rId5" Type="http://schemas.openxmlformats.org/officeDocument/2006/relationships/image" Target="../media/image16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9.jpg"/><Relationship Id="rId9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0.emf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1AC65AD-DBBC-40EA-81FF-3916DB47C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682247"/>
            <a:ext cx="5328592" cy="3779006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69301C08-557C-4A79-9B38-4E8B8261267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66502" y="1271831"/>
            <a:ext cx="4610998" cy="259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AA67A0C-7FE2-4D49-B4B7-0D7AD4394AE0}"/>
              </a:ext>
            </a:extLst>
          </p:cNvPr>
          <p:cNvSpPr>
            <a:spLocks/>
          </p:cNvSpPr>
          <p:nvPr/>
        </p:nvSpPr>
        <p:spPr bwMode="auto">
          <a:xfrm>
            <a:off x="2623022" y="1478412"/>
            <a:ext cx="3893194" cy="2191440"/>
          </a:xfrm>
          <a:custGeom>
            <a:avLst/>
            <a:gdLst>
              <a:gd name="T0" fmla="*/ 1766 w 1861"/>
              <a:gd name="T1" fmla="*/ 328 h 1046"/>
              <a:gd name="T2" fmla="*/ 1709 w 1861"/>
              <a:gd name="T3" fmla="*/ 264 h 1046"/>
              <a:gd name="T4" fmla="*/ 1709 w 1861"/>
              <a:gd name="T5" fmla="*/ 155 h 1046"/>
              <a:gd name="T6" fmla="*/ 1612 w 1861"/>
              <a:gd name="T7" fmla="*/ 155 h 1046"/>
              <a:gd name="T8" fmla="*/ 1549 w 1861"/>
              <a:gd name="T9" fmla="*/ 84 h 1046"/>
              <a:gd name="T10" fmla="*/ 1353 w 1861"/>
              <a:gd name="T11" fmla="*/ 0 h 1046"/>
              <a:gd name="T12" fmla="*/ 509 w 1861"/>
              <a:gd name="T13" fmla="*/ 0 h 1046"/>
              <a:gd name="T14" fmla="*/ 314 w 1861"/>
              <a:gd name="T15" fmla="*/ 83 h 1046"/>
              <a:gd name="T16" fmla="*/ 313 w 1861"/>
              <a:gd name="T17" fmla="*/ 83 h 1046"/>
              <a:gd name="T18" fmla="*/ 250 w 1861"/>
              <a:gd name="T19" fmla="*/ 155 h 1046"/>
              <a:gd name="T20" fmla="*/ 153 w 1861"/>
              <a:gd name="T21" fmla="*/ 155 h 1046"/>
              <a:gd name="T22" fmla="*/ 153 w 1861"/>
              <a:gd name="T23" fmla="*/ 264 h 1046"/>
              <a:gd name="T24" fmla="*/ 95 w 1861"/>
              <a:gd name="T25" fmla="*/ 329 h 1046"/>
              <a:gd name="T26" fmla="*/ 54 w 1861"/>
              <a:gd name="T27" fmla="*/ 375 h 1046"/>
              <a:gd name="T28" fmla="*/ 53 w 1861"/>
              <a:gd name="T29" fmla="*/ 376 h 1046"/>
              <a:gd name="T30" fmla="*/ 53 w 1861"/>
              <a:gd name="T31" fmla="*/ 376 h 1046"/>
              <a:gd name="T32" fmla="*/ 0 w 1861"/>
              <a:gd name="T33" fmla="*/ 522 h 1046"/>
              <a:gd name="T34" fmla="*/ 56 w 1861"/>
              <a:gd name="T35" fmla="*/ 671 h 1046"/>
              <a:gd name="T36" fmla="*/ 53 w 1861"/>
              <a:gd name="T37" fmla="*/ 670 h 1046"/>
              <a:gd name="T38" fmla="*/ 153 w 1861"/>
              <a:gd name="T39" fmla="*/ 783 h 1046"/>
              <a:gd name="T40" fmla="*/ 153 w 1861"/>
              <a:gd name="T41" fmla="*/ 889 h 1046"/>
              <a:gd name="T42" fmla="*/ 247 w 1861"/>
              <a:gd name="T43" fmla="*/ 889 h 1046"/>
              <a:gd name="T44" fmla="*/ 313 w 1861"/>
              <a:gd name="T45" fmla="*/ 963 h 1046"/>
              <a:gd name="T46" fmla="*/ 314 w 1861"/>
              <a:gd name="T47" fmla="*/ 963 h 1046"/>
              <a:gd name="T48" fmla="*/ 509 w 1861"/>
              <a:gd name="T49" fmla="*/ 1046 h 1046"/>
              <a:gd name="T50" fmla="*/ 1353 w 1861"/>
              <a:gd name="T51" fmla="*/ 1046 h 1046"/>
              <a:gd name="T52" fmla="*/ 1549 w 1861"/>
              <a:gd name="T53" fmla="*/ 963 h 1046"/>
              <a:gd name="T54" fmla="*/ 1615 w 1861"/>
              <a:gd name="T55" fmla="*/ 889 h 1046"/>
              <a:gd name="T56" fmla="*/ 1709 w 1861"/>
              <a:gd name="T57" fmla="*/ 889 h 1046"/>
              <a:gd name="T58" fmla="*/ 1709 w 1861"/>
              <a:gd name="T59" fmla="*/ 783 h 1046"/>
              <a:gd name="T60" fmla="*/ 1788 w 1861"/>
              <a:gd name="T61" fmla="*/ 694 h 1046"/>
              <a:gd name="T62" fmla="*/ 1787 w 1861"/>
              <a:gd name="T63" fmla="*/ 694 h 1046"/>
              <a:gd name="T64" fmla="*/ 1861 w 1861"/>
              <a:gd name="T65" fmla="*/ 522 h 1046"/>
              <a:gd name="T66" fmla="*/ 1766 w 1861"/>
              <a:gd name="T67" fmla="*/ 32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61" h="1046">
                <a:moveTo>
                  <a:pt x="1766" y="328"/>
                </a:moveTo>
                <a:cubicBezTo>
                  <a:pt x="1709" y="264"/>
                  <a:pt x="1709" y="264"/>
                  <a:pt x="1709" y="264"/>
                </a:cubicBezTo>
                <a:cubicBezTo>
                  <a:pt x="1709" y="155"/>
                  <a:pt x="1709" y="155"/>
                  <a:pt x="1709" y="155"/>
                </a:cubicBezTo>
                <a:cubicBezTo>
                  <a:pt x="1612" y="155"/>
                  <a:pt x="1612" y="155"/>
                  <a:pt x="1612" y="155"/>
                </a:cubicBezTo>
                <a:cubicBezTo>
                  <a:pt x="1549" y="84"/>
                  <a:pt x="1549" y="84"/>
                  <a:pt x="1549" y="84"/>
                </a:cubicBezTo>
                <a:cubicBezTo>
                  <a:pt x="1507" y="34"/>
                  <a:pt x="1435" y="0"/>
                  <a:pt x="1353" y="0"/>
                </a:cubicBezTo>
                <a:cubicBezTo>
                  <a:pt x="509" y="0"/>
                  <a:pt x="509" y="0"/>
                  <a:pt x="509" y="0"/>
                </a:cubicBezTo>
                <a:cubicBezTo>
                  <a:pt x="427" y="0"/>
                  <a:pt x="356" y="33"/>
                  <a:pt x="314" y="83"/>
                </a:cubicBezTo>
                <a:cubicBezTo>
                  <a:pt x="313" y="83"/>
                  <a:pt x="313" y="83"/>
                  <a:pt x="313" y="83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3" y="264"/>
                  <a:pt x="153" y="264"/>
                  <a:pt x="153" y="264"/>
                </a:cubicBezTo>
                <a:cubicBezTo>
                  <a:pt x="95" y="329"/>
                  <a:pt x="95" y="329"/>
                  <a:pt x="95" y="329"/>
                </a:cubicBezTo>
                <a:cubicBezTo>
                  <a:pt x="79" y="344"/>
                  <a:pt x="66" y="360"/>
                  <a:pt x="54" y="375"/>
                </a:cubicBezTo>
                <a:cubicBezTo>
                  <a:pt x="53" y="376"/>
                  <a:pt x="53" y="376"/>
                  <a:pt x="53" y="376"/>
                </a:cubicBezTo>
                <a:cubicBezTo>
                  <a:pt x="53" y="376"/>
                  <a:pt x="53" y="376"/>
                  <a:pt x="53" y="376"/>
                </a:cubicBezTo>
                <a:cubicBezTo>
                  <a:pt x="19" y="422"/>
                  <a:pt x="0" y="471"/>
                  <a:pt x="0" y="522"/>
                </a:cubicBezTo>
                <a:cubicBezTo>
                  <a:pt x="0" y="574"/>
                  <a:pt x="20" y="624"/>
                  <a:pt x="56" y="671"/>
                </a:cubicBezTo>
                <a:cubicBezTo>
                  <a:pt x="53" y="670"/>
                  <a:pt x="53" y="670"/>
                  <a:pt x="53" y="670"/>
                </a:cubicBezTo>
                <a:cubicBezTo>
                  <a:pt x="153" y="783"/>
                  <a:pt x="153" y="783"/>
                  <a:pt x="153" y="783"/>
                </a:cubicBezTo>
                <a:cubicBezTo>
                  <a:pt x="153" y="889"/>
                  <a:pt x="153" y="889"/>
                  <a:pt x="153" y="889"/>
                </a:cubicBezTo>
                <a:cubicBezTo>
                  <a:pt x="247" y="889"/>
                  <a:pt x="247" y="889"/>
                  <a:pt x="247" y="889"/>
                </a:cubicBezTo>
                <a:cubicBezTo>
                  <a:pt x="313" y="963"/>
                  <a:pt x="313" y="963"/>
                  <a:pt x="313" y="963"/>
                </a:cubicBezTo>
                <a:cubicBezTo>
                  <a:pt x="314" y="963"/>
                  <a:pt x="314" y="963"/>
                  <a:pt x="314" y="963"/>
                </a:cubicBezTo>
                <a:cubicBezTo>
                  <a:pt x="356" y="1013"/>
                  <a:pt x="427" y="1046"/>
                  <a:pt x="509" y="1046"/>
                </a:cubicBezTo>
                <a:cubicBezTo>
                  <a:pt x="1353" y="1046"/>
                  <a:pt x="1353" y="1046"/>
                  <a:pt x="1353" y="1046"/>
                </a:cubicBezTo>
                <a:cubicBezTo>
                  <a:pt x="1435" y="1046"/>
                  <a:pt x="1507" y="1013"/>
                  <a:pt x="1549" y="963"/>
                </a:cubicBezTo>
                <a:cubicBezTo>
                  <a:pt x="1615" y="889"/>
                  <a:pt x="1615" y="889"/>
                  <a:pt x="1615" y="889"/>
                </a:cubicBezTo>
                <a:cubicBezTo>
                  <a:pt x="1709" y="889"/>
                  <a:pt x="1709" y="889"/>
                  <a:pt x="1709" y="889"/>
                </a:cubicBezTo>
                <a:cubicBezTo>
                  <a:pt x="1709" y="783"/>
                  <a:pt x="1709" y="783"/>
                  <a:pt x="1709" y="783"/>
                </a:cubicBezTo>
                <a:cubicBezTo>
                  <a:pt x="1788" y="694"/>
                  <a:pt x="1788" y="694"/>
                  <a:pt x="1788" y="694"/>
                </a:cubicBezTo>
                <a:cubicBezTo>
                  <a:pt x="1787" y="694"/>
                  <a:pt x="1787" y="694"/>
                  <a:pt x="1787" y="694"/>
                </a:cubicBezTo>
                <a:cubicBezTo>
                  <a:pt x="1835" y="641"/>
                  <a:pt x="1861" y="583"/>
                  <a:pt x="1861" y="522"/>
                </a:cubicBezTo>
                <a:cubicBezTo>
                  <a:pt x="1861" y="452"/>
                  <a:pt x="1827" y="387"/>
                  <a:pt x="1766" y="328"/>
                </a:cubicBezTo>
                <a:close/>
              </a:path>
            </a:pathLst>
          </a:custGeom>
          <a:solidFill>
            <a:srgbClr val="FD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3828055-732B-4267-BA9D-2AEB6E8E9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1703896"/>
            <a:ext cx="3456384" cy="1803958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3FD4CF7F-02A5-4A58-BCFE-FEC3DA74316D}"/>
              </a:ext>
            </a:extLst>
          </p:cNvPr>
          <p:cNvSpPr/>
          <p:nvPr/>
        </p:nvSpPr>
        <p:spPr>
          <a:xfrm>
            <a:off x="4054006" y="1955616"/>
            <a:ext cx="1670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300" dirty="0">
                <a:solidFill>
                  <a:srgbClr val="D2C7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水彩风</a:t>
            </a:r>
          </a:p>
        </p:txBody>
      </p:sp>
      <p:sp>
        <p:nvSpPr>
          <p:cNvPr id="27" name="TextBox 71">
            <a:extLst>
              <a:ext uri="{FF2B5EF4-FFF2-40B4-BE49-F238E27FC236}">
                <a16:creationId xmlns:a16="http://schemas.microsoft.com/office/drawing/2014/main" id="{F5098F08-85D0-41C3-A000-CA0BDBD78C67}"/>
              </a:ext>
            </a:extLst>
          </p:cNvPr>
          <p:cNvSpPr txBox="1"/>
          <p:nvPr/>
        </p:nvSpPr>
        <p:spPr>
          <a:xfrm>
            <a:off x="3588861" y="2840037"/>
            <a:ext cx="199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D2C7AC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B9D040B-AA8B-4559-BECD-63A0A373F59A}"/>
              </a:ext>
            </a:extLst>
          </p:cNvPr>
          <p:cNvSpPr/>
          <p:nvPr/>
        </p:nvSpPr>
        <p:spPr>
          <a:xfrm>
            <a:off x="3110218" y="2355726"/>
            <a:ext cx="355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CE637F"/>
                </a:solidFill>
                <a:latin typeface="Charlemagne Std" panose="04020705060702020204" pitchFamily="82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2400" b="1" spc="300" dirty="0">
              <a:solidFill>
                <a:srgbClr val="CE637F"/>
              </a:solidFill>
              <a:latin typeface="Charlemagne Std" panose="04020705060702020204" pitchFamily="82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4D26344-1946-421A-98F8-8DFC6541D02B}"/>
              </a:ext>
            </a:extLst>
          </p:cNvPr>
          <p:cNvCxnSpPr/>
          <p:nvPr/>
        </p:nvCxnSpPr>
        <p:spPr>
          <a:xfrm>
            <a:off x="3203848" y="2355726"/>
            <a:ext cx="2664296" cy="0"/>
          </a:xfrm>
          <a:prstGeom prst="line">
            <a:avLst/>
          </a:prstGeom>
          <a:ln>
            <a:solidFill>
              <a:srgbClr val="D2C7A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49868E3-6836-41AF-ABA0-3E55A44447B2}"/>
              </a:ext>
            </a:extLst>
          </p:cNvPr>
          <p:cNvCxnSpPr/>
          <p:nvPr/>
        </p:nvCxnSpPr>
        <p:spPr>
          <a:xfrm>
            <a:off x="3203848" y="2787774"/>
            <a:ext cx="2664296" cy="0"/>
          </a:xfrm>
          <a:prstGeom prst="line">
            <a:avLst/>
          </a:prstGeom>
          <a:ln>
            <a:solidFill>
              <a:srgbClr val="D2C7A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id="{EC2AC3B3-5624-4566-B747-474031767E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8424" y="-10286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 animBg="1"/>
      <p:bldP spid="26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4D6C1AE-71DF-4E0F-A86C-62B7AF197602}"/>
              </a:ext>
            </a:extLst>
          </p:cNvPr>
          <p:cNvSpPr/>
          <p:nvPr/>
        </p:nvSpPr>
        <p:spPr>
          <a:xfrm flipH="1">
            <a:off x="539354" y="1548533"/>
            <a:ext cx="2569003" cy="13098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defTabSz="914356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200" dirty="0">
                <a:solidFill>
                  <a:schemeClr val="bg1"/>
                </a:solidFill>
              </a:rPr>
            </a:br>
            <a:r>
              <a:rPr lang="zh-CN" altLang="en-US" sz="1200" dirty="0">
                <a:solidFill>
                  <a:schemeClr val="bg1"/>
                </a:solidFill>
              </a:rPr>
              <a:t>（建议使用主题字体）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A020FCC-2D01-406A-8350-034E26CC2F62}"/>
              </a:ext>
            </a:extLst>
          </p:cNvPr>
          <p:cNvSpPr/>
          <p:nvPr/>
        </p:nvSpPr>
        <p:spPr>
          <a:xfrm>
            <a:off x="6037826" y="1548533"/>
            <a:ext cx="2566822" cy="13098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defTabSz="914356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chemeClr val="bg1"/>
                </a:solidFill>
              </a:rPr>
            </a:br>
            <a:r>
              <a:rPr lang="zh-CN" altLang="en-US" sz="1200">
                <a:solidFill>
                  <a:schemeClr val="bg1"/>
                </a:solidFill>
              </a:rPr>
              <a:t>（建议使用主题字体）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741FFBA-7EC6-46C0-B17D-4A5F99C34F8B}"/>
              </a:ext>
            </a:extLst>
          </p:cNvPr>
          <p:cNvSpPr/>
          <p:nvPr/>
        </p:nvSpPr>
        <p:spPr>
          <a:xfrm>
            <a:off x="539353" y="3594349"/>
            <a:ext cx="8065295" cy="282770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400" noProof="1"/>
              <a:t>此部分内容作为文字排版占位显示（建议使用主题字体）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262A8A6-65BE-4903-8B43-55998FFC716A}"/>
              </a:ext>
            </a:extLst>
          </p:cNvPr>
          <p:cNvSpPr/>
          <p:nvPr/>
        </p:nvSpPr>
        <p:spPr>
          <a:xfrm>
            <a:off x="3476359" y="3142076"/>
            <a:ext cx="2296711" cy="335169"/>
          </a:xfrm>
          <a:prstGeom prst="rect">
            <a:avLst/>
          </a:prstGeom>
          <a:solidFill>
            <a:schemeClr val="tx2"/>
          </a:solidFill>
        </p:spPr>
        <p:txBody>
          <a:bodyPr wrap="none" anchor="ctr">
            <a:normAutofit fontScale="92500" lnSpcReduction="1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b="1" noProof="1">
                <a:solidFill>
                  <a:schemeClr val="bg1"/>
                </a:solidFill>
              </a:rPr>
              <a:t>标题文本预设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72DE9A3-6DBA-4230-A665-3C0E7B3E4E53}"/>
              </a:ext>
            </a:extLst>
          </p:cNvPr>
          <p:cNvGrpSpPr/>
          <p:nvPr/>
        </p:nvGrpSpPr>
        <p:grpSpPr>
          <a:xfrm>
            <a:off x="3108358" y="1550931"/>
            <a:ext cx="2929467" cy="1314027"/>
            <a:chOff x="3108358" y="1550931"/>
            <a:chExt cx="2929467" cy="1314027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519C007C-8CBA-4EA7-8A02-5F2B04E29EED}"/>
                </a:ext>
              </a:extLst>
            </p:cNvPr>
            <p:cNvGrpSpPr/>
            <p:nvPr/>
          </p:nvGrpSpPr>
          <p:grpSpPr>
            <a:xfrm>
              <a:off x="3108358" y="1550931"/>
              <a:ext cx="2929467" cy="1314027"/>
              <a:chOff x="4143022" y="2055206"/>
              <a:chExt cx="3905956" cy="1752036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5971610-49BA-450B-8997-2C18A3B25411}"/>
                  </a:ext>
                </a:extLst>
              </p:cNvPr>
              <p:cNvSpPr/>
              <p:nvPr/>
            </p:nvSpPr>
            <p:spPr>
              <a:xfrm rot="5400000" flipH="1">
                <a:off x="4110298" y="2087930"/>
                <a:ext cx="1752036" cy="1686587"/>
              </a:xfrm>
              <a:prstGeom prst="triangl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DC377371-0C0D-461E-BFC5-0CD70B6AAED9}"/>
                  </a:ext>
                </a:extLst>
              </p:cNvPr>
              <p:cNvSpPr/>
              <p:nvPr/>
            </p:nvSpPr>
            <p:spPr>
              <a:xfrm rot="16200000">
                <a:off x="6374159" y="2132422"/>
                <a:ext cx="1752036" cy="1597603"/>
              </a:xfrm>
              <a:prstGeom prst="triangl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B39F768-6FC8-409B-90A8-C7D667E509D0}"/>
                  </a:ext>
                </a:extLst>
              </p:cNvPr>
              <p:cNvSpPr/>
              <p:nvPr/>
            </p:nvSpPr>
            <p:spPr>
              <a:xfrm>
                <a:off x="5434936" y="2251205"/>
                <a:ext cx="1411112" cy="1411112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id="{AF3B2792-AEF5-4C5F-9235-452D5ADD8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552" y="2019332"/>
              <a:ext cx="429816" cy="396479"/>
            </a:xfrm>
            <a:custGeom>
              <a:avLst/>
              <a:gdLst>
                <a:gd name="T0" fmla="*/ 680 w 723"/>
                <a:gd name="T1" fmla="*/ 665 h 665"/>
                <a:gd name="T2" fmla="*/ 708 w 723"/>
                <a:gd name="T3" fmla="*/ 650 h 665"/>
                <a:gd name="T4" fmla="*/ 722 w 723"/>
                <a:gd name="T5" fmla="*/ 624 h 665"/>
                <a:gd name="T6" fmla="*/ 723 w 723"/>
                <a:gd name="T7" fmla="*/ 161 h 665"/>
                <a:gd name="T8" fmla="*/ 722 w 723"/>
                <a:gd name="T9" fmla="*/ 146 h 665"/>
                <a:gd name="T10" fmla="*/ 708 w 723"/>
                <a:gd name="T11" fmla="*/ 124 h 665"/>
                <a:gd name="T12" fmla="*/ 687 w 723"/>
                <a:gd name="T13" fmla="*/ 110 h 665"/>
                <a:gd name="T14" fmla="*/ 493 w 723"/>
                <a:gd name="T15" fmla="*/ 107 h 665"/>
                <a:gd name="T16" fmla="*/ 488 w 723"/>
                <a:gd name="T17" fmla="*/ 85 h 665"/>
                <a:gd name="T18" fmla="*/ 471 w 723"/>
                <a:gd name="T19" fmla="*/ 55 h 665"/>
                <a:gd name="T20" fmla="*/ 448 w 723"/>
                <a:gd name="T21" fmla="*/ 30 h 665"/>
                <a:gd name="T22" fmla="*/ 419 w 723"/>
                <a:gd name="T23" fmla="*/ 12 h 665"/>
                <a:gd name="T24" fmla="*/ 386 w 723"/>
                <a:gd name="T25" fmla="*/ 1 h 665"/>
                <a:gd name="T26" fmla="*/ 362 w 723"/>
                <a:gd name="T27" fmla="*/ 0 h 665"/>
                <a:gd name="T28" fmla="*/ 327 w 723"/>
                <a:gd name="T29" fmla="*/ 4 h 665"/>
                <a:gd name="T30" fmla="*/ 295 w 723"/>
                <a:gd name="T31" fmla="*/ 18 h 665"/>
                <a:gd name="T32" fmla="*/ 267 w 723"/>
                <a:gd name="T33" fmla="*/ 38 h 665"/>
                <a:gd name="T34" fmla="*/ 247 w 723"/>
                <a:gd name="T35" fmla="*/ 65 h 665"/>
                <a:gd name="T36" fmla="*/ 233 w 723"/>
                <a:gd name="T37" fmla="*/ 96 h 665"/>
                <a:gd name="T38" fmla="*/ 52 w 723"/>
                <a:gd name="T39" fmla="*/ 107 h 665"/>
                <a:gd name="T40" fmla="*/ 28 w 723"/>
                <a:gd name="T41" fmla="*/ 114 h 665"/>
                <a:gd name="T42" fmla="*/ 10 w 723"/>
                <a:gd name="T43" fmla="*/ 131 h 665"/>
                <a:gd name="T44" fmla="*/ 1 w 723"/>
                <a:gd name="T45" fmla="*/ 146 h 665"/>
                <a:gd name="T46" fmla="*/ 0 w 723"/>
                <a:gd name="T47" fmla="*/ 613 h 665"/>
                <a:gd name="T48" fmla="*/ 4 w 723"/>
                <a:gd name="T49" fmla="*/ 633 h 665"/>
                <a:gd name="T50" fmla="*/ 24 w 723"/>
                <a:gd name="T51" fmla="*/ 657 h 665"/>
                <a:gd name="T52" fmla="*/ 52 w 723"/>
                <a:gd name="T53" fmla="*/ 665 h 665"/>
                <a:gd name="T54" fmla="*/ 143 w 723"/>
                <a:gd name="T55" fmla="*/ 140 h 665"/>
                <a:gd name="T56" fmla="*/ 52 w 723"/>
                <a:gd name="T57" fmla="*/ 632 h 665"/>
                <a:gd name="T58" fmla="*/ 35 w 723"/>
                <a:gd name="T59" fmla="*/ 621 h 665"/>
                <a:gd name="T60" fmla="*/ 33 w 723"/>
                <a:gd name="T61" fmla="*/ 161 h 665"/>
                <a:gd name="T62" fmla="*/ 37 w 723"/>
                <a:gd name="T63" fmla="*/ 150 h 665"/>
                <a:gd name="T64" fmla="*/ 52 w 723"/>
                <a:gd name="T65" fmla="*/ 140 h 665"/>
                <a:gd name="T66" fmla="*/ 372 w 723"/>
                <a:gd name="T67" fmla="*/ 33 h 665"/>
                <a:gd name="T68" fmla="*/ 400 w 723"/>
                <a:gd name="T69" fmla="*/ 40 h 665"/>
                <a:gd name="T70" fmla="*/ 424 w 723"/>
                <a:gd name="T71" fmla="*/ 54 h 665"/>
                <a:gd name="T72" fmla="*/ 444 w 723"/>
                <a:gd name="T73" fmla="*/ 74 h 665"/>
                <a:gd name="T74" fmla="*/ 457 w 723"/>
                <a:gd name="T75" fmla="*/ 99 h 665"/>
                <a:gd name="T76" fmla="*/ 463 w 723"/>
                <a:gd name="T77" fmla="*/ 128 h 665"/>
                <a:gd name="T78" fmla="*/ 262 w 723"/>
                <a:gd name="T79" fmla="*/ 118 h 665"/>
                <a:gd name="T80" fmla="*/ 270 w 723"/>
                <a:gd name="T81" fmla="*/ 91 h 665"/>
                <a:gd name="T82" fmla="*/ 285 w 723"/>
                <a:gd name="T83" fmla="*/ 67 h 665"/>
                <a:gd name="T84" fmla="*/ 307 w 723"/>
                <a:gd name="T85" fmla="*/ 49 h 665"/>
                <a:gd name="T86" fmla="*/ 332 w 723"/>
                <a:gd name="T87" fmla="*/ 37 h 665"/>
                <a:gd name="T88" fmla="*/ 362 w 723"/>
                <a:gd name="T89" fmla="*/ 33 h 665"/>
                <a:gd name="T90" fmla="*/ 580 w 723"/>
                <a:gd name="T91" fmla="*/ 140 h 665"/>
                <a:gd name="T92" fmla="*/ 676 w 723"/>
                <a:gd name="T93" fmla="*/ 142 h 665"/>
                <a:gd name="T94" fmla="*/ 690 w 723"/>
                <a:gd name="T95" fmla="*/ 155 h 665"/>
                <a:gd name="T96" fmla="*/ 690 w 723"/>
                <a:gd name="T97" fmla="*/ 613 h 665"/>
                <a:gd name="T98" fmla="*/ 685 w 723"/>
                <a:gd name="T99" fmla="*/ 626 h 665"/>
                <a:gd name="T100" fmla="*/ 568 w 723"/>
                <a:gd name="T101" fmla="*/ 632 h 665"/>
                <a:gd name="T102" fmla="*/ 568 w 723"/>
                <a:gd name="T103" fmla="*/ 14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665">
                  <a:moveTo>
                    <a:pt x="671" y="665"/>
                  </a:moveTo>
                  <a:lnTo>
                    <a:pt x="671" y="665"/>
                  </a:lnTo>
                  <a:lnTo>
                    <a:pt x="680" y="665"/>
                  </a:lnTo>
                  <a:lnTo>
                    <a:pt x="691" y="661"/>
                  </a:lnTo>
                  <a:lnTo>
                    <a:pt x="700" y="657"/>
                  </a:lnTo>
                  <a:lnTo>
                    <a:pt x="708" y="650"/>
                  </a:lnTo>
                  <a:lnTo>
                    <a:pt x="715" y="642"/>
                  </a:lnTo>
                  <a:lnTo>
                    <a:pt x="719" y="633"/>
                  </a:lnTo>
                  <a:lnTo>
                    <a:pt x="722" y="624"/>
                  </a:lnTo>
                  <a:lnTo>
                    <a:pt x="723" y="613"/>
                  </a:lnTo>
                  <a:lnTo>
                    <a:pt x="723" y="161"/>
                  </a:lnTo>
                  <a:lnTo>
                    <a:pt x="723" y="161"/>
                  </a:lnTo>
                  <a:lnTo>
                    <a:pt x="723" y="154"/>
                  </a:lnTo>
                  <a:lnTo>
                    <a:pt x="722" y="146"/>
                  </a:lnTo>
                  <a:lnTo>
                    <a:pt x="722" y="146"/>
                  </a:lnTo>
                  <a:lnTo>
                    <a:pt x="718" y="138"/>
                  </a:lnTo>
                  <a:lnTo>
                    <a:pt x="714" y="131"/>
                  </a:lnTo>
                  <a:lnTo>
                    <a:pt x="708" y="124"/>
                  </a:lnTo>
                  <a:lnTo>
                    <a:pt x="702" y="118"/>
                  </a:lnTo>
                  <a:lnTo>
                    <a:pt x="696" y="114"/>
                  </a:lnTo>
                  <a:lnTo>
                    <a:pt x="687" y="110"/>
                  </a:lnTo>
                  <a:lnTo>
                    <a:pt x="679" y="109"/>
                  </a:lnTo>
                  <a:lnTo>
                    <a:pt x="671" y="107"/>
                  </a:lnTo>
                  <a:lnTo>
                    <a:pt x="493" y="107"/>
                  </a:lnTo>
                  <a:lnTo>
                    <a:pt x="493" y="107"/>
                  </a:lnTo>
                  <a:lnTo>
                    <a:pt x="490" y="96"/>
                  </a:lnTo>
                  <a:lnTo>
                    <a:pt x="488" y="85"/>
                  </a:lnTo>
                  <a:lnTo>
                    <a:pt x="482" y="74"/>
                  </a:lnTo>
                  <a:lnTo>
                    <a:pt x="477" y="65"/>
                  </a:lnTo>
                  <a:lnTo>
                    <a:pt x="471" y="55"/>
                  </a:lnTo>
                  <a:lnTo>
                    <a:pt x="464" y="47"/>
                  </a:lnTo>
                  <a:lnTo>
                    <a:pt x="456" y="38"/>
                  </a:lnTo>
                  <a:lnTo>
                    <a:pt x="448" y="30"/>
                  </a:lnTo>
                  <a:lnTo>
                    <a:pt x="438" y="23"/>
                  </a:lnTo>
                  <a:lnTo>
                    <a:pt x="428" y="18"/>
                  </a:lnTo>
                  <a:lnTo>
                    <a:pt x="419" y="12"/>
                  </a:lnTo>
                  <a:lnTo>
                    <a:pt x="408" y="8"/>
                  </a:lnTo>
                  <a:lnTo>
                    <a:pt x="397" y="4"/>
                  </a:lnTo>
                  <a:lnTo>
                    <a:pt x="386" y="1"/>
                  </a:lnTo>
                  <a:lnTo>
                    <a:pt x="373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50" y="0"/>
                  </a:lnTo>
                  <a:lnTo>
                    <a:pt x="338" y="1"/>
                  </a:lnTo>
                  <a:lnTo>
                    <a:pt x="327" y="4"/>
                  </a:lnTo>
                  <a:lnTo>
                    <a:pt x="315" y="8"/>
                  </a:lnTo>
                  <a:lnTo>
                    <a:pt x="304" y="12"/>
                  </a:lnTo>
                  <a:lnTo>
                    <a:pt x="295" y="18"/>
                  </a:lnTo>
                  <a:lnTo>
                    <a:pt x="285" y="23"/>
                  </a:lnTo>
                  <a:lnTo>
                    <a:pt x="276" y="30"/>
                  </a:lnTo>
                  <a:lnTo>
                    <a:pt x="267" y="38"/>
                  </a:lnTo>
                  <a:lnTo>
                    <a:pt x="259" y="47"/>
                  </a:lnTo>
                  <a:lnTo>
                    <a:pt x="252" y="55"/>
                  </a:lnTo>
                  <a:lnTo>
                    <a:pt x="247" y="65"/>
                  </a:lnTo>
                  <a:lnTo>
                    <a:pt x="241" y="74"/>
                  </a:lnTo>
                  <a:lnTo>
                    <a:pt x="236" y="85"/>
                  </a:lnTo>
                  <a:lnTo>
                    <a:pt x="233" y="96"/>
                  </a:lnTo>
                  <a:lnTo>
                    <a:pt x="230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4" y="109"/>
                  </a:lnTo>
                  <a:lnTo>
                    <a:pt x="36" y="110"/>
                  </a:lnTo>
                  <a:lnTo>
                    <a:pt x="28" y="114"/>
                  </a:lnTo>
                  <a:lnTo>
                    <a:pt x="21" y="118"/>
                  </a:lnTo>
                  <a:lnTo>
                    <a:pt x="15" y="124"/>
                  </a:lnTo>
                  <a:lnTo>
                    <a:pt x="10" y="131"/>
                  </a:lnTo>
                  <a:lnTo>
                    <a:pt x="6" y="138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1" y="624"/>
                  </a:lnTo>
                  <a:lnTo>
                    <a:pt x="4" y="633"/>
                  </a:lnTo>
                  <a:lnTo>
                    <a:pt x="8" y="642"/>
                  </a:lnTo>
                  <a:lnTo>
                    <a:pt x="15" y="650"/>
                  </a:lnTo>
                  <a:lnTo>
                    <a:pt x="24" y="657"/>
                  </a:lnTo>
                  <a:lnTo>
                    <a:pt x="32" y="661"/>
                  </a:lnTo>
                  <a:lnTo>
                    <a:pt x="43" y="665"/>
                  </a:lnTo>
                  <a:lnTo>
                    <a:pt x="52" y="665"/>
                  </a:lnTo>
                  <a:lnTo>
                    <a:pt x="671" y="665"/>
                  </a:lnTo>
                  <a:close/>
                  <a:moveTo>
                    <a:pt x="52" y="140"/>
                  </a:moveTo>
                  <a:lnTo>
                    <a:pt x="143" y="140"/>
                  </a:lnTo>
                  <a:lnTo>
                    <a:pt x="143" y="632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46" y="631"/>
                  </a:lnTo>
                  <a:lnTo>
                    <a:pt x="39" y="626"/>
                  </a:lnTo>
                  <a:lnTo>
                    <a:pt x="35" y="621"/>
                  </a:lnTo>
                  <a:lnTo>
                    <a:pt x="33" y="613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7" y="150"/>
                  </a:lnTo>
                  <a:lnTo>
                    <a:pt x="41" y="144"/>
                  </a:lnTo>
                  <a:lnTo>
                    <a:pt x="47" y="142"/>
                  </a:lnTo>
                  <a:lnTo>
                    <a:pt x="52" y="140"/>
                  </a:lnTo>
                  <a:close/>
                  <a:moveTo>
                    <a:pt x="362" y="33"/>
                  </a:moveTo>
                  <a:lnTo>
                    <a:pt x="362" y="33"/>
                  </a:lnTo>
                  <a:lnTo>
                    <a:pt x="372" y="33"/>
                  </a:lnTo>
                  <a:lnTo>
                    <a:pt x="382" y="34"/>
                  </a:lnTo>
                  <a:lnTo>
                    <a:pt x="391" y="37"/>
                  </a:lnTo>
                  <a:lnTo>
                    <a:pt x="400" y="40"/>
                  </a:lnTo>
                  <a:lnTo>
                    <a:pt x="408" y="44"/>
                  </a:lnTo>
                  <a:lnTo>
                    <a:pt x="416" y="49"/>
                  </a:lnTo>
                  <a:lnTo>
                    <a:pt x="424" y="54"/>
                  </a:lnTo>
                  <a:lnTo>
                    <a:pt x="431" y="60"/>
                  </a:lnTo>
                  <a:lnTo>
                    <a:pt x="438" y="67"/>
                  </a:lnTo>
                  <a:lnTo>
                    <a:pt x="444" y="74"/>
                  </a:lnTo>
                  <a:lnTo>
                    <a:pt x="449" y="82"/>
                  </a:lnTo>
                  <a:lnTo>
                    <a:pt x="453" y="91"/>
                  </a:lnTo>
                  <a:lnTo>
                    <a:pt x="457" y="99"/>
                  </a:lnTo>
                  <a:lnTo>
                    <a:pt x="460" y="109"/>
                  </a:lnTo>
                  <a:lnTo>
                    <a:pt x="461" y="118"/>
                  </a:lnTo>
                  <a:lnTo>
                    <a:pt x="463" y="128"/>
                  </a:lnTo>
                  <a:lnTo>
                    <a:pt x="260" y="128"/>
                  </a:lnTo>
                  <a:lnTo>
                    <a:pt x="260" y="128"/>
                  </a:lnTo>
                  <a:lnTo>
                    <a:pt x="262" y="118"/>
                  </a:lnTo>
                  <a:lnTo>
                    <a:pt x="263" y="109"/>
                  </a:lnTo>
                  <a:lnTo>
                    <a:pt x="266" y="99"/>
                  </a:lnTo>
                  <a:lnTo>
                    <a:pt x="270" y="91"/>
                  </a:lnTo>
                  <a:lnTo>
                    <a:pt x="274" y="82"/>
                  </a:lnTo>
                  <a:lnTo>
                    <a:pt x="280" y="74"/>
                  </a:lnTo>
                  <a:lnTo>
                    <a:pt x="285" y="67"/>
                  </a:lnTo>
                  <a:lnTo>
                    <a:pt x="292" y="60"/>
                  </a:lnTo>
                  <a:lnTo>
                    <a:pt x="299" y="54"/>
                  </a:lnTo>
                  <a:lnTo>
                    <a:pt x="307" y="49"/>
                  </a:lnTo>
                  <a:lnTo>
                    <a:pt x="315" y="44"/>
                  </a:lnTo>
                  <a:lnTo>
                    <a:pt x="324" y="40"/>
                  </a:lnTo>
                  <a:lnTo>
                    <a:pt x="332" y="37"/>
                  </a:lnTo>
                  <a:lnTo>
                    <a:pt x="342" y="34"/>
                  </a:lnTo>
                  <a:lnTo>
                    <a:pt x="351" y="33"/>
                  </a:lnTo>
                  <a:lnTo>
                    <a:pt x="362" y="33"/>
                  </a:lnTo>
                  <a:close/>
                  <a:moveTo>
                    <a:pt x="671" y="632"/>
                  </a:moveTo>
                  <a:lnTo>
                    <a:pt x="580" y="632"/>
                  </a:lnTo>
                  <a:lnTo>
                    <a:pt x="580" y="140"/>
                  </a:lnTo>
                  <a:lnTo>
                    <a:pt x="671" y="140"/>
                  </a:lnTo>
                  <a:lnTo>
                    <a:pt x="671" y="140"/>
                  </a:lnTo>
                  <a:lnTo>
                    <a:pt x="676" y="142"/>
                  </a:lnTo>
                  <a:lnTo>
                    <a:pt x="682" y="144"/>
                  </a:lnTo>
                  <a:lnTo>
                    <a:pt x="687" y="150"/>
                  </a:lnTo>
                  <a:lnTo>
                    <a:pt x="690" y="155"/>
                  </a:lnTo>
                  <a:lnTo>
                    <a:pt x="690" y="155"/>
                  </a:lnTo>
                  <a:lnTo>
                    <a:pt x="690" y="161"/>
                  </a:lnTo>
                  <a:lnTo>
                    <a:pt x="690" y="613"/>
                  </a:lnTo>
                  <a:lnTo>
                    <a:pt x="690" y="613"/>
                  </a:lnTo>
                  <a:lnTo>
                    <a:pt x="689" y="621"/>
                  </a:lnTo>
                  <a:lnTo>
                    <a:pt x="685" y="626"/>
                  </a:lnTo>
                  <a:lnTo>
                    <a:pt x="678" y="631"/>
                  </a:lnTo>
                  <a:lnTo>
                    <a:pt x="671" y="632"/>
                  </a:lnTo>
                  <a:close/>
                  <a:moveTo>
                    <a:pt x="568" y="632"/>
                  </a:moveTo>
                  <a:lnTo>
                    <a:pt x="156" y="632"/>
                  </a:lnTo>
                  <a:lnTo>
                    <a:pt x="156" y="140"/>
                  </a:lnTo>
                  <a:lnTo>
                    <a:pt x="568" y="140"/>
                  </a:lnTo>
                  <a:lnTo>
                    <a:pt x="568" y="6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4413B30-3B0E-4D48-A71D-63A0C69E9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EC39BD-A14E-4898-8A8C-09668E958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>
            <a:extLst>
              <a:ext uri="{FF2B5EF4-FFF2-40B4-BE49-F238E27FC236}">
                <a16:creationId xmlns:a16="http://schemas.microsoft.com/office/drawing/2014/main" id="{3AFBC53F-161B-48FD-AA9D-CF90EDDFECA8}"/>
              </a:ext>
            </a:extLst>
          </p:cNvPr>
          <p:cNvGrpSpPr/>
          <p:nvPr/>
        </p:nvGrpSpPr>
        <p:grpSpPr>
          <a:xfrm>
            <a:off x="2819398" y="1317868"/>
            <a:ext cx="3369080" cy="4288683"/>
            <a:chOff x="2819398" y="1317868"/>
            <a:chExt cx="3369080" cy="4288683"/>
          </a:xfrm>
        </p:grpSpPr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15344220-8DAB-418E-9F75-761C3E0E0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195" y="3770386"/>
              <a:ext cx="441656" cy="406460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F085FA7E-14D1-4AC7-A286-95425996F81F}"/>
                </a:ext>
              </a:extLst>
            </p:cNvPr>
            <p:cNvGrpSpPr/>
            <p:nvPr/>
          </p:nvGrpSpPr>
          <p:grpSpPr>
            <a:xfrm>
              <a:off x="2819398" y="1317868"/>
              <a:ext cx="3369080" cy="4288683"/>
              <a:chOff x="2819398" y="1317868"/>
              <a:chExt cx="3369080" cy="4288683"/>
            </a:xfrm>
          </p:grpSpPr>
          <p:grpSp>
            <p:nvGrpSpPr>
              <p:cNvPr id="4" name="Group 2">
                <a:extLst>
                  <a:ext uri="{FF2B5EF4-FFF2-40B4-BE49-F238E27FC236}">
                    <a16:creationId xmlns:a16="http://schemas.microsoft.com/office/drawing/2014/main" id="{85B61FB8-59B2-457E-AEAB-E0B83E7A5075}"/>
                  </a:ext>
                </a:extLst>
              </p:cNvPr>
              <p:cNvGrpSpPr/>
              <p:nvPr/>
            </p:nvGrpSpPr>
            <p:grpSpPr>
              <a:xfrm>
                <a:off x="2819398" y="1317868"/>
                <a:ext cx="3369080" cy="2295242"/>
                <a:chOff x="3759201" y="1797050"/>
                <a:chExt cx="4711700" cy="3209925"/>
              </a:xfrm>
              <a:solidFill>
                <a:schemeClr val="accent1"/>
              </a:solidFill>
            </p:grpSpPr>
            <p:sp>
              <p:nvSpPr>
                <p:cNvPr id="61" name="Freeform: Shape 59">
                  <a:extLst>
                    <a:ext uri="{FF2B5EF4-FFF2-40B4-BE49-F238E27FC236}">
                      <a16:creationId xmlns:a16="http://schemas.microsoft.com/office/drawing/2014/main" id="{DE277ADB-B837-4FD5-8183-C41D3EBE9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9876" y="2968625"/>
                  <a:ext cx="184150" cy="247650"/>
                </a:xfrm>
                <a:custGeom>
                  <a:avLst/>
                  <a:gdLst>
                    <a:gd name="T0" fmla="*/ 19 w 49"/>
                    <a:gd name="T1" fmla="*/ 21 h 66"/>
                    <a:gd name="T2" fmla="*/ 9 w 49"/>
                    <a:gd name="T3" fmla="*/ 59 h 66"/>
                    <a:gd name="T4" fmla="*/ 29 w 49"/>
                    <a:gd name="T5" fmla="*/ 43 h 66"/>
                    <a:gd name="T6" fmla="*/ 45 w 49"/>
                    <a:gd name="T7" fmla="*/ 12 h 66"/>
                    <a:gd name="T8" fmla="*/ 19 w 49"/>
                    <a:gd name="T9" fmla="*/ 2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6">
                      <a:moveTo>
                        <a:pt x="19" y="21"/>
                      </a:moveTo>
                      <a:cubicBezTo>
                        <a:pt x="0" y="36"/>
                        <a:pt x="9" y="59"/>
                        <a:pt x="9" y="59"/>
                      </a:cubicBezTo>
                      <a:cubicBezTo>
                        <a:pt x="21" y="66"/>
                        <a:pt x="38" y="62"/>
                        <a:pt x="29" y="43"/>
                      </a:cubicBezTo>
                      <a:cubicBezTo>
                        <a:pt x="20" y="24"/>
                        <a:pt x="42" y="24"/>
                        <a:pt x="45" y="12"/>
                      </a:cubicBezTo>
                      <a:cubicBezTo>
                        <a:pt x="49" y="0"/>
                        <a:pt x="38" y="6"/>
                        <a:pt x="19" y="2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60">
                  <a:extLst>
                    <a:ext uri="{FF2B5EF4-FFF2-40B4-BE49-F238E27FC236}">
                      <a16:creationId xmlns:a16="http://schemas.microsoft.com/office/drawing/2014/main" id="{74EC0BCB-3B7D-41D4-9C84-2992EC778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8301" y="3559175"/>
                  <a:ext cx="131763" cy="269875"/>
                </a:xfrm>
                <a:custGeom>
                  <a:avLst/>
                  <a:gdLst>
                    <a:gd name="T0" fmla="*/ 12 w 35"/>
                    <a:gd name="T1" fmla="*/ 60 h 72"/>
                    <a:gd name="T2" fmla="*/ 29 w 35"/>
                    <a:gd name="T3" fmla="*/ 45 h 72"/>
                    <a:gd name="T4" fmla="*/ 11 w 35"/>
                    <a:gd name="T5" fmla="*/ 2 h 72"/>
                    <a:gd name="T6" fmla="*/ 13 w 35"/>
                    <a:gd name="T7" fmla="*/ 22 h 72"/>
                    <a:gd name="T8" fmla="*/ 12 w 35"/>
                    <a:gd name="T9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72">
                      <a:moveTo>
                        <a:pt x="12" y="60"/>
                      </a:moveTo>
                      <a:cubicBezTo>
                        <a:pt x="21" y="72"/>
                        <a:pt x="24" y="60"/>
                        <a:pt x="29" y="45"/>
                      </a:cubicBezTo>
                      <a:cubicBezTo>
                        <a:pt x="35" y="31"/>
                        <a:pt x="22" y="0"/>
                        <a:pt x="11" y="2"/>
                      </a:cubicBezTo>
                      <a:cubicBezTo>
                        <a:pt x="0" y="5"/>
                        <a:pt x="13" y="22"/>
                        <a:pt x="13" y="22"/>
                      </a:cubicBezTo>
                      <a:cubicBezTo>
                        <a:pt x="15" y="42"/>
                        <a:pt x="3" y="48"/>
                        <a:pt x="12" y="6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61">
                  <a:extLst>
                    <a:ext uri="{FF2B5EF4-FFF2-40B4-BE49-F238E27FC236}">
                      <a16:creationId xmlns:a16="http://schemas.microsoft.com/office/drawing/2014/main" id="{7E85669A-9A1C-473E-AEA8-345E198D7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0101" y="3836988"/>
                  <a:ext cx="298450" cy="477838"/>
                </a:xfrm>
                <a:custGeom>
                  <a:avLst/>
                  <a:gdLst>
                    <a:gd name="T0" fmla="*/ 62 w 79"/>
                    <a:gd name="T1" fmla="*/ 3 h 127"/>
                    <a:gd name="T2" fmla="*/ 37 w 79"/>
                    <a:gd name="T3" fmla="*/ 50 h 127"/>
                    <a:gd name="T4" fmla="*/ 6 w 79"/>
                    <a:gd name="T5" fmla="*/ 94 h 127"/>
                    <a:gd name="T6" fmla="*/ 22 w 79"/>
                    <a:gd name="T7" fmla="*/ 91 h 127"/>
                    <a:gd name="T8" fmla="*/ 45 w 79"/>
                    <a:gd name="T9" fmla="*/ 71 h 127"/>
                    <a:gd name="T10" fmla="*/ 63 w 79"/>
                    <a:gd name="T11" fmla="*/ 15 h 127"/>
                    <a:gd name="T12" fmla="*/ 62 w 79"/>
                    <a:gd name="T13" fmla="*/ 3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27">
                      <a:moveTo>
                        <a:pt x="62" y="3"/>
                      </a:moveTo>
                      <a:cubicBezTo>
                        <a:pt x="62" y="3"/>
                        <a:pt x="36" y="30"/>
                        <a:pt x="37" y="50"/>
                      </a:cubicBezTo>
                      <a:cubicBezTo>
                        <a:pt x="39" y="71"/>
                        <a:pt x="11" y="61"/>
                        <a:pt x="6" y="94"/>
                      </a:cubicBezTo>
                      <a:cubicBezTo>
                        <a:pt x="0" y="127"/>
                        <a:pt x="17" y="94"/>
                        <a:pt x="22" y="91"/>
                      </a:cubicBezTo>
                      <a:cubicBezTo>
                        <a:pt x="28" y="88"/>
                        <a:pt x="37" y="79"/>
                        <a:pt x="45" y="71"/>
                      </a:cubicBezTo>
                      <a:cubicBezTo>
                        <a:pt x="53" y="64"/>
                        <a:pt x="46" y="31"/>
                        <a:pt x="63" y="15"/>
                      </a:cubicBezTo>
                      <a:cubicBezTo>
                        <a:pt x="79" y="0"/>
                        <a:pt x="66" y="4"/>
                        <a:pt x="62" y="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62">
                  <a:extLst>
                    <a:ext uri="{FF2B5EF4-FFF2-40B4-BE49-F238E27FC236}">
                      <a16:creationId xmlns:a16="http://schemas.microsoft.com/office/drawing/2014/main" id="{5551BB0A-27DE-4208-A9EB-9CD6C5217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138" y="3001963"/>
                  <a:ext cx="112713" cy="346075"/>
                </a:xfrm>
                <a:custGeom>
                  <a:avLst/>
                  <a:gdLst>
                    <a:gd name="T0" fmla="*/ 15 w 30"/>
                    <a:gd name="T1" fmla="*/ 92 h 92"/>
                    <a:gd name="T2" fmla="*/ 20 w 30"/>
                    <a:gd name="T3" fmla="*/ 18 h 92"/>
                    <a:gd name="T4" fmla="*/ 12 w 30"/>
                    <a:gd name="T5" fmla="*/ 19 h 92"/>
                    <a:gd name="T6" fmla="*/ 15 w 30"/>
                    <a:gd name="T7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92">
                      <a:moveTo>
                        <a:pt x="15" y="92"/>
                      </a:moveTo>
                      <a:cubicBezTo>
                        <a:pt x="29" y="92"/>
                        <a:pt x="30" y="35"/>
                        <a:pt x="20" y="18"/>
                      </a:cubicBezTo>
                      <a:cubicBezTo>
                        <a:pt x="10" y="0"/>
                        <a:pt x="12" y="19"/>
                        <a:pt x="12" y="19"/>
                      </a:cubicBezTo>
                      <a:cubicBezTo>
                        <a:pt x="12" y="19"/>
                        <a:pt x="0" y="92"/>
                        <a:pt x="15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63">
                  <a:extLst>
                    <a:ext uri="{FF2B5EF4-FFF2-40B4-BE49-F238E27FC236}">
                      <a16:creationId xmlns:a16="http://schemas.microsoft.com/office/drawing/2014/main" id="{5A5F877A-27AC-43EC-B2D4-DF66D86D2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7201" y="3949700"/>
                  <a:ext cx="195263" cy="282575"/>
                </a:xfrm>
                <a:custGeom>
                  <a:avLst/>
                  <a:gdLst>
                    <a:gd name="T0" fmla="*/ 37 w 52"/>
                    <a:gd name="T1" fmla="*/ 72 h 75"/>
                    <a:gd name="T2" fmla="*/ 27 w 52"/>
                    <a:gd name="T3" fmla="*/ 37 h 75"/>
                    <a:gd name="T4" fmla="*/ 14 w 52"/>
                    <a:gd name="T5" fmla="*/ 1 h 75"/>
                    <a:gd name="T6" fmla="*/ 9 w 52"/>
                    <a:gd name="T7" fmla="*/ 35 h 75"/>
                    <a:gd name="T8" fmla="*/ 37 w 52"/>
                    <a:gd name="T9" fmla="*/ 7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75">
                      <a:moveTo>
                        <a:pt x="37" y="72"/>
                      </a:moveTo>
                      <a:cubicBezTo>
                        <a:pt x="52" y="75"/>
                        <a:pt x="32" y="51"/>
                        <a:pt x="27" y="37"/>
                      </a:cubicBezTo>
                      <a:cubicBezTo>
                        <a:pt x="21" y="23"/>
                        <a:pt x="27" y="0"/>
                        <a:pt x="14" y="1"/>
                      </a:cubicBezTo>
                      <a:cubicBezTo>
                        <a:pt x="0" y="2"/>
                        <a:pt x="9" y="35"/>
                        <a:pt x="9" y="35"/>
                      </a:cubicBezTo>
                      <a:cubicBezTo>
                        <a:pt x="9" y="47"/>
                        <a:pt x="21" y="69"/>
                        <a:pt x="37" y="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64">
                  <a:extLst>
                    <a:ext uri="{FF2B5EF4-FFF2-40B4-BE49-F238E27FC236}">
                      <a16:creationId xmlns:a16="http://schemas.microsoft.com/office/drawing/2014/main" id="{B67ED322-BEEE-41B2-BF12-751469681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797050"/>
                  <a:ext cx="4711700" cy="3209925"/>
                </a:xfrm>
                <a:custGeom>
                  <a:avLst/>
                  <a:gdLst>
                    <a:gd name="T0" fmla="*/ 704 w 1253"/>
                    <a:gd name="T1" fmla="*/ 23 h 853"/>
                    <a:gd name="T2" fmla="*/ 114 w 1253"/>
                    <a:gd name="T3" fmla="*/ 281 h 853"/>
                    <a:gd name="T4" fmla="*/ 353 w 1253"/>
                    <a:gd name="T5" fmla="*/ 807 h 853"/>
                    <a:gd name="T6" fmla="*/ 1125 w 1253"/>
                    <a:gd name="T7" fmla="*/ 674 h 853"/>
                    <a:gd name="T8" fmla="*/ 944 w 1253"/>
                    <a:gd name="T9" fmla="*/ 124 h 853"/>
                    <a:gd name="T10" fmla="*/ 790 w 1253"/>
                    <a:gd name="T11" fmla="*/ 258 h 853"/>
                    <a:gd name="T12" fmla="*/ 620 w 1253"/>
                    <a:gd name="T13" fmla="*/ 270 h 853"/>
                    <a:gd name="T14" fmla="*/ 716 w 1253"/>
                    <a:gd name="T15" fmla="*/ 105 h 853"/>
                    <a:gd name="T16" fmla="*/ 642 w 1253"/>
                    <a:gd name="T17" fmla="*/ 146 h 853"/>
                    <a:gd name="T18" fmla="*/ 620 w 1253"/>
                    <a:gd name="T19" fmla="*/ 318 h 853"/>
                    <a:gd name="T20" fmla="*/ 451 w 1253"/>
                    <a:gd name="T21" fmla="*/ 254 h 853"/>
                    <a:gd name="T22" fmla="*/ 498 w 1253"/>
                    <a:gd name="T23" fmla="*/ 119 h 853"/>
                    <a:gd name="T24" fmla="*/ 567 w 1253"/>
                    <a:gd name="T25" fmla="*/ 429 h 853"/>
                    <a:gd name="T26" fmla="*/ 170 w 1253"/>
                    <a:gd name="T27" fmla="*/ 420 h 853"/>
                    <a:gd name="T28" fmla="*/ 353 w 1253"/>
                    <a:gd name="T29" fmla="*/ 503 h 853"/>
                    <a:gd name="T30" fmla="*/ 302 w 1253"/>
                    <a:gd name="T31" fmla="*/ 418 h 853"/>
                    <a:gd name="T32" fmla="*/ 222 w 1253"/>
                    <a:gd name="T33" fmla="*/ 344 h 853"/>
                    <a:gd name="T34" fmla="*/ 275 w 1253"/>
                    <a:gd name="T35" fmla="*/ 321 h 853"/>
                    <a:gd name="T36" fmla="*/ 381 w 1253"/>
                    <a:gd name="T37" fmla="*/ 436 h 853"/>
                    <a:gd name="T38" fmla="*/ 307 w 1253"/>
                    <a:gd name="T39" fmla="*/ 188 h 853"/>
                    <a:gd name="T40" fmla="*/ 471 w 1253"/>
                    <a:gd name="T41" fmla="*/ 518 h 853"/>
                    <a:gd name="T42" fmla="*/ 557 w 1253"/>
                    <a:gd name="T43" fmla="*/ 64 h 853"/>
                    <a:gd name="T44" fmla="*/ 379 w 1253"/>
                    <a:gd name="T45" fmla="*/ 172 h 853"/>
                    <a:gd name="T46" fmla="*/ 381 w 1253"/>
                    <a:gd name="T47" fmla="*/ 102 h 853"/>
                    <a:gd name="T48" fmla="*/ 123 w 1253"/>
                    <a:gd name="T49" fmla="*/ 330 h 853"/>
                    <a:gd name="T50" fmla="*/ 71 w 1253"/>
                    <a:gd name="T51" fmla="*/ 401 h 853"/>
                    <a:gd name="T52" fmla="*/ 109 w 1253"/>
                    <a:gd name="T53" fmla="*/ 406 h 853"/>
                    <a:gd name="T54" fmla="*/ 156 w 1253"/>
                    <a:gd name="T55" fmla="*/ 488 h 853"/>
                    <a:gd name="T56" fmla="*/ 102 w 1253"/>
                    <a:gd name="T57" fmla="*/ 645 h 853"/>
                    <a:gd name="T58" fmla="*/ 288 w 1253"/>
                    <a:gd name="T59" fmla="*/ 720 h 853"/>
                    <a:gd name="T60" fmla="*/ 348 w 1253"/>
                    <a:gd name="T61" fmla="*/ 562 h 853"/>
                    <a:gd name="T62" fmla="*/ 239 w 1253"/>
                    <a:gd name="T63" fmla="*/ 660 h 853"/>
                    <a:gd name="T64" fmla="*/ 673 w 1253"/>
                    <a:gd name="T65" fmla="*/ 703 h 853"/>
                    <a:gd name="T66" fmla="*/ 697 w 1253"/>
                    <a:gd name="T67" fmla="*/ 754 h 853"/>
                    <a:gd name="T68" fmla="*/ 578 w 1253"/>
                    <a:gd name="T69" fmla="*/ 782 h 853"/>
                    <a:gd name="T70" fmla="*/ 482 w 1253"/>
                    <a:gd name="T71" fmla="*/ 565 h 853"/>
                    <a:gd name="T72" fmla="*/ 751 w 1253"/>
                    <a:gd name="T73" fmla="*/ 544 h 853"/>
                    <a:gd name="T74" fmla="*/ 818 w 1253"/>
                    <a:gd name="T75" fmla="*/ 422 h 853"/>
                    <a:gd name="T76" fmla="*/ 852 w 1253"/>
                    <a:gd name="T77" fmla="*/ 211 h 853"/>
                    <a:gd name="T78" fmla="*/ 712 w 1253"/>
                    <a:gd name="T79" fmla="*/ 359 h 853"/>
                    <a:gd name="T80" fmla="*/ 880 w 1253"/>
                    <a:gd name="T81" fmla="*/ 179 h 853"/>
                    <a:gd name="T82" fmla="*/ 989 w 1253"/>
                    <a:gd name="T83" fmla="*/ 169 h 853"/>
                    <a:gd name="T84" fmla="*/ 943 w 1253"/>
                    <a:gd name="T85" fmla="*/ 376 h 853"/>
                    <a:gd name="T86" fmla="*/ 1013 w 1253"/>
                    <a:gd name="T87" fmla="*/ 230 h 853"/>
                    <a:gd name="T88" fmla="*/ 1125 w 1253"/>
                    <a:gd name="T89" fmla="*/ 359 h 853"/>
                    <a:gd name="T90" fmla="*/ 981 w 1253"/>
                    <a:gd name="T91" fmla="*/ 489 h 853"/>
                    <a:gd name="T92" fmla="*/ 853 w 1253"/>
                    <a:gd name="T93" fmla="*/ 414 h 853"/>
                    <a:gd name="T94" fmla="*/ 679 w 1253"/>
                    <a:gd name="T95" fmla="*/ 545 h 853"/>
                    <a:gd name="T96" fmla="*/ 515 w 1253"/>
                    <a:gd name="T97" fmla="*/ 650 h 853"/>
                    <a:gd name="T98" fmla="*/ 493 w 1253"/>
                    <a:gd name="T99" fmla="*/ 680 h 853"/>
                    <a:gd name="T100" fmla="*/ 825 w 1253"/>
                    <a:gd name="T101" fmla="*/ 748 h 853"/>
                    <a:gd name="T102" fmla="*/ 896 w 1253"/>
                    <a:gd name="T103" fmla="*/ 599 h 853"/>
                    <a:gd name="T104" fmla="*/ 975 w 1253"/>
                    <a:gd name="T105" fmla="*/ 685 h 853"/>
                    <a:gd name="T106" fmla="*/ 1004 w 1253"/>
                    <a:gd name="T107" fmla="*/ 560 h 853"/>
                    <a:gd name="T108" fmla="*/ 1101 w 1253"/>
                    <a:gd name="T109" fmla="*/ 519 h 853"/>
                    <a:gd name="T110" fmla="*/ 1053 w 1253"/>
                    <a:gd name="T111" fmla="*/ 458 h 853"/>
                    <a:gd name="T112" fmla="*/ 1152 w 1253"/>
                    <a:gd name="T113" fmla="*/ 472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53" h="853">
                      <a:moveTo>
                        <a:pt x="1209" y="405"/>
                      </a:moveTo>
                      <a:cubicBezTo>
                        <a:pt x="1187" y="306"/>
                        <a:pt x="1141" y="290"/>
                        <a:pt x="1141" y="290"/>
                      </a:cubicBezTo>
                      <a:cubicBezTo>
                        <a:pt x="1097" y="204"/>
                        <a:pt x="1064" y="194"/>
                        <a:pt x="1041" y="163"/>
                      </a:cubicBezTo>
                      <a:cubicBezTo>
                        <a:pt x="1017" y="131"/>
                        <a:pt x="989" y="97"/>
                        <a:pt x="953" y="92"/>
                      </a:cubicBezTo>
                      <a:cubicBezTo>
                        <a:pt x="917" y="87"/>
                        <a:pt x="910" y="64"/>
                        <a:pt x="881" y="51"/>
                      </a:cubicBezTo>
                      <a:cubicBezTo>
                        <a:pt x="851" y="37"/>
                        <a:pt x="797" y="31"/>
                        <a:pt x="797" y="31"/>
                      </a:cubicBezTo>
                      <a:cubicBezTo>
                        <a:pt x="754" y="0"/>
                        <a:pt x="704" y="23"/>
                        <a:pt x="704" y="23"/>
                      </a:cubicBezTo>
                      <a:cubicBezTo>
                        <a:pt x="615" y="6"/>
                        <a:pt x="614" y="41"/>
                        <a:pt x="589" y="44"/>
                      </a:cubicBezTo>
                      <a:cubicBezTo>
                        <a:pt x="564" y="47"/>
                        <a:pt x="548" y="21"/>
                        <a:pt x="510" y="31"/>
                      </a:cubicBezTo>
                      <a:cubicBezTo>
                        <a:pt x="472" y="41"/>
                        <a:pt x="429" y="70"/>
                        <a:pt x="429" y="70"/>
                      </a:cubicBezTo>
                      <a:cubicBezTo>
                        <a:pt x="343" y="69"/>
                        <a:pt x="368" y="108"/>
                        <a:pt x="338" y="108"/>
                      </a:cubicBezTo>
                      <a:cubicBezTo>
                        <a:pt x="309" y="108"/>
                        <a:pt x="243" y="128"/>
                        <a:pt x="228" y="159"/>
                      </a:cubicBezTo>
                      <a:cubicBezTo>
                        <a:pt x="213" y="191"/>
                        <a:pt x="195" y="174"/>
                        <a:pt x="159" y="214"/>
                      </a:cubicBezTo>
                      <a:cubicBezTo>
                        <a:pt x="122" y="253"/>
                        <a:pt x="114" y="281"/>
                        <a:pt x="114" y="281"/>
                      </a:cubicBezTo>
                      <a:cubicBezTo>
                        <a:pt x="107" y="306"/>
                        <a:pt x="89" y="316"/>
                        <a:pt x="89" y="316"/>
                      </a:cubicBezTo>
                      <a:cubicBezTo>
                        <a:pt x="37" y="377"/>
                        <a:pt x="40" y="441"/>
                        <a:pt x="40" y="441"/>
                      </a:cubicBezTo>
                      <a:cubicBezTo>
                        <a:pt x="0" y="483"/>
                        <a:pt x="20" y="530"/>
                        <a:pt x="20" y="530"/>
                      </a:cubicBezTo>
                      <a:cubicBezTo>
                        <a:pt x="45" y="568"/>
                        <a:pt x="43" y="608"/>
                        <a:pt x="43" y="608"/>
                      </a:cubicBezTo>
                      <a:cubicBezTo>
                        <a:pt x="86" y="736"/>
                        <a:pt x="225" y="733"/>
                        <a:pt x="248" y="741"/>
                      </a:cubicBezTo>
                      <a:cubicBezTo>
                        <a:pt x="271" y="750"/>
                        <a:pt x="309" y="750"/>
                        <a:pt x="309" y="750"/>
                      </a:cubicBezTo>
                      <a:cubicBezTo>
                        <a:pt x="322" y="779"/>
                        <a:pt x="353" y="807"/>
                        <a:pt x="353" y="807"/>
                      </a:cubicBezTo>
                      <a:cubicBezTo>
                        <a:pt x="381" y="807"/>
                        <a:pt x="498" y="853"/>
                        <a:pt x="533" y="853"/>
                      </a:cubicBezTo>
                      <a:cubicBezTo>
                        <a:pt x="567" y="853"/>
                        <a:pt x="617" y="834"/>
                        <a:pt x="617" y="834"/>
                      </a:cubicBezTo>
                      <a:cubicBezTo>
                        <a:pt x="744" y="840"/>
                        <a:pt x="797" y="784"/>
                        <a:pt x="797" y="784"/>
                      </a:cubicBezTo>
                      <a:cubicBezTo>
                        <a:pt x="874" y="794"/>
                        <a:pt x="859" y="764"/>
                        <a:pt x="887" y="764"/>
                      </a:cubicBezTo>
                      <a:cubicBezTo>
                        <a:pt x="915" y="764"/>
                        <a:pt x="960" y="753"/>
                        <a:pt x="975" y="733"/>
                      </a:cubicBezTo>
                      <a:cubicBezTo>
                        <a:pt x="989" y="713"/>
                        <a:pt x="1009" y="712"/>
                        <a:pt x="1034" y="695"/>
                      </a:cubicBezTo>
                      <a:cubicBezTo>
                        <a:pt x="1059" y="679"/>
                        <a:pt x="1088" y="657"/>
                        <a:pt x="1125" y="674"/>
                      </a:cubicBezTo>
                      <a:cubicBezTo>
                        <a:pt x="1161" y="690"/>
                        <a:pt x="1179" y="675"/>
                        <a:pt x="1179" y="675"/>
                      </a:cubicBezTo>
                      <a:cubicBezTo>
                        <a:pt x="1253" y="591"/>
                        <a:pt x="1230" y="504"/>
                        <a:pt x="1209" y="405"/>
                      </a:cubicBezTo>
                      <a:close/>
                      <a:moveTo>
                        <a:pt x="805" y="77"/>
                      </a:moveTo>
                      <a:cubicBezTo>
                        <a:pt x="805" y="77"/>
                        <a:pt x="790" y="57"/>
                        <a:pt x="830" y="66"/>
                      </a:cubicBezTo>
                      <a:cubicBezTo>
                        <a:pt x="869" y="75"/>
                        <a:pt x="883" y="85"/>
                        <a:pt x="909" y="102"/>
                      </a:cubicBezTo>
                      <a:cubicBezTo>
                        <a:pt x="934" y="120"/>
                        <a:pt x="948" y="114"/>
                        <a:pt x="954" y="114"/>
                      </a:cubicBezTo>
                      <a:cubicBezTo>
                        <a:pt x="959" y="114"/>
                        <a:pt x="957" y="123"/>
                        <a:pt x="944" y="124"/>
                      </a:cubicBezTo>
                      <a:cubicBezTo>
                        <a:pt x="931" y="125"/>
                        <a:pt x="914" y="130"/>
                        <a:pt x="884" y="107"/>
                      </a:cubicBezTo>
                      <a:cubicBezTo>
                        <a:pt x="855" y="84"/>
                        <a:pt x="837" y="98"/>
                        <a:pt x="832" y="111"/>
                      </a:cubicBezTo>
                      <a:cubicBezTo>
                        <a:pt x="826" y="124"/>
                        <a:pt x="833" y="150"/>
                        <a:pt x="817" y="150"/>
                      </a:cubicBezTo>
                      <a:cubicBezTo>
                        <a:pt x="802" y="150"/>
                        <a:pt x="794" y="145"/>
                        <a:pt x="808" y="126"/>
                      </a:cubicBezTo>
                      <a:cubicBezTo>
                        <a:pt x="808" y="126"/>
                        <a:pt x="815" y="100"/>
                        <a:pt x="805" y="77"/>
                      </a:cubicBezTo>
                      <a:close/>
                      <a:moveTo>
                        <a:pt x="801" y="239"/>
                      </a:moveTo>
                      <a:cubicBezTo>
                        <a:pt x="810" y="245"/>
                        <a:pt x="790" y="258"/>
                        <a:pt x="790" y="258"/>
                      </a:cubicBezTo>
                      <a:cubicBezTo>
                        <a:pt x="776" y="261"/>
                        <a:pt x="770" y="262"/>
                        <a:pt x="749" y="281"/>
                      </a:cubicBezTo>
                      <a:cubicBezTo>
                        <a:pt x="728" y="301"/>
                        <a:pt x="705" y="291"/>
                        <a:pt x="695" y="276"/>
                      </a:cubicBezTo>
                      <a:cubicBezTo>
                        <a:pt x="686" y="261"/>
                        <a:pt x="679" y="263"/>
                        <a:pt x="679" y="263"/>
                      </a:cubicBezTo>
                      <a:cubicBezTo>
                        <a:pt x="668" y="269"/>
                        <a:pt x="687" y="287"/>
                        <a:pt x="687" y="287"/>
                      </a:cubicBezTo>
                      <a:cubicBezTo>
                        <a:pt x="694" y="292"/>
                        <a:pt x="706" y="295"/>
                        <a:pt x="706" y="328"/>
                      </a:cubicBezTo>
                      <a:cubicBezTo>
                        <a:pt x="706" y="361"/>
                        <a:pt x="656" y="397"/>
                        <a:pt x="649" y="352"/>
                      </a:cubicBezTo>
                      <a:cubicBezTo>
                        <a:pt x="643" y="307"/>
                        <a:pt x="624" y="307"/>
                        <a:pt x="620" y="270"/>
                      </a:cubicBezTo>
                      <a:cubicBezTo>
                        <a:pt x="615" y="234"/>
                        <a:pt x="649" y="164"/>
                        <a:pt x="695" y="148"/>
                      </a:cubicBezTo>
                      <a:cubicBezTo>
                        <a:pt x="742" y="133"/>
                        <a:pt x="808" y="155"/>
                        <a:pt x="794" y="170"/>
                      </a:cubicBezTo>
                      <a:cubicBezTo>
                        <a:pt x="781" y="186"/>
                        <a:pt x="792" y="232"/>
                        <a:pt x="801" y="239"/>
                      </a:cubicBezTo>
                      <a:close/>
                      <a:moveTo>
                        <a:pt x="587" y="90"/>
                      </a:moveTo>
                      <a:cubicBezTo>
                        <a:pt x="606" y="78"/>
                        <a:pt x="619" y="35"/>
                        <a:pt x="690" y="50"/>
                      </a:cubicBezTo>
                      <a:cubicBezTo>
                        <a:pt x="690" y="50"/>
                        <a:pt x="719" y="56"/>
                        <a:pt x="711" y="83"/>
                      </a:cubicBezTo>
                      <a:cubicBezTo>
                        <a:pt x="711" y="83"/>
                        <a:pt x="698" y="105"/>
                        <a:pt x="716" y="105"/>
                      </a:cubicBezTo>
                      <a:cubicBezTo>
                        <a:pt x="735" y="105"/>
                        <a:pt x="750" y="80"/>
                        <a:pt x="734" y="59"/>
                      </a:cubicBezTo>
                      <a:cubicBezTo>
                        <a:pt x="734" y="59"/>
                        <a:pt x="722" y="43"/>
                        <a:pt x="747" y="44"/>
                      </a:cubicBezTo>
                      <a:cubicBezTo>
                        <a:pt x="772" y="45"/>
                        <a:pt x="792" y="69"/>
                        <a:pt x="792" y="105"/>
                      </a:cubicBezTo>
                      <a:cubicBezTo>
                        <a:pt x="792" y="105"/>
                        <a:pt x="801" y="136"/>
                        <a:pt x="764" y="121"/>
                      </a:cubicBezTo>
                      <a:cubicBezTo>
                        <a:pt x="764" y="121"/>
                        <a:pt x="723" y="108"/>
                        <a:pt x="699" y="123"/>
                      </a:cubicBezTo>
                      <a:cubicBezTo>
                        <a:pt x="675" y="139"/>
                        <a:pt x="657" y="139"/>
                        <a:pt x="636" y="133"/>
                      </a:cubicBezTo>
                      <a:cubicBezTo>
                        <a:pt x="636" y="133"/>
                        <a:pt x="626" y="143"/>
                        <a:pt x="642" y="146"/>
                      </a:cubicBezTo>
                      <a:cubicBezTo>
                        <a:pt x="642" y="146"/>
                        <a:pt x="667" y="157"/>
                        <a:pt x="653" y="161"/>
                      </a:cubicBezTo>
                      <a:cubicBezTo>
                        <a:pt x="638" y="164"/>
                        <a:pt x="619" y="168"/>
                        <a:pt x="625" y="206"/>
                      </a:cubicBezTo>
                      <a:cubicBezTo>
                        <a:pt x="625" y="206"/>
                        <a:pt x="612" y="219"/>
                        <a:pt x="601" y="192"/>
                      </a:cubicBezTo>
                      <a:cubicBezTo>
                        <a:pt x="601" y="192"/>
                        <a:pt x="600" y="177"/>
                        <a:pt x="593" y="172"/>
                      </a:cubicBezTo>
                      <a:cubicBezTo>
                        <a:pt x="587" y="166"/>
                        <a:pt x="578" y="178"/>
                        <a:pt x="587" y="198"/>
                      </a:cubicBezTo>
                      <a:cubicBezTo>
                        <a:pt x="595" y="218"/>
                        <a:pt x="603" y="220"/>
                        <a:pt x="602" y="242"/>
                      </a:cubicBezTo>
                      <a:cubicBezTo>
                        <a:pt x="601" y="264"/>
                        <a:pt x="605" y="295"/>
                        <a:pt x="620" y="318"/>
                      </a:cubicBezTo>
                      <a:cubicBezTo>
                        <a:pt x="634" y="341"/>
                        <a:pt x="627" y="355"/>
                        <a:pt x="633" y="364"/>
                      </a:cubicBezTo>
                      <a:cubicBezTo>
                        <a:pt x="638" y="373"/>
                        <a:pt x="671" y="394"/>
                        <a:pt x="665" y="420"/>
                      </a:cubicBezTo>
                      <a:cubicBezTo>
                        <a:pt x="658" y="446"/>
                        <a:pt x="646" y="472"/>
                        <a:pt x="612" y="472"/>
                      </a:cubicBezTo>
                      <a:cubicBezTo>
                        <a:pt x="578" y="472"/>
                        <a:pt x="567" y="489"/>
                        <a:pt x="545" y="495"/>
                      </a:cubicBezTo>
                      <a:cubicBezTo>
                        <a:pt x="523" y="500"/>
                        <a:pt x="468" y="486"/>
                        <a:pt x="469" y="390"/>
                      </a:cubicBezTo>
                      <a:cubicBezTo>
                        <a:pt x="469" y="390"/>
                        <a:pt x="471" y="354"/>
                        <a:pt x="443" y="298"/>
                      </a:cubicBezTo>
                      <a:cubicBezTo>
                        <a:pt x="443" y="298"/>
                        <a:pt x="438" y="262"/>
                        <a:pt x="451" y="254"/>
                      </a:cubicBezTo>
                      <a:cubicBezTo>
                        <a:pt x="451" y="254"/>
                        <a:pt x="458" y="218"/>
                        <a:pt x="437" y="214"/>
                      </a:cubicBezTo>
                      <a:cubicBezTo>
                        <a:pt x="437" y="214"/>
                        <a:pt x="429" y="223"/>
                        <a:pt x="435" y="231"/>
                      </a:cubicBezTo>
                      <a:cubicBezTo>
                        <a:pt x="440" y="239"/>
                        <a:pt x="438" y="248"/>
                        <a:pt x="431" y="255"/>
                      </a:cubicBezTo>
                      <a:cubicBezTo>
                        <a:pt x="423" y="262"/>
                        <a:pt x="428" y="280"/>
                        <a:pt x="424" y="280"/>
                      </a:cubicBezTo>
                      <a:cubicBezTo>
                        <a:pt x="424" y="280"/>
                        <a:pt x="405" y="284"/>
                        <a:pt x="417" y="240"/>
                      </a:cubicBezTo>
                      <a:cubicBezTo>
                        <a:pt x="417" y="240"/>
                        <a:pt x="411" y="198"/>
                        <a:pt x="432" y="189"/>
                      </a:cubicBezTo>
                      <a:cubicBezTo>
                        <a:pt x="453" y="180"/>
                        <a:pt x="475" y="167"/>
                        <a:pt x="498" y="119"/>
                      </a:cubicBezTo>
                      <a:cubicBezTo>
                        <a:pt x="498" y="119"/>
                        <a:pt x="538" y="81"/>
                        <a:pt x="555" y="114"/>
                      </a:cubicBezTo>
                      <a:cubicBezTo>
                        <a:pt x="555" y="114"/>
                        <a:pt x="564" y="133"/>
                        <a:pt x="545" y="161"/>
                      </a:cubicBezTo>
                      <a:cubicBezTo>
                        <a:pt x="526" y="188"/>
                        <a:pt x="528" y="194"/>
                        <a:pt x="529" y="211"/>
                      </a:cubicBezTo>
                      <a:cubicBezTo>
                        <a:pt x="529" y="211"/>
                        <a:pt x="499" y="237"/>
                        <a:pt x="498" y="252"/>
                      </a:cubicBezTo>
                      <a:cubicBezTo>
                        <a:pt x="497" y="266"/>
                        <a:pt x="497" y="297"/>
                        <a:pt x="512" y="311"/>
                      </a:cubicBezTo>
                      <a:cubicBezTo>
                        <a:pt x="512" y="311"/>
                        <a:pt x="514" y="366"/>
                        <a:pt x="527" y="391"/>
                      </a:cubicBezTo>
                      <a:cubicBezTo>
                        <a:pt x="540" y="417"/>
                        <a:pt x="545" y="430"/>
                        <a:pt x="567" y="429"/>
                      </a:cubicBezTo>
                      <a:cubicBezTo>
                        <a:pt x="567" y="429"/>
                        <a:pt x="575" y="424"/>
                        <a:pt x="549" y="406"/>
                      </a:cubicBezTo>
                      <a:cubicBezTo>
                        <a:pt x="549" y="406"/>
                        <a:pt x="534" y="398"/>
                        <a:pt x="528" y="311"/>
                      </a:cubicBezTo>
                      <a:cubicBezTo>
                        <a:pt x="528" y="311"/>
                        <a:pt x="497" y="269"/>
                        <a:pt x="536" y="235"/>
                      </a:cubicBezTo>
                      <a:cubicBezTo>
                        <a:pt x="536" y="235"/>
                        <a:pt x="557" y="214"/>
                        <a:pt x="555" y="192"/>
                      </a:cubicBezTo>
                      <a:cubicBezTo>
                        <a:pt x="555" y="192"/>
                        <a:pt x="558" y="167"/>
                        <a:pt x="575" y="158"/>
                      </a:cubicBezTo>
                      <a:cubicBezTo>
                        <a:pt x="575" y="158"/>
                        <a:pt x="567" y="102"/>
                        <a:pt x="587" y="90"/>
                      </a:cubicBezTo>
                      <a:close/>
                      <a:moveTo>
                        <a:pt x="170" y="420"/>
                      </a:moveTo>
                      <a:cubicBezTo>
                        <a:pt x="170" y="420"/>
                        <a:pt x="140" y="464"/>
                        <a:pt x="136" y="424"/>
                      </a:cubicBezTo>
                      <a:cubicBezTo>
                        <a:pt x="136" y="424"/>
                        <a:pt x="169" y="376"/>
                        <a:pt x="193" y="376"/>
                      </a:cubicBezTo>
                      <a:cubicBezTo>
                        <a:pt x="217" y="376"/>
                        <a:pt x="244" y="420"/>
                        <a:pt x="231" y="466"/>
                      </a:cubicBezTo>
                      <a:cubicBezTo>
                        <a:pt x="231" y="466"/>
                        <a:pt x="221" y="497"/>
                        <a:pt x="244" y="464"/>
                      </a:cubicBezTo>
                      <a:cubicBezTo>
                        <a:pt x="244" y="464"/>
                        <a:pt x="256" y="436"/>
                        <a:pt x="250" y="422"/>
                      </a:cubicBezTo>
                      <a:cubicBezTo>
                        <a:pt x="250" y="422"/>
                        <a:pt x="262" y="417"/>
                        <a:pt x="286" y="455"/>
                      </a:cubicBezTo>
                      <a:cubicBezTo>
                        <a:pt x="309" y="494"/>
                        <a:pt x="329" y="500"/>
                        <a:pt x="353" y="503"/>
                      </a:cubicBezTo>
                      <a:cubicBezTo>
                        <a:pt x="376" y="507"/>
                        <a:pt x="392" y="536"/>
                        <a:pt x="392" y="547"/>
                      </a:cubicBezTo>
                      <a:cubicBezTo>
                        <a:pt x="392" y="558"/>
                        <a:pt x="366" y="550"/>
                        <a:pt x="342" y="540"/>
                      </a:cubicBezTo>
                      <a:cubicBezTo>
                        <a:pt x="317" y="530"/>
                        <a:pt x="300" y="503"/>
                        <a:pt x="243" y="517"/>
                      </a:cubicBezTo>
                      <a:cubicBezTo>
                        <a:pt x="186" y="530"/>
                        <a:pt x="150" y="457"/>
                        <a:pt x="190" y="425"/>
                      </a:cubicBezTo>
                      <a:cubicBezTo>
                        <a:pt x="190" y="425"/>
                        <a:pt x="189" y="405"/>
                        <a:pt x="170" y="420"/>
                      </a:cubicBezTo>
                      <a:close/>
                      <a:moveTo>
                        <a:pt x="343" y="479"/>
                      </a:moveTo>
                      <a:cubicBezTo>
                        <a:pt x="299" y="455"/>
                        <a:pt x="272" y="420"/>
                        <a:pt x="302" y="418"/>
                      </a:cubicBezTo>
                      <a:cubicBezTo>
                        <a:pt x="332" y="416"/>
                        <a:pt x="315" y="433"/>
                        <a:pt x="336" y="434"/>
                      </a:cubicBezTo>
                      <a:cubicBezTo>
                        <a:pt x="357" y="435"/>
                        <a:pt x="324" y="413"/>
                        <a:pt x="317" y="395"/>
                      </a:cubicBezTo>
                      <a:cubicBezTo>
                        <a:pt x="311" y="376"/>
                        <a:pt x="311" y="334"/>
                        <a:pt x="311" y="328"/>
                      </a:cubicBezTo>
                      <a:cubicBezTo>
                        <a:pt x="311" y="321"/>
                        <a:pt x="298" y="316"/>
                        <a:pt x="299" y="344"/>
                      </a:cubicBezTo>
                      <a:cubicBezTo>
                        <a:pt x="300" y="373"/>
                        <a:pt x="301" y="423"/>
                        <a:pt x="254" y="403"/>
                      </a:cubicBezTo>
                      <a:cubicBezTo>
                        <a:pt x="254" y="403"/>
                        <a:pt x="224" y="395"/>
                        <a:pt x="234" y="345"/>
                      </a:cubicBezTo>
                      <a:cubicBezTo>
                        <a:pt x="234" y="345"/>
                        <a:pt x="231" y="332"/>
                        <a:pt x="222" y="344"/>
                      </a:cubicBezTo>
                      <a:cubicBezTo>
                        <a:pt x="222" y="344"/>
                        <a:pt x="223" y="358"/>
                        <a:pt x="199" y="350"/>
                      </a:cubicBezTo>
                      <a:cubicBezTo>
                        <a:pt x="199" y="350"/>
                        <a:pt x="161" y="352"/>
                        <a:pt x="153" y="379"/>
                      </a:cubicBezTo>
                      <a:cubicBezTo>
                        <a:pt x="153" y="379"/>
                        <a:pt x="135" y="399"/>
                        <a:pt x="143" y="375"/>
                      </a:cubicBezTo>
                      <a:cubicBezTo>
                        <a:pt x="143" y="375"/>
                        <a:pt x="157" y="331"/>
                        <a:pt x="176" y="316"/>
                      </a:cubicBezTo>
                      <a:cubicBezTo>
                        <a:pt x="194" y="300"/>
                        <a:pt x="217" y="279"/>
                        <a:pt x="232" y="257"/>
                      </a:cubicBezTo>
                      <a:cubicBezTo>
                        <a:pt x="232" y="257"/>
                        <a:pt x="243" y="246"/>
                        <a:pt x="257" y="263"/>
                      </a:cubicBezTo>
                      <a:cubicBezTo>
                        <a:pt x="271" y="279"/>
                        <a:pt x="284" y="283"/>
                        <a:pt x="275" y="321"/>
                      </a:cubicBezTo>
                      <a:cubicBezTo>
                        <a:pt x="265" y="359"/>
                        <a:pt x="265" y="374"/>
                        <a:pt x="276" y="358"/>
                      </a:cubicBezTo>
                      <a:cubicBezTo>
                        <a:pt x="287" y="343"/>
                        <a:pt x="293" y="287"/>
                        <a:pt x="326" y="285"/>
                      </a:cubicBezTo>
                      <a:cubicBezTo>
                        <a:pt x="359" y="283"/>
                        <a:pt x="364" y="291"/>
                        <a:pt x="353" y="320"/>
                      </a:cubicBezTo>
                      <a:cubicBezTo>
                        <a:pt x="342" y="348"/>
                        <a:pt x="353" y="356"/>
                        <a:pt x="362" y="332"/>
                      </a:cubicBezTo>
                      <a:cubicBezTo>
                        <a:pt x="372" y="308"/>
                        <a:pt x="376" y="273"/>
                        <a:pt x="415" y="295"/>
                      </a:cubicBezTo>
                      <a:cubicBezTo>
                        <a:pt x="415" y="295"/>
                        <a:pt x="431" y="317"/>
                        <a:pt x="411" y="336"/>
                      </a:cubicBezTo>
                      <a:cubicBezTo>
                        <a:pt x="391" y="356"/>
                        <a:pt x="381" y="410"/>
                        <a:pt x="381" y="436"/>
                      </a:cubicBezTo>
                      <a:cubicBezTo>
                        <a:pt x="381" y="463"/>
                        <a:pt x="387" y="503"/>
                        <a:pt x="343" y="479"/>
                      </a:cubicBezTo>
                      <a:close/>
                      <a:moveTo>
                        <a:pt x="337" y="252"/>
                      </a:moveTo>
                      <a:cubicBezTo>
                        <a:pt x="337" y="252"/>
                        <a:pt x="344" y="272"/>
                        <a:pt x="317" y="263"/>
                      </a:cubicBezTo>
                      <a:cubicBezTo>
                        <a:pt x="317" y="263"/>
                        <a:pt x="309" y="275"/>
                        <a:pt x="300" y="280"/>
                      </a:cubicBezTo>
                      <a:cubicBezTo>
                        <a:pt x="300" y="280"/>
                        <a:pt x="280" y="255"/>
                        <a:pt x="265" y="243"/>
                      </a:cubicBezTo>
                      <a:cubicBezTo>
                        <a:pt x="265" y="243"/>
                        <a:pt x="245" y="240"/>
                        <a:pt x="249" y="231"/>
                      </a:cubicBezTo>
                      <a:cubicBezTo>
                        <a:pt x="249" y="231"/>
                        <a:pt x="273" y="188"/>
                        <a:pt x="307" y="188"/>
                      </a:cubicBezTo>
                      <a:cubicBezTo>
                        <a:pt x="307" y="188"/>
                        <a:pt x="317" y="186"/>
                        <a:pt x="315" y="219"/>
                      </a:cubicBezTo>
                      <a:cubicBezTo>
                        <a:pt x="313" y="252"/>
                        <a:pt x="329" y="230"/>
                        <a:pt x="337" y="252"/>
                      </a:cubicBezTo>
                      <a:close/>
                      <a:moveTo>
                        <a:pt x="423" y="354"/>
                      </a:moveTo>
                      <a:cubicBezTo>
                        <a:pt x="437" y="336"/>
                        <a:pt x="448" y="348"/>
                        <a:pt x="446" y="366"/>
                      </a:cubicBezTo>
                      <a:cubicBezTo>
                        <a:pt x="444" y="384"/>
                        <a:pt x="449" y="414"/>
                        <a:pt x="464" y="456"/>
                      </a:cubicBezTo>
                      <a:cubicBezTo>
                        <a:pt x="478" y="498"/>
                        <a:pt x="459" y="507"/>
                        <a:pt x="459" y="507"/>
                      </a:cubicBezTo>
                      <a:cubicBezTo>
                        <a:pt x="449" y="536"/>
                        <a:pt x="471" y="518"/>
                        <a:pt x="471" y="518"/>
                      </a:cubicBezTo>
                      <a:cubicBezTo>
                        <a:pt x="475" y="505"/>
                        <a:pt x="490" y="491"/>
                        <a:pt x="490" y="491"/>
                      </a:cubicBezTo>
                      <a:cubicBezTo>
                        <a:pt x="518" y="498"/>
                        <a:pt x="492" y="530"/>
                        <a:pt x="492" y="530"/>
                      </a:cubicBezTo>
                      <a:cubicBezTo>
                        <a:pt x="442" y="556"/>
                        <a:pt x="408" y="530"/>
                        <a:pt x="408" y="530"/>
                      </a:cubicBezTo>
                      <a:cubicBezTo>
                        <a:pt x="370" y="466"/>
                        <a:pt x="423" y="354"/>
                        <a:pt x="423" y="354"/>
                      </a:cubicBezTo>
                      <a:close/>
                      <a:moveTo>
                        <a:pt x="434" y="90"/>
                      </a:moveTo>
                      <a:cubicBezTo>
                        <a:pt x="451" y="92"/>
                        <a:pt x="467" y="80"/>
                        <a:pt x="467" y="80"/>
                      </a:cubicBezTo>
                      <a:cubicBezTo>
                        <a:pt x="487" y="59"/>
                        <a:pt x="533" y="53"/>
                        <a:pt x="557" y="64"/>
                      </a:cubicBezTo>
                      <a:cubicBezTo>
                        <a:pt x="581" y="75"/>
                        <a:pt x="566" y="92"/>
                        <a:pt x="566" y="92"/>
                      </a:cubicBezTo>
                      <a:cubicBezTo>
                        <a:pt x="513" y="74"/>
                        <a:pt x="491" y="96"/>
                        <a:pt x="480" y="107"/>
                      </a:cubicBezTo>
                      <a:cubicBezTo>
                        <a:pt x="469" y="118"/>
                        <a:pt x="477" y="146"/>
                        <a:pt x="434" y="161"/>
                      </a:cubicBezTo>
                      <a:cubicBezTo>
                        <a:pt x="391" y="175"/>
                        <a:pt x="395" y="205"/>
                        <a:pt x="400" y="224"/>
                      </a:cubicBezTo>
                      <a:cubicBezTo>
                        <a:pt x="404" y="244"/>
                        <a:pt x="387" y="302"/>
                        <a:pt x="360" y="255"/>
                      </a:cubicBezTo>
                      <a:cubicBezTo>
                        <a:pt x="334" y="208"/>
                        <a:pt x="333" y="233"/>
                        <a:pt x="334" y="197"/>
                      </a:cubicBezTo>
                      <a:cubicBezTo>
                        <a:pt x="335" y="161"/>
                        <a:pt x="379" y="172"/>
                        <a:pt x="379" y="172"/>
                      </a:cubicBezTo>
                      <a:cubicBezTo>
                        <a:pt x="414" y="169"/>
                        <a:pt x="414" y="144"/>
                        <a:pt x="415" y="123"/>
                      </a:cubicBezTo>
                      <a:cubicBezTo>
                        <a:pt x="416" y="102"/>
                        <a:pt x="434" y="90"/>
                        <a:pt x="434" y="90"/>
                      </a:cubicBezTo>
                      <a:close/>
                      <a:moveTo>
                        <a:pt x="199" y="214"/>
                      </a:moveTo>
                      <a:cubicBezTo>
                        <a:pt x="200" y="211"/>
                        <a:pt x="195" y="207"/>
                        <a:pt x="217" y="203"/>
                      </a:cubicBezTo>
                      <a:cubicBezTo>
                        <a:pt x="239" y="200"/>
                        <a:pt x="245" y="181"/>
                        <a:pt x="245" y="181"/>
                      </a:cubicBezTo>
                      <a:cubicBezTo>
                        <a:pt x="282" y="125"/>
                        <a:pt x="356" y="130"/>
                        <a:pt x="356" y="130"/>
                      </a:cubicBezTo>
                      <a:cubicBezTo>
                        <a:pt x="362" y="119"/>
                        <a:pt x="381" y="102"/>
                        <a:pt x="381" y="102"/>
                      </a:cubicBezTo>
                      <a:cubicBezTo>
                        <a:pt x="402" y="88"/>
                        <a:pt x="405" y="98"/>
                        <a:pt x="405" y="98"/>
                      </a:cubicBezTo>
                      <a:cubicBezTo>
                        <a:pt x="398" y="100"/>
                        <a:pt x="397" y="116"/>
                        <a:pt x="397" y="116"/>
                      </a:cubicBezTo>
                      <a:cubicBezTo>
                        <a:pt x="401" y="152"/>
                        <a:pt x="375" y="151"/>
                        <a:pt x="375" y="151"/>
                      </a:cubicBezTo>
                      <a:cubicBezTo>
                        <a:pt x="344" y="150"/>
                        <a:pt x="315" y="166"/>
                        <a:pt x="315" y="166"/>
                      </a:cubicBezTo>
                      <a:cubicBezTo>
                        <a:pt x="220" y="196"/>
                        <a:pt x="247" y="228"/>
                        <a:pt x="222" y="239"/>
                      </a:cubicBezTo>
                      <a:cubicBezTo>
                        <a:pt x="196" y="250"/>
                        <a:pt x="199" y="214"/>
                        <a:pt x="199" y="214"/>
                      </a:cubicBezTo>
                      <a:close/>
                      <a:moveTo>
                        <a:pt x="123" y="330"/>
                      </a:moveTo>
                      <a:cubicBezTo>
                        <a:pt x="123" y="330"/>
                        <a:pt x="145" y="313"/>
                        <a:pt x="145" y="277"/>
                      </a:cubicBezTo>
                      <a:cubicBezTo>
                        <a:pt x="145" y="277"/>
                        <a:pt x="160" y="243"/>
                        <a:pt x="178" y="234"/>
                      </a:cubicBezTo>
                      <a:cubicBezTo>
                        <a:pt x="178" y="234"/>
                        <a:pt x="178" y="262"/>
                        <a:pt x="203" y="256"/>
                      </a:cubicBezTo>
                      <a:cubicBezTo>
                        <a:pt x="203" y="256"/>
                        <a:pt x="205" y="268"/>
                        <a:pt x="186" y="280"/>
                      </a:cubicBezTo>
                      <a:cubicBezTo>
                        <a:pt x="166" y="292"/>
                        <a:pt x="146" y="310"/>
                        <a:pt x="140" y="330"/>
                      </a:cubicBezTo>
                      <a:cubicBezTo>
                        <a:pt x="140" y="330"/>
                        <a:pt x="126" y="342"/>
                        <a:pt x="120" y="372"/>
                      </a:cubicBezTo>
                      <a:cubicBezTo>
                        <a:pt x="120" y="372"/>
                        <a:pt x="106" y="391"/>
                        <a:pt x="71" y="401"/>
                      </a:cubicBezTo>
                      <a:cubicBezTo>
                        <a:pt x="71" y="401"/>
                        <a:pt x="84" y="356"/>
                        <a:pt x="123" y="330"/>
                      </a:cubicBezTo>
                      <a:close/>
                      <a:moveTo>
                        <a:pt x="109" y="406"/>
                      </a:moveTo>
                      <a:cubicBezTo>
                        <a:pt x="134" y="399"/>
                        <a:pt x="124" y="412"/>
                        <a:pt x="124" y="412"/>
                      </a:cubicBezTo>
                      <a:cubicBezTo>
                        <a:pt x="114" y="416"/>
                        <a:pt x="102" y="438"/>
                        <a:pt x="102" y="438"/>
                      </a:cubicBezTo>
                      <a:cubicBezTo>
                        <a:pt x="68" y="457"/>
                        <a:pt x="85" y="494"/>
                        <a:pt x="85" y="494"/>
                      </a:cubicBezTo>
                      <a:cubicBezTo>
                        <a:pt x="84" y="543"/>
                        <a:pt x="54" y="520"/>
                        <a:pt x="54" y="520"/>
                      </a:cubicBezTo>
                      <a:cubicBezTo>
                        <a:pt x="36" y="436"/>
                        <a:pt x="109" y="406"/>
                        <a:pt x="109" y="406"/>
                      </a:cubicBezTo>
                      <a:close/>
                      <a:moveTo>
                        <a:pt x="76" y="583"/>
                      </a:moveTo>
                      <a:cubicBezTo>
                        <a:pt x="76" y="583"/>
                        <a:pt x="73" y="565"/>
                        <a:pt x="62" y="557"/>
                      </a:cubicBezTo>
                      <a:cubicBezTo>
                        <a:pt x="62" y="557"/>
                        <a:pt x="54" y="540"/>
                        <a:pt x="82" y="540"/>
                      </a:cubicBezTo>
                      <a:cubicBezTo>
                        <a:pt x="82" y="540"/>
                        <a:pt x="114" y="530"/>
                        <a:pt x="113" y="509"/>
                      </a:cubicBezTo>
                      <a:cubicBezTo>
                        <a:pt x="113" y="509"/>
                        <a:pt x="102" y="491"/>
                        <a:pt x="104" y="477"/>
                      </a:cubicBezTo>
                      <a:cubicBezTo>
                        <a:pt x="104" y="477"/>
                        <a:pt x="102" y="450"/>
                        <a:pt x="125" y="446"/>
                      </a:cubicBezTo>
                      <a:cubicBezTo>
                        <a:pt x="148" y="443"/>
                        <a:pt x="157" y="468"/>
                        <a:pt x="156" y="488"/>
                      </a:cubicBezTo>
                      <a:cubicBezTo>
                        <a:pt x="155" y="508"/>
                        <a:pt x="184" y="525"/>
                        <a:pt x="203" y="525"/>
                      </a:cubicBezTo>
                      <a:cubicBezTo>
                        <a:pt x="222" y="525"/>
                        <a:pt x="199" y="545"/>
                        <a:pt x="176" y="556"/>
                      </a:cubicBezTo>
                      <a:cubicBezTo>
                        <a:pt x="153" y="567"/>
                        <a:pt x="147" y="584"/>
                        <a:pt x="92" y="569"/>
                      </a:cubicBezTo>
                      <a:cubicBezTo>
                        <a:pt x="92" y="569"/>
                        <a:pt x="85" y="607"/>
                        <a:pt x="173" y="580"/>
                      </a:cubicBezTo>
                      <a:cubicBezTo>
                        <a:pt x="173" y="580"/>
                        <a:pt x="195" y="573"/>
                        <a:pt x="204" y="561"/>
                      </a:cubicBezTo>
                      <a:cubicBezTo>
                        <a:pt x="204" y="561"/>
                        <a:pt x="201" y="599"/>
                        <a:pt x="214" y="618"/>
                      </a:cubicBezTo>
                      <a:cubicBezTo>
                        <a:pt x="227" y="636"/>
                        <a:pt x="190" y="689"/>
                        <a:pt x="102" y="645"/>
                      </a:cubicBezTo>
                      <a:cubicBezTo>
                        <a:pt x="102" y="645"/>
                        <a:pt x="69" y="628"/>
                        <a:pt x="76" y="583"/>
                      </a:cubicBezTo>
                      <a:close/>
                      <a:moveTo>
                        <a:pt x="242" y="694"/>
                      </a:moveTo>
                      <a:cubicBezTo>
                        <a:pt x="240" y="732"/>
                        <a:pt x="157" y="705"/>
                        <a:pt x="129" y="675"/>
                      </a:cubicBezTo>
                      <a:cubicBezTo>
                        <a:pt x="129" y="675"/>
                        <a:pt x="166" y="694"/>
                        <a:pt x="210" y="673"/>
                      </a:cubicBezTo>
                      <a:cubicBezTo>
                        <a:pt x="210" y="673"/>
                        <a:pt x="243" y="655"/>
                        <a:pt x="242" y="694"/>
                      </a:cubicBezTo>
                      <a:close/>
                      <a:moveTo>
                        <a:pt x="323" y="698"/>
                      </a:moveTo>
                      <a:cubicBezTo>
                        <a:pt x="318" y="714"/>
                        <a:pt x="311" y="720"/>
                        <a:pt x="288" y="720"/>
                      </a:cubicBezTo>
                      <a:cubicBezTo>
                        <a:pt x="265" y="720"/>
                        <a:pt x="250" y="718"/>
                        <a:pt x="260" y="687"/>
                      </a:cubicBezTo>
                      <a:cubicBezTo>
                        <a:pt x="260" y="687"/>
                        <a:pt x="282" y="692"/>
                        <a:pt x="302" y="685"/>
                      </a:cubicBezTo>
                      <a:cubicBezTo>
                        <a:pt x="302" y="685"/>
                        <a:pt x="327" y="681"/>
                        <a:pt x="323" y="698"/>
                      </a:cubicBezTo>
                      <a:close/>
                      <a:moveTo>
                        <a:pt x="239" y="660"/>
                      </a:moveTo>
                      <a:cubicBezTo>
                        <a:pt x="225" y="643"/>
                        <a:pt x="235" y="608"/>
                        <a:pt x="235" y="608"/>
                      </a:cubicBezTo>
                      <a:cubicBezTo>
                        <a:pt x="203" y="558"/>
                        <a:pt x="238" y="534"/>
                        <a:pt x="238" y="534"/>
                      </a:cubicBezTo>
                      <a:cubicBezTo>
                        <a:pt x="301" y="523"/>
                        <a:pt x="300" y="552"/>
                        <a:pt x="348" y="562"/>
                      </a:cubicBezTo>
                      <a:cubicBezTo>
                        <a:pt x="397" y="572"/>
                        <a:pt x="377" y="581"/>
                        <a:pt x="377" y="581"/>
                      </a:cubicBezTo>
                      <a:cubicBezTo>
                        <a:pt x="343" y="599"/>
                        <a:pt x="294" y="595"/>
                        <a:pt x="278" y="590"/>
                      </a:cubicBezTo>
                      <a:cubicBezTo>
                        <a:pt x="261" y="586"/>
                        <a:pt x="243" y="587"/>
                        <a:pt x="262" y="599"/>
                      </a:cubicBezTo>
                      <a:cubicBezTo>
                        <a:pt x="282" y="611"/>
                        <a:pt x="329" y="609"/>
                        <a:pt x="329" y="609"/>
                      </a:cubicBezTo>
                      <a:cubicBezTo>
                        <a:pt x="353" y="600"/>
                        <a:pt x="350" y="620"/>
                        <a:pt x="350" y="620"/>
                      </a:cubicBezTo>
                      <a:cubicBezTo>
                        <a:pt x="336" y="624"/>
                        <a:pt x="336" y="646"/>
                        <a:pt x="336" y="646"/>
                      </a:cubicBezTo>
                      <a:cubicBezTo>
                        <a:pt x="318" y="685"/>
                        <a:pt x="239" y="660"/>
                        <a:pt x="239" y="660"/>
                      </a:cubicBezTo>
                      <a:close/>
                      <a:moveTo>
                        <a:pt x="975" y="685"/>
                      </a:moveTo>
                      <a:cubicBezTo>
                        <a:pt x="956" y="716"/>
                        <a:pt x="929" y="739"/>
                        <a:pt x="904" y="740"/>
                      </a:cubicBezTo>
                      <a:cubicBezTo>
                        <a:pt x="878" y="741"/>
                        <a:pt x="913" y="724"/>
                        <a:pt x="886" y="708"/>
                      </a:cubicBezTo>
                      <a:cubicBezTo>
                        <a:pt x="886" y="708"/>
                        <a:pt x="875" y="697"/>
                        <a:pt x="875" y="712"/>
                      </a:cubicBezTo>
                      <a:cubicBezTo>
                        <a:pt x="875" y="712"/>
                        <a:pt x="889" y="727"/>
                        <a:pt x="873" y="737"/>
                      </a:cubicBezTo>
                      <a:cubicBezTo>
                        <a:pt x="858" y="748"/>
                        <a:pt x="848" y="764"/>
                        <a:pt x="764" y="765"/>
                      </a:cubicBezTo>
                      <a:cubicBezTo>
                        <a:pt x="764" y="765"/>
                        <a:pt x="729" y="764"/>
                        <a:pt x="673" y="703"/>
                      </a:cubicBezTo>
                      <a:cubicBezTo>
                        <a:pt x="673" y="703"/>
                        <a:pt x="658" y="677"/>
                        <a:pt x="649" y="671"/>
                      </a:cubicBezTo>
                      <a:cubicBezTo>
                        <a:pt x="649" y="671"/>
                        <a:pt x="641" y="673"/>
                        <a:pt x="646" y="684"/>
                      </a:cubicBezTo>
                      <a:cubicBezTo>
                        <a:pt x="646" y="684"/>
                        <a:pt x="653" y="703"/>
                        <a:pt x="641" y="706"/>
                      </a:cubicBezTo>
                      <a:cubicBezTo>
                        <a:pt x="628" y="708"/>
                        <a:pt x="570" y="712"/>
                        <a:pt x="554" y="750"/>
                      </a:cubicBezTo>
                      <a:cubicBezTo>
                        <a:pt x="554" y="750"/>
                        <a:pt x="549" y="764"/>
                        <a:pt x="576" y="747"/>
                      </a:cubicBezTo>
                      <a:cubicBezTo>
                        <a:pt x="602" y="731"/>
                        <a:pt x="607" y="721"/>
                        <a:pt x="639" y="722"/>
                      </a:cubicBezTo>
                      <a:cubicBezTo>
                        <a:pt x="671" y="722"/>
                        <a:pt x="673" y="736"/>
                        <a:pt x="697" y="754"/>
                      </a:cubicBezTo>
                      <a:cubicBezTo>
                        <a:pt x="721" y="771"/>
                        <a:pt x="752" y="785"/>
                        <a:pt x="706" y="797"/>
                      </a:cubicBezTo>
                      <a:cubicBezTo>
                        <a:pt x="660" y="808"/>
                        <a:pt x="631" y="792"/>
                        <a:pt x="585" y="816"/>
                      </a:cubicBezTo>
                      <a:cubicBezTo>
                        <a:pt x="539" y="839"/>
                        <a:pt x="524" y="830"/>
                        <a:pt x="519" y="824"/>
                      </a:cubicBezTo>
                      <a:cubicBezTo>
                        <a:pt x="514" y="817"/>
                        <a:pt x="517" y="804"/>
                        <a:pt x="539" y="802"/>
                      </a:cubicBezTo>
                      <a:cubicBezTo>
                        <a:pt x="562" y="801"/>
                        <a:pt x="604" y="794"/>
                        <a:pt x="604" y="779"/>
                      </a:cubicBezTo>
                      <a:cubicBezTo>
                        <a:pt x="605" y="764"/>
                        <a:pt x="600" y="753"/>
                        <a:pt x="595" y="758"/>
                      </a:cubicBezTo>
                      <a:cubicBezTo>
                        <a:pt x="590" y="763"/>
                        <a:pt x="595" y="783"/>
                        <a:pt x="578" y="782"/>
                      </a:cubicBezTo>
                      <a:cubicBezTo>
                        <a:pt x="561" y="781"/>
                        <a:pt x="520" y="779"/>
                        <a:pt x="500" y="792"/>
                      </a:cubicBezTo>
                      <a:cubicBezTo>
                        <a:pt x="480" y="804"/>
                        <a:pt x="453" y="809"/>
                        <a:pt x="421" y="788"/>
                      </a:cubicBezTo>
                      <a:cubicBezTo>
                        <a:pt x="389" y="766"/>
                        <a:pt x="364" y="823"/>
                        <a:pt x="339" y="718"/>
                      </a:cubicBezTo>
                      <a:cubicBezTo>
                        <a:pt x="339" y="718"/>
                        <a:pt x="339" y="680"/>
                        <a:pt x="359" y="666"/>
                      </a:cubicBezTo>
                      <a:cubicBezTo>
                        <a:pt x="359" y="666"/>
                        <a:pt x="362" y="648"/>
                        <a:pt x="357" y="640"/>
                      </a:cubicBezTo>
                      <a:cubicBezTo>
                        <a:pt x="357" y="640"/>
                        <a:pt x="365" y="602"/>
                        <a:pt x="403" y="588"/>
                      </a:cubicBezTo>
                      <a:cubicBezTo>
                        <a:pt x="403" y="588"/>
                        <a:pt x="417" y="549"/>
                        <a:pt x="482" y="565"/>
                      </a:cubicBezTo>
                      <a:cubicBezTo>
                        <a:pt x="482" y="565"/>
                        <a:pt x="512" y="566"/>
                        <a:pt x="517" y="531"/>
                      </a:cubicBezTo>
                      <a:cubicBezTo>
                        <a:pt x="517" y="531"/>
                        <a:pt x="529" y="509"/>
                        <a:pt x="572" y="508"/>
                      </a:cubicBezTo>
                      <a:cubicBezTo>
                        <a:pt x="572" y="508"/>
                        <a:pt x="588" y="506"/>
                        <a:pt x="601" y="491"/>
                      </a:cubicBezTo>
                      <a:cubicBezTo>
                        <a:pt x="601" y="491"/>
                        <a:pt x="623" y="489"/>
                        <a:pt x="636" y="497"/>
                      </a:cubicBezTo>
                      <a:cubicBezTo>
                        <a:pt x="649" y="505"/>
                        <a:pt x="653" y="481"/>
                        <a:pt x="659" y="475"/>
                      </a:cubicBezTo>
                      <a:cubicBezTo>
                        <a:pt x="659" y="475"/>
                        <a:pt x="670" y="449"/>
                        <a:pt x="701" y="470"/>
                      </a:cubicBezTo>
                      <a:cubicBezTo>
                        <a:pt x="731" y="492"/>
                        <a:pt x="734" y="531"/>
                        <a:pt x="751" y="544"/>
                      </a:cubicBezTo>
                      <a:cubicBezTo>
                        <a:pt x="769" y="558"/>
                        <a:pt x="764" y="539"/>
                        <a:pt x="757" y="529"/>
                      </a:cubicBezTo>
                      <a:cubicBezTo>
                        <a:pt x="750" y="519"/>
                        <a:pt x="733" y="478"/>
                        <a:pt x="730" y="470"/>
                      </a:cubicBezTo>
                      <a:cubicBezTo>
                        <a:pt x="726" y="462"/>
                        <a:pt x="726" y="427"/>
                        <a:pt x="758" y="427"/>
                      </a:cubicBezTo>
                      <a:cubicBezTo>
                        <a:pt x="758" y="427"/>
                        <a:pt x="774" y="417"/>
                        <a:pt x="806" y="438"/>
                      </a:cubicBezTo>
                      <a:cubicBezTo>
                        <a:pt x="839" y="459"/>
                        <a:pt x="872" y="469"/>
                        <a:pt x="886" y="466"/>
                      </a:cubicBezTo>
                      <a:cubicBezTo>
                        <a:pt x="886" y="466"/>
                        <a:pt x="901" y="459"/>
                        <a:pt x="878" y="456"/>
                      </a:cubicBezTo>
                      <a:cubicBezTo>
                        <a:pt x="855" y="453"/>
                        <a:pt x="825" y="427"/>
                        <a:pt x="818" y="422"/>
                      </a:cubicBezTo>
                      <a:cubicBezTo>
                        <a:pt x="811" y="417"/>
                        <a:pt x="816" y="398"/>
                        <a:pt x="828" y="393"/>
                      </a:cubicBezTo>
                      <a:cubicBezTo>
                        <a:pt x="840" y="388"/>
                        <a:pt x="862" y="330"/>
                        <a:pt x="890" y="326"/>
                      </a:cubicBezTo>
                      <a:cubicBezTo>
                        <a:pt x="890" y="326"/>
                        <a:pt x="903" y="324"/>
                        <a:pt x="910" y="319"/>
                      </a:cubicBezTo>
                      <a:cubicBezTo>
                        <a:pt x="910" y="319"/>
                        <a:pt x="914" y="310"/>
                        <a:pt x="902" y="312"/>
                      </a:cubicBezTo>
                      <a:cubicBezTo>
                        <a:pt x="902" y="312"/>
                        <a:pt x="894" y="290"/>
                        <a:pt x="895" y="269"/>
                      </a:cubicBezTo>
                      <a:cubicBezTo>
                        <a:pt x="895" y="248"/>
                        <a:pt x="870" y="197"/>
                        <a:pt x="850" y="197"/>
                      </a:cubicBezTo>
                      <a:cubicBezTo>
                        <a:pt x="850" y="197"/>
                        <a:pt x="844" y="201"/>
                        <a:pt x="852" y="211"/>
                      </a:cubicBezTo>
                      <a:cubicBezTo>
                        <a:pt x="860" y="222"/>
                        <a:pt x="885" y="259"/>
                        <a:pt x="875" y="306"/>
                      </a:cubicBezTo>
                      <a:cubicBezTo>
                        <a:pt x="875" y="306"/>
                        <a:pt x="873" y="317"/>
                        <a:pt x="859" y="321"/>
                      </a:cubicBezTo>
                      <a:cubicBezTo>
                        <a:pt x="859" y="321"/>
                        <a:pt x="848" y="365"/>
                        <a:pt x="813" y="371"/>
                      </a:cubicBezTo>
                      <a:cubicBezTo>
                        <a:pt x="778" y="378"/>
                        <a:pt x="801" y="405"/>
                        <a:pt x="778" y="409"/>
                      </a:cubicBezTo>
                      <a:cubicBezTo>
                        <a:pt x="755" y="413"/>
                        <a:pt x="745" y="396"/>
                        <a:pt x="722" y="425"/>
                      </a:cubicBezTo>
                      <a:cubicBezTo>
                        <a:pt x="722" y="425"/>
                        <a:pt x="706" y="461"/>
                        <a:pt x="690" y="439"/>
                      </a:cubicBezTo>
                      <a:cubicBezTo>
                        <a:pt x="675" y="417"/>
                        <a:pt x="703" y="375"/>
                        <a:pt x="712" y="359"/>
                      </a:cubicBezTo>
                      <a:cubicBezTo>
                        <a:pt x="722" y="343"/>
                        <a:pt x="734" y="306"/>
                        <a:pt x="776" y="299"/>
                      </a:cubicBezTo>
                      <a:cubicBezTo>
                        <a:pt x="776" y="299"/>
                        <a:pt x="787" y="304"/>
                        <a:pt x="795" y="278"/>
                      </a:cubicBezTo>
                      <a:cubicBezTo>
                        <a:pt x="802" y="253"/>
                        <a:pt x="838" y="261"/>
                        <a:pt x="842" y="271"/>
                      </a:cubicBezTo>
                      <a:cubicBezTo>
                        <a:pt x="846" y="281"/>
                        <a:pt x="854" y="299"/>
                        <a:pt x="857" y="278"/>
                      </a:cubicBezTo>
                      <a:cubicBezTo>
                        <a:pt x="857" y="278"/>
                        <a:pt x="855" y="250"/>
                        <a:pt x="834" y="245"/>
                      </a:cubicBezTo>
                      <a:cubicBezTo>
                        <a:pt x="812" y="240"/>
                        <a:pt x="805" y="207"/>
                        <a:pt x="811" y="188"/>
                      </a:cubicBezTo>
                      <a:cubicBezTo>
                        <a:pt x="818" y="169"/>
                        <a:pt x="839" y="167"/>
                        <a:pt x="880" y="179"/>
                      </a:cubicBezTo>
                      <a:cubicBezTo>
                        <a:pt x="880" y="179"/>
                        <a:pt x="900" y="198"/>
                        <a:pt x="915" y="198"/>
                      </a:cubicBezTo>
                      <a:cubicBezTo>
                        <a:pt x="930" y="198"/>
                        <a:pt x="919" y="187"/>
                        <a:pt x="911" y="183"/>
                      </a:cubicBezTo>
                      <a:cubicBezTo>
                        <a:pt x="904" y="180"/>
                        <a:pt x="887" y="161"/>
                        <a:pt x="852" y="151"/>
                      </a:cubicBezTo>
                      <a:cubicBezTo>
                        <a:pt x="834" y="146"/>
                        <a:pt x="859" y="113"/>
                        <a:pt x="886" y="132"/>
                      </a:cubicBezTo>
                      <a:cubicBezTo>
                        <a:pt x="886" y="132"/>
                        <a:pt x="923" y="152"/>
                        <a:pt x="956" y="143"/>
                      </a:cubicBezTo>
                      <a:cubicBezTo>
                        <a:pt x="956" y="143"/>
                        <a:pt x="995" y="136"/>
                        <a:pt x="1006" y="166"/>
                      </a:cubicBezTo>
                      <a:cubicBezTo>
                        <a:pt x="1006" y="166"/>
                        <a:pt x="1003" y="169"/>
                        <a:pt x="989" y="169"/>
                      </a:cubicBezTo>
                      <a:cubicBezTo>
                        <a:pt x="974" y="169"/>
                        <a:pt x="971" y="178"/>
                        <a:pt x="963" y="178"/>
                      </a:cubicBezTo>
                      <a:cubicBezTo>
                        <a:pt x="955" y="177"/>
                        <a:pt x="961" y="169"/>
                        <a:pt x="930" y="156"/>
                      </a:cubicBezTo>
                      <a:cubicBezTo>
                        <a:pt x="900" y="144"/>
                        <a:pt x="917" y="163"/>
                        <a:pt x="925" y="169"/>
                      </a:cubicBezTo>
                      <a:cubicBezTo>
                        <a:pt x="933" y="176"/>
                        <a:pt x="961" y="186"/>
                        <a:pt x="959" y="213"/>
                      </a:cubicBezTo>
                      <a:cubicBezTo>
                        <a:pt x="956" y="240"/>
                        <a:pt x="925" y="262"/>
                        <a:pt x="925" y="314"/>
                      </a:cubicBezTo>
                      <a:cubicBezTo>
                        <a:pt x="925" y="366"/>
                        <a:pt x="933" y="408"/>
                        <a:pt x="943" y="408"/>
                      </a:cubicBezTo>
                      <a:cubicBezTo>
                        <a:pt x="954" y="408"/>
                        <a:pt x="945" y="399"/>
                        <a:pt x="943" y="376"/>
                      </a:cubicBezTo>
                      <a:cubicBezTo>
                        <a:pt x="942" y="353"/>
                        <a:pt x="936" y="293"/>
                        <a:pt x="955" y="286"/>
                      </a:cubicBezTo>
                      <a:cubicBezTo>
                        <a:pt x="974" y="280"/>
                        <a:pt x="993" y="279"/>
                        <a:pt x="985" y="267"/>
                      </a:cubicBezTo>
                      <a:cubicBezTo>
                        <a:pt x="985" y="267"/>
                        <a:pt x="968" y="264"/>
                        <a:pt x="959" y="267"/>
                      </a:cubicBezTo>
                      <a:cubicBezTo>
                        <a:pt x="959" y="267"/>
                        <a:pt x="952" y="265"/>
                        <a:pt x="970" y="245"/>
                      </a:cubicBezTo>
                      <a:cubicBezTo>
                        <a:pt x="989" y="225"/>
                        <a:pt x="971" y="202"/>
                        <a:pt x="994" y="191"/>
                      </a:cubicBezTo>
                      <a:cubicBezTo>
                        <a:pt x="1016" y="179"/>
                        <a:pt x="1040" y="193"/>
                        <a:pt x="1039" y="203"/>
                      </a:cubicBezTo>
                      <a:cubicBezTo>
                        <a:pt x="1038" y="213"/>
                        <a:pt x="1017" y="207"/>
                        <a:pt x="1013" y="230"/>
                      </a:cubicBezTo>
                      <a:cubicBezTo>
                        <a:pt x="1008" y="252"/>
                        <a:pt x="991" y="286"/>
                        <a:pt x="1022" y="334"/>
                      </a:cubicBezTo>
                      <a:cubicBezTo>
                        <a:pt x="1022" y="334"/>
                        <a:pt x="1027" y="389"/>
                        <a:pt x="1023" y="398"/>
                      </a:cubicBezTo>
                      <a:cubicBezTo>
                        <a:pt x="1023" y="398"/>
                        <a:pt x="1032" y="410"/>
                        <a:pt x="1041" y="367"/>
                      </a:cubicBezTo>
                      <a:cubicBezTo>
                        <a:pt x="1049" y="324"/>
                        <a:pt x="1026" y="307"/>
                        <a:pt x="1021" y="286"/>
                      </a:cubicBezTo>
                      <a:cubicBezTo>
                        <a:pt x="1016" y="264"/>
                        <a:pt x="1026" y="228"/>
                        <a:pt x="1039" y="228"/>
                      </a:cubicBezTo>
                      <a:cubicBezTo>
                        <a:pt x="1052" y="228"/>
                        <a:pt x="1063" y="217"/>
                        <a:pt x="1092" y="267"/>
                      </a:cubicBezTo>
                      <a:cubicBezTo>
                        <a:pt x="1120" y="316"/>
                        <a:pt x="1125" y="319"/>
                        <a:pt x="1125" y="359"/>
                      </a:cubicBezTo>
                      <a:cubicBezTo>
                        <a:pt x="1124" y="399"/>
                        <a:pt x="1127" y="413"/>
                        <a:pt x="1139" y="423"/>
                      </a:cubicBezTo>
                      <a:cubicBezTo>
                        <a:pt x="1144" y="428"/>
                        <a:pt x="1133" y="454"/>
                        <a:pt x="1120" y="442"/>
                      </a:cubicBezTo>
                      <a:cubicBezTo>
                        <a:pt x="1120" y="442"/>
                        <a:pt x="1084" y="421"/>
                        <a:pt x="1067" y="435"/>
                      </a:cubicBezTo>
                      <a:cubicBezTo>
                        <a:pt x="1067" y="435"/>
                        <a:pt x="1058" y="428"/>
                        <a:pt x="1069" y="414"/>
                      </a:cubicBezTo>
                      <a:cubicBezTo>
                        <a:pt x="1069" y="414"/>
                        <a:pt x="1080" y="306"/>
                        <a:pt x="1055" y="309"/>
                      </a:cubicBezTo>
                      <a:cubicBezTo>
                        <a:pt x="1029" y="311"/>
                        <a:pt x="1069" y="312"/>
                        <a:pt x="1055" y="389"/>
                      </a:cubicBezTo>
                      <a:cubicBezTo>
                        <a:pt x="1042" y="467"/>
                        <a:pt x="999" y="490"/>
                        <a:pt x="981" y="489"/>
                      </a:cubicBezTo>
                      <a:cubicBezTo>
                        <a:pt x="963" y="488"/>
                        <a:pt x="960" y="492"/>
                        <a:pt x="975" y="455"/>
                      </a:cubicBezTo>
                      <a:cubicBezTo>
                        <a:pt x="991" y="417"/>
                        <a:pt x="1007" y="340"/>
                        <a:pt x="988" y="343"/>
                      </a:cubicBezTo>
                      <a:cubicBezTo>
                        <a:pt x="977" y="345"/>
                        <a:pt x="980" y="351"/>
                        <a:pt x="980" y="368"/>
                      </a:cubicBezTo>
                      <a:cubicBezTo>
                        <a:pt x="980" y="385"/>
                        <a:pt x="975" y="447"/>
                        <a:pt x="947" y="471"/>
                      </a:cubicBezTo>
                      <a:cubicBezTo>
                        <a:pt x="918" y="495"/>
                        <a:pt x="927" y="461"/>
                        <a:pt x="916" y="449"/>
                      </a:cubicBezTo>
                      <a:cubicBezTo>
                        <a:pt x="905" y="436"/>
                        <a:pt x="891" y="396"/>
                        <a:pt x="842" y="400"/>
                      </a:cubicBezTo>
                      <a:cubicBezTo>
                        <a:pt x="842" y="400"/>
                        <a:pt x="837" y="413"/>
                        <a:pt x="853" y="414"/>
                      </a:cubicBezTo>
                      <a:cubicBezTo>
                        <a:pt x="868" y="415"/>
                        <a:pt x="905" y="438"/>
                        <a:pt x="905" y="465"/>
                      </a:cubicBezTo>
                      <a:cubicBezTo>
                        <a:pt x="904" y="492"/>
                        <a:pt x="902" y="491"/>
                        <a:pt x="881" y="504"/>
                      </a:cubicBezTo>
                      <a:cubicBezTo>
                        <a:pt x="861" y="517"/>
                        <a:pt x="839" y="539"/>
                        <a:pt x="830" y="569"/>
                      </a:cubicBezTo>
                      <a:cubicBezTo>
                        <a:pt x="822" y="600"/>
                        <a:pt x="769" y="617"/>
                        <a:pt x="721" y="611"/>
                      </a:cubicBezTo>
                      <a:cubicBezTo>
                        <a:pt x="672" y="605"/>
                        <a:pt x="695" y="577"/>
                        <a:pt x="694" y="557"/>
                      </a:cubicBezTo>
                      <a:cubicBezTo>
                        <a:pt x="692" y="537"/>
                        <a:pt x="689" y="511"/>
                        <a:pt x="675" y="524"/>
                      </a:cubicBezTo>
                      <a:cubicBezTo>
                        <a:pt x="675" y="524"/>
                        <a:pt x="675" y="529"/>
                        <a:pt x="679" y="545"/>
                      </a:cubicBezTo>
                      <a:cubicBezTo>
                        <a:pt x="682" y="562"/>
                        <a:pt x="667" y="553"/>
                        <a:pt x="666" y="572"/>
                      </a:cubicBezTo>
                      <a:cubicBezTo>
                        <a:pt x="665" y="590"/>
                        <a:pt x="660" y="610"/>
                        <a:pt x="630" y="591"/>
                      </a:cubicBezTo>
                      <a:cubicBezTo>
                        <a:pt x="600" y="571"/>
                        <a:pt x="620" y="576"/>
                        <a:pt x="623" y="540"/>
                      </a:cubicBezTo>
                      <a:cubicBezTo>
                        <a:pt x="625" y="505"/>
                        <a:pt x="593" y="493"/>
                        <a:pt x="600" y="510"/>
                      </a:cubicBezTo>
                      <a:cubicBezTo>
                        <a:pt x="606" y="526"/>
                        <a:pt x="611" y="528"/>
                        <a:pt x="603" y="553"/>
                      </a:cubicBezTo>
                      <a:cubicBezTo>
                        <a:pt x="595" y="579"/>
                        <a:pt x="611" y="587"/>
                        <a:pt x="594" y="605"/>
                      </a:cubicBezTo>
                      <a:cubicBezTo>
                        <a:pt x="576" y="624"/>
                        <a:pt x="542" y="642"/>
                        <a:pt x="515" y="650"/>
                      </a:cubicBezTo>
                      <a:cubicBezTo>
                        <a:pt x="487" y="658"/>
                        <a:pt x="492" y="684"/>
                        <a:pt x="465" y="686"/>
                      </a:cubicBezTo>
                      <a:cubicBezTo>
                        <a:pt x="439" y="689"/>
                        <a:pt x="452" y="656"/>
                        <a:pt x="429" y="654"/>
                      </a:cubicBezTo>
                      <a:cubicBezTo>
                        <a:pt x="429" y="654"/>
                        <a:pt x="415" y="652"/>
                        <a:pt x="423" y="666"/>
                      </a:cubicBezTo>
                      <a:cubicBezTo>
                        <a:pt x="431" y="680"/>
                        <a:pt x="454" y="689"/>
                        <a:pt x="440" y="706"/>
                      </a:cubicBezTo>
                      <a:cubicBezTo>
                        <a:pt x="440" y="706"/>
                        <a:pt x="423" y="723"/>
                        <a:pt x="389" y="720"/>
                      </a:cubicBezTo>
                      <a:cubicBezTo>
                        <a:pt x="389" y="720"/>
                        <a:pt x="378" y="735"/>
                        <a:pt x="412" y="730"/>
                      </a:cubicBezTo>
                      <a:cubicBezTo>
                        <a:pt x="445" y="725"/>
                        <a:pt x="464" y="712"/>
                        <a:pt x="493" y="680"/>
                      </a:cubicBezTo>
                      <a:cubicBezTo>
                        <a:pt x="493" y="680"/>
                        <a:pt x="520" y="664"/>
                        <a:pt x="557" y="654"/>
                      </a:cubicBezTo>
                      <a:cubicBezTo>
                        <a:pt x="594" y="644"/>
                        <a:pt x="600" y="624"/>
                        <a:pt x="628" y="621"/>
                      </a:cubicBezTo>
                      <a:cubicBezTo>
                        <a:pt x="657" y="618"/>
                        <a:pt x="676" y="614"/>
                        <a:pt x="710" y="629"/>
                      </a:cubicBezTo>
                      <a:cubicBezTo>
                        <a:pt x="710" y="629"/>
                        <a:pt x="736" y="634"/>
                        <a:pt x="764" y="633"/>
                      </a:cubicBezTo>
                      <a:cubicBezTo>
                        <a:pt x="764" y="633"/>
                        <a:pt x="773" y="637"/>
                        <a:pt x="773" y="656"/>
                      </a:cubicBezTo>
                      <a:cubicBezTo>
                        <a:pt x="773" y="676"/>
                        <a:pt x="809" y="689"/>
                        <a:pt x="819" y="696"/>
                      </a:cubicBezTo>
                      <a:cubicBezTo>
                        <a:pt x="829" y="703"/>
                        <a:pt x="818" y="745"/>
                        <a:pt x="825" y="748"/>
                      </a:cubicBezTo>
                      <a:cubicBezTo>
                        <a:pt x="833" y="751"/>
                        <a:pt x="839" y="752"/>
                        <a:pt x="839" y="726"/>
                      </a:cubicBezTo>
                      <a:cubicBezTo>
                        <a:pt x="839" y="699"/>
                        <a:pt x="848" y="692"/>
                        <a:pt x="873" y="688"/>
                      </a:cubicBezTo>
                      <a:cubicBezTo>
                        <a:pt x="898" y="684"/>
                        <a:pt x="941" y="670"/>
                        <a:pt x="966" y="676"/>
                      </a:cubicBezTo>
                      <a:cubicBezTo>
                        <a:pt x="966" y="676"/>
                        <a:pt x="981" y="666"/>
                        <a:pt x="953" y="660"/>
                      </a:cubicBezTo>
                      <a:cubicBezTo>
                        <a:pt x="925" y="654"/>
                        <a:pt x="897" y="672"/>
                        <a:pt x="873" y="675"/>
                      </a:cubicBezTo>
                      <a:cubicBezTo>
                        <a:pt x="849" y="677"/>
                        <a:pt x="803" y="696"/>
                        <a:pt x="796" y="642"/>
                      </a:cubicBezTo>
                      <a:cubicBezTo>
                        <a:pt x="788" y="589"/>
                        <a:pt x="870" y="616"/>
                        <a:pt x="896" y="599"/>
                      </a:cubicBezTo>
                      <a:cubicBezTo>
                        <a:pt x="896" y="599"/>
                        <a:pt x="907" y="589"/>
                        <a:pt x="889" y="588"/>
                      </a:cubicBezTo>
                      <a:cubicBezTo>
                        <a:pt x="871" y="587"/>
                        <a:pt x="847" y="588"/>
                        <a:pt x="841" y="595"/>
                      </a:cubicBezTo>
                      <a:cubicBezTo>
                        <a:pt x="841" y="595"/>
                        <a:pt x="841" y="591"/>
                        <a:pt x="854" y="569"/>
                      </a:cubicBezTo>
                      <a:cubicBezTo>
                        <a:pt x="867" y="548"/>
                        <a:pt x="852" y="540"/>
                        <a:pt x="876" y="527"/>
                      </a:cubicBezTo>
                      <a:cubicBezTo>
                        <a:pt x="900" y="514"/>
                        <a:pt x="923" y="500"/>
                        <a:pt x="937" y="498"/>
                      </a:cubicBezTo>
                      <a:cubicBezTo>
                        <a:pt x="952" y="497"/>
                        <a:pt x="987" y="510"/>
                        <a:pt x="988" y="537"/>
                      </a:cubicBezTo>
                      <a:cubicBezTo>
                        <a:pt x="989" y="564"/>
                        <a:pt x="993" y="653"/>
                        <a:pt x="975" y="685"/>
                      </a:cubicBezTo>
                      <a:close/>
                      <a:moveTo>
                        <a:pt x="1067" y="642"/>
                      </a:moveTo>
                      <a:cubicBezTo>
                        <a:pt x="1047" y="631"/>
                        <a:pt x="1047" y="600"/>
                        <a:pt x="1047" y="575"/>
                      </a:cubicBezTo>
                      <a:cubicBezTo>
                        <a:pt x="1047" y="550"/>
                        <a:pt x="1032" y="561"/>
                        <a:pt x="1031" y="579"/>
                      </a:cubicBezTo>
                      <a:cubicBezTo>
                        <a:pt x="1030" y="598"/>
                        <a:pt x="1026" y="631"/>
                        <a:pt x="1035" y="638"/>
                      </a:cubicBezTo>
                      <a:cubicBezTo>
                        <a:pt x="1044" y="644"/>
                        <a:pt x="1042" y="646"/>
                        <a:pt x="1031" y="660"/>
                      </a:cubicBezTo>
                      <a:cubicBezTo>
                        <a:pt x="1020" y="673"/>
                        <a:pt x="1011" y="686"/>
                        <a:pt x="997" y="681"/>
                      </a:cubicBezTo>
                      <a:cubicBezTo>
                        <a:pt x="997" y="681"/>
                        <a:pt x="1011" y="672"/>
                        <a:pt x="1004" y="560"/>
                      </a:cubicBezTo>
                      <a:cubicBezTo>
                        <a:pt x="1004" y="560"/>
                        <a:pt x="1010" y="525"/>
                        <a:pt x="1039" y="525"/>
                      </a:cubicBezTo>
                      <a:cubicBezTo>
                        <a:pt x="1069" y="525"/>
                        <a:pt x="1077" y="530"/>
                        <a:pt x="1075" y="566"/>
                      </a:cubicBezTo>
                      <a:cubicBezTo>
                        <a:pt x="1072" y="602"/>
                        <a:pt x="1078" y="620"/>
                        <a:pt x="1084" y="631"/>
                      </a:cubicBezTo>
                      <a:cubicBezTo>
                        <a:pt x="1091" y="642"/>
                        <a:pt x="1087" y="653"/>
                        <a:pt x="1067" y="642"/>
                      </a:cubicBezTo>
                      <a:close/>
                      <a:moveTo>
                        <a:pt x="1114" y="636"/>
                      </a:moveTo>
                      <a:cubicBezTo>
                        <a:pt x="1114" y="636"/>
                        <a:pt x="1109" y="661"/>
                        <a:pt x="1095" y="614"/>
                      </a:cubicBezTo>
                      <a:cubicBezTo>
                        <a:pt x="1095" y="614"/>
                        <a:pt x="1082" y="525"/>
                        <a:pt x="1101" y="519"/>
                      </a:cubicBezTo>
                      <a:cubicBezTo>
                        <a:pt x="1101" y="519"/>
                        <a:pt x="1117" y="503"/>
                        <a:pt x="1121" y="494"/>
                      </a:cubicBezTo>
                      <a:cubicBezTo>
                        <a:pt x="1124" y="484"/>
                        <a:pt x="1119" y="485"/>
                        <a:pt x="1105" y="496"/>
                      </a:cubicBezTo>
                      <a:cubicBezTo>
                        <a:pt x="1092" y="507"/>
                        <a:pt x="1091" y="525"/>
                        <a:pt x="1065" y="503"/>
                      </a:cubicBezTo>
                      <a:cubicBezTo>
                        <a:pt x="1065" y="503"/>
                        <a:pt x="1039" y="494"/>
                        <a:pt x="1024" y="502"/>
                      </a:cubicBezTo>
                      <a:cubicBezTo>
                        <a:pt x="1024" y="502"/>
                        <a:pt x="1015" y="517"/>
                        <a:pt x="1005" y="517"/>
                      </a:cubicBezTo>
                      <a:cubicBezTo>
                        <a:pt x="1005" y="517"/>
                        <a:pt x="992" y="501"/>
                        <a:pt x="1016" y="490"/>
                      </a:cubicBezTo>
                      <a:cubicBezTo>
                        <a:pt x="1041" y="479"/>
                        <a:pt x="1045" y="477"/>
                        <a:pt x="1053" y="458"/>
                      </a:cubicBezTo>
                      <a:cubicBezTo>
                        <a:pt x="1060" y="440"/>
                        <a:pt x="1123" y="456"/>
                        <a:pt x="1132" y="484"/>
                      </a:cubicBezTo>
                      <a:cubicBezTo>
                        <a:pt x="1141" y="511"/>
                        <a:pt x="1157" y="542"/>
                        <a:pt x="1143" y="573"/>
                      </a:cubicBezTo>
                      <a:cubicBezTo>
                        <a:pt x="1128" y="603"/>
                        <a:pt x="1113" y="599"/>
                        <a:pt x="1114" y="636"/>
                      </a:cubicBezTo>
                      <a:close/>
                      <a:moveTo>
                        <a:pt x="1157" y="651"/>
                      </a:moveTo>
                      <a:cubicBezTo>
                        <a:pt x="1157" y="651"/>
                        <a:pt x="1121" y="663"/>
                        <a:pt x="1143" y="617"/>
                      </a:cubicBezTo>
                      <a:cubicBezTo>
                        <a:pt x="1165" y="570"/>
                        <a:pt x="1170" y="609"/>
                        <a:pt x="1166" y="510"/>
                      </a:cubicBezTo>
                      <a:cubicBezTo>
                        <a:pt x="1166" y="510"/>
                        <a:pt x="1159" y="478"/>
                        <a:pt x="1152" y="472"/>
                      </a:cubicBezTo>
                      <a:cubicBezTo>
                        <a:pt x="1144" y="465"/>
                        <a:pt x="1150" y="447"/>
                        <a:pt x="1160" y="446"/>
                      </a:cubicBezTo>
                      <a:cubicBezTo>
                        <a:pt x="1170" y="445"/>
                        <a:pt x="1158" y="409"/>
                        <a:pt x="1143" y="399"/>
                      </a:cubicBezTo>
                      <a:cubicBezTo>
                        <a:pt x="1143" y="399"/>
                        <a:pt x="1134" y="330"/>
                        <a:pt x="1139" y="327"/>
                      </a:cubicBezTo>
                      <a:cubicBezTo>
                        <a:pt x="1139" y="327"/>
                        <a:pt x="1186" y="367"/>
                        <a:pt x="1199" y="529"/>
                      </a:cubicBezTo>
                      <a:cubicBezTo>
                        <a:pt x="1199" y="529"/>
                        <a:pt x="1204" y="638"/>
                        <a:pt x="1157" y="651"/>
                      </a:cubicBezTo>
                      <a:close/>
                    </a:path>
                  </a:pathLst>
                </a:cu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65">
                  <a:extLst>
                    <a:ext uri="{FF2B5EF4-FFF2-40B4-BE49-F238E27FC236}">
                      <a16:creationId xmlns:a16="http://schemas.microsoft.com/office/drawing/2014/main" id="{34CBFBE4-7D74-44A7-9AD5-5F3AAFCB4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6501" y="2466975"/>
                  <a:ext cx="349250" cy="211138"/>
                </a:xfrm>
                <a:custGeom>
                  <a:avLst/>
                  <a:gdLst>
                    <a:gd name="T0" fmla="*/ 81 w 93"/>
                    <a:gd name="T1" fmla="*/ 12 h 56"/>
                    <a:gd name="T2" fmla="*/ 22 w 93"/>
                    <a:gd name="T3" fmla="*/ 24 h 56"/>
                    <a:gd name="T4" fmla="*/ 11 w 93"/>
                    <a:gd name="T5" fmla="*/ 38 h 56"/>
                    <a:gd name="T6" fmla="*/ 29 w 93"/>
                    <a:gd name="T7" fmla="*/ 39 h 56"/>
                    <a:gd name="T8" fmla="*/ 48 w 93"/>
                    <a:gd name="T9" fmla="*/ 45 h 56"/>
                    <a:gd name="T10" fmla="*/ 74 w 93"/>
                    <a:gd name="T11" fmla="*/ 50 h 56"/>
                    <a:gd name="T12" fmla="*/ 92 w 93"/>
                    <a:gd name="T13" fmla="*/ 21 h 56"/>
                    <a:gd name="T14" fmla="*/ 81 w 93"/>
                    <a:gd name="T15" fmla="*/ 1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56">
                      <a:moveTo>
                        <a:pt x="81" y="12"/>
                      </a:moveTo>
                      <a:cubicBezTo>
                        <a:pt x="61" y="54"/>
                        <a:pt x="44" y="24"/>
                        <a:pt x="22" y="24"/>
                      </a:cubicBezTo>
                      <a:cubicBezTo>
                        <a:pt x="0" y="24"/>
                        <a:pt x="6" y="39"/>
                        <a:pt x="11" y="38"/>
                      </a:cubicBezTo>
                      <a:cubicBezTo>
                        <a:pt x="17" y="36"/>
                        <a:pt x="29" y="39"/>
                        <a:pt x="29" y="39"/>
                      </a:cubicBezTo>
                      <a:cubicBezTo>
                        <a:pt x="34" y="38"/>
                        <a:pt x="48" y="45"/>
                        <a:pt x="48" y="45"/>
                      </a:cubicBezTo>
                      <a:cubicBezTo>
                        <a:pt x="61" y="47"/>
                        <a:pt x="65" y="56"/>
                        <a:pt x="74" y="50"/>
                      </a:cubicBezTo>
                      <a:cubicBezTo>
                        <a:pt x="83" y="43"/>
                        <a:pt x="93" y="42"/>
                        <a:pt x="92" y="21"/>
                      </a:cubicBezTo>
                      <a:cubicBezTo>
                        <a:pt x="90" y="0"/>
                        <a:pt x="81" y="12"/>
                        <a:pt x="81" y="1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" name="Freeform: Shape 3">
                <a:extLst>
                  <a:ext uri="{FF2B5EF4-FFF2-40B4-BE49-F238E27FC236}">
                    <a16:creationId xmlns:a16="http://schemas.microsoft.com/office/drawing/2014/main" id="{A7C9F178-C1AF-498C-B076-B1D1ACF18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672" y="3483775"/>
                <a:ext cx="631031" cy="2122776"/>
              </a:xfrm>
              <a:custGeom>
                <a:avLst/>
                <a:gdLst>
                  <a:gd name="T0" fmla="*/ 14 w 224"/>
                  <a:gd name="T1" fmla="*/ 0 h 210"/>
                  <a:gd name="T2" fmla="*/ 198 w 224"/>
                  <a:gd name="T3" fmla="*/ 9 h 210"/>
                  <a:gd name="T4" fmla="*/ 199 w 224"/>
                  <a:gd name="T5" fmla="*/ 125 h 210"/>
                  <a:gd name="T6" fmla="*/ 224 w 224"/>
                  <a:gd name="T7" fmla="*/ 210 h 210"/>
                  <a:gd name="T8" fmla="*/ 0 w 224"/>
                  <a:gd name="T9" fmla="*/ 204 h 210"/>
                  <a:gd name="T10" fmla="*/ 14 w 224"/>
                  <a:gd name="T11" fmla="*/ 127 h 210"/>
                  <a:gd name="T12" fmla="*/ 14 w 224"/>
                  <a:gd name="T13" fmla="*/ 120 h 210"/>
                  <a:gd name="T14" fmla="*/ 14 w 224"/>
                  <a:gd name="T15" fmla="*/ 120 h 210"/>
                  <a:gd name="T16" fmla="*/ 14 w 224"/>
                  <a:gd name="T17" fmla="*/ 0 h 210"/>
                  <a:gd name="connsiteX0" fmla="*/ 625 w 10000"/>
                  <a:gd name="connsiteY0" fmla="*/ 0 h 20816"/>
                  <a:gd name="connsiteX1" fmla="*/ 8839 w 10000"/>
                  <a:gd name="connsiteY1" fmla="*/ 11245 h 20816"/>
                  <a:gd name="connsiteX2" fmla="*/ 8884 w 10000"/>
                  <a:gd name="connsiteY2" fmla="*/ 16768 h 20816"/>
                  <a:gd name="connsiteX3" fmla="*/ 10000 w 10000"/>
                  <a:gd name="connsiteY3" fmla="*/ 20816 h 20816"/>
                  <a:gd name="connsiteX4" fmla="*/ 0 w 10000"/>
                  <a:gd name="connsiteY4" fmla="*/ 20530 h 20816"/>
                  <a:gd name="connsiteX5" fmla="*/ 625 w 10000"/>
                  <a:gd name="connsiteY5" fmla="*/ 16864 h 20816"/>
                  <a:gd name="connsiteX6" fmla="*/ 625 w 10000"/>
                  <a:gd name="connsiteY6" fmla="*/ 16530 h 20816"/>
                  <a:gd name="connsiteX7" fmla="*/ 625 w 10000"/>
                  <a:gd name="connsiteY7" fmla="*/ 16530 h 20816"/>
                  <a:gd name="connsiteX8" fmla="*/ 625 w 10000"/>
                  <a:gd name="connsiteY8" fmla="*/ 0 h 20816"/>
                  <a:gd name="connsiteX0" fmla="*/ 625 w 10000"/>
                  <a:gd name="connsiteY0" fmla="*/ 983 h 21799"/>
                  <a:gd name="connsiteX1" fmla="*/ 8537 w 10000"/>
                  <a:gd name="connsiteY1" fmla="*/ 1204 h 21799"/>
                  <a:gd name="connsiteX2" fmla="*/ 8884 w 10000"/>
                  <a:gd name="connsiteY2" fmla="*/ 17751 h 21799"/>
                  <a:gd name="connsiteX3" fmla="*/ 10000 w 10000"/>
                  <a:gd name="connsiteY3" fmla="*/ 21799 h 21799"/>
                  <a:gd name="connsiteX4" fmla="*/ 0 w 10000"/>
                  <a:gd name="connsiteY4" fmla="*/ 21513 h 21799"/>
                  <a:gd name="connsiteX5" fmla="*/ 625 w 10000"/>
                  <a:gd name="connsiteY5" fmla="*/ 17847 h 21799"/>
                  <a:gd name="connsiteX6" fmla="*/ 625 w 10000"/>
                  <a:gd name="connsiteY6" fmla="*/ 17513 h 21799"/>
                  <a:gd name="connsiteX7" fmla="*/ 625 w 10000"/>
                  <a:gd name="connsiteY7" fmla="*/ 17513 h 21799"/>
                  <a:gd name="connsiteX8" fmla="*/ 625 w 10000"/>
                  <a:gd name="connsiteY8" fmla="*/ 983 h 21799"/>
                  <a:gd name="connsiteX0" fmla="*/ 625 w 10000"/>
                  <a:gd name="connsiteY0" fmla="*/ 993 h 21809"/>
                  <a:gd name="connsiteX1" fmla="*/ 8537 w 10000"/>
                  <a:gd name="connsiteY1" fmla="*/ 1214 h 21809"/>
                  <a:gd name="connsiteX2" fmla="*/ 8884 w 10000"/>
                  <a:gd name="connsiteY2" fmla="*/ 17761 h 21809"/>
                  <a:gd name="connsiteX3" fmla="*/ 10000 w 10000"/>
                  <a:gd name="connsiteY3" fmla="*/ 21809 h 21809"/>
                  <a:gd name="connsiteX4" fmla="*/ 0 w 10000"/>
                  <a:gd name="connsiteY4" fmla="*/ 21523 h 21809"/>
                  <a:gd name="connsiteX5" fmla="*/ 625 w 10000"/>
                  <a:gd name="connsiteY5" fmla="*/ 17857 h 21809"/>
                  <a:gd name="connsiteX6" fmla="*/ 625 w 10000"/>
                  <a:gd name="connsiteY6" fmla="*/ 17523 h 21809"/>
                  <a:gd name="connsiteX7" fmla="*/ 625 w 10000"/>
                  <a:gd name="connsiteY7" fmla="*/ 17523 h 21809"/>
                  <a:gd name="connsiteX8" fmla="*/ 625 w 10000"/>
                  <a:gd name="connsiteY8" fmla="*/ 993 h 21809"/>
                  <a:gd name="connsiteX0" fmla="*/ 568 w 10000"/>
                  <a:gd name="connsiteY0" fmla="*/ 258 h 22283"/>
                  <a:gd name="connsiteX1" fmla="*/ 8537 w 10000"/>
                  <a:gd name="connsiteY1" fmla="*/ 1688 h 22283"/>
                  <a:gd name="connsiteX2" fmla="*/ 8884 w 10000"/>
                  <a:gd name="connsiteY2" fmla="*/ 18235 h 22283"/>
                  <a:gd name="connsiteX3" fmla="*/ 10000 w 10000"/>
                  <a:gd name="connsiteY3" fmla="*/ 22283 h 22283"/>
                  <a:gd name="connsiteX4" fmla="*/ 0 w 10000"/>
                  <a:gd name="connsiteY4" fmla="*/ 21997 h 22283"/>
                  <a:gd name="connsiteX5" fmla="*/ 625 w 10000"/>
                  <a:gd name="connsiteY5" fmla="*/ 18331 h 22283"/>
                  <a:gd name="connsiteX6" fmla="*/ 625 w 10000"/>
                  <a:gd name="connsiteY6" fmla="*/ 17997 h 22283"/>
                  <a:gd name="connsiteX7" fmla="*/ 625 w 10000"/>
                  <a:gd name="connsiteY7" fmla="*/ 17997 h 22283"/>
                  <a:gd name="connsiteX8" fmla="*/ 568 w 10000"/>
                  <a:gd name="connsiteY8" fmla="*/ 258 h 22283"/>
                  <a:gd name="connsiteX0" fmla="*/ 568 w 10000"/>
                  <a:gd name="connsiteY0" fmla="*/ 379 h 22404"/>
                  <a:gd name="connsiteX1" fmla="*/ 8537 w 10000"/>
                  <a:gd name="connsiteY1" fmla="*/ 1809 h 22404"/>
                  <a:gd name="connsiteX2" fmla="*/ 8884 w 10000"/>
                  <a:gd name="connsiteY2" fmla="*/ 18356 h 22404"/>
                  <a:gd name="connsiteX3" fmla="*/ 10000 w 10000"/>
                  <a:gd name="connsiteY3" fmla="*/ 22404 h 22404"/>
                  <a:gd name="connsiteX4" fmla="*/ 0 w 10000"/>
                  <a:gd name="connsiteY4" fmla="*/ 22118 h 22404"/>
                  <a:gd name="connsiteX5" fmla="*/ 625 w 10000"/>
                  <a:gd name="connsiteY5" fmla="*/ 18452 h 22404"/>
                  <a:gd name="connsiteX6" fmla="*/ 625 w 10000"/>
                  <a:gd name="connsiteY6" fmla="*/ 18118 h 22404"/>
                  <a:gd name="connsiteX7" fmla="*/ 625 w 10000"/>
                  <a:gd name="connsiteY7" fmla="*/ 18118 h 22404"/>
                  <a:gd name="connsiteX8" fmla="*/ 568 w 10000"/>
                  <a:gd name="connsiteY8" fmla="*/ 379 h 22404"/>
                  <a:gd name="connsiteX0" fmla="*/ 568 w 10000"/>
                  <a:gd name="connsiteY0" fmla="*/ 1059 h 23084"/>
                  <a:gd name="connsiteX1" fmla="*/ 8537 w 10000"/>
                  <a:gd name="connsiteY1" fmla="*/ 1475 h 23084"/>
                  <a:gd name="connsiteX2" fmla="*/ 8884 w 10000"/>
                  <a:gd name="connsiteY2" fmla="*/ 19036 h 23084"/>
                  <a:gd name="connsiteX3" fmla="*/ 10000 w 10000"/>
                  <a:gd name="connsiteY3" fmla="*/ 23084 h 23084"/>
                  <a:gd name="connsiteX4" fmla="*/ 0 w 10000"/>
                  <a:gd name="connsiteY4" fmla="*/ 22798 h 23084"/>
                  <a:gd name="connsiteX5" fmla="*/ 625 w 10000"/>
                  <a:gd name="connsiteY5" fmla="*/ 19132 h 23084"/>
                  <a:gd name="connsiteX6" fmla="*/ 625 w 10000"/>
                  <a:gd name="connsiteY6" fmla="*/ 18798 h 23084"/>
                  <a:gd name="connsiteX7" fmla="*/ 625 w 10000"/>
                  <a:gd name="connsiteY7" fmla="*/ 18798 h 23084"/>
                  <a:gd name="connsiteX8" fmla="*/ 568 w 10000"/>
                  <a:gd name="connsiteY8" fmla="*/ 1059 h 23084"/>
                  <a:gd name="connsiteX0" fmla="*/ 511 w 10000"/>
                  <a:gd name="connsiteY0" fmla="*/ 853 h 22995"/>
                  <a:gd name="connsiteX1" fmla="*/ 8537 w 10000"/>
                  <a:gd name="connsiteY1" fmla="*/ 1386 h 22995"/>
                  <a:gd name="connsiteX2" fmla="*/ 8884 w 10000"/>
                  <a:gd name="connsiteY2" fmla="*/ 18947 h 22995"/>
                  <a:gd name="connsiteX3" fmla="*/ 10000 w 10000"/>
                  <a:gd name="connsiteY3" fmla="*/ 22995 h 22995"/>
                  <a:gd name="connsiteX4" fmla="*/ 0 w 10000"/>
                  <a:gd name="connsiteY4" fmla="*/ 22709 h 22995"/>
                  <a:gd name="connsiteX5" fmla="*/ 625 w 10000"/>
                  <a:gd name="connsiteY5" fmla="*/ 19043 h 22995"/>
                  <a:gd name="connsiteX6" fmla="*/ 625 w 10000"/>
                  <a:gd name="connsiteY6" fmla="*/ 18709 h 22995"/>
                  <a:gd name="connsiteX7" fmla="*/ 625 w 10000"/>
                  <a:gd name="connsiteY7" fmla="*/ 18709 h 22995"/>
                  <a:gd name="connsiteX8" fmla="*/ 511 w 10000"/>
                  <a:gd name="connsiteY8" fmla="*/ 853 h 22995"/>
                  <a:gd name="connsiteX0" fmla="*/ 511 w 10000"/>
                  <a:gd name="connsiteY0" fmla="*/ 853 h 22995"/>
                  <a:gd name="connsiteX1" fmla="*/ 8537 w 10000"/>
                  <a:gd name="connsiteY1" fmla="*/ 1386 h 22995"/>
                  <a:gd name="connsiteX2" fmla="*/ 8884 w 10000"/>
                  <a:gd name="connsiteY2" fmla="*/ 18947 h 22995"/>
                  <a:gd name="connsiteX3" fmla="*/ 10000 w 10000"/>
                  <a:gd name="connsiteY3" fmla="*/ 22995 h 22995"/>
                  <a:gd name="connsiteX4" fmla="*/ 0 w 10000"/>
                  <a:gd name="connsiteY4" fmla="*/ 22709 h 22995"/>
                  <a:gd name="connsiteX5" fmla="*/ 625 w 10000"/>
                  <a:gd name="connsiteY5" fmla="*/ 19043 h 22995"/>
                  <a:gd name="connsiteX6" fmla="*/ 625 w 10000"/>
                  <a:gd name="connsiteY6" fmla="*/ 18709 h 22995"/>
                  <a:gd name="connsiteX7" fmla="*/ 625 w 10000"/>
                  <a:gd name="connsiteY7" fmla="*/ 18709 h 22995"/>
                  <a:gd name="connsiteX8" fmla="*/ 511 w 10000"/>
                  <a:gd name="connsiteY8" fmla="*/ 853 h 22995"/>
                  <a:gd name="connsiteX0" fmla="*/ 511 w 10000"/>
                  <a:gd name="connsiteY0" fmla="*/ 1226 h 23368"/>
                  <a:gd name="connsiteX1" fmla="*/ 8537 w 10000"/>
                  <a:gd name="connsiteY1" fmla="*/ 1759 h 23368"/>
                  <a:gd name="connsiteX2" fmla="*/ 8884 w 10000"/>
                  <a:gd name="connsiteY2" fmla="*/ 19320 h 23368"/>
                  <a:gd name="connsiteX3" fmla="*/ 10000 w 10000"/>
                  <a:gd name="connsiteY3" fmla="*/ 23368 h 23368"/>
                  <a:gd name="connsiteX4" fmla="*/ 0 w 10000"/>
                  <a:gd name="connsiteY4" fmla="*/ 23082 h 23368"/>
                  <a:gd name="connsiteX5" fmla="*/ 625 w 10000"/>
                  <a:gd name="connsiteY5" fmla="*/ 19416 h 23368"/>
                  <a:gd name="connsiteX6" fmla="*/ 625 w 10000"/>
                  <a:gd name="connsiteY6" fmla="*/ 19082 h 23368"/>
                  <a:gd name="connsiteX7" fmla="*/ 625 w 10000"/>
                  <a:gd name="connsiteY7" fmla="*/ 19082 h 23368"/>
                  <a:gd name="connsiteX8" fmla="*/ 511 w 10000"/>
                  <a:gd name="connsiteY8" fmla="*/ 1226 h 23368"/>
                  <a:gd name="connsiteX0" fmla="*/ 511 w 10000"/>
                  <a:gd name="connsiteY0" fmla="*/ 1035 h 23177"/>
                  <a:gd name="connsiteX1" fmla="*/ 8537 w 10000"/>
                  <a:gd name="connsiteY1" fmla="*/ 1568 h 23177"/>
                  <a:gd name="connsiteX2" fmla="*/ 8884 w 10000"/>
                  <a:gd name="connsiteY2" fmla="*/ 19129 h 23177"/>
                  <a:gd name="connsiteX3" fmla="*/ 10000 w 10000"/>
                  <a:gd name="connsiteY3" fmla="*/ 23177 h 23177"/>
                  <a:gd name="connsiteX4" fmla="*/ 0 w 10000"/>
                  <a:gd name="connsiteY4" fmla="*/ 22891 h 23177"/>
                  <a:gd name="connsiteX5" fmla="*/ 625 w 10000"/>
                  <a:gd name="connsiteY5" fmla="*/ 19225 h 23177"/>
                  <a:gd name="connsiteX6" fmla="*/ 625 w 10000"/>
                  <a:gd name="connsiteY6" fmla="*/ 18891 h 23177"/>
                  <a:gd name="connsiteX7" fmla="*/ 625 w 10000"/>
                  <a:gd name="connsiteY7" fmla="*/ 18891 h 23177"/>
                  <a:gd name="connsiteX8" fmla="*/ 511 w 10000"/>
                  <a:gd name="connsiteY8" fmla="*/ 1035 h 2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23177">
                    <a:moveTo>
                      <a:pt x="511" y="1035"/>
                    </a:moveTo>
                    <a:cubicBezTo>
                      <a:pt x="8725" y="138"/>
                      <a:pt x="8331" y="-980"/>
                      <a:pt x="8537" y="1568"/>
                    </a:cubicBezTo>
                    <a:cubicBezTo>
                      <a:pt x="8805" y="4880"/>
                      <a:pt x="8640" y="15528"/>
                      <a:pt x="8884" y="19129"/>
                    </a:cubicBezTo>
                    <a:cubicBezTo>
                      <a:pt x="9128" y="22730"/>
                      <a:pt x="9554" y="22415"/>
                      <a:pt x="10000" y="23177"/>
                    </a:cubicBezTo>
                    <a:cubicBezTo>
                      <a:pt x="6205" y="21129"/>
                      <a:pt x="0" y="22891"/>
                      <a:pt x="0" y="22891"/>
                    </a:cubicBezTo>
                    <a:cubicBezTo>
                      <a:pt x="223" y="21796"/>
                      <a:pt x="446" y="20558"/>
                      <a:pt x="625" y="19225"/>
                    </a:cubicBezTo>
                    <a:lnTo>
                      <a:pt x="625" y="18891"/>
                    </a:lnTo>
                    <a:lnTo>
                      <a:pt x="625" y="18891"/>
                    </a:lnTo>
                    <a:lnTo>
                      <a:pt x="511" y="1035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14">
                <a:extLst>
                  <a:ext uri="{FF2B5EF4-FFF2-40B4-BE49-F238E27FC236}">
                    <a16:creationId xmlns:a16="http://schemas.microsoft.com/office/drawing/2014/main" id="{386D8FBE-7B1B-451A-85B5-9ADDBCA0F82B}"/>
                  </a:ext>
                </a:extLst>
              </p:cNvPr>
              <p:cNvSpPr>
                <a:spLocks/>
              </p:cNvSpPr>
              <p:nvPr/>
            </p:nvSpPr>
            <p:spPr bwMode="auto">
              <a:xfrm rot="499432">
                <a:off x="4996580" y="3556049"/>
                <a:ext cx="609027" cy="457813"/>
              </a:xfrm>
              <a:custGeom>
                <a:avLst/>
                <a:gdLst>
                  <a:gd name="T0" fmla="*/ 9 w 246"/>
                  <a:gd name="T1" fmla="*/ 121 h 185"/>
                  <a:gd name="T2" fmla="*/ 73 w 246"/>
                  <a:gd name="T3" fmla="*/ 31 h 185"/>
                  <a:gd name="T4" fmla="*/ 69 w 246"/>
                  <a:gd name="T5" fmla="*/ 42 h 185"/>
                  <a:gd name="T6" fmla="*/ 192 w 246"/>
                  <a:gd name="T7" fmla="*/ 58 h 185"/>
                  <a:gd name="T8" fmla="*/ 246 w 246"/>
                  <a:gd name="T9" fmla="*/ 133 h 185"/>
                  <a:gd name="T10" fmla="*/ 203 w 246"/>
                  <a:gd name="T11" fmla="*/ 150 h 185"/>
                  <a:gd name="T12" fmla="*/ 105 w 246"/>
                  <a:gd name="T13" fmla="*/ 168 h 185"/>
                  <a:gd name="T14" fmla="*/ 59 w 246"/>
                  <a:gd name="T15" fmla="*/ 147 h 185"/>
                  <a:gd name="T16" fmla="*/ 71 w 246"/>
                  <a:gd name="T17" fmla="*/ 164 h 185"/>
                  <a:gd name="T18" fmla="*/ 0 w 246"/>
                  <a:gd name="T19" fmla="*/ 145 h 185"/>
                  <a:gd name="T20" fmla="*/ 165 w 246"/>
                  <a:gd name="T21" fmla="*/ 83 h 185"/>
                  <a:gd name="T22" fmla="*/ 9 w 246"/>
                  <a:gd name="T23" fmla="*/ 12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6" h="185">
                    <a:moveTo>
                      <a:pt x="9" y="121"/>
                    </a:moveTo>
                    <a:cubicBezTo>
                      <a:pt x="9" y="121"/>
                      <a:pt x="14" y="59"/>
                      <a:pt x="73" y="31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9" y="42"/>
                      <a:pt x="124" y="0"/>
                      <a:pt x="192" y="58"/>
                    </a:cubicBezTo>
                    <a:cubicBezTo>
                      <a:pt x="241" y="99"/>
                      <a:pt x="246" y="133"/>
                      <a:pt x="246" y="133"/>
                    </a:cubicBezTo>
                    <a:cubicBezTo>
                      <a:pt x="246" y="133"/>
                      <a:pt x="230" y="116"/>
                      <a:pt x="203" y="150"/>
                    </a:cubicBezTo>
                    <a:cubicBezTo>
                      <a:pt x="187" y="169"/>
                      <a:pt x="142" y="185"/>
                      <a:pt x="105" y="168"/>
                    </a:cubicBezTo>
                    <a:cubicBezTo>
                      <a:pt x="68" y="151"/>
                      <a:pt x="59" y="147"/>
                      <a:pt x="59" y="147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17" y="124"/>
                      <a:pt x="0" y="145"/>
                    </a:cubicBezTo>
                    <a:cubicBezTo>
                      <a:pt x="0" y="145"/>
                      <a:pt x="79" y="49"/>
                      <a:pt x="165" y="83"/>
                    </a:cubicBezTo>
                    <a:cubicBezTo>
                      <a:pt x="165" y="83"/>
                      <a:pt x="91" y="41"/>
                      <a:pt x="9" y="121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15">
                <a:extLst>
                  <a:ext uri="{FF2B5EF4-FFF2-40B4-BE49-F238E27FC236}">
                    <a16:creationId xmlns:a16="http://schemas.microsoft.com/office/drawing/2014/main" id="{1D8F299E-29D9-42A2-AECE-CBB01AF34C3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18785" y="3856864"/>
                <a:ext cx="408385" cy="600075"/>
              </a:xfrm>
              <a:custGeom>
                <a:avLst/>
                <a:gdLst>
                  <a:gd name="T0" fmla="*/ 145 w 145"/>
                  <a:gd name="T1" fmla="*/ 0 h 213"/>
                  <a:gd name="T2" fmla="*/ 145 w 145"/>
                  <a:gd name="T3" fmla="*/ 4 h 213"/>
                  <a:gd name="T4" fmla="*/ 143 w 145"/>
                  <a:gd name="T5" fmla="*/ 13 h 213"/>
                  <a:gd name="T6" fmla="*/ 137 w 145"/>
                  <a:gd name="T7" fmla="*/ 44 h 213"/>
                  <a:gd name="T8" fmla="*/ 100 w 145"/>
                  <a:gd name="T9" fmla="*/ 130 h 213"/>
                  <a:gd name="T10" fmla="*/ 85 w 145"/>
                  <a:gd name="T11" fmla="*/ 150 h 213"/>
                  <a:gd name="T12" fmla="*/ 77 w 145"/>
                  <a:gd name="T13" fmla="*/ 159 h 213"/>
                  <a:gd name="T14" fmla="*/ 69 w 145"/>
                  <a:gd name="T15" fmla="*/ 168 h 213"/>
                  <a:gd name="T16" fmla="*/ 60 w 145"/>
                  <a:gd name="T17" fmla="*/ 176 h 213"/>
                  <a:gd name="T18" fmla="*/ 52 w 145"/>
                  <a:gd name="T19" fmla="*/ 183 h 213"/>
                  <a:gd name="T20" fmla="*/ 44 w 145"/>
                  <a:gd name="T21" fmla="*/ 189 h 213"/>
                  <a:gd name="T22" fmla="*/ 36 w 145"/>
                  <a:gd name="T23" fmla="*/ 194 h 213"/>
                  <a:gd name="T24" fmla="*/ 21 w 145"/>
                  <a:gd name="T25" fmla="*/ 203 h 213"/>
                  <a:gd name="T26" fmla="*/ 10 w 145"/>
                  <a:gd name="T27" fmla="*/ 209 h 213"/>
                  <a:gd name="T28" fmla="*/ 0 w 145"/>
                  <a:gd name="T29" fmla="*/ 213 h 213"/>
                  <a:gd name="T30" fmla="*/ 9 w 145"/>
                  <a:gd name="T31" fmla="*/ 207 h 213"/>
                  <a:gd name="T32" fmla="*/ 19 w 145"/>
                  <a:gd name="T33" fmla="*/ 199 h 213"/>
                  <a:gd name="T34" fmla="*/ 32 w 145"/>
                  <a:gd name="T35" fmla="*/ 189 h 213"/>
                  <a:gd name="T36" fmla="*/ 38 w 145"/>
                  <a:gd name="T37" fmla="*/ 182 h 213"/>
                  <a:gd name="T38" fmla="*/ 45 w 145"/>
                  <a:gd name="T39" fmla="*/ 175 h 213"/>
                  <a:gd name="T40" fmla="*/ 52 w 145"/>
                  <a:gd name="T41" fmla="*/ 167 h 213"/>
                  <a:gd name="T42" fmla="*/ 58 w 145"/>
                  <a:gd name="T43" fmla="*/ 158 h 213"/>
                  <a:gd name="T44" fmla="*/ 64 w 145"/>
                  <a:gd name="T45" fmla="*/ 149 h 213"/>
                  <a:gd name="T46" fmla="*/ 70 w 145"/>
                  <a:gd name="T47" fmla="*/ 139 h 213"/>
                  <a:gd name="T48" fmla="*/ 79 w 145"/>
                  <a:gd name="T49" fmla="*/ 118 h 213"/>
                  <a:gd name="T50" fmla="*/ 98 w 145"/>
                  <a:gd name="T51" fmla="*/ 37 h 213"/>
                  <a:gd name="T52" fmla="*/ 99 w 145"/>
                  <a:gd name="T53" fmla="*/ 10 h 213"/>
                  <a:gd name="T54" fmla="*/ 98 w 145"/>
                  <a:gd name="T55" fmla="*/ 3 h 213"/>
                  <a:gd name="T56" fmla="*/ 98 w 145"/>
                  <a:gd name="T57" fmla="*/ 0 h 213"/>
                  <a:gd name="T58" fmla="*/ 145 w 145"/>
                  <a:gd name="T59" fmla="*/ 0 h 213"/>
                  <a:gd name="T60" fmla="*/ 145 w 145"/>
                  <a:gd name="T6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5" h="213">
                    <a:moveTo>
                      <a:pt x="145" y="0"/>
                    </a:moveTo>
                    <a:cubicBezTo>
                      <a:pt x="145" y="0"/>
                      <a:pt x="145" y="2"/>
                      <a:pt x="145" y="4"/>
                    </a:cubicBezTo>
                    <a:cubicBezTo>
                      <a:pt x="144" y="6"/>
                      <a:pt x="144" y="9"/>
                      <a:pt x="143" y="13"/>
                    </a:cubicBezTo>
                    <a:cubicBezTo>
                      <a:pt x="142" y="21"/>
                      <a:pt x="140" y="32"/>
                      <a:pt x="137" y="44"/>
                    </a:cubicBezTo>
                    <a:cubicBezTo>
                      <a:pt x="130" y="69"/>
                      <a:pt x="118" y="101"/>
                      <a:pt x="100" y="130"/>
                    </a:cubicBezTo>
                    <a:cubicBezTo>
                      <a:pt x="95" y="137"/>
                      <a:pt x="90" y="144"/>
                      <a:pt x="85" y="150"/>
                    </a:cubicBezTo>
                    <a:cubicBezTo>
                      <a:pt x="83" y="153"/>
                      <a:pt x="79" y="156"/>
                      <a:pt x="77" y="159"/>
                    </a:cubicBezTo>
                    <a:cubicBezTo>
                      <a:pt x="74" y="162"/>
                      <a:pt x="71" y="165"/>
                      <a:pt x="69" y="168"/>
                    </a:cubicBezTo>
                    <a:cubicBezTo>
                      <a:pt x="66" y="171"/>
                      <a:pt x="64" y="173"/>
                      <a:pt x="60" y="176"/>
                    </a:cubicBezTo>
                    <a:cubicBezTo>
                      <a:pt x="58" y="178"/>
                      <a:pt x="55" y="180"/>
                      <a:pt x="52" y="183"/>
                    </a:cubicBezTo>
                    <a:cubicBezTo>
                      <a:pt x="49" y="184"/>
                      <a:pt x="46" y="187"/>
                      <a:pt x="44" y="189"/>
                    </a:cubicBezTo>
                    <a:cubicBezTo>
                      <a:pt x="41" y="190"/>
                      <a:pt x="39" y="192"/>
                      <a:pt x="36" y="194"/>
                    </a:cubicBezTo>
                    <a:cubicBezTo>
                      <a:pt x="31" y="197"/>
                      <a:pt x="26" y="200"/>
                      <a:pt x="21" y="203"/>
                    </a:cubicBezTo>
                    <a:cubicBezTo>
                      <a:pt x="17" y="205"/>
                      <a:pt x="13" y="207"/>
                      <a:pt x="10" y="209"/>
                    </a:cubicBezTo>
                    <a:cubicBezTo>
                      <a:pt x="3" y="211"/>
                      <a:pt x="0" y="213"/>
                      <a:pt x="0" y="213"/>
                    </a:cubicBezTo>
                    <a:cubicBezTo>
                      <a:pt x="0" y="213"/>
                      <a:pt x="3" y="210"/>
                      <a:pt x="9" y="207"/>
                    </a:cubicBezTo>
                    <a:cubicBezTo>
                      <a:pt x="12" y="204"/>
                      <a:pt x="15" y="202"/>
                      <a:pt x="19" y="199"/>
                    </a:cubicBezTo>
                    <a:cubicBezTo>
                      <a:pt x="23" y="196"/>
                      <a:pt x="27" y="193"/>
                      <a:pt x="32" y="189"/>
                    </a:cubicBezTo>
                    <a:cubicBezTo>
                      <a:pt x="33" y="186"/>
                      <a:pt x="36" y="184"/>
                      <a:pt x="38" y="182"/>
                    </a:cubicBezTo>
                    <a:cubicBezTo>
                      <a:pt x="40" y="180"/>
                      <a:pt x="42" y="177"/>
                      <a:pt x="45" y="175"/>
                    </a:cubicBezTo>
                    <a:cubicBezTo>
                      <a:pt x="46" y="172"/>
                      <a:pt x="49" y="170"/>
                      <a:pt x="52" y="167"/>
                    </a:cubicBezTo>
                    <a:cubicBezTo>
                      <a:pt x="53" y="164"/>
                      <a:pt x="55" y="161"/>
                      <a:pt x="58" y="158"/>
                    </a:cubicBezTo>
                    <a:cubicBezTo>
                      <a:pt x="59" y="155"/>
                      <a:pt x="62" y="152"/>
                      <a:pt x="64" y="149"/>
                    </a:cubicBezTo>
                    <a:cubicBezTo>
                      <a:pt x="65" y="145"/>
                      <a:pt x="67" y="143"/>
                      <a:pt x="70" y="139"/>
                    </a:cubicBezTo>
                    <a:cubicBezTo>
                      <a:pt x="73" y="132"/>
                      <a:pt x="77" y="125"/>
                      <a:pt x="79" y="118"/>
                    </a:cubicBezTo>
                    <a:cubicBezTo>
                      <a:pt x="91" y="90"/>
                      <a:pt x="97" y="59"/>
                      <a:pt x="98" y="37"/>
                    </a:cubicBezTo>
                    <a:cubicBezTo>
                      <a:pt x="99" y="26"/>
                      <a:pt x="99" y="16"/>
                      <a:pt x="99" y="10"/>
                    </a:cubicBezTo>
                    <a:cubicBezTo>
                      <a:pt x="99" y="6"/>
                      <a:pt x="99" y="4"/>
                      <a:pt x="98" y="3"/>
                    </a:cubicBezTo>
                    <a:cubicBezTo>
                      <a:pt x="98" y="1"/>
                      <a:pt x="98" y="0"/>
                      <a:pt x="9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6">
                <a:extLst>
                  <a:ext uri="{FF2B5EF4-FFF2-40B4-BE49-F238E27FC236}">
                    <a16:creationId xmlns:a16="http://schemas.microsoft.com/office/drawing/2014/main" id="{5FCF720D-EA6F-4606-9033-B1867F5A3A4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479380">
                <a:off x="4756974" y="3593943"/>
                <a:ext cx="408385" cy="600075"/>
              </a:xfrm>
              <a:custGeom>
                <a:avLst/>
                <a:gdLst>
                  <a:gd name="T0" fmla="*/ 145 w 145"/>
                  <a:gd name="T1" fmla="*/ 0 h 213"/>
                  <a:gd name="T2" fmla="*/ 145 w 145"/>
                  <a:gd name="T3" fmla="*/ 4 h 213"/>
                  <a:gd name="T4" fmla="*/ 143 w 145"/>
                  <a:gd name="T5" fmla="*/ 13 h 213"/>
                  <a:gd name="T6" fmla="*/ 137 w 145"/>
                  <a:gd name="T7" fmla="*/ 44 h 213"/>
                  <a:gd name="T8" fmla="*/ 100 w 145"/>
                  <a:gd name="T9" fmla="*/ 130 h 213"/>
                  <a:gd name="T10" fmla="*/ 85 w 145"/>
                  <a:gd name="T11" fmla="*/ 150 h 213"/>
                  <a:gd name="T12" fmla="*/ 77 w 145"/>
                  <a:gd name="T13" fmla="*/ 159 h 213"/>
                  <a:gd name="T14" fmla="*/ 69 w 145"/>
                  <a:gd name="T15" fmla="*/ 168 h 213"/>
                  <a:gd name="T16" fmla="*/ 60 w 145"/>
                  <a:gd name="T17" fmla="*/ 176 h 213"/>
                  <a:gd name="T18" fmla="*/ 52 w 145"/>
                  <a:gd name="T19" fmla="*/ 183 h 213"/>
                  <a:gd name="T20" fmla="*/ 44 w 145"/>
                  <a:gd name="T21" fmla="*/ 189 h 213"/>
                  <a:gd name="T22" fmla="*/ 36 w 145"/>
                  <a:gd name="T23" fmla="*/ 194 h 213"/>
                  <a:gd name="T24" fmla="*/ 21 w 145"/>
                  <a:gd name="T25" fmla="*/ 203 h 213"/>
                  <a:gd name="T26" fmla="*/ 10 w 145"/>
                  <a:gd name="T27" fmla="*/ 209 h 213"/>
                  <a:gd name="T28" fmla="*/ 0 w 145"/>
                  <a:gd name="T29" fmla="*/ 213 h 213"/>
                  <a:gd name="T30" fmla="*/ 9 w 145"/>
                  <a:gd name="T31" fmla="*/ 207 h 213"/>
                  <a:gd name="T32" fmla="*/ 19 w 145"/>
                  <a:gd name="T33" fmla="*/ 199 h 213"/>
                  <a:gd name="T34" fmla="*/ 32 w 145"/>
                  <a:gd name="T35" fmla="*/ 189 h 213"/>
                  <a:gd name="T36" fmla="*/ 38 w 145"/>
                  <a:gd name="T37" fmla="*/ 182 h 213"/>
                  <a:gd name="T38" fmla="*/ 45 w 145"/>
                  <a:gd name="T39" fmla="*/ 175 h 213"/>
                  <a:gd name="T40" fmla="*/ 52 w 145"/>
                  <a:gd name="T41" fmla="*/ 167 h 213"/>
                  <a:gd name="T42" fmla="*/ 58 w 145"/>
                  <a:gd name="T43" fmla="*/ 158 h 213"/>
                  <a:gd name="T44" fmla="*/ 64 w 145"/>
                  <a:gd name="T45" fmla="*/ 149 h 213"/>
                  <a:gd name="T46" fmla="*/ 70 w 145"/>
                  <a:gd name="T47" fmla="*/ 139 h 213"/>
                  <a:gd name="T48" fmla="*/ 79 w 145"/>
                  <a:gd name="T49" fmla="*/ 118 h 213"/>
                  <a:gd name="T50" fmla="*/ 98 w 145"/>
                  <a:gd name="T51" fmla="*/ 37 h 213"/>
                  <a:gd name="T52" fmla="*/ 99 w 145"/>
                  <a:gd name="T53" fmla="*/ 10 h 213"/>
                  <a:gd name="T54" fmla="*/ 98 w 145"/>
                  <a:gd name="T55" fmla="*/ 3 h 213"/>
                  <a:gd name="T56" fmla="*/ 98 w 145"/>
                  <a:gd name="T57" fmla="*/ 0 h 213"/>
                  <a:gd name="T58" fmla="*/ 145 w 145"/>
                  <a:gd name="T59" fmla="*/ 0 h 213"/>
                  <a:gd name="T60" fmla="*/ 145 w 145"/>
                  <a:gd name="T6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5" h="213">
                    <a:moveTo>
                      <a:pt x="145" y="0"/>
                    </a:moveTo>
                    <a:cubicBezTo>
                      <a:pt x="145" y="0"/>
                      <a:pt x="145" y="2"/>
                      <a:pt x="145" y="4"/>
                    </a:cubicBezTo>
                    <a:cubicBezTo>
                      <a:pt x="144" y="6"/>
                      <a:pt x="144" y="9"/>
                      <a:pt x="143" y="13"/>
                    </a:cubicBezTo>
                    <a:cubicBezTo>
                      <a:pt x="142" y="21"/>
                      <a:pt x="140" y="32"/>
                      <a:pt x="137" y="44"/>
                    </a:cubicBezTo>
                    <a:cubicBezTo>
                      <a:pt x="130" y="69"/>
                      <a:pt x="118" y="101"/>
                      <a:pt x="100" y="130"/>
                    </a:cubicBezTo>
                    <a:cubicBezTo>
                      <a:pt x="95" y="137"/>
                      <a:pt x="90" y="144"/>
                      <a:pt x="85" y="150"/>
                    </a:cubicBezTo>
                    <a:cubicBezTo>
                      <a:pt x="83" y="153"/>
                      <a:pt x="79" y="156"/>
                      <a:pt x="77" y="159"/>
                    </a:cubicBezTo>
                    <a:cubicBezTo>
                      <a:pt x="74" y="162"/>
                      <a:pt x="71" y="165"/>
                      <a:pt x="69" y="168"/>
                    </a:cubicBezTo>
                    <a:cubicBezTo>
                      <a:pt x="66" y="171"/>
                      <a:pt x="64" y="173"/>
                      <a:pt x="60" y="176"/>
                    </a:cubicBezTo>
                    <a:cubicBezTo>
                      <a:pt x="58" y="178"/>
                      <a:pt x="55" y="180"/>
                      <a:pt x="52" y="183"/>
                    </a:cubicBezTo>
                    <a:cubicBezTo>
                      <a:pt x="49" y="184"/>
                      <a:pt x="46" y="187"/>
                      <a:pt x="44" y="189"/>
                    </a:cubicBezTo>
                    <a:cubicBezTo>
                      <a:pt x="41" y="190"/>
                      <a:pt x="39" y="192"/>
                      <a:pt x="36" y="194"/>
                    </a:cubicBezTo>
                    <a:cubicBezTo>
                      <a:pt x="31" y="197"/>
                      <a:pt x="26" y="200"/>
                      <a:pt x="21" y="203"/>
                    </a:cubicBezTo>
                    <a:cubicBezTo>
                      <a:pt x="17" y="205"/>
                      <a:pt x="13" y="207"/>
                      <a:pt x="10" y="209"/>
                    </a:cubicBezTo>
                    <a:cubicBezTo>
                      <a:pt x="3" y="211"/>
                      <a:pt x="0" y="213"/>
                      <a:pt x="0" y="213"/>
                    </a:cubicBezTo>
                    <a:cubicBezTo>
                      <a:pt x="0" y="213"/>
                      <a:pt x="3" y="210"/>
                      <a:pt x="9" y="207"/>
                    </a:cubicBezTo>
                    <a:cubicBezTo>
                      <a:pt x="12" y="204"/>
                      <a:pt x="15" y="202"/>
                      <a:pt x="19" y="199"/>
                    </a:cubicBezTo>
                    <a:cubicBezTo>
                      <a:pt x="23" y="196"/>
                      <a:pt x="27" y="193"/>
                      <a:pt x="32" y="189"/>
                    </a:cubicBezTo>
                    <a:cubicBezTo>
                      <a:pt x="33" y="186"/>
                      <a:pt x="36" y="184"/>
                      <a:pt x="38" y="182"/>
                    </a:cubicBezTo>
                    <a:cubicBezTo>
                      <a:pt x="40" y="180"/>
                      <a:pt x="42" y="177"/>
                      <a:pt x="45" y="175"/>
                    </a:cubicBezTo>
                    <a:cubicBezTo>
                      <a:pt x="46" y="172"/>
                      <a:pt x="49" y="170"/>
                      <a:pt x="52" y="167"/>
                    </a:cubicBezTo>
                    <a:cubicBezTo>
                      <a:pt x="53" y="164"/>
                      <a:pt x="55" y="161"/>
                      <a:pt x="58" y="158"/>
                    </a:cubicBezTo>
                    <a:cubicBezTo>
                      <a:pt x="59" y="155"/>
                      <a:pt x="62" y="152"/>
                      <a:pt x="64" y="149"/>
                    </a:cubicBezTo>
                    <a:cubicBezTo>
                      <a:pt x="65" y="145"/>
                      <a:pt x="67" y="143"/>
                      <a:pt x="70" y="139"/>
                    </a:cubicBezTo>
                    <a:cubicBezTo>
                      <a:pt x="73" y="132"/>
                      <a:pt x="77" y="125"/>
                      <a:pt x="79" y="118"/>
                    </a:cubicBezTo>
                    <a:cubicBezTo>
                      <a:pt x="91" y="90"/>
                      <a:pt x="97" y="59"/>
                      <a:pt x="98" y="37"/>
                    </a:cubicBezTo>
                    <a:cubicBezTo>
                      <a:pt x="99" y="26"/>
                      <a:pt x="99" y="16"/>
                      <a:pt x="99" y="10"/>
                    </a:cubicBezTo>
                    <a:cubicBezTo>
                      <a:pt x="99" y="6"/>
                      <a:pt x="99" y="4"/>
                      <a:pt x="98" y="3"/>
                    </a:cubicBezTo>
                    <a:cubicBezTo>
                      <a:pt x="98" y="1"/>
                      <a:pt x="98" y="0"/>
                      <a:pt x="9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703BC29-BEA5-4108-891F-415E40C86323}"/>
              </a:ext>
            </a:extLst>
          </p:cNvPr>
          <p:cNvGrpSpPr/>
          <p:nvPr/>
        </p:nvGrpSpPr>
        <p:grpSpPr>
          <a:xfrm>
            <a:off x="861624" y="1135446"/>
            <a:ext cx="7601546" cy="2997441"/>
            <a:chOff x="861624" y="1135446"/>
            <a:chExt cx="7601546" cy="2997441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2CED1732-3390-4142-9B80-EC05A47F3ACC}"/>
                </a:ext>
              </a:extLst>
            </p:cNvPr>
            <p:cNvSpPr txBox="1"/>
            <p:nvPr/>
          </p:nvSpPr>
          <p:spPr>
            <a:xfrm>
              <a:off x="1394714" y="1135446"/>
              <a:ext cx="106182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/>
                <a:t>标题文本预设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7E3400B-93C9-49CC-93E3-B6E5E80B5D3B}"/>
                </a:ext>
              </a:extLst>
            </p:cNvPr>
            <p:cNvSpPr/>
            <p:nvPr/>
          </p:nvSpPr>
          <p:spPr>
            <a:xfrm>
              <a:off x="892839" y="1389361"/>
              <a:ext cx="1563704" cy="450123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此部分内容作为文字排版占位显示（建议使用主题字体）</a:t>
              </a: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8F6B0D0E-D51C-48F2-8387-8A549A091437}"/>
                </a:ext>
              </a:extLst>
            </p:cNvPr>
            <p:cNvSpPr/>
            <p:nvPr/>
          </p:nvSpPr>
          <p:spPr>
            <a:xfrm>
              <a:off x="3853822" y="3207115"/>
              <a:ext cx="137778" cy="1377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24F6FDE5-8F7C-4E18-ABFB-C1D2861EA80A}"/>
                </a:ext>
              </a:extLst>
            </p:cNvPr>
            <p:cNvSpPr txBox="1"/>
            <p:nvPr/>
          </p:nvSpPr>
          <p:spPr>
            <a:xfrm>
              <a:off x="1363499" y="3428849"/>
              <a:ext cx="106182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/>
                <a:t>标题文本预设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AF128A8-9B58-4555-816F-480EDD135779}"/>
                </a:ext>
              </a:extLst>
            </p:cNvPr>
            <p:cNvSpPr/>
            <p:nvPr/>
          </p:nvSpPr>
          <p:spPr>
            <a:xfrm>
              <a:off x="861624" y="3682764"/>
              <a:ext cx="1563704" cy="450123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C261008A-CBB9-44A5-82AB-09ADB0721D96}"/>
                </a:ext>
              </a:extLst>
            </p:cNvPr>
            <p:cNvSpPr txBox="1"/>
            <p:nvPr/>
          </p:nvSpPr>
          <p:spPr>
            <a:xfrm>
              <a:off x="6637699" y="3134081"/>
              <a:ext cx="106182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261FAB7-76EE-44FD-84CD-38C5C1237B9E}"/>
                </a:ext>
              </a:extLst>
            </p:cNvPr>
            <p:cNvSpPr/>
            <p:nvPr/>
          </p:nvSpPr>
          <p:spPr>
            <a:xfrm>
              <a:off x="6637699" y="3387996"/>
              <a:ext cx="1547219" cy="45012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87599AFF-5931-4C82-BD92-F3BABC3DE9DC}"/>
                </a:ext>
              </a:extLst>
            </p:cNvPr>
            <p:cNvSpPr txBox="1"/>
            <p:nvPr/>
          </p:nvSpPr>
          <p:spPr>
            <a:xfrm>
              <a:off x="6915951" y="1582803"/>
              <a:ext cx="106182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C81E064-17E6-42C5-955F-19E768E8204C}"/>
                </a:ext>
              </a:extLst>
            </p:cNvPr>
            <p:cNvSpPr/>
            <p:nvPr/>
          </p:nvSpPr>
          <p:spPr>
            <a:xfrm>
              <a:off x="6915951" y="1836718"/>
              <a:ext cx="1547219" cy="45012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49D42822-C62A-4F65-A70A-523BD13AFF69}"/>
                </a:ext>
              </a:extLst>
            </p:cNvPr>
            <p:cNvGrpSpPr/>
            <p:nvPr/>
          </p:nvGrpSpPr>
          <p:grpSpPr>
            <a:xfrm>
              <a:off x="5525551" y="1809164"/>
              <a:ext cx="845470" cy="250105"/>
              <a:chOff x="7514051" y="2395864"/>
              <a:chExt cx="1127293" cy="333473"/>
            </a:xfrm>
          </p:grpSpPr>
          <p:cxnSp>
            <p:nvCxnSpPr>
              <p:cNvPr id="59" name="Straight Connector 57">
                <a:extLst>
                  <a:ext uri="{FF2B5EF4-FFF2-40B4-BE49-F238E27FC236}">
                    <a16:creationId xmlns:a16="http://schemas.microsoft.com/office/drawing/2014/main" id="{5EC84606-C9BF-4DA3-8087-689EBC8D4BAC}"/>
                  </a:ext>
                </a:extLst>
              </p:cNvPr>
              <p:cNvCxnSpPr/>
              <p:nvPr/>
            </p:nvCxnSpPr>
            <p:spPr>
              <a:xfrm flipV="1">
                <a:off x="7514051" y="2395864"/>
                <a:ext cx="333473" cy="33347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8">
                <a:extLst>
                  <a:ext uri="{FF2B5EF4-FFF2-40B4-BE49-F238E27FC236}">
                    <a16:creationId xmlns:a16="http://schemas.microsoft.com/office/drawing/2014/main" id="{1F282A53-DB31-4FD0-B200-AE4592960E94}"/>
                  </a:ext>
                </a:extLst>
              </p:cNvPr>
              <p:cNvCxnSpPr/>
              <p:nvPr/>
            </p:nvCxnSpPr>
            <p:spPr>
              <a:xfrm>
                <a:off x="7839898" y="2395864"/>
                <a:ext cx="801446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E8479FA8-9C67-4A27-8CDD-EC944A9371E2}"/>
                </a:ext>
              </a:extLst>
            </p:cNvPr>
            <p:cNvGrpSpPr/>
            <p:nvPr/>
          </p:nvGrpSpPr>
          <p:grpSpPr>
            <a:xfrm rot="10800000" flipH="1">
              <a:off x="5296468" y="3085600"/>
              <a:ext cx="945652" cy="279740"/>
              <a:chOff x="7514051" y="2395864"/>
              <a:chExt cx="1127293" cy="333473"/>
            </a:xfrm>
          </p:grpSpPr>
          <p:cxnSp>
            <p:nvCxnSpPr>
              <p:cNvPr id="57" name="Straight Connector 55">
                <a:extLst>
                  <a:ext uri="{FF2B5EF4-FFF2-40B4-BE49-F238E27FC236}">
                    <a16:creationId xmlns:a16="http://schemas.microsoft.com/office/drawing/2014/main" id="{41AE67C8-950F-4979-BABB-6457579E9D10}"/>
                  </a:ext>
                </a:extLst>
              </p:cNvPr>
              <p:cNvCxnSpPr/>
              <p:nvPr/>
            </p:nvCxnSpPr>
            <p:spPr>
              <a:xfrm flipV="1">
                <a:off x="7514051" y="2395864"/>
                <a:ext cx="333473" cy="333473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6">
                <a:extLst>
                  <a:ext uri="{FF2B5EF4-FFF2-40B4-BE49-F238E27FC236}">
                    <a16:creationId xmlns:a16="http://schemas.microsoft.com/office/drawing/2014/main" id="{52836A66-ACF8-4227-A47D-4E147AC77BE1}"/>
                  </a:ext>
                </a:extLst>
              </p:cNvPr>
              <p:cNvCxnSpPr/>
              <p:nvPr/>
            </p:nvCxnSpPr>
            <p:spPr>
              <a:xfrm>
                <a:off x="7839898" y="2395864"/>
                <a:ext cx="801446" cy="0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B05FE925-B803-43EA-950F-9B117FDA72E7}"/>
                </a:ext>
              </a:extLst>
            </p:cNvPr>
            <p:cNvGrpSpPr/>
            <p:nvPr/>
          </p:nvGrpSpPr>
          <p:grpSpPr>
            <a:xfrm flipH="1">
              <a:off x="2936082" y="1335267"/>
              <a:ext cx="965332" cy="438917"/>
              <a:chOff x="7514051" y="2395864"/>
              <a:chExt cx="733424" cy="333473"/>
            </a:xfrm>
          </p:grpSpPr>
          <p:cxnSp>
            <p:nvCxnSpPr>
              <p:cNvPr id="55" name="Straight Connector 53">
                <a:extLst>
                  <a:ext uri="{FF2B5EF4-FFF2-40B4-BE49-F238E27FC236}">
                    <a16:creationId xmlns:a16="http://schemas.microsoft.com/office/drawing/2014/main" id="{526B1ED7-A3B3-46A1-A2EB-1B01CEC3AF67}"/>
                  </a:ext>
                </a:extLst>
              </p:cNvPr>
              <p:cNvCxnSpPr/>
              <p:nvPr/>
            </p:nvCxnSpPr>
            <p:spPr>
              <a:xfrm flipV="1">
                <a:off x="7514051" y="2395864"/>
                <a:ext cx="333473" cy="333473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4">
                <a:extLst>
                  <a:ext uri="{FF2B5EF4-FFF2-40B4-BE49-F238E27FC236}">
                    <a16:creationId xmlns:a16="http://schemas.microsoft.com/office/drawing/2014/main" id="{195D5037-C3B9-45FE-B0F0-27F3644D5CFA}"/>
                  </a:ext>
                </a:extLst>
              </p:cNvPr>
              <p:cNvCxnSpPr/>
              <p:nvPr/>
            </p:nvCxnSpPr>
            <p:spPr>
              <a:xfrm>
                <a:off x="7845326" y="2395865"/>
                <a:ext cx="402149" cy="0"/>
              </a:xfrm>
              <a:prstGeom prst="straightConnector1">
                <a:avLst/>
              </a:prstGeom>
              <a:ln w="25400">
                <a:solidFill>
                  <a:schemeClr val="accent5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03736241-CEE7-480B-AF23-4CAECEB479BF}"/>
                </a:ext>
              </a:extLst>
            </p:cNvPr>
            <p:cNvGrpSpPr/>
            <p:nvPr/>
          </p:nvGrpSpPr>
          <p:grpSpPr>
            <a:xfrm rot="10800000">
              <a:off x="2866194" y="3311785"/>
              <a:ext cx="1013229" cy="320511"/>
              <a:chOff x="7514051" y="2395864"/>
              <a:chExt cx="1054206" cy="333473"/>
            </a:xfrm>
          </p:grpSpPr>
          <p:cxnSp>
            <p:nvCxnSpPr>
              <p:cNvPr id="53" name="Straight Connector 51">
                <a:extLst>
                  <a:ext uri="{FF2B5EF4-FFF2-40B4-BE49-F238E27FC236}">
                    <a16:creationId xmlns:a16="http://schemas.microsoft.com/office/drawing/2014/main" id="{D018E7DC-FF70-4754-8C16-A23A91746A14}"/>
                  </a:ext>
                </a:extLst>
              </p:cNvPr>
              <p:cNvCxnSpPr/>
              <p:nvPr/>
            </p:nvCxnSpPr>
            <p:spPr>
              <a:xfrm flipV="1">
                <a:off x="7514051" y="2395864"/>
                <a:ext cx="333473" cy="333473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2">
                <a:extLst>
                  <a:ext uri="{FF2B5EF4-FFF2-40B4-BE49-F238E27FC236}">
                    <a16:creationId xmlns:a16="http://schemas.microsoft.com/office/drawing/2014/main" id="{9364A184-CA3D-4EA6-A6C5-F7C08A235F8B}"/>
                  </a:ext>
                </a:extLst>
              </p:cNvPr>
              <p:cNvCxnSpPr/>
              <p:nvPr/>
            </p:nvCxnSpPr>
            <p:spPr>
              <a:xfrm rot="10800000" flipH="1">
                <a:off x="7839897" y="2395864"/>
                <a:ext cx="728360" cy="0"/>
              </a:xfrm>
              <a:prstGeom prst="straightConnector1">
                <a:avLst/>
              </a:prstGeom>
              <a:ln w="25400">
                <a:solidFill>
                  <a:schemeClr val="accent3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C65FD514-0DD0-45EF-9603-245CE33B72D8}"/>
                </a:ext>
              </a:extLst>
            </p:cNvPr>
            <p:cNvSpPr/>
            <p:nvPr/>
          </p:nvSpPr>
          <p:spPr>
            <a:xfrm>
              <a:off x="5197386" y="2984984"/>
              <a:ext cx="137778" cy="1377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AEF0C7B5-B529-45D4-8C3F-0570E04FA9A2}"/>
                </a:ext>
              </a:extLst>
            </p:cNvPr>
            <p:cNvSpPr/>
            <p:nvPr/>
          </p:nvSpPr>
          <p:spPr>
            <a:xfrm>
              <a:off x="5473431" y="1986477"/>
              <a:ext cx="137778" cy="1377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0418385F-8631-4031-9D93-82C02240C744}"/>
                </a:ext>
              </a:extLst>
            </p:cNvPr>
            <p:cNvSpPr/>
            <p:nvPr/>
          </p:nvSpPr>
          <p:spPr>
            <a:xfrm>
              <a:off x="3810689" y="1682395"/>
              <a:ext cx="137778" cy="1377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B6A92FE5-3B85-4363-953D-CE0B03A66A30}"/>
                </a:ext>
              </a:extLst>
            </p:cNvPr>
            <p:cNvGrpSpPr/>
            <p:nvPr/>
          </p:nvGrpSpPr>
          <p:grpSpPr>
            <a:xfrm>
              <a:off x="6473077" y="1684694"/>
              <a:ext cx="375257" cy="285680"/>
              <a:chOff x="2430699" y="394950"/>
              <a:chExt cx="409265" cy="311570"/>
            </a:xfrm>
            <a:solidFill>
              <a:schemeClr val="accent2"/>
            </a:solidFill>
          </p:grpSpPr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1A654399-9A69-4C49-B5A8-95D650EB5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507" y="441158"/>
                <a:ext cx="256121" cy="203312"/>
              </a:xfrm>
              <a:custGeom>
                <a:avLst/>
                <a:gdLst>
                  <a:gd name="T0" fmla="*/ 74 w 82"/>
                  <a:gd name="T1" fmla="*/ 3 h 65"/>
                  <a:gd name="T2" fmla="*/ 41 w 82"/>
                  <a:gd name="T3" fmla="*/ 0 h 65"/>
                  <a:gd name="T4" fmla="*/ 8 w 82"/>
                  <a:gd name="T5" fmla="*/ 3 h 65"/>
                  <a:gd name="T6" fmla="*/ 5 w 82"/>
                  <a:gd name="T7" fmla="*/ 6 h 65"/>
                  <a:gd name="T8" fmla="*/ 5 w 82"/>
                  <a:gd name="T9" fmla="*/ 59 h 65"/>
                  <a:gd name="T10" fmla="*/ 8 w 82"/>
                  <a:gd name="T11" fmla="*/ 62 h 65"/>
                  <a:gd name="T12" fmla="*/ 41 w 82"/>
                  <a:gd name="T13" fmla="*/ 65 h 65"/>
                  <a:gd name="T14" fmla="*/ 74 w 82"/>
                  <a:gd name="T15" fmla="*/ 62 h 65"/>
                  <a:gd name="T16" fmla="*/ 77 w 82"/>
                  <a:gd name="T17" fmla="*/ 59 h 65"/>
                  <a:gd name="T18" fmla="*/ 77 w 82"/>
                  <a:gd name="T19" fmla="*/ 6 h 65"/>
                  <a:gd name="T20" fmla="*/ 74 w 82"/>
                  <a:gd name="T21" fmla="*/ 3 h 65"/>
                  <a:gd name="T22" fmla="*/ 73 w 82"/>
                  <a:gd name="T23" fmla="*/ 58 h 65"/>
                  <a:gd name="T24" fmla="*/ 9 w 82"/>
                  <a:gd name="T25" fmla="*/ 58 h 65"/>
                  <a:gd name="T26" fmla="*/ 9 w 82"/>
                  <a:gd name="T27" fmla="*/ 7 h 65"/>
                  <a:gd name="T28" fmla="*/ 73 w 82"/>
                  <a:gd name="T29" fmla="*/ 7 h 65"/>
                  <a:gd name="T30" fmla="*/ 73 w 82"/>
                  <a:gd name="T31" fmla="*/ 5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65">
                    <a:moveTo>
                      <a:pt x="74" y="3"/>
                    </a:moveTo>
                    <a:cubicBezTo>
                      <a:pt x="63" y="1"/>
                      <a:pt x="52" y="0"/>
                      <a:pt x="41" y="0"/>
                    </a:cubicBezTo>
                    <a:cubicBezTo>
                      <a:pt x="30" y="0"/>
                      <a:pt x="19" y="1"/>
                      <a:pt x="8" y="3"/>
                    </a:cubicBezTo>
                    <a:cubicBezTo>
                      <a:pt x="7" y="4"/>
                      <a:pt x="6" y="5"/>
                      <a:pt x="5" y="6"/>
                    </a:cubicBezTo>
                    <a:cubicBezTo>
                      <a:pt x="0" y="24"/>
                      <a:pt x="0" y="41"/>
                      <a:pt x="5" y="59"/>
                    </a:cubicBezTo>
                    <a:cubicBezTo>
                      <a:pt x="6" y="60"/>
                      <a:pt x="7" y="61"/>
                      <a:pt x="8" y="62"/>
                    </a:cubicBezTo>
                    <a:cubicBezTo>
                      <a:pt x="19" y="64"/>
                      <a:pt x="30" y="65"/>
                      <a:pt x="41" y="65"/>
                    </a:cubicBezTo>
                    <a:cubicBezTo>
                      <a:pt x="52" y="65"/>
                      <a:pt x="63" y="64"/>
                      <a:pt x="74" y="62"/>
                    </a:cubicBezTo>
                    <a:cubicBezTo>
                      <a:pt x="75" y="61"/>
                      <a:pt x="76" y="60"/>
                      <a:pt x="77" y="59"/>
                    </a:cubicBezTo>
                    <a:cubicBezTo>
                      <a:pt x="82" y="41"/>
                      <a:pt x="82" y="24"/>
                      <a:pt x="77" y="6"/>
                    </a:cubicBezTo>
                    <a:cubicBezTo>
                      <a:pt x="76" y="5"/>
                      <a:pt x="75" y="4"/>
                      <a:pt x="74" y="3"/>
                    </a:cubicBezTo>
                    <a:close/>
                    <a:moveTo>
                      <a:pt x="73" y="58"/>
                    </a:moveTo>
                    <a:cubicBezTo>
                      <a:pt x="52" y="62"/>
                      <a:pt x="30" y="62"/>
                      <a:pt x="9" y="58"/>
                    </a:cubicBezTo>
                    <a:cubicBezTo>
                      <a:pt x="4" y="41"/>
                      <a:pt x="4" y="24"/>
                      <a:pt x="9" y="7"/>
                    </a:cubicBezTo>
                    <a:cubicBezTo>
                      <a:pt x="30" y="3"/>
                      <a:pt x="52" y="3"/>
                      <a:pt x="73" y="7"/>
                    </a:cubicBezTo>
                    <a:cubicBezTo>
                      <a:pt x="78" y="24"/>
                      <a:pt x="78" y="41"/>
                      <a:pt x="73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:a16="http://schemas.microsoft.com/office/drawing/2014/main" id="{D298F429-FD58-4F11-8D97-4FE4FCDD1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699" y="394950"/>
                <a:ext cx="409265" cy="311570"/>
              </a:xfrm>
              <a:custGeom>
                <a:avLst/>
                <a:gdLst>
                  <a:gd name="T0" fmla="*/ 125 w 131"/>
                  <a:gd name="T1" fmla="*/ 9 h 100"/>
                  <a:gd name="T2" fmla="*/ 119 w 131"/>
                  <a:gd name="T3" fmla="*/ 3 h 100"/>
                  <a:gd name="T4" fmla="*/ 66 w 131"/>
                  <a:gd name="T5" fmla="*/ 0 h 100"/>
                  <a:gd name="T6" fmla="*/ 13 w 131"/>
                  <a:gd name="T7" fmla="*/ 3 h 100"/>
                  <a:gd name="T8" fmla="*/ 7 w 131"/>
                  <a:gd name="T9" fmla="*/ 9 h 100"/>
                  <a:gd name="T10" fmla="*/ 7 w 131"/>
                  <a:gd name="T11" fmla="*/ 87 h 100"/>
                  <a:gd name="T12" fmla="*/ 13 w 131"/>
                  <a:gd name="T13" fmla="*/ 93 h 100"/>
                  <a:gd name="T14" fmla="*/ 39 w 131"/>
                  <a:gd name="T15" fmla="*/ 95 h 100"/>
                  <a:gd name="T16" fmla="*/ 38 w 131"/>
                  <a:gd name="T17" fmla="*/ 96 h 100"/>
                  <a:gd name="T18" fmla="*/ 66 w 131"/>
                  <a:gd name="T19" fmla="*/ 100 h 100"/>
                  <a:gd name="T20" fmla="*/ 94 w 131"/>
                  <a:gd name="T21" fmla="*/ 96 h 100"/>
                  <a:gd name="T22" fmla="*/ 93 w 131"/>
                  <a:gd name="T23" fmla="*/ 95 h 100"/>
                  <a:gd name="T24" fmla="*/ 119 w 131"/>
                  <a:gd name="T25" fmla="*/ 93 h 100"/>
                  <a:gd name="T26" fmla="*/ 125 w 131"/>
                  <a:gd name="T27" fmla="*/ 87 h 100"/>
                  <a:gd name="T28" fmla="*/ 125 w 131"/>
                  <a:gd name="T29" fmla="*/ 9 h 100"/>
                  <a:gd name="T30" fmla="*/ 118 w 131"/>
                  <a:gd name="T31" fmla="*/ 85 h 100"/>
                  <a:gd name="T32" fmla="*/ 14 w 131"/>
                  <a:gd name="T33" fmla="*/ 85 h 100"/>
                  <a:gd name="T34" fmla="*/ 14 w 131"/>
                  <a:gd name="T35" fmla="*/ 11 h 100"/>
                  <a:gd name="T36" fmla="*/ 118 w 131"/>
                  <a:gd name="T37" fmla="*/ 11 h 100"/>
                  <a:gd name="T38" fmla="*/ 118 w 131"/>
                  <a:gd name="T39" fmla="*/ 8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1" h="100">
                    <a:moveTo>
                      <a:pt x="125" y="9"/>
                    </a:moveTo>
                    <a:cubicBezTo>
                      <a:pt x="125" y="6"/>
                      <a:pt x="122" y="4"/>
                      <a:pt x="119" y="3"/>
                    </a:cubicBezTo>
                    <a:cubicBezTo>
                      <a:pt x="101" y="1"/>
                      <a:pt x="83" y="0"/>
                      <a:pt x="66" y="0"/>
                    </a:cubicBezTo>
                    <a:cubicBezTo>
                      <a:pt x="49" y="0"/>
                      <a:pt x="31" y="1"/>
                      <a:pt x="13" y="3"/>
                    </a:cubicBezTo>
                    <a:cubicBezTo>
                      <a:pt x="10" y="4"/>
                      <a:pt x="7" y="6"/>
                      <a:pt x="7" y="9"/>
                    </a:cubicBezTo>
                    <a:cubicBezTo>
                      <a:pt x="0" y="35"/>
                      <a:pt x="0" y="61"/>
                      <a:pt x="7" y="87"/>
                    </a:cubicBezTo>
                    <a:cubicBezTo>
                      <a:pt x="7" y="90"/>
                      <a:pt x="10" y="92"/>
                      <a:pt x="13" y="93"/>
                    </a:cubicBezTo>
                    <a:cubicBezTo>
                      <a:pt x="22" y="94"/>
                      <a:pt x="30" y="95"/>
                      <a:pt x="39" y="95"/>
                    </a:cubicBezTo>
                    <a:cubicBezTo>
                      <a:pt x="38" y="95"/>
                      <a:pt x="38" y="96"/>
                      <a:pt x="38" y="96"/>
                    </a:cubicBezTo>
                    <a:cubicBezTo>
                      <a:pt x="38" y="98"/>
                      <a:pt x="51" y="100"/>
                      <a:pt x="66" y="100"/>
                    </a:cubicBezTo>
                    <a:cubicBezTo>
                      <a:pt x="81" y="100"/>
                      <a:pt x="94" y="98"/>
                      <a:pt x="94" y="96"/>
                    </a:cubicBezTo>
                    <a:cubicBezTo>
                      <a:pt x="94" y="96"/>
                      <a:pt x="94" y="95"/>
                      <a:pt x="93" y="95"/>
                    </a:cubicBezTo>
                    <a:cubicBezTo>
                      <a:pt x="102" y="95"/>
                      <a:pt x="110" y="94"/>
                      <a:pt x="119" y="93"/>
                    </a:cubicBezTo>
                    <a:cubicBezTo>
                      <a:pt x="122" y="92"/>
                      <a:pt x="125" y="90"/>
                      <a:pt x="125" y="87"/>
                    </a:cubicBezTo>
                    <a:cubicBezTo>
                      <a:pt x="131" y="61"/>
                      <a:pt x="131" y="35"/>
                      <a:pt x="125" y="9"/>
                    </a:cubicBezTo>
                    <a:close/>
                    <a:moveTo>
                      <a:pt x="118" y="85"/>
                    </a:moveTo>
                    <a:cubicBezTo>
                      <a:pt x="83" y="89"/>
                      <a:pt x="49" y="89"/>
                      <a:pt x="14" y="85"/>
                    </a:cubicBezTo>
                    <a:cubicBezTo>
                      <a:pt x="9" y="60"/>
                      <a:pt x="9" y="36"/>
                      <a:pt x="14" y="11"/>
                    </a:cubicBezTo>
                    <a:cubicBezTo>
                      <a:pt x="49" y="7"/>
                      <a:pt x="83" y="7"/>
                      <a:pt x="118" y="11"/>
                    </a:cubicBezTo>
                    <a:cubicBezTo>
                      <a:pt x="123" y="36"/>
                      <a:pt x="123" y="60"/>
                      <a:pt x="118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id="{55571E6D-8A39-41B2-9D0E-2E7A1D2CA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869" y="457000"/>
                <a:ext cx="38287" cy="38287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4 h 12"/>
                  <a:gd name="T12" fmla="*/ 8 w 12"/>
                  <a:gd name="T13" fmla="*/ 6 h 12"/>
                  <a:gd name="T14" fmla="*/ 6 w 12"/>
                  <a:gd name="T15" fmla="*/ 8 h 12"/>
                  <a:gd name="T16" fmla="*/ 4 w 12"/>
                  <a:gd name="T17" fmla="*/ 6 h 12"/>
                  <a:gd name="T18" fmla="*/ 6 w 12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  <a:moveTo>
                      <a:pt x="6" y="4"/>
                    </a:move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47">
                <a:extLst>
                  <a:ext uri="{FF2B5EF4-FFF2-40B4-BE49-F238E27FC236}">
                    <a16:creationId xmlns:a16="http://schemas.microsoft.com/office/drawing/2014/main" id="{BC9068FD-1BD0-434B-9F9F-78E79403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988" y="619386"/>
                <a:ext cx="50168" cy="13202"/>
              </a:xfrm>
              <a:custGeom>
                <a:avLst/>
                <a:gdLst>
                  <a:gd name="T0" fmla="*/ 14 w 16"/>
                  <a:gd name="T1" fmla="*/ 0 h 4"/>
                  <a:gd name="T2" fmla="*/ 2 w 16"/>
                  <a:gd name="T3" fmla="*/ 0 h 4"/>
                  <a:gd name="T4" fmla="*/ 0 w 16"/>
                  <a:gd name="T5" fmla="*/ 2 h 4"/>
                  <a:gd name="T6" fmla="*/ 2 w 16"/>
                  <a:gd name="T7" fmla="*/ 4 h 4"/>
                  <a:gd name="T8" fmla="*/ 14 w 16"/>
                  <a:gd name="T9" fmla="*/ 4 h 4"/>
                  <a:gd name="T10" fmla="*/ 16 w 16"/>
                  <a:gd name="T11" fmla="*/ 2 h 4"/>
                  <a:gd name="T12" fmla="*/ 14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48">
                <a:extLst>
                  <a:ext uri="{FF2B5EF4-FFF2-40B4-BE49-F238E27FC236}">
                    <a16:creationId xmlns:a16="http://schemas.microsoft.com/office/drawing/2014/main" id="{6D7F33B7-6EC4-4456-A211-E40551EA6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869" y="582420"/>
                <a:ext cx="50168" cy="11882"/>
              </a:xfrm>
              <a:custGeom>
                <a:avLst/>
                <a:gdLst>
                  <a:gd name="T0" fmla="*/ 14 w 16"/>
                  <a:gd name="T1" fmla="*/ 0 h 4"/>
                  <a:gd name="T2" fmla="*/ 2 w 16"/>
                  <a:gd name="T3" fmla="*/ 0 h 4"/>
                  <a:gd name="T4" fmla="*/ 0 w 16"/>
                  <a:gd name="T5" fmla="*/ 2 h 4"/>
                  <a:gd name="T6" fmla="*/ 2 w 16"/>
                  <a:gd name="T7" fmla="*/ 4 h 4"/>
                  <a:gd name="T8" fmla="*/ 14 w 16"/>
                  <a:gd name="T9" fmla="*/ 4 h 4"/>
                  <a:gd name="T10" fmla="*/ 16 w 16"/>
                  <a:gd name="T11" fmla="*/ 2 h 4"/>
                  <a:gd name="T12" fmla="*/ 14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49">
                <a:extLst>
                  <a:ext uri="{FF2B5EF4-FFF2-40B4-BE49-F238E27FC236}">
                    <a16:creationId xmlns:a16="http://schemas.microsoft.com/office/drawing/2014/main" id="{78F21C02-9392-4CF1-A068-2C1702756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869" y="544134"/>
                <a:ext cx="50168" cy="13202"/>
              </a:xfrm>
              <a:custGeom>
                <a:avLst/>
                <a:gdLst>
                  <a:gd name="T0" fmla="*/ 14 w 16"/>
                  <a:gd name="T1" fmla="*/ 0 h 4"/>
                  <a:gd name="T2" fmla="*/ 2 w 16"/>
                  <a:gd name="T3" fmla="*/ 0 h 4"/>
                  <a:gd name="T4" fmla="*/ 0 w 16"/>
                  <a:gd name="T5" fmla="*/ 2 h 4"/>
                  <a:gd name="T6" fmla="*/ 2 w 16"/>
                  <a:gd name="T7" fmla="*/ 4 h 4"/>
                  <a:gd name="T8" fmla="*/ 14 w 16"/>
                  <a:gd name="T9" fmla="*/ 4 h 4"/>
                  <a:gd name="T10" fmla="*/ 16 w 16"/>
                  <a:gd name="T11" fmla="*/ 2 h 4"/>
                  <a:gd name="T12" fmla="*/ 14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50">
                <a:extLst>
                  <a:ext uri="{FF2B5EF4-FFF2-40B4-BE49-F238E27FC236}">
                    <a16:creationId xmlns:a16="http://schemas.microsoft.com/office/drawing/2014/main" id="{435D561C-C8D1-4E4B-AE47-CFCD05E8C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636" y="491326"/>
                <a:ext cx="73932" cy="52808"/>
              </a:xfrm>
              <a:custGeom>
                <a:avLst/>
                <a:gdLst>
                  <a:gd name="T0" fmla="*/ 22 w 24"/>
                  <a:gd name="T1" fmla="*/ 0 h 17"/>
                  <a:gd name="T2" fmla="*/ 4 w 24"/>
                  <a:gd name="T3" fmla="*/ 2 h 17"/>
                  <a:gd name="T4" fmla="*/ 1 w 24"/>
                  <a:gd name="T5" fmla="*/ 4 h 17"/>
                  <a:gd name="T6" fmla="*/ 0 w 24"/>
                  <a:gd name="T7" fmla="*/ 15 h 17"/>
                  <a:gd name="T8" fmla="*/ 2 w 24"/>
                  <a:gd name="T9" fmla="*/ 17 h 17"/>
                  <a:gd name="T10" fmla="*/ 4 w 24"/>
                  <a:gd name="T11" fmla="*/ 15 h 17"/>
                  <a:gd name="T12" fmla="*/ 5 w 24"/>
                  <a:gd name="T13" fmla="*/ 7 h 17"/>
                  <a:gd name="T14" fmla="*/ 7 w 24"/>
                  <a:gd name="T15" fmla="*/ 5 h 17"/>
                  <a:gd name="T16" fmla="*/ 22 w 24"/>
                  <a:gd name="T17" fmla="*/ 4 h 17"/>
                  <a:gd name="T18" fmla="*/ 24 w 24"/>
                  <a:gd name="T19" fmla="*/ 2 h 17"/>
                  <a:gd name="T20" fmla="*/ 22 w 24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7">
                    <a:moveTo>
                      <a:pt x="22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1" y="3"/>
                      <a:pt x="1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25">
              <a:extLst>
                <a:ext uri="{FF2B5EF4-FFF2-40B4-BE49-F238E27FC236}">
                  <a16:creationId xmlns:a16="http://schemas.microsoft.com/office/drawing/2014/main" id="{44BDF17B-6ECB-47B9-B33B-60D49EEA0099}"/>
                </a:ext>
              </a:extLst>
            </p:cNvPr>
            <p:cNvGrpSpPr/>
            <p:nvPr/>
          </p:nvGrpSpPr>
          <p:grpSpPr>
            <a:xfrm>
              <a:off x="6379393" y="3206764"/>
              <a:ext cx="205953" cy="300018"/>
              <a:chOff x="4899492" y="2743604"/>
              <a:chExt cx="274604" cy="400024"/>
            </a:xfrm>
            <a:solidFill>
              <a:schemeClr val="accent4"/>
            </a:solidFill>
          </p:grpSpPr>
          <p:sp>
            <p:nvSpPr>
              <p:cNvPr id="43" name="Freeform: Shape 41">
                <a:extLst>
                  <a:ext uri="{FF2B5EF4-FFF2-40B4-BE49-F238E27FC236}">
                    <a16:creationId xmlns:a16="http://schemas.microsoft.com/office/drawing/2014/main" id="{D75C9A21-D288-49A2-A3E8-11DF13E84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492" y="2743604"/>
                <a:ext cx="274604" cy="400024"/>
              </a:xfrm>
              <a:custGeom>
                <a:avLst/>
                <a:gdLst>
                  <a:gd name="T0" fmla="*/ 76 w 88"/>
                  <a:gd name="T1" fmla="*/ 0 h 128"/>
                  <a:gd name="T2" fmla="*/ 12 w 88"/>
                  <a:gd name="T3" fmla="*/ 0 h 128"/>
                  <a:gd name="T4" fmla="*/ 0 w 88"/>
                  <a:gd name="T5" fmla="*/ 12 h 128"/>
                  <a:gd name="T6" fmla="*/ 0 w 88"/>
                  <a:gd name="T7" fmla="*/ 116 h 128"/>
                  <a:gd name="T8" fmla="*/ 12 w 88"/>
                  <a:gd name="T9" fmla="*/ 128 h 128"/>
                  <a:gd name="T10" fmla="*/ 76 w 88"/>
                  <a:gd name="T11" fmla="*/ 128 h 128"/>
                  <a:gd name="T12" fmla="*/ 88 w 88"/>
                  <a:gd name="T13" fmla="*/ 116 h 128"/>
                  <a:gd name="T14" fmla="*/ 88 w 88"/>
                  <a:gd name="T15" fmla="*/ 12 h 128"/>
                  <a:gd name="T16" fmla="*/ 76 w 88"/>
                  <a:gd name="T17" fmla="*/ 0 h 128"/>
                  <a:gd name="T18" fmla="*/ 80 w 88"/>
                  <a:gd name="T19" fmla="*/ 116 h 128"/>
                  <a:gd name="T20" fmla="*/ 76 w 88"/>
                  <a:gd name="T21" fmla="*/ 120 h 128"/>
                  <a:gd name="T22" fmla="*/ 12 w 88"/>
                  <a:gd name="T23" fmla="*/ 120 h 128"/>
                  <a:gd name="T24" fmla="*/ 8 w 88"/>
                  <a:gd name="T25" fmla="*/ 116 h 128"/>
                  <a:gd name="T26" fmla="*/ 8 w 88"/>
                  <a:gd name="T27" fmla="*/ 108 h 128"/>
                  <a:gd name="T28" fmla="*/ 80 w 88"/>
                  <a:gd name="T29" fmla="*/ 108 h 128"/>
                  <a:gd name="T30" fmla="*/ 80 w 88"/>
                  <a:gd name="T31" fmla="*/ 116 h 128"/>
                  <a:gd name="T32" fmla="*/ 80 w 88"/>
                  <a:gd name="T33" fmla="*/ 104 h 128"/>
                  <a:gd name="T34" fmla="*/ 8 w 88"/>
                  <a:gd name="T35" fmla="*/ 104 h 128"/>
                  <a:gd name="T36" fmla="*/ 8 w 88"/>
                  <a:gd name="T37" fmla="*/ 24 h 128"/>
                  <a:gd name="T38" fmla="*/ 80 w 88"/>
                  <a:gd name="T39" fmla="*/ 24 h 128"/>
                  <a:gd name="T40" fmla="*/ 80 w 88"/>
                  <a:gd name="T41" fmla="*/ 104 h 128"/>
                  <a:gd name="T42" fmla="*/ 80 w 88"/>
                  <a:gd name="T43" fmla="*/ 20 h 128"/>
                  <a:gd name="T44" fmla="*/ 8 w 88"/>
                  <a:gd name="T45" fmla="*/ 20 h 128"/>
                  <a:gd name="T46" fmla="*/ 8 w 88"/>
                  <a:gd name="T47" fmla="*/ 12 h 128"/>
                  <a:gd name="T48" fmla="*/ 12 w 88"/>
                  <a:gd name="T49" fmla="*/ 8 h 128"/>
                  <a:gd name="T50" fmla="*/ 76 w 88"/>
                  <a:gd name="T51" fmla="*/ 8 h 128"/>
                  <a:gd name="T52" fmla="*/ 80 w 88"/>
                  <a:gd name="T53" fmla="*/ 12 h 128"/>
                  <a:gd name="T54" fmla="*/ 80 w 88"/>
                  <a:gd name="T55" fmla="*/ 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128">
                    <a:moveTo>
                      <a:pt x="7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83" y="128"/>
                      <a:pt x="88" y="123"/>
                      <a:pt x="88" y="116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lose/>
                    <a:moveTo>
                      <a:pt x="80" y="116"/>
                    </a:moveTo>
                    <a:cubicBezTo>
                      <a:pt x="80" y="118"/>
                      <a:pt x="78" y="120"/>
                      <a:pt x="76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80" y="108"/>
                      <a:pt x="80" y="108"/>
                      <a:pt x="80" y="108"/>
                    </a:cubicBezTo>
                    <a:lnTo>
                      <a:pt x="80" y="116"/>
                    </a:lnTo>
                    <a:close/>
                    <a:moveTo>
                      <a:pt x="80" y="104"/>
                    </a:moveTo>
                    <a:cubicBezTo>
                      <a:pt x="8" y="104"/>
                      <a:pt x="8" y="104"/>
                      <a:pt x="8" y="10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0" y="24"/>
                      <a:pt x="80" y="24"/>
                      <a:pt x="80" y="24"/>
                    </a:cubicBezTo>
                    <a:lnTo>
                      <a:pt x="80" y="104"/>
                    </a:lnTo>
                    <a:close/>
                    <a:moveTo>
                      <a:pt x="80" y="20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8" y="8"/>
                      <a:pt x="80" y="10"/>
                      <a:pt x="80" y="12"/>
                    </a:cubicBezTo>
                    <a:lnTo>
                      <a:pt x="8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42">
                <a:extLst>
                  <a:ext uri="{FF2B5EF4-FFF2-40B4-BE49-F238E27FC236}">
                    <a16:creationId xmlns:a16="http://schemas.microsoft.com/office/drawing/2014/main" id="{5A59F0E0-24F0-4AE3-AD80-E77F51624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1709" y="2780570"/>
                <a:ext cx="50168" cy="13202"/>
              </a:xfrm>
              <a:custGeom>
                <a:avLst/>
                <a:gdLst>
                  <a:gd name="T0" fmla="*/ 16 w 16"/>
                  <a:gd name="T1" fmla="*/ 2 h 4"/>
                  <a:gd name="T2" fmla="*/ 14 w 16"/>
                  <a:gd name="T3" fmla="*/ 4 h 4"/>
                  <a:gd name="T4" fmla="*/ 2 w 16"/>
                  <a:gd name="T5" fmla="*/ 4 h 4"/>
                  <a:gd name="T6" fmla="*/ 0 w 16"/>
                  <a:gd name="T7" fmla="*/ 2 h 4"/>
                  <a:gd name="T8" fmla="*/ 0 w 16"/>
                  <a:gd name="T9" fmla="*/ 2 h 4"/>
                  <a:gd name="T10" fmla="*/ 2 w 16"/>
                  <a:gd name="T11" fmla="*/ 0 h 4"/>
                  <a:gd name="T12" fmla="*/ 14 w 16"/>
                  <a:gd name="T13" fmla="*/ 0 h 4"/>
                  <a:gd name="T14" fmla="*/ 16 w 1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2"/>
                    </a:moveTo>
                    <a:cubicBezTo>
                      <a:pt x="16" y="3"/>
                      <a:pt x="15" y="4"/>
                      <a:pt x="1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3">
                <a:extLst>
                  <a:ext uri="{FF2B5EF4-FFF2-40B4-BE49-F238E27FC236}">
                    <a16:creationId xmlns:a16="http://schemas.microsoft.com/office/drawing/2014/main" id="{4F8336F1-BE8B-4BC0-9758-56437DC39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3591" y="3093459"/>
                <a:ext cx="25084" cy="11882"/>
              </a:xfrm>
              <a:custGeom>
                <a:avLst/>
                <a:gdLst>
                  <a:gd name="T0" fmla="*/ 8 w 8"/>
                  <a:gd name="T1" fmla="*/ 2 h 4"/>
                  <a:gd name="T2" fmla="*/ 6 w 8"/>
                  <a:gd name="T3" fmla="*/ 4 h 4"/>
                  <a:gd name="T4" fmla="*/ 2 w 8"/>
                  <a:gd name="T5" fmla="*/ 4 h 4"/>
                  <a:gd name="T6" fmla="*/ 0 w 8"/>
                  <a:gd name="T7" fmla="*/ 2 h 4"/>
                  <a:gd name="T8" fmla="*/ 0 w 8"/>
                  <a:gd name="T9" fmla="*/ 2 h 4"/>
                  <a:gd name="T10" fmla="*/ 2 w 8"/>
                  <a:gd name="T11" fmla="*/ 0 h 4"/>
                  <a:gd name="T12" fmla="*/ 6 w 8"/>
                  <a:gd name="T13" fmla="*/ 0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3"/>
                      <a:pt x="7" y="4"/>
                      <a:pt x="6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26">
              <a:extLst>
                <a:ext uri="{FF2B5EF4-FFF2-40B4-BE49-F238E27FC236}">
                  <a16:creationId xmlns:a16="http://schemas.microsoft.com/office/drawing/2014/main" id="{97C6DA34-CA6E-445C-A340-B5C4E39841B6}"/>
                </a:ext>
              </a:extLst>
            </p:cNvPr>
            <p:cNvGrpSpPr/>
            <p:nvPr/>
          </p:nvGrpSpPr>
          <p:grpSpPr>
            <a:xfrm>
              <a:off x="2516617" y="1201676"/>
              <a:ext cx="302193" cy="302193"/>
              <a:chOff x="837205" y="3542332"/>
              <a:chExt cx="400024" cy="400024"/>
            </a:xfrm>
            <a:solidFill>
              <a:schemeClr val="accent5"/>
            </a:solidFill>
          </p:grpSpPr>
          <p:sp>
            <p:nvSpPr>
              <p:cNvPr id="30" name="Freeform: Shape 28">
                <a:extLst>
                  <a:ext uri="{FF2B5EF4-FFF2-40B4-BE49-F238E27FC236}">
                    <a16:creationId xmlns:a16="http://schemas.microsoft.com/office/drawing/2014/main" id="{0BE60560-7283-4377-9806-1B95153F2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05" y="3542332"/>
                <a:ext cx="400024" cy="400024"/>
              </a:xfrm>
              <a:custGeom>
                <a:avLst/>
                <a:gdLst>
                  <a:gd name="T0" fmla="*/ 116 w 128"/>
                  <a:gd name="T1" fmla="*/ 0 h 128"/>
                  <a:gd name="T2" fmla="*/ 28 w 128"/>
                  <a:gd name="T3" fmla="*/ 0 h 128"/>
                  <a:gd name="T4" fmla="*/ 16 w 128"/>
                  <a:gd name="T5" fmla="*/ 12 h 128"/>
                  <a:gd name="T6" fmla="*/ 16 w 128"/>
                  <a:gd name="T7" fmla="*/ 20 h 128"/>
                  <a:gd name="T8" fmla="*/ 12 w 128"/>
                  <a:gd name="T9" fmla="*/ 20 h 128"/>
                  <a:gd name="T10" fmla="*/ 0 w 128"/>
                  <a:gd name="T11" fmla="*/ 32 h 128"/>
                  <a:gd name="T12" fmla="*/ 0 w 128"/>
                  <a:gd name="T13" fmla="*/ 112 h 128"/>
                  <a:gd name="T14" fmla="*/ 16 w 128"/>
                  <a:gd name="T15" fmla="*/ 128 h 128"/>
                  <a:gd name="T16" fmla="*/ 112 w 128"/>
                  <a:gd name="T17" fmla="*/ 128 h 128"/>
                  <a:gd name="T18" fmla="*/ 128 w 128"/>
                  <a:gd name="T19" fmla="*/ 112 h 128"/>
                  <a:gd name="T20" fmla="*/ 128 w 128"/>
                  <a:gd name="T21" fmla="*/ 12 h 128"/>
                  <a:gd name="T22" fmla="*/ 116 w 128"/>
                  <a:gd name="T23" fmla="*/ 0 h 128"/>
                  <a:gd name="T24" fmla="*/ 120 w 128"/>
                  <a:gd name="T25" fmla="*/ 112 h 128"/>
                  <a:gd name="T26" fmla="*/ 112 w 128"/>
                  <a:gd name="T27" fmla="*/ 120 h 128"/>
                  <a:gd name="T28" fmla="*/ 16 w 128"/>
                  <a:gd name="T29" fmla="*/ 120 h 128"/>
                  <a:gd name="T30" fmla="*/ 8 w 128"/>
                  <a:gd name="T31" fmla="*/ 112 h 128"/>
                  <a:gd name="T32" fmla="*/ 8 w 128"/>
                  <a:gd name="T33" fmla="*/ 32 h 128"/>
                  <a:gd name="T34" fmla="*/ 12 w 128"/>
                  <a:gd name="T35" fmla="*/ 28 h 128"/>
                  <a:gd name="T36" fmla="*/ 16 w 128"/>
                  <a:gd name="T37" fmla="*/ 28 h 128"/>
                  <a:gd name="T38" fmla="*/ 16 w 128"/>
                  <a:gd name="T39" fmla="*/ 108 h 128"/>
                  <a:gd name="T40" fmla="*/ 20 w 128"/>
                  <a:gd name="T41" fmla="*/ 112 h 128"/>
                  <a:gd name="T42" fmla="*/ 24 w 128"/>
                  <a:gd name="T43" fmla="*/ 108 h 128"/>
                  <a:gd name="T44" fmla="*/ 24 w 128"/>
                  <a:gd name="T45" fmla="*/ 12 h 128"/>
                  <a:gd name="T46" fmla="*/ 28 w 128"/>
                  <a:gd name="T47" fmla="*/ 8 h 128"/>
                  <a:gd name="T48" fmla="*/ 116 w 128"/>
                  <a:gd name="T49" fmla="*/ 8 h 128"/>
                  <a:gd name="T50" fmla="*/ 120 w 128"/>
                  <a:gd name="T51" fmla="*/ 12 h 128"/>
                  <a:gd name="T52" fmla="*/ 120 w 128"/>
                  <a:gd name="T53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8" h="128">
                    <a:moveTo>
                      <a:pt x="11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1" y="0"/>
                      <a:pt x="16" y="5"/>
                      <a:pt x="16" y="1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5" y="20"/>
                      <a:pt x="0" y="25"/>
                      <a:pt x="0" y="3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21" y="128"/>
                      <a:pt x="128" y="121"/>
                      <a:pt x="128" y="1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5"/>
                      <a:pt x="123" y="0"/>
                      <a:pt x="116" y="0"/>
                    </a:cubicBezTo>
                    <a:close/>
                    <a:moveTo>
                      <a:pt x="120" y="112"/>
                    </a:moveTo>
                    <a:cubicBezTo>
                      <a:pt x="120" y="116"/>
                      <a:pt x="116" y="120"/>
                      <a:pt x="112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0"/>
                      <a:pt x="10" y="28"/>
                      <a:pt x="12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10"/>
                      <a:pt x="18" y="112"/>
                      <a:pt x="20" y="112"/>
                    </a:cubicBezTo>
                    <a:cubicBezTo>
                      <a:pt x="22" y="112"/>
                      <a:pt x="24" y="110"/>
                      <a:pt x="24" y="10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0"/>
                      <a:pt x="26" y="8"/>
                      <a:pt x="28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8" y="8"/>
                      <a:pt x="120" y="10"/>
                      <a:pt x="120" y="12"/>
                    </a:cubicBezTo>
                    <a:lnTo>
                      <a:pt x="12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C4D7A12B-9FDE-437A-B254-E2BC7C13C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843" y="3692836"/>
                <a:ext cx="112218" cy="11882"/>
              </a:xfrm>
              <a:custGeom>
                <a:avLst/>
                <a:gdLst>
                  <a:gd name="T0" fmla="*/ 2 w 36"/>
                  <a:gd name="T1" fmla="*/ 4 h 4"/>
                  <a:gd name="T2" fmla="*/ 34 w 36"/>
                  <a:gd name="T3" fmla="*/ 4 h 4"/>
                  <a:gd name="T4" fmla="*/ 36 w 36"/>
                  <a:gd name="T5" fmla="*/ 2 h 4"/>
                  <a:gd name="T6" fmla="*/ 34 w 36"/>
                  <a:gd name="T7" fmla="*/ 0 h 4"/>
                  <a:gd name="T8" fmla="*/ 2 w 36"/>
                  <a:gd name="T9" fmla="*/ 0 h 4"/>
                  <a:gd name="T10" fmla="*/ 0 w 36"/>
                  <a:gd name="T11" fmla="*/ 2 h 4"/>
                  <a:gd name="T12" fmla="*/ 2 w 3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2" y="4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0">
                <a:extLst>
                  <a:ext uri="{FF2B5EF4-FFF2-40B4-BE49-F238E27FC236}">
                    <a16:creationId xmlns:a16="http://schemas.microsoft.com/office/drawing/2014/main" id="{8B7A203B-F506-4738-A7AC-B9FA1FEEB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843" y="3655870"/>
                <a:ext cx="112218" cy="11882"/>
              </a:xfrm>
              <a:custGeom>
                <a:avLst/>
                <a:gdLst>
                  <a:gd name="T0" fmla="*/ 2 w 36"/>
                  <a:gd name="T1" fmla="*/ 4 h 4"/>
                  <a:gd name="T2" fmla="*/ 34 w 36"/>
                  <a:gd name="T3" fmla="*/ 4 h 4"/>
                  <a:gd name="T4" fmla="*/ 36 w 36"/>
                  <a:gd name="T5" fmla="*/ 2 h 4"/>
                  <a:gd name="T6" fmla="*/ 34 w 36"/>
                  <a:gd name="T7" fmla="*/ 0 h 4"/>
                  <a:gd name="T8" fmla="*/ 2 w 36"/>
                  <a:gd name="T9" fmla="*/ 0 h 4"/>
                  <a:gd name="T10" fmla="*/ 0 w 36"/>
                  <a:gd name="T11" fmla="*/ 2 h 4"/>
                  <a:gd name="T12" fmla="*/ 2 w 3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2" y="4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1">
                <a:extLst>
                  <a:ext uri="{FF2B5EF4-FFF2-40B4-BE49-F238E27FC236}">
                    <a16:creationId xmlns:a16="http://schemas.microsoft.com/office/drawing/2014/main" id="{A7FB8345-8D81-4858-9642-178F6D61E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843" y="3617583"/>
                <a:ext cx="112218" cy="13202"/>
              </a:xfrm>
              <a:custGeom>
                <a:avLst/>
                <a:gdLst>
                  <a:gd name="T0" fmla="*/ 2 w 36"/>
                  <a:gd name="T1" fmla="*/ 4 h 4"/>
                  <a:gd name="T2" fmla="*/ 34 w 36"/>
                  <a:gd name="T3" fmla="*/ 4 h 4"/>
                  <a:gd name="T4" fmla="*/ 36 w 36"/>
                  <a:gd name="T5" fmla="*/ 2 h 4"/>
                  <a:gd name="T6" fmla="*/ 34 w 36"/>
                  <a:gd name="T7" fmla="*/ 0 h 4"/>
                  <a:gd name="T8" fmla="*/ 2 w 36"/>
                  <a:gd name="T9" fmla="*/ 0 h 4"/>
                  <a:gd name="T10" fmla="*/ 0 w 36"/>
                  <a:gd name="T11" fmla="*/ 2 h 4"/>
                  <a:gd name="T12" fmla="*/ 2 w 3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2" y="4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2">
                <a:extLst>
                  <a:ext uri="{FF2B5EF4-FFF2-40B4-BE49-F238E27FC236}">
                    <a16:creationId xmlns:a16="http://schemas.microsoft.com/office/drawing/2014/main" id="{7B685249-357F-4C30-A223-D8C077E32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41" y="3880306"/>
                <a:ext cx="112218" cy="11882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3">
                <a:extLst>
                  <a:ext uri="{FF2B5EF4-FFF2-40B4-BE49-F238E27FC236}">
                    <a16:creationId xmlns:a16="http://schemas.microsoft.com/office/drawing/2014/main" id="{C37FE603-23CC-44A1-9FD6-ACB9DDBAB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41" y="3843340"/>
                <a:ext cx="112218" cy="11882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4">
                <a:extLst>
                  <a:ext uri="{FF2B5EF4-FFF2-40B4-BE49-F238E27FC236}">
                    <a16:creationId xmlns:a16="http://schemas.microsoft.com/office/drawing/2014/main" id="{619B41DB-C27F-4A5C-B19B-9C54B05C5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41" y="3805053"/>
                <a:ext cx="112218" cy="13202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5">
                <a:extLst>
                  <a:ext uri="{FF2B5EF4-FFF2-40B4-BE49-F238E27FC236}">
                    <a16:creationId xmlns:a16="http://schemas.microsoft.com/office/drawing/2014/main" id="{BFD20896-FBF2-420D-8992-15F93FDFA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843" y="3880306"/>
                <a:ext cx="112218" cy="11882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:a16="http://schemas.microsoft.com/office/drawing/2014/main" id="{8BA4AFE8-A3AB-4588-B171-243EEBB40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843" y="3843340"/>
                <a:ext cx="112218" cy="11882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:a16="http://schemas.microsoft.com/office/drawing/2014/main" id="{67939874-4323-4F09-996A-E588EBF70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843" y="3805053"/>
                <a:ext cx="112218" cy="13202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38">
                <a:extLst>
                  <a:ext uri="{FF2B5EF4-FFF2-40B4-BE49-F238E27FC236}">
                    <a16:creationId xmlns:a16="http://schemas.microsoft.com/office/drawing/2014/main" id="{721CA760-6AE1-4788-ADC8-F378E3A6A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41" y="3729802"/>
                <a:ext cx="249520" cy="13202"/>
              </a:xfrm>
              <a:custGeom>
                <a:avLst/>
                <a:gdLst>
                  <a:gd name="T0" fmla="*/ 78 w 80"/>
                  <a:gd name="T1" fmla="*/ 0 h 4"/>
                  <a:gd name="T2" fmla="*/ 2 w 80"/>
                  <a:gd name="T3" fmla="*/ 0 h 4"/>
                  <a:gd name="T4" fmla="*/ 0 w 80"/>
                  <a:gd name="T5" fmla="*/ 2 h 4"/>
                  <a:gd name="T6" fmla="*/ 2 w 80"/>
                  <a:gd name="T7" fmla="*/ 4 h 4"/>
                  <a:gd name="T8" fmla="*/ 78 w 80"/>
                  <a:gd name="T9" fmla="*/ 4 h 4"/>
                  <a:gd name="T10" fmla="*/ 80 w 80"/>
                  <a:gd name="T11" fmla="*/ 2 h 4"/>
                  <a:gd name="T12" fmla="*/ 78 w 8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7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:a16="http://schemas.microsoft.com/office/drawing/2014/main" id="{0E154A2B-5019-459B-9138-B0314D0A2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41" y="3768087"/>
                <a:ext cx="249520" cy="11882"/>
              </a:xfrm>
              <a:custGeom>
                <a:avLst/>
                <a:gdLst>
                  <a:gd name="T0" fmla="*/ 78 w 80"/>
                  <a:gd name="T1" fmla="*/ 0 h 4"/>
                  <a:gd name="T2" fmla="*/ 2 w 80"/>
                  <a:gd name="T3" fmla="*/ 0 h 4"/>
                  <a:gd name="T4" fmla="*/ 0 w 80"/>
                  <a:gd name="T5" fmla="*/ 2 h 4"/>
                  <a:gd name="T6" fmla="*/ 2 w 80"/>
                  <a:gd name="T7" fmla="*/ 4 h 4"/>
                  <a:gd name="T8" fmla="*/ 78 w 80"/>
                  <a:gd name="T9" fmla="*/ 4 h 4"/>
                  <a:gd name="T10" fmla="*/ 80 w 80"/>
                  <a:gd name="T11" fmla="*/ 2 h 4"/>
                  <a:gd name="T12" fmla="*/ 78 w 8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7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:a16="http://schemas.microsoft.com/office/drawing/2014/main" id="{E527DA84-5F45-4668-BB6E-5D8EA422F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41" y="3592500"/>
                <a:ext cx="112218" cy="112218"/>
              </a:xfrm>
              <a:custGeom>
                <a:avLst/>
                <a:gdLst>
                  <a:gd name="T0" fmla="*/ 4 w 36"/>
                  <a:gd name="T1" fmla="*/ 36 h 36"/>
                  <a:gd name="T2" fmla="*/ 32 w 36"/>
                  <a:gd name="T3" fmla="*/ 36 h 36"/>
                  <a:gd name="T4" fmla="*/ 36 w 36"/>
                  <a:gd name="T5" fmla="*/ 32 h 36"/>
                  <a:gd name="T6" fmla="*/ 36 w 36"/>
                  <a:gd name="T7" fmla="*/ 4 h 36"/>
                  <a:gd name="T8" fmla="*/ 32 w 36"/>
                  <a:gd name="T9" fmla="*/ 0 h 36"/>
                  <a:gd name="T10" fmla="*/ 4 w 36"/>
                  <a:gd name="T11" fmla="*/ 0 h 36"/>
                  <a:gd name="T12" fmla="*/ 0 w 36"/>
                  <a:gd name="T13" fmla="*/ 4 h 36"/>
                  <a:gd name="T14" fmla="*/ 0 w 36"/>
                  <a:gd name="T15" fmla="*/ 32 h 36"/>
                  <a:gd name="T16" fmla="*/ 4 w 36"/>
                  <a:gd name="T17" fmla="*/ 36 h 36"/>
                  <a:gd name="T18" fmla="*/ 8 w 36"/>
                  <a:gd name="T19" fmla="*/ 8 h 36"/>
                  <a:gd name="T20" fmla="*/ 28 w 36"/>
                  <a:gd name="T21" fmla="*/ 8 h 36"/>
                  <a:gd name="T22" fmla="*/ 28 w 36"/>
                  <a:gd name="T23" fmla="*/ 28 h 36"/>
                  <a:gd name="T24" fmla="*/ 8 w 36"/>
                  <a:gd name="T25" fmla="*/ 28 h 36"/>
                  <a:gd name="T26" fmla="*/ 8 w 36"/>
                  <a:gd name="T27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6">
                    <a:moveTo>
                      <a:pt x="4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6"/>
                      <a:pt x="36" y="34"/>
                      <a:pt x="36" y="32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2" y="36"/>
                      <a:pt x="4" y="36"/>
                    </a:cubicBezTo>
                    <a:close/>
                    <a:moveTo>
                      <a:pt x="8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8" y="28"/>
                      <a:pt x="8" y="28"/>
                      <a:pt x="8" y="2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id="{E696D9F1-7DFA-4534-848E-9E3D5A308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228" y="3498984"/>
              <a:ext cx="233191" cy="266630"/>
            </a:xfrm>
            <a:custGeom>
              <a:avLst/>
              <a:gdLst>
                <a:gd name="T0" fmla="*/ 104 w 112"/>
                <a:gd name="T1" fmla="*/ 20 h 128"/>
                <a:gd name="T2" fmla="*/ 100 w 112"/>
                <a:gd name="T3" fmla="*/ 5 h 128"/>
                <a:gd name="T4" fmla="*/ 92 w 112"/>
                <a:gd name="T5" fmla="*/ 0 h 128"/>
                <a:gd name="T6" fmla="*/ 20 w 112"/>
                <a:gd name="T7" fmla="*/ 0 h 128"/>
                <a:gd name="T8" fmla="*/ 12 w 112"/>
                <a:gd name="T9" fmla="*/ 5 h 128"/>
                <a:gd name="T10" fmla="*/ 8 w 112"/>
                <a:gd name="T11" fmla="*/ 20 h 128"/>
                <a:gd name="T12" fmla="*/ 0 w 112"/>
                <a:gd name="T13" fmla="*/ 28 h 128"/>
                <a:gd name="T14" fmla="*/ 0 w 112"/>
                <a:gd name="T15" fmla="*/ 40 h 128"/>
                <a:gd name="T16" fmla="*/ 8 w 112"/>
                <a:gd name="T17" fmla="*/ 48 h 128"/>
                <a:gd name="T18" fmla="*/ 12 w 112"/>
                <a:gd name="T19" fmla="*/ 48 h 128"/>
                <a:gd name="T20" fmla="*/ 12 w 112"/>
                <a:gd name="T21" fmla="*/ 49 h 128"/>
                <a:gd name="T22" fmla="*/ 20 w 112"/>
                <a:gd name="T23" fmla="*/ 121 h 128"/>
                <a:gd name="T24" fmla="*/ 28 w 112"/>
                <a:gd name="T25" fmla="*/ 128 h 128"/>
                <a:gd name="T26" fmla="*/ 84 w 112"/>
                <a:gd name="T27" fmla="*/ 128 h 128"/>
                <a:gd name="T28" fmla="*/ 92 w 112"/>
                <a:gd name="T29" fmla="*/ 121 h 128"/>
                <a:gd name="T30" fmla="*/ 100 w 112"/>
                <a:gd name="T31" fmla="*/ 49 h 128"/>
                <a:gd name="T32" fmla="*/ 100 w 112"/>
                <a:gd name="T33" fmla="*/ 48 h 128"/>
                <a:gd name="T34" fmla="*/ 104 w 112"/>
                <a:gd name="T35" fmla="*/ 48 h 128"/>
                <a:gd name="T36" fmla="*/ 112 w 112"/>
                <a:gd name="T37" fmla="*/ 40 h 128"/>
                <a:gd name="T38" fmla="*/ 112 w 112"/>
                <a:gd name="T39" fmla="*/ 28 h 128"/>
                <a:gd name="T40" fmla="*/ 104 w 112"/>
                <a:gd name="T41" fmla="*/ 20 h 128"/>
                <a:gd name="T42" fmla="*/ 20 w 112"/>
                <a:gd name="T43" fmla="*/ 8 h 128"/>
                <a:gd name="T44" fmla="*/ 92 w 112"/>
                <a:gd name="T45" fmla="*/ 8 h 128"/>
                <a:gd name="T46" fmla="*/ 96 w 112"/>
                <a:gd name="T47" fmla="*/ 20 h 128"/>
                <a:gd name="T48" fmla="*/ 16 w 112"/>
                <a:gd name="T49" fmla="*/ 20 h 128"/>
                <a:gd name="T50" fmla="*/ 20 w 112"/>
                <a:gd name="T51" fmla="*/ 8 h 128"/>
                <a:gd name="T52" fmla="*/ 28 w 112"/>
                <a:gd name="T53" fmla="*/ 120 h 128"/>
                <a:gd name="T54" fmla="*/ 27 w 112"/>
                <a:gd name="T55" fmla="*/ 108 h 128"/>
                <a:gd name="T56" fmla="*/ 85 w 112"/>
                <a:gd name="T57" fmla="*/ 108 h 128"/>
                <a:gd name="T58" fmla="*/ 84 w 112"/>
                <a:gd name="T59" fmla="*/ 120 h 128"/>
                <a:gd name="T60" fmla="*/ 28 w 112"/>
                <a:gd name="T61" fmla="*/ 120 h 128"/>
                <a:gd name="T62" fmla="*/ 86 w 112"/>
                <a:gd name="T63" fmla="*/ 104 h 128"/>
                <a:gd name="T64" fmla="*/ 26 w 112"/>
                <a:gd name="T65" fmla="*/ 104 h 128"/>
                <a:gd name="T66" fmla="*/ 22 w 112"/>
                <a:gd name="T67" fmla="*/ 64 h 128"/>
                <a:gd name="T68" fmla="*/ 90 w 112"/>
                <a:gd name="T69" fmla="*/ 64 h 128"/>
                <a:gd name="T70" fmla="*/ 86 w 112"/>
                <a:gd name="T71" fmla="*/ 104 h 128"/>
                <a:gd name="T72" fmla="*/ 91 w 112"/>
                <a:gd name="T73" fmla="*/ 60 h 128"/>
                <a:gd name="T74" fmla="*/ 21 w 112"/>
                <a:gd name="T75" fmla="*/ 60 h 128"/>
                <a:gd name="T76" fmla="*/ 20 w 112"/>
                <a:gd name="T77" fmla="*/ 48 h 128"/>
                <a:gd name="T78" fmla="*/ 92 w 112"/>
                <a:gd name="T79" fmla="*/ 48 h 128"/>
                <a:gd name="T80" fmla="*/ 91 w 112"/>
                <a:gd name="T81" fmla="*/ 60 h 128"/>
                <a:gd name="T82" fmla="*/ 104 w 112"/>
                <a:gd name="T83" fmla="*/ 40 h 128"/>
                <a:gd name="T84" fmla="*/ 8 w 112"/>
                <a:gd name="T85" fmla="*/ 40 h 128"/>
                <a:gd name="T86" fmla="*/ 8 w 112"/>
                <a:gd name="T87" fmla="*/ 28 h 128"/>
                <a:gd name="T88" fmla="*/ 104 w 112"/>
                <a:gd name="T89" fmla="*/ 28 h 128"/>
                <a:gd name="T90" fmla="*/ 104 w 112"/>
                <a:gd name="T91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" h="128">
                  <a:moveTo>
                    <a:pt x="104" y="20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99" y="2"/>
                    <a:pt x="95" y="0"/>
                    <a:pt x="9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3" y="2"/>
                    <a:pt x="12" y="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5"/>
                    <a:pt x="24" y="128"/>
                    <a:pt x="28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88" y="128"/>
                    <a:pt x="92" y="125"/>
                    <a:pt x="92" y="121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8"/>
                    <a:pt x="100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8" y="48"/>
                    <a:pt x="112" y="44"/>
                    <a:pt x="112" y="40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4"/>
                    <a:pt x="109" y="20"/>
                    <a:pt x="104" y="20"/>
                  </a:cubicBezTo>
                  <a:close/>
                  <a:moveTo>
                    <a:pt x="20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20" y="8"/>
                  </a:lnTo>
                  <a:close/>
                  <a:moveTo>
                    <a:pt x="28" y="120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20"/>
                    <a:pt x="84" y="120"/>
                    <a:pt x="84" y="120"/>
                  </a:cubicBezTo>
                  <a:lnTo>
                    <a:pt x="28" y="120"/>
                  </a:lnTo>
                  <a:close/>
                  <a:moveTo>
                    <a:pt x="86" y="104"/>
                  </a:moveTo>
                  <a:cubicBezTo>
                    <a:pt x="26" y="104"/>
                    <a:pt x="26" y="104"/>
                    <a:pt x="26" y="10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90" y="64"/>
                    <a:pt x="90" y="64"/>
                    <a:pt x="90" y="64"/>
                  </a:cubicBezTo>
                  <a:lnTo>
                    <a:pt x="86" y="104"/>
                  </a:lnTo>
                  <a:close/>
                  <a:moveTo>
                    <a:pt x="91" y="60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91" y="60"/>
                  </a:lnTo>
                  <a:close/>
                  <a:moveTo>
                    <a:pt x="104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4" y="28"/>
                    <a:pt x="104" y="28"/>
                    <a:pt x="104" y="28"/>
                  </a:cubicBezTo>
                  <a:lnTo>
                    <a:pt x="104" y="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71" name="图片 70">
            <a:extLst>
              <a:ext uri="{FF2B5EF4-FFF2-40B4-BE49-F238E27FC236}">
                <a16:creationId xmlns:a16="http://schemas.microsoft.com/office/drawing/2014/main" id="{BDE8C0A4-3BF5-4E3C-BD37-AA7E67A02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10F1EC10-5152-47B6-B280-8A270DF2A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283" y="1302890"/>
            <a:ext cx="4298000" cy="3129606"/>
            <a:chOff x="4269283" y="1302890"/>
            <a:chExt cx="4298000" cy="3129606"/>
          </a:xfrm>
        </p:grpSpPr>
        <p:grpSp>
          <p:nvGrpSpPr>
            <p:cNvPr id="4" name="Group 1"/>
            <p:cNvGrpSpPr/>
            <p:nvPr/>
          </p:nvGrpSpPr>
          <p:grpSpPr>
            <a:xfrm rot="10800000">
              <a:off x="4269283" y="1307819"/>
              <a:ext cx="4298000" cy="3124677"/>
              <a:chOff x="220483" y="1892137"/>
              <a:chExt cx="5730667" cy="4166236"/>
            </a:xfrm>
          </p:grpSpPr>
          <p:sp>
            <p:nvSpPr>
              <p:cNvPr id="53" name="Freeform: Shape 2"/>
              <p:cNvSpPr>
                <a:spLocks/>
              </p:cNvSpPr>
              <p:nvPr/>
            </p:nvSpPr>
            <p:spPr bwMode="auto">
              <a:xfrm>
                <a:off x="2139373" y="2067351"/>
                <a:ext cx="1393977" cy="1404782"/>
              </a:xfrm>
              <a:custGeom>
                <a:avLst/>
                <a:gdLst>
                  <a:gd name="T0" fmla="*/ 0 w 163"/>
                  <a:gd name="T1" fmla="*/ 0 h 164"/>
                  <a:gd name="T2" fmla="*/ 45 w 163"/>
                  <a:gd name="T3" fmla="*/ 164 h 164"/>
                  <a:gd name="T4" fmla="*/ 96 w 163"/>
                  <a:gd name="T5" fmla="*/ 71 h 164"/>
                  <a:gd name="T6" fmla="*/ 163 w 163"/>
                  <a:gd name="T7" fmla="*/ 0 h 164"/>
                  <a:gd name="T8" fmla="*/ 0 w 163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64">
                    <a:moveTo>
                      <a:pt x="0" y="0"/>
                    </a:moveTo>
                    <a:cubicBezTo>
                      <a:pt x="45" y="164"/>
                      <a:pt x="45" y="164"/>
                      <a:pt x="45" y="164"/>
                    </a:cubicBezTo>
                    <a:cubicBezTo>
                      <a:pt x="52" y="145"/>
                      <a:pt x="87" y="87"/>
                      <a:pt x="96" y="71"/>
                    </a:cubicBezTo>
                    <a:cubicBezTo>
                      <a:pt x="126" y="16"/>
                      <a:pt x="163" y="0"/>
                      <a:pt x="16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3"/>
              <p:cNvSpPr/>
              <p:nvPr/>
            </p:nvSpPr>
            <p:spPr>
              <a:xfrm>
                <a:off x="1343329" y="2589643"/>
                <a:ext cx="3367081" cy="1095009"/>
              </a:xfrm>
              <a:custGeom>
                <a:avLst/>
                <a:gdLst>
                  <a:gd name="connsiteX0" fmla="*/ 627128 w 3918640"/>
                  <a:gd name="connsiteY0" fmla="*/ 0 h 1274382"/>
                  <a:gd name="connsiteX1" fmla="*/ 2311115 w 3918640"/>
                  <a:gd name="connsiteY1" fmla="*/ 0 h 1274382"/>
                  <a:gd name="connsiteX2" fmla="*/ 2343852 w 3918640"/>
                  <a:gd name="connsiteY2" fmla="*/ 0 h 1274382"/>
                  <a:gd name="connsiteX3" fmla="*/ 2510711 w 3918640"/>
                  <a:gd name="connsiteY3" fmla="*/ 0 h 1274382"/>
                  <a:gd name="connsiteX4" fmla="*/ 2689091 w 3918640"/>
                  <a:gd name="connsiteY4" fmla="*/ 0 h 1274382"/>
                  <a:gd name="connsiteX5" fmla="*/ 2839532 w 3918640"/>
                  <a:gd name="connsiteY5" fmla="*/ 0 h 1274382"/>
                  <a:gd name="connsiteX6" fmla="*/ 2955313 w 3918640"/>
                  <a:gd name="connsiteY6" fmla="*/ 0 h 1274382"/>
                  <a:gd name="connsiteX7" fmla="*/ 3029711 w 3918640"/>
                  <a:gd name="connsiteY7" fmla="*/ 0 h 1274382"/>
                  <a:gd name="connsiteX8" fmla="*/ 3056004 w 3918640"/>
                  <a:gd name="connsiteY8" fmla="*/ 0 h 1274382"/>
                  <a:gd name="connsiteX9" fmla="*/ 3918640 w 3918640"/>
                  <a:gd name="connsiteY9" fmla="*/ 0 h 1274382"/>
                  <a:gd name="connsiteX10" fmla="*/ 3918640 w 3918640"/>
                  <a:gd name="connsiteY10" fmla="*/ 817544 h 1274382"/>
                  <a:gd name="connsiteX11" fmla="*/ 2343852 w 3918640"/>
                  <a:gd name="connsiteY11" fmla="*/ 817544 h 1274382"/>
                  <a:gd name="connsiteX12" fmla="*/ 2343852 w 3918640"/>
                  <a:gd name="connsiteY12" fmla="*/ 805669 h 1274382"/>
                  <a:gd name="connsiteX13" fmla="*/ 2259651 w 3918640"/>
                  <a:gd name="connsiteY13" fmla="*/ 975699 h 1274382"/>
                  <a:gd name="connsiteX14" fmla="*/ 0 w 3918640"/>
                  <a:gd name="connsiteY14" fmla="*/ 1274382 h 1274382"/>
                  <a:gd name="connsiteX15" fmla="*/ 507675 w 3918640"/>
                  <a:gd name="connsiteY15" fmla="*/ 59737 h 1274382"/>
                  <a:gd name="connsiteX16" fmla="*/ 627128 w 3918640"/>
                  <a:gd name="connsiteY16" fmla="*/ 0 h 127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18640" h="1274382">
                    <a:moveTo>
                      <a:pt x="627128" y="0"/>
                    </a:moveTo>
                    <a:cubicBezTo>
                      <a:pt x="683121" y="0"/>
                      <a:pt x="1617903" y="0"/>
                      <a:pt x="2311115" y="0"/>
                    </a:cubicBezTo>
                    <a:lnTo>
                      <a:pt x="2343852" y="0"/>
                    </a:lnTo>
                    <a:lnTo>
                      <a:pt x="2510711" y="0"/>
                    </a:lnTo>
                    <a:lnTo>
                      <a:pt x="2689091" y="0"/>
                    </a:lnTo>
                    <a:lnTo>
                      <a:pt x="2839532" y="0"/>
                    </a:lnTo>
                    <a:lnTo>
                      <a:pt x="2955313" y="0"/>
                    </a:lnTo>
                    <a:lnTo>
                      <a:pt x="3029711" y="0"/>
                    </a:lnTo>
                    <a:lnTo>
                      <a:pt x="3056004" y="0"/>
                    </a:lnTo>
                    <a:lnTo>
                      <a:pt x="3918640" y="0"/>
                    </a:lnTo>
                    <a:lnTo>
                      <a:pt x="3918640" y="817544"/>
                    </a:lnTo>
                    <a:lnTo>
                      <a:pt x="2343852" y="817544"/>
                    </a:lnTo>
                    <a:lnTo>
                      <a:pt x="2343852" y="805669"/>
                    </a:lnTo>
                    <a:lnTo>
                      <a:pt x="2259651" y="975699"/>
                    </a:lnTo>
                    <a:cubicBezTo>
                      <a:pt x="2170061" y="1194733"/>
                      <a:pt x="89589" y="1025479"/>
                      <a:pt x="0" y="1274382"/>
                    </a:cubicBezTo>
                    <a:cubicBezTo>
                      <a:pt x="0" y="1274382"/>
                      <a:pt x="0" y="1274382"/>
                      <a:pt x="507675" y="59737"/>
                    </a:cubicBezTo>
                    <a:cubicBezTo>
                      <a:pt x="507675" y="59737"/>
                      <a:pt x="537538" y="0"/>
                      <a:pt x="627128" y="0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"/>
              <p:cNvSpPr>
                <a:spLocks/>
              </p:cNvSpPr>
              <p:nvPr/>
            </p:nvSpPr>
            <p:spPr bwMode="auto">
              <a:xfrm>
                <a:off x="921896" y="3292116"/>
                <a:ext cx="3425508" cy="1087805"/>
              </a:xfrm>
              <a:custGeom>
                <a:avLst/>
                <a:gdLst>
                  <a:gd name="T0" fmla="*/ 51 w 400"/>
                  <a:gd name="T1" fmla="*/ 6 h 127"/>
                  <a:gd name="T2" fmla="*/ 0 w 400"/>
                  <a:gd name="T3" fmla="*/ 127 h 127"/>
                  <a:gd name="T4" fmla="*/ 320 w 400"/>
                  <a:gd name="T5" fmla="*/ 98 h 127"/>
                  <a:gd name="T6" fmla="*/ 400 w 400"/>
                  <a:gd name="T7" fmla="*/ 0 h 127"/>
                  <a:gd name="T8" fmla="*/ 63 w 400"/>
                  <a:gd name="T9" fmla="*/ 0 h 127"/>
                  <a:gd name="T10" fmla="*/ 51 w 400"/>
                  <a:gd name="T11" fmla="*/ 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0" h="127">
                    <a:moveTo>
                      <a:pt x="51" y="6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9" y="102"/>
                      <a:pt x="311" y="119"/>
                      <a:pt x="320" y="98"/>
                    </a:cubicBezTo>
                    <a:cubicBezTo>
                      <a:pt x="347" y="35"/>
                      <a:pt x="400" y="0"/>
                      <a:pt x="400" y="0"/>
                    </a:cubicBezTo>
                    <a:cubicBezTo>
                      <a:pt x="400" y="0"/>
                      <a:pt x="72" y="0"/>
                      <a:pt x="63" y="0"/>
                    </a:cubicBezTo>
                    <a:cubicBezTo>
                      <a:pt x="53" y="0"/>
                      <a:pt x="51" y="6"/>
                      <a:pt x="51" y="6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5"/>
              <p:cNvSpPr>
                <a:spLocks/>
              </p:cNvSpPr>
              <p:nvPr/>
            </p:nvSpPr>
            <p:spPr bwMode="auto">
              <a:xfrm>
                <a:off x="511267" y="4019193"/>
                <a:ext cx="4761516" cy="1106259"/>
              </a:xfrm>
              <a:custGeom>
                <a:avLst/>
                <a:gdLst>
                  <a:gd name="connsiteX0" fmla="*/ 4015982 w 5541497"/>
                  <a:gd name="connsiteY0" fmla="*/ 0 h 1287474"/>
                  <a:gd name="connsiteX1" fmla="*/ 5541497 w 5541497"/>
                  <a:gd name="connsiteY1" fmla="*/ 0 h 1287474"/>
                  <a:gd name="connsiteX2" fmla="*/ 5541497 w 5541497"/>
                  <a:gd name="connsiteY2" fmla="*/ 809583 h 1287474"/>
                  <a:gd name="connsiteX3" fmla="*/ 4162274 w 5541497"/>
                  <a:gd name="connsiteY3" fmla="*/ 809583 h 1287474"/>
                  <a:gd name="connsiteX4" fmla="*/ 4074241 w 5541497"/>
                  <a:gd name="connsiteY4" fmla="*/ 987809 h 1287474"/>
                  <a:gd name="connsiteX5" fmla="*/ 0 w 5541497"/>
                  <a:gd name="connsiteY5" fmla="*/ 1287474 h 1287474"/>
                  <a:gd name="connsiteX6" fmla="*/ 508035 w 5541497"/>
                  <a:gd name="connsiteY6" fmla="*/ 68834 h 1287474"/>
                  <a:gd name="connsiteX7" fmla="*/ 627573 w 5541497"/>
                  <a:gd name="connsiteY7" fmla="*/ 8901 h 1287474"/>
                  <a:gd name="connsiteX8" fmla="*/ 3904986 w 5541497"/>
                  <a:gd name="connsiteY8" fmla="*/ 8901 h 1287474"/>
                  <a:gd name="connsiteX9" fmla="*/ 4015982 w 5541497"/>
                  <a:gd name="connsiteY9" fmla="*/ 8901 h 128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41497" h="1287474">
                    <a:moveTo>
                      <a:pt x="4015982" y="0"/>
                    </a:moveTo>
                    <a:lnTo>
                      <a:pt x="5541497" y="0"/>
                    </a:lnTo>
                    <a:lnTo>
                      <a:pt x="5541497" y="809583"/>
                    </a:lnTo>
                    <a:lnTo>
                      <a:pt x="4162274" y="809583"/>
                    </a:lnTo>
                    <a:lnTo>
                      <a:pt x="4074241" y="987809"/>
                    </a:lnTo>
                    <a:cubicBezTo>
                      <a:pt x="3984588" y="1207563"/>
                      <a:pt x="89653" y="1037753"/>
                      <a:pt x="0" y="1287474"/>
                    </a:cubicBezTo>
                    <a:cubicBezTo>
                      <a:pt x="0" y="1287474"/>
                      <a:pt x="0" y="1287474"/>
                      <a:pt x="508035" y="68834"/>
                    </a:cubicBezTo>
                    <a:cubicBezTo>
                      <a:pt x="508035" y="68834"/>
                      <a:pt x="527958" y="8901"/>
                      <a:pt x="627573" y="8901"/>
                    </a:cubicBezTo>
                    <a:cubicBezTo>
                      <a:pt x="689210" y="8901"/>
                      <a:pt x="2671853" y="8901"/>
                      <a:pt x="3904986" y="8901"/>
                    </a:cubicBezTo>
                    <a:lnTo>
                      <a:pt x="4015982" y="8901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6"/>
              <p:cNvSpPr>
                <a:spLocks/>
              </p:cNvSpPr>
              <p:nvPr/>
            </p:nvSpPr>
            <p:spPr bwMode="auto">
              <a:xfrm>
                <a:off x="262728" y="4714826"/>
                <a:ext cx="4751045" cy="785237"/>
              </a:xfrm>
              <a:custGeom>
                <a:avLst/>
                <a:gdLst>
                  <a:gd name="T0" fmla="*/ 46 w 555"/>
                  <a:gd name="T1" fmla="*/ 0 h 92"/>
                  <a:gd name="T2" fmla="*/ 34 w 555"/>
                  <a:gd name="T3" fmla="*/ 6 h 92"/>
                  <a:gd name="T4" fmla="*/ 0 w 555"/>
                  <a:gd name="T5" fmla="*/ 84 h 92"/>
                  <a:gd name="T6" fmla="*/ 238 w 555"/>
                  <a:gd name="T7" fmla="*/ 92 h 92"/>
                  <a:gd name="T8" fmla="*/ 478 w 555"/>
                  <a:gd name="T9" fmla="*/ 92 h 92"/>
                  <a:gd name="T10" fmla="*/ 555 w 555"/>
                  <a:gd name="T11" fmla="*/ 0 h 92"/>
                  <a:gd name="T12" fmla="*/ 46 w 55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" h="92">
                    <a:moveTo>
                      <a:pt x="46" y="0"/>
                    </a:moveTo>
                    <a:cubicBezTo>
                      <a:pt x="36" y="0"/>
                      <a:pt x="34" y="6"/>
                      <a:pt x="34" y="6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72"/>
                      <a:pt x="151" y="84"/>
                      <a:pt x="238" y="92"/>
                    </a:cubicBezTo>
                    <a:cubicBezTo>
                      <a:pt x="478" y="92"/>
                      <a:pt x="478" y="92"/>
                      <a:pt x="478" y="92"/>
                    </a:cubicBezTo>
                    <a:cubicBezTo>
                      <a:pt x="505" y="33"/>
                      <a:pt x="555" y="0"/>
                      <a:pt x="555" y="0"/>
                    </a:cubicBezTo>
                    <a:cubicBezTo>
                      <a:pt x="555" y="0"/>
                      <a:pt x="55" y="0"/>
                      <a:pt x="46" y="0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7"/>
              <p:cNvSpPr>
                <a:spLocks/>
              </p:cNvSpPr>
              <p:nvPr/>
            </p:nvSpPr>
            <p:spPr bwMode="auto">
              <a:xfrm>
                <a:off x="2730102" y="3324452"/>
                <a:ext cx="1606494" cy="0"/>
              </a:xfrm>
              <a:custGeom>
                <a:avLst/>
                <a:gdLst>
                  <a:gd name="T0" fmla="*/ 187 w 188"/>
                  <a:gd name="T1" fmla="*/ 188 w 188"/>
                  <a:gd name="T2" fmla="*/ 0 w 188"/>
                  <a:gd name="T3" fmla="*/ 0 w 188"/>
                  <a:gd name="T4" fmla="*/ 187 w 1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8">
                    <a:moveTo>
                      <a:pt x="187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15C5C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8"/>
              <p:cNvSpPr>
                <a:spLocks/>
              </p:cNvSpPr>
              <p:nvPr/>
            </p:nvSpPr>
            <p:spPr bwMode="auto">
              <a:xfrm>
                <a:off x="3403676" y="4722030"/>
                <a:ext cx="1610097" cy="0"/>
              </a:xfrm>
              <a:custGeom>
                <a:avLst/>
                <a:gdLst>
                  <a:gd name="T0" fmla="*/ 187 w 188"/>
                  <a:gd name="T1" fmla="*/ 188 w 188"/>
                  <a:gd name="T2" fmla="*/ 0 w 188"/>
                  <a:gd name="T3" fmla="*/ 0 w 188"/>
                  <a:gd name="T4" fmla="*/ 187 w 1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8">
                    <a:moveTo>
                      <a:pt x="187" y="0"/>
                    </a:moveTo>
                    <a:cubicBezTo>
                      <a:pt x="187" y="0"/>
                      <a:pt x="188" y="0"/>
                      <a:pt x="1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15C5C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9"/>
              <p:cNvSpPr>
                <a:spLocks/>
              </p:cNvSpPr>
              <p:nvPr/>
            </p:nvSpPr>
            <p:spPr bwMode="auto">
              <a:xfrm>
                <a:off x="2139373" y="2067351"/>
                <a:ext cx="1393977" cy="0"/>
              </a:xfrm>
              <a:custGeom>
                <a:avLst/>
                <a:gdLst>
                  <a:gd name="T0" fmla="*/ 162 w 163"/>
                  <a:gd name="T1" fmla="*/ 163 w 163"/>
                  <a:gd name="T2" fmla="*/ 0 w 163"/>
                  <a:gd name="T3" fmla="*/ 0 w 163"/>
                  <a:gd name="T4" fmla="*/ 162 w 1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63">
                    <a:moveTo>
                      <a:pt x="162" y="0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915C5C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0"/>
              <p:cNvSpPr>
                <a:spLocks/>
              </p:cNvSpPr>
              <p:nvPr/>
            </p:nvSpPr>
            <p:spPr bwMode="auto">
              <a:xfrm>
                <a:off x="3061486" y="4021086"/>
                <a:ext cx="2154849" cy="7204"/>
              </a:xfrm>
              <a:custGeom>
                <a:avLst/>
                <a:gdLst>
                  <a:gd name="T0" fmla="*/ 187 w 188"/>
                  <a:gd name="T1" fmla="*/ 1 h 1"/>
                  <a:gd name="T2" fmla="*/ 188 w 188"/>
                  <a:gd name="T3" fmla="*/ 0 h 1"/>
                  <a:gd name="T4" fmla="*/ 0 w 188"/>
                  <a:gd name="T5" fmla="*/ 0 h 1"/>
                  <a:gd name="T6" fmla="*/ 0 w 188"/>
                  <a:gd name="T7" fmla="*/ 1 h 1"/>
                  <a:gd name="T8" fmla="*/ 187 w 18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">
                    <a:moveTo>
                      <a:pt x="187" y="1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1"/>
              <p:cNvSpPr>
                <a:spLocks/>
              </p:cNvSpPr>
              <p:nvPr/>
            </p:nvSpPr>
            <p:spPr bwMode="auto">
              <a:xfrm>
                <a:off x="2377106" y="2591298"/>
                <a:ext cx="2483211" cy="10805"/>
              </a:xfrm>
              <a:custGeom>
                <a:avLst/>
                <a:gdLst>
                  <a:gd name="T0" fmla="*/ 185 w 185"/>
                  <a:gd name="T1" fmla="*/ 0 h 1"/>
                  <a:gd name="T2" fmla="*/ 0 w 185"/>
                  <a:gd name="T3" fmla="*/ 0 h 1"/>
                  <a:gd name="T4" fmla="*/ 0 w 185"/>
                  <a:gd name="T5" fmla="*/ 1 h 1"/>
                  <a:gd name="T6" fmla="*/ 184 w 185"/>
                  <a:gd name="T7" fmla="*/ 1 h 1"/>
                  <a:gd name="T8" fmla="*/ 185 w 18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">
                    <a:moveTo>
                      <a:pt x="18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4" y="1"/>
                      <a:pt x="184" y="1"/>
                      <a:pt x="184" y="1"/>
                    </a:cubicBezTo>
                    <a:cubicBezTo>
                      <a:pt x="184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Oval 12"/>
              <p:cNvSpPr/>
              <p:nvPr/>
            </p:nvSpPr>
            <p:spPr>
              <a:xfrm>
                <a:off x="2943475" y="1892137"/>
                <a:ext cx="957279" cy="957279"/>
              </a:xfrm>
              <a:prstGeom prst="ellipse">
                <a:avLst/>
              </a:prstGeom>
              <a:solidFill>
                <a:schemeClr val="bg1"/>
              </a:solidFill>
              <a:ln w="920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Oval 13"/>
              <p:cNvSpPr/>
              <p:nvPr/>
            </p:nvSpPr>
            <p:spPr>
              <a:xfrm>
                <a:off x="4418949" y="2484084"/>
                <a:ext cx="957279" cy="957279"/>
              </a:xfrm>
              <a:prstGeom prst="ellipse">
                <a:avLst/>
              </a:prstGeom>
              <a:solidFill>
                <a:schemeClr val="bg1"/>
              </a:solidFill>
              <a:ln w="920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Oval 14"/>
              <p:cNvSpPr/>
              <p:nvPr/>
            </p:nvSpPr>
            <p:spPr>
              <a:xfrm>
                <a:off x="3576573" y="3179934"/>
                <a:ext cx="957279" cy="957279"/>
              </a:xfrm>
              <a:prstGeom prst="ellipse">
                <a:avLst/>
              </a:prstGeom>
              <a:solidFill>
                <a:schemeClr val="bg1"/>
              </a:solidFill>
              <a:ln w="920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Oval 15"/>
              <p:cNvSpPr/>
              <p:nvPr/>
            </p:nvSpPr>
            <p:spPr>
              <a:xfrm>
                <a:off x="4993871" y="3886412"/>
                <a:ext cx="957279" cy="957279"/>
              </a:xfrm>
              <a:prstGeom prst="ellipse">
                <a:avLst/>
              </a:prstGeom>
              <a:solidFill>
                <a:schemeClr val="bg1"/>
              </a:solidFill>
              <a:ln w="920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Oval 16"/>
              <p:cNvSpPr/>
              <p:nvPr/>
            </p:nvSpPr>
            <p:spPr>
              <a:xfrm>
                <a:off x="4231770" y="4646813"/>
                <a:ext cx="957279" cy="957279"/>
              </a:xfrm>
              <a:prstGeom prst="ellipse">
                <a:avLst/>
              </a:prstGeom>
              <a:solidFill>
                <a:schemeClr val="bg1"/>
              </a:solidFill>
              <a:ln w="920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17"/>
              <p:cNvSpPr>
                <a:spLocks/>
              </p:cNvSpPr>
              <p:nvPr/>
            </p:nvSpPr>
            <p:spPr bwMode="auto">
              <a:xfrm>
                <a:off x="1591868" y="2056546"/>
                <a:ext cx="2240447" cy="3821727"/>
              </a:xfrm>
              <a:custGeom>
                <a:avLst/>
                <a:gdLst>
                  <a:gd name="T0" fmla="*/ 262 w 262"/>
                  <a:gd name="T1" fmla="*/ 405 h 446"/>
                  <a:gd name="T2" fmla="*/ 64 w 262"/>
                  <a:gd name="T3" fmla="*/ 0 h 446"/>
                  <a:gd name="T4" fmla="*/ 26 w 262"/>
                  <a:gd name="T5" fmla="*/ 78 h 446"/>
                  <a:gd name="T6" fmla="*/ 207 w 262"/>
                  <a:gd name="T7" fmla="*/ 446 h 446"/>
                  <a:gd name="T8" fmla="*/ 262 w 262"/>
                  <a:gd name="T9" fmla="*/ 406 h 446"/>
                  <a:gd name="T10" fmla="*/ 262 w 262"/>
                  <a:gd name="T11" fmla="*/ 406 h 446"/>
                  <a:gd name="T12" fmla="*/ 262 w 262"/>
                  <a:gd name="T13" fmla="*/ 406 h 446"/>
                  <a:gd name="T14" fmla="*/ 262 w 262"/>
                  <a:gd name="T15" fmla="*/ 40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2" h="446">
                    <a:moveTo>
                      <a:pt x="262" y="405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17" y="96"/>
                      <a:pt x="0" y="151"/>
                      <a:pt x="207" y="446"/>
                    </a:cubicBezTo>
                    <a:cubicBezTo>
                      <a:pt x="240" y="434"/>
                      <a:pt x="261" y="419"/>
                      <a:pt x="262" y="406"/>
                    </a:cubicBezTo>
                    <a:cubicBezTo>
                      <a:pt x="262" y="406"/>
                      <a:pt x="262" y="406"/>
                      <a:pt x="262" y="406"/>
                    </a:cubicBezTo>
                    <a:cubicBezTo>
                      <a:pt x="262" y="406"/>
                      <a:pt x="262" y="406"/>
                      <a:pt x="262" y="406"/>
                    </a:cubicBezTo>
                    <a:cubicBezTo>
                      <a:pt x="262" y="406"/>
                      <a:pt x="262" y="406"/>
                      <a:pt x="262" y="405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18"/>
              <p:cNvSpPr>
                <a:spLocks/>
              </p:cNvSpPr>
              <p:nvPr/>
            </p:nvSpPr>
            <p:spPr bwMode="auto">
              <a:xfrm>
                <a:off x="1138016" y="2640071"/>
                <a:ext cx="2222438" cy="3382282"/>
              </a:xfrm>
              <a:custGeom>
                <a:avLst/>
                <a:gdLst>
                  <a:gd name="T0" fmla="*/ 30 w 260"/>
                  <a:gd name="T1" fmla="*/ 92 h 395"/>
                  <a:gd name="T2" fmla="*/ 184 w 260"/>
                  <a:gd name="T3" fmla="*/ 395 h 395"/>
                  <a:gd name="T4" fmla="*/ 260 w 260"/>
                  <a:gd name="T5" fmla="*/ 377 h 395"/>
                  <a:gd name="T6" fmla="*/ 75 w 260"/>
                  <a:gd name="T7" fmla="*/ 0 h 395"/>
                  <a:gd name="T8" fmla="*/ 30 w 260"/>
                  <a:gd name="T9" fmla="*/ 92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95">
                    <a:moveTo>
                      <a:pt x="30" y="92"/>
                    </a:moveTo>
                    <a:cubicBezTo>
                      <a:pt x="0" y="151"/>
                      <a:pt x="111" y="294"/>
                      <a:pt x="184" y="395"/>
                    </a:cubicBezTo>
                    <a:cubicBezTo>
                      <a:pt x="213" y="391"/>
                      <a:pt x="239" y="384"/>
                      <a:pt x="260" y="377"/>
                    </a:cubicBezTo>
                    <a:cubicBezTo>
                      <a:pt x="108" y="98"/>
                      <a:pt x="65" y="20"/>
                      <a:pt x="75" y="0"/>
                    </a:cubicBezTo>
                    <a:lnTo>
                      <a:pt x="30" y="92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19"/>
              <p:cNvSpPr>
                <a:spLocks/>
              </p:cNvSpPr>
              <p:nvPr/>
            </p:nvSpPr>
            <p:spPr bwMode="auto">
              <a:xfrm>
                <a:off x="921896" y="3367676"/>
                <a:ext cx="1790198" cy="2690697"/>
              </a:xfrm>
              <a:custGeom>
                <a:avLst/>
                <a:gdLst>
                  <a:gd name="T0" fmla="*/ 0 w 209"/>
                  <a:gd name="T1" fmla="*/ 103 h 314"/>
                  <a:gd name="T2" fmla="*/ 126 w 209"/>
                  <a:gd name="T3" fmla="*/ 314 h 314"/>
                  <a:gd name="T4" fmla="*/ 137 w 209"/>
                  <a:gd name="T5" fmla="*/ 314 h 314"/>
                  <a:gd name="T6" fmla="*/ 209 w 209"/>
                  <a:gd name="T7" fmla="*/ 309 h 314"/>
                  <a:gd name="T8" fmla="*/ 51 w 209"/>
                  <a:gd name="T9" fmla="*/ 0 h 314"/>
                  <a:gd name="T10" fmla="*/ 0 w 209"/>
                  <a:gd name="T11" fmla="*/ 10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314">
                    <a:moveTo>
                      <a:pt x="0" y="103"/>
                    </a:moveTo>
                    <a:cubicBezTo>
                      <a:pt x="31" y="168"/>
                      <a:pt x="78" y="231"/>
                      <a:pt x="126" y="314"/>
                    </a:cubicBezTo>
                    <a:cubicBezTo>
                      <a:pt x="129" y="314"/>
                      <a:pt x="133" y="314"/>
                      <a:pt x="137" y="314"/>
                    </a:cubicBezTo>
                    <a:cubicBezTo>
                      <a:pt x="162" y="314"/>
                      <a:pt x="187" y="313"/>
                      <a:pt x="209" y="309"/>
                    </a:cubicBezTo>
                    <a:cubicBezTo>
                      <a:pt x="88" y="101"/>
                      <a:pt x="43" y="21"/>
                      <a:pt x="51" y="0"/>
                    </a:cubicBezTo>
                    <a:lnTo>
                      <a:pt x="0" y="103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20"/>
              <p:cNvSpPr>
                <a:spLocks/>
              </p:cNvSpPr>
              <p:nvPr/>
            </p:nvSpPr>
            <p:spPr bwMode="auto">
              <a:xfrm>
                <a:off x="529276" y="4070066"/>
                <a:ext cx="1473222" cy="1988307"/>
              </a:xfrm>
              <a:custGeom>
                <a:avLst/>
                <a:gdLst>
                  <a:gd name="T0" fmla="*/ 0 w 172"/>
                  <a:gd name="T1" fmla="*/ 100 h 232"/>
                  <a:gd name="T2" fmla="*/ 78 w 172"/>
                  <a:gd name="T3" fmla="*/ 222 h 232"/>
                  <a:gd name="T4" fmla="*/ 172 w 172"/>
                  <a:gd name="T5" fmla="*/ 232 h 232"/>
                  <a:gd name="T6" fmla="*/ 49 w 172"/>
                  <a:gd name="T7" fmla="*/ 0 h 232"/>
                  <a:gd name="T8" fmla="*/ 0 w 172"/>
                  <a:gd name="T9" fmla="*/ 10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32">
                    <a:moveTo>
                      <a:pt x="0" y="100"/>
                    </a:moveTo>
                    <a:cubicBezTo>
                      <a:pt x="22" y="142"/>
                      <a:pt x="51" y="175"/>
                      <a:pt x="78" y="222"/>
                    </a:cubicBezTo>
                    <a:cubicBezTo>
                      <a:pt x="106" y="228"/>
                      <a:pt x="138" y="232"/>
                      <a:pt x="172" y="232"/>
                    </a:cubicBezTo>
                    <a:cubicBezTo>
                      <a:pt x="68" y="54"/>
                      <a:pt x="43" y="13"/>
                      <a:pt x="49" y="0"/>
                    </a:cubicBezTo>
                    <a:lnTo>
                      <a:pt x="0" y="10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21"/>
              <p:cNvSpPr>
                <a:spLocks/>
              </p:cNvSpPr>
              <p:nvPr/>
            </p:nvSpPr>
            <p:spPr bwMode="auto">
              <a:xfrm>
                <a:off x="220483" y="4783263"/>
                <a:ext cx="983348" cy="1188662"/>
              </a:xfrm>
              <a:custGeom>
                <a:avLst/>
                <a:gdLst>
                  <a:gd name="T0" fmla="*/ 0 w 115"/>
                  <a:gd name="T1" fmla="*/ 79 h 139"/>
                  <a:gd name="T2" fmla="*/ 0 w 115"/>
                  <a:gd name="T3" fmla="*/ 81 h 139"/>
                  <a:gd name="T4" fmla="*/ 0 w 115"/>
                  <a:gd name="T5" fmla="*/ 81 h 139"/>
                  <a:gd name="T6" fmla="*/ 0 w 115"/>
                  <a:gd name="T7" fmla="*/ 81 h 139"/>
                  <a:gd name="T8" fmla="*/ 115 w 115"/>
                  <a:gd name="T9" fmla="*/ 139 h 139"/>
                  <a:gd name="T10" fmla="*/ 39 w 115"/>
                  <a:gd name="T11" fmla="*/ 0 h 139"/>
                  <a:gd name="T12" fmla="*/ 0 w 115"/>
                  <a:gd name="T13" fmla="*/ 7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39">
                    <a:moveTo>
                      <a:pt x="0" y="79"/>
                    </a:move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2" y="101"/>
                      <a:pt x="48" y="125"/>
                      <a:pt x="115" y="139"/>
                    </a:cubicBezTo>
                    <a:cubicBezTo>
                      <a:pt x="48" y="36"/>
                      <a:pt x="36" y="7"/>
                      <a:pt x="39" y="0"/>
                    </a:cubicBezTo>
                    <a:lnTo>
                      <a:pt x="0" y="79"/>
                    </a:ln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22"/>
              <p:cNvSpPr>
                <a:spLocks/>
              </p:cNvSpPr>
              <p:nvPr/>
            </p:nvSpPr>
            <p:spPr bwMode="auto">
              <a:xfrm>
                <a:off x="1692725" y="2640071"/>
                <a:ext cx="1667729" cy="3230998"/>
              </a:xfrm>
              <a:custGeom>
                <a:avLst/>
                <a:gdLst>
                  <a:gd name="T0" fmla="*/ 9 w 195"/>
                  <a:gd name="T1" fmla="*/ 2 h 377"/>
                  <a:gd name="T2" fmla="*/ 194 w 195"/>
                  <a:gd name="T3" fmla="*/ 377 h 377"/>
                  <a:gd name="T4" fmla="*/ 195 w 195"/>
                  <a:gd name="T5" fmla="*/ 377 h 377"/>
                  <a:gd name="T6" fmla="*/ 10 w 195"/>
                  <a:gd name="T7" fmla="*/ 0 h 377"/>
                  <a:gd name="T8" fmla="*/ 9 w 195"/>
                  <a:gd name="T9" fmla="*/ 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77">
                    <a:moveTo>
                      <a:pt x="9" y="2"/>
                    </a:moveTo>
                    <a:cubicBezTo>
                      <a:pt x="0" y="21"/>
                      <a:pt x="43" y="99"/>
                      <a:pt x="194" y="377"/>
                    </a:cubicBezTo>
                    <a:cubicBezTo>
                      <a:pt x="195" y="377"/>
                      <a:pt x="195" y="377"/>
                      <a:pt x="195" y="377"/>
                    </a:cubicBezTo>
                    <a:cubicBezTo>
                      <a:pt x="43" y="98"/>
                      <a:pt x="0" y="20"/>
                      <a:pt x="10" y="0"/>
                    </a:cubicBezTo>
                    <a:lnTo>
                      <a:pt x="9" y="2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23"/>
              <p:cNvSpPr>
                <a:spLocks/>
              </p:cNvSpPr>
              <p:nvPr/>
            </p:nvSpPr>
            <p:spPr bwMode="auto">
              <a:xfrm>
                <a:off x="1289300" y="3367676"/>
                <a:ext cx="1422793" cy="2654676"/>
              </a:xfrm>
              <a:custGeom>
                <a:avLst/>
                <a:gdLst>
                  <a:gd name="T0" fmla="*/ 7 w 166"/>
                  <a:gd name="T1" fmla="*/ 1 h 310"/>
                  <a:gd name="T2" fmla="*/ 166 w 166"/>
                  <a:gd name="T3" fmla="*/ 310 h 310"/>
                  <a:gd name="T4" fmla="*/ 166 w 166"/>
                  <a:gd name="T5" fmla="*/ 309 h 310"/>
                  <a:gd name="T6" fmla="*/ 8 w 166"/>
                  <a:gd name="T7" fmla="*/ 0 h 310"/>
                  <a:gd name="T8" fmla="*/ 7 w 166"/>
                  <a:gd name="T9" fmla="*/ 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10">
                    <a:moveTo>
                      <a:pt x="7" y="1"/>
                    </a:moveTo>
                    <a:cubicBezTo>
                      <a:pt x="1" y="25"/>
                      <a:pt x="47" y="105"/>
                      <a:pt x="166" y="310"/>
                    </a:cubicBezTo>
                    <a:cubicBezTo>
                      <a:pt x="166" y="309"/>
                      <a:pt x="166" y="309"/>
                      <a:pt x="166" y="309"/>
                    </a:cubicBezTo>
                    <a:cubicBezTo>
                      <a:pt x="45" y="101"/>
                      <a:pt x="0" y="21"/>
                      <a:pt x="8" y="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24"/>
              <p:cNvSpPr>
                <a:spLocks/>
              </p:cNvSpPr>
              <p:nvPr/>
            </p:nvSpPr>
            <p:spPr bwMode="auto">
              <a:xfrm>
                <a:off x="896681" y="4070066"/>
                <a:ext cx="1105817" cy="1988307"/>
              </a:xfrm>
              <a:custGeom>
                <a:avLst/>
                <a:gdLst>
                  <a:gd name="T0" fmla="*/ 6 w 129"/>
                  <a:gd name="T1" fmla="*/ 1 h 232"/>
                  <a:gd name="T2" fmla="*/ 128 w 129"/>
                  <a:gd name="T3" fmla="*/ 232 h 232"/>
                  <a:gd name="T4" fmla="*/ 129 w 129"/>
                  <a:gd name="T5" fmla="*/ 232 h 232"/>
                  <a:gd name="T6" fmla="*/ 6 w 129"/>
                  <a:gd name="T7" fmla="*/ 0 h 232"/>
                  <a:gd name="T8" fmla="*/ 6 w 129"/>
                  <a:gd name="T9" fmla="*/ 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32">
                    <a:moveTo>
                      <a:pt x="6" y="1"/>
                    </a:moveTo>
                    <a:cubicBezTo>
                      <a:pt x="0" y="14"/>
                      <a:pt x="25" y="55"/>
                      <a:pt x="128" y="232"/>
                    </a:cubicBezTo>
                    <a:cubicBezTo>
                      <a:pt x="129" y="232"/>
                      <a:pt x="129" y="232"/>
                      <a:pt x="129" y="232"/>
                    </a:cubicBezTo>
                    <a:cubicBezTo>
                      <a:pt x="25" y="54"/>
                      <a:pt x="0" y="13"/>
                      <a:pt x="6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25"/>
              <p:cNvSpPr>
                <a:spLocks/>
              </p:cNvSpPr>
              <p:nvPr/>
            </p:nvSpPr>
            <p:spPr bwMode="auto">
              <a:xfrm>
                <a:off x="526164" y="4783263"/>
                <a:ext cx="673576" cy="1188662"/>
              </a:xfrm>
              <a:custGeom>
                <a:avLst/>
                <a:gdLst>
                  <a:gd name="T0" fmla="*/ 3 w 79"/>
                  <a:gd name="T1" fmla="*/ 1 h 139"/>
                  <a:gd name="T2" fmla="*/ 78 w 79"/>
                  <a:gd name="T3" fmla="*/ 139 h 139"/>
                  <a:gd name="T4" fmla="*/ 79 w 79"/>
                  <a:gd name="T5" fmla="*/ 139 h 139"/>
                  <a:gd name="T6" fmla="*/ 3 w 79"/>
                  <a:gd name="T7" fmla="*/ 0 h 139"/>
                  <a:gd name="T8" fmla="*/ 3 w 79"/>
                  <a:gd name="T9" fmla="*/ 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39">
                    <a:moveTo>
                      <a:pt x="3" y="1"/>
                    </a:moveTo>
                    <a:cubicBezTo>
                      <a:pt x="0" y="8"/>
                      <a:pt x="12" y="37"/>
                      <a:pt x="78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12" y="36"/>
                      <a:pt x="0" y="7"/>
                      <a:pt x="3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Freeform: Shape 26"/>
            <p:cNvSpPr>
              <a:spLocks/>
            </p:cNvSpPr>
            <p:nvPr/>
          </p:nvSpPr>
          <p:spPr bwMode="auto">
            <a:xfrm>
              <a:off x="4975607" y="1775516"/>
              <a:ext cx="436563" cy="434975"/>
            </a:xfrm>
            <a:custGeom>
              <a:avLst/>
              <a:gdLst/>
              <a:ahLst/>
              <a:cxnLst>
                <a:cxn ang="0">
                  <a:pos x="163" y="88"/>
                </a:cxn>
                <a:cxn ang="0">
                  <a:pos x="155" y="92"/>
                </a:cxn>
                <a:cxn ang="0">
                  <a:pos x="144" y="92"/>
                </a:cxn>
                <a:cxn ang="0">
                  <a:pos x="137" y="73"/>
                </a:cxn>
                <a:cxn ang="0">
                  <a:pos x="130" y="76"/>
                </a:cxn>
                <a:cxn ang="0">
                  <a:pos x="124" y="81"/>
                </a:cxn>
                <a:cxn ang="0">
                  <a:pos x="121" y="82"/>
                </a:cxn>
                <a:cxn ang="0">
                  <a:pos x="128" y="99"/>
                </a:cxn>
                <a:cxn ang="0">
                  <a:pos x="122" y="116"/>
                </a:cxn>
                <a:cxn ang="0">
                  <a:pos x="116" y="127"/>
                </a:cxn>
                <a:cxn ang="0">
                  <a:pos x="107" y="123"/>
                </a:cxn>
                <a:cxn ang="0">
                  <a:pos x="101" y="107"/>
                </a:cxn>
                <a:cxn ang="0">
                  <a:pos x="91" y="95"/>
                </a:cxn>
                <a:cxn ang="0">
                  <a:pos x="79" y="83"/>
                </a:cxn>
                <a:cxn ang="0">
                  <a:pos x="91" y="77"/>
                </a:cxn>
                <a:cxn ang="0">
                  <a:pos x="114" y="65"/>
                </a:cxn>
                <a:cxn ang="0">
                  <a:pos x="95" y="65"/>
                </a:cxn>
                <a:cxn ang="0">
                  <a:pos x="76" y="63"/>
                </a:cxn>
                <a:cxn ang="0">
                  <a:pos x="95" y="46"/>
                </a:cxn>
                <a:cxn ang="0">
                  <a:pos x="112" y="30"/>
                </a:cxn>
                <a:cxn ang="0">
                  <a:pos x="132" y="29"/>
                </a:cxn>
                <a:cxn ang="0">
                  <a:pos x="152" y="29"/>
                </a:cxn>
                <a:cxn ang="0">
                  <a:pos x="24" y="27"/>
                </a:cxn>
                <a:cxn ang="0">
                  <a:pos x="49" y="27"/>
                </a:cxn>
                <a:cxn ang="0">
                  <a:pos x="64" y="38"/>
                </a:cxn>
                <a:cxn ang="0">
                  <a:pos x="60" y="58"/>
                </a:cxn>
                <a:cxn ang="0">
                  <a:pos x="49" y="79"/>
                </a:cxn>
                <a:cxn ang="0">
                  <a:pos x="74" y="94"/>
                </a:cxn>
                <a:cxn ang="0">
                  <a:pos x="83" y="105"/>
                </a:cxn>
                <a:cxn ang="0">
                  <a:pos x="70" y="120"/>
                </a:cxn>
                <a:cxn ang="0">
                  <a:pos x="61" y="133"/>
                </a:cxn>
                <a:cxn ang="0">
                  <a:pos x="63" y="148"/>
                </a:cxn>
                <a:cxn ang="0">
                  <a:pos x="55" y="149"/>
                </a:cxn>
                <a:cxn ang="0">
                  <a:pos x="50" y="128"/>
                </a:cxn>
                <a:cxn ang="0">
                  <a:pos x="39" y="111"/>
                </a:cxn>
                <a:cxn ang="0">
                  <a:pos x="31" y="87"/>
                </a:cxn>
                <a:cxn ang="0">
                  <a:pos x="19" y="83"/>
                </a:cxn>
                <a:cxn ang="0">
                  <a:pos x="14" y="59"/>
                </a:cxn>
                <a:cxn ang="0">
                  <a:pos x="13" y="46"/>
                </a:cxn>
                <a:cxn ang="0">
                  <a:pos x="0" y="87"/>
                </a:cxn>
                <a:cxn ang="0">
                  <a:pos x="174" y="89"/>
                </a:cxn>
                <a:cxn ang="0">
                  <a:pos x="73" y="53"/>
                </a:cxn>
                <a:cxn ang="0">
                  <a:pos x="69" y="42"/>
                </a:cxn>
                <a:cxn ang="0">
                  <a:pos x="85" y="34"/>
                </a:cxn>
                <a:cxn ang="0">
                  <a:pos x="85" y="45"/>
                </a:cxn>
                <a:cxn ang="0">
                  <a:pos x="73" y="53"/>
                </a:cxn>
              </a:cxnLst>
              <a:rect l="0" t="0" r="r" b="b"/>
              <a:pathLst>
                <a:path w="174" h="174">
                  <a:moveTo>
                    <a:pt x="167" y="92"/>
                  </a:moveTo>
                  <a:cubicBezTo>
                    <a:pt x="165" y="92"/>
                    <a:pt x="163" y="90"/>
                    <a:pt x="163" y="88"/>
                  </a:cubicBezTo>
                  <a:cubicBezTo>
                    <a:pt x="163" y="86"/>
                    <a:pt x="161" y="84"/>
                    <a:pt x="159" y="84"/>
                  </a:cubicBezTo>
                  <a:cubicBezTo>
                    <a:pt x="157" y="84"/>
                    <a:pt x="155" y="88"/>
                    <a:pt x="155" y="92"/>
                  </a:cubicBezTo>
                  <a:cubicBezTo>
                    <a:pt x="155" y="97"/>
                    <a:pt x="155" y="100"/>
                    <a:pt x="147" y="100"/>
                  </a:cubicBezTo>
                  <a:cubicBezTo>
                    <a:pt x="139" y="100"/>
                    <a:pt x="144" y="92"/>
                    <a:pt x="144" y="92"/>
                  </a:cubicBezTo>
                  <a:cubicBezTo>
                    <a:pt x="146" y="88"/>
                    <a:pt x="145" y="82"/>
                    <a:pt x="142" y="79"/>
                  </a:cubicBezTo>
                  <a:cubicBezTo>
                    <a:pt x="140" y="77"/>
                    <a:pt x="138" y="75"/>
                    <a:pt x="137" y="73"/>
                  </a:cubicBezTo>
                  <a:cubicBezTo>
                    <a:pt x="134" y="70"/>
                    <a:pt x="130" y="69"/>
                    <a:pt x="129" y="70"/>
                  </a:cubicBezTo>
                  <a:cubicBezTo>
                    <a:pt x="128" y="71"/>
                    <a:pt x="129" y="74"/>
                    <a:pt x="130" y="76"/>
                  </a:cubicBezTo>
                  <a:cubicBezTo>
                    <a:pt x="132" y="77"/>
                    <a:pt x="133" y="80"/>
                    <a:pt x="133" y="82"/>
                  </a:cubicBezTo>
                  <a:cubicBezTo>
                    <a:pt x="132" y="83"/>
                    <a:pt x="128" y="83"/>
                    <a:pt x="124" y="81"/>
                  </a:cubicBezTo>
                  <a:cubicBezTo>
                    <a:pt x="123" y="80"/>
                    <a:pt x="123" y="80"/>
                    <a:pt x="122" y="80"/>
                  </a:cubicBezTo>
                  <a:cubicBezTo>
                    <a:pt x="118" y="78"/>
                    <a:pt x="118" y="79"/>
                    <a:pt x="121" y="82"/>
                  </a:cubicBezTo>
                  <a:cubicBezTo>
                    <a:pt x="122" y="84"/>
                    <a:pt x="124" y="85"/>
                    <a:pt x="125" y="87"/>
                  </a:cubicBezTo>
                  <a:cubicBezTo>
                    <a:pt x="129" y="90"/>
                    <a:pt x="130" y="96"/>
                    <a:pt x="128" y="99"/>
                  </a:cubicBezTo>
                  <a:cubicBezTo>
                    <a:pt x="128" y="100"/>
                    <a:pt x="127" y="101"/>
                    <a:pt x="127" y="101"/>
                  </a:cubicBezTo>
                  <a:cubicBezTo>
                    <a:pt x="125" y="105"/>
                    <a:pt x="123" y="112"/>
                    <a:pt x="122" y="116"/>
                  </a:cubicBezTo>
                  <a:cubicBezTo>
                    <a:pt x="122" y="116"/>
                    <a:pt x="121" y="116"/>
                    <a:pt x="121" y="117"/>
                  </a:cubicBezTo>
                  <a:cubicBezTo>
                    <a:pt x="120" y="121"/>
                    <a:pt x="118" y="126"/>
                    <a:pt x="116" y="127"/>
                  </a:cubicBezTo>
                  <a:cubicBezTo>
                    <a:pt x="114" y="129"/>
                    <a:pt x="112" y="129"/>
                    <a:pt x="111" y="127"/>
                  </a:cubicBezTo>
                  <a:cubicBezTo>
                    <a:pt x="111" y="125"/>
                    <a:pt x="109" y="123"/>
                    <a:pt x="107" y="123"/>
                  </a:cubicBezTo>
                  <a:cubicBezTo>
                    <a:pt x="105" y="122"/>
                    <a:pt x="103" y="119"/>
                    <a:pt x="102" y="115"/>
                  </a:cubicBezTo>
                  <a:cubicBezTo>
                    <a:pt x="102" y="112"/>
                    <a:pt x="102" y="110"/>
                    <a:pt x="101" y="107"/>
                  </a:cubicBezTo>
                  <a:cubicBezTo>
                    <a:pt x="101" y="103"/>
                    <a:pt x="97" y="98"/>
                    <a:pt x="93" y="96"/>
                  </a:cubicBezTo>
                  <a:cubicBezTo>
                    <a:pt x="93" y="95"/>
                    <a:pt x="92" y="95"/>
                    <a:pt x="91" y="95"/>
                  </a:cubicBezTo>
                  <a:cubicBezTo>
                    <a:pt x="87" y="93"/>
                    <a:pt x="82" y="88"/>
                    <a:pt x="79" y="85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6" y="80"/>
                    <a:pt x="78" y="77"/>
                    <a:pt x="83" y="77"/>
                  </a:cubicBezTo>
                  <a:cubicBezTo>
                    <a:pt x="86" y="77"/>
                    <a:pt x="88" y="77"/>
                    <a:pt x="91" y="77"/>
                  </a:cubicBezTo>
                  <a:cubicBezTo>
                    <a:pt x="95" y="77"/>
                    <a:pt x="102" y="76"/>
                    <a:pt x="107" y="74"/>
                  </a:cubicBezTo>
                  <a:cubicBezTo>
                    <a:pt x="111" y="73"/>
                    <a:pt x="114" y="69"/>
                    <a:pt x="114" y="65"/>
                  </a:cubicBezTo>
                  <a:cubicBezTo>
                    <a:pt x="115" y="61"/>
                    <a:pt x="111" y="59"/>
                    <a:pt x="107" y="60"/>
                  </a:cubicBezTo>
                  <a:cubicBezTo>
                    <a:pt x="103" y="61"/>
                    <a:pt x="98" y="63"/>
                    <a:pt x="95" y="65"/>
                  </a:cubicBezTo>
                  <a:cubicBezTo>
                    <a:pt x="93" y="67"/>
                    <a:pt x="88" y="69"/>
                    <a:pt x="83" y="69"/>
                  </a:cubicBezTo>
                  <a:cubicBezTo>
                    <a:pt x="79" y="70"/>
                    <a:pt x="75" y="67"/>
                    <a:pt x="76" y="63"/>
                  </a:cubicBezTo>
                  <a:cubicBezTo>
                    <a:pt x="77" y="59"/>
                    <a:pt x="80" y="54"/>
                    <a:pt x="83" y="51"/>
                  </a:cubicBezTo>
                  <a:cubicBezTo>
                    <a:pt x="87" y="49"/>
                    <a:pt x="92" y="46"/>
                    <a:pt x="95" y="46"/>
                  </a:cubicBezTo>
                  <a:cubicBezTo>
                    <a:pt x="99" y="46"/>
                    <a:pt x="102" y="43"/>
                    <a:pt x="103" y="39"/>
                  </a:cubicBezTo>
                  <a:cubicBezTo>
                    <a:pt x="104" y="35"/>
                    <a:pt x="108" y="31"/>
                    <a:pt x="112" y="30"/>
                  </a:cubicBezTo>
                  <a:cubicBezTo>
                    <a:pt x="114" y="30"/>
                    <a:pt x="116" y="30"/>
                    <a:pt x="119" y="29"/>
                  </a:cubicBezTo>
                  <a:cubicBezTo>
                    <a:pt x="122" y="29"/>
                    <a:pt x="129" y="29"/>
                    <a:pt x="132" y="29"/>
                  </a:cubicBezTo>
                  <a:cubicBezTo>
                    <a:pt x="135" y="29"/>
                    <a:pt x="138" y="29"/>
                    <a:pt x="141" y="29"/>
                  </a:cubicBezTo>
                  <a:cubicBezTo>
                    <a:pt x="144" y="29"/>
                    <a:pt x="148" y="29"/>
                    <a:pt x="152" y="29"/>
                  </a:cubicBezTo>
                  <a:cubicBezTo>
                    <a:pt x="136" y="11"/>
                    <a:pt x="113" y="0"/>
                    <a:pt x="87" y="0"/>
                  </a:cubicBezTo>
                  <a:cubicBezTo>
                    <a:pt x="62" y="0"/>
                    <a:pt x="40" y="11"/>
                    <a:pt x="24" y="27"/>
                  </a:cubicBezTo>
                  <a:cubicBezTo>
                    <a:pt x="28" y="27"/>
                    <a:pt x="31" y="27"/>
                    <a:pt x="35" y="27"/>
                  </a:cubicBezTo>
                  <a:cubicBezTo>
                    <a:pt x="39" y="26"/>
                    <a:pt x="45" y="27"/>
                    <a:pt x="49" y="27"/>
                  </a:cubicBezTo>
                  <a:cubicBezTo>
                    <a:pt x="51" y="28"/>
                    <a:pt x="54" y="28"/>
                    <a:pt x="56" y="28"/>
                  </a:cubicBezTo>
                  <a:cubicBezTo>
                    <a:pt x="60" y="29"/>
                    <a:pt x="63" y="34"/>
                    <a:pt x="64" y="38"/>
                  </a:cubicBezTo>
                  <a:cubicBezTo>
                    <a:pt x="64" y="40"/>
                    <a:pt x="64" y="43"/>
                    <a:pt x="65" y="45"/>
                  </a:cubicBezTo>
                  <a:cubicBezTo>
                    <a:pt x="65" y="49"/>
                    <a:pt x="63" y="55"/>
                    <a:pt x="60" y="58"/>
                  </a:cubicBezTo>
                  <a:cubicBezTo>
                    <a:pt x="57" y="61"/>
                    <a:pt x="52" y="65"/>
                    <a:pt x="48" y="69"/>
                  </a:cubicBezTo>
                  <a:cubicBezTo>
                    <a:pt x="45" y="72"/>
                    <a:pt x="46" y="77"/>
                    <a:pt x="49" y="79"/>
                  </a:cubicBezTo>
                  <a:cubicBezTo>
                    <a:pt x="53" y="82"/>
                    <a:pt x="57" y="84"/>
                    <a:pt x="60" y="86"/>
                  </a:cubicBezTo>
                  <a:cubicBezTo>
                    <a:pt x="64" y="89"/>
                    <a:pt x="70" y="92"/>
                    <a:pt x="74" y="94"/>
                  </a:cubicBezTo>
                  <a:cubicBezTo>
                    <a:pt x="75" y="94"/>
                    <a:pt x="75" y="94"/>
                    <a:pt x="76" y="95"/>
                  </a:cubicBezTo>
                  <a:cubicBezTo>
                    <a:pt x="80" y="96"/>
                    <a:pt x="83" y="101"/>
                    <a:pt x="83" y="105"/>
                  </a:cubicBezTo>
                  <a:cubicBezTo>
                    <a:pt x="82" y="108"/>
                    <a:pt x="80" y="112"/>
                    <a:pt x="78" y="112"/>
                  </a:cubicBezTo>
                  <a:cubicBezTo>
                    <a:pt x="76" y="112"/>
                    <a:pt x="72" y="116"/>
                    <a:pt x="70" y="120"/>
                  </a:cubicBezTo>
                  <a:cubicBezTo>
                    <a:pt x="70" y="120"/>
                    <a:pt x="70" y="121"/>
                    <a:pt x="69" y="121"/>
                  </a:cubicBezTo>
                  <a:cubicBezTo>
                    <a:pt x="67" y="125"/>
                    <a:pt x="63" y="131"/>
                    <a:pt x="61" y="133"/>
                  </a:cubicBezTo>
                  <a:cubicBezTo>
                    <a:pt x="59" y="136"/>
                    <a:pt x="59" y="139"/>
                    <a:pt x="60" y="141"/>
                  </a:cubicBezTo>
                  <a:cubicBezTo>
                    <a:pt x="62" y="142"/>
                    <a:pt x="63" y="146"/>
                    <a:pt x="63" y="148"/>
                  </a:cubicBezTo>
                  <a:cubicBezTo>
                    <a:pt x="63" y="150"/>
                    <a:pt x="60" y="151"/>
                    <a:pt x="57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2" y="148"/>
                    <a:pt x="50" y="143"/>
                    <a:pt x="50" y="138"/>
                  </a:cubicBezTo>
                  <a:cubicBezTo>
                    <a:pt x="50" y="135"/>
                    <a:pt x="50" y="132"/>
                    <a:pt x="50" y="128"/>
                  </a:cubicBezTo>
                  <a:cubicBezTo>
                    <a:pt x="51" y="124"/>
                    <a:pt x="49" y="119"/>
                    <a:pt x="47" y="118"/>
                  </a:cubicBezTo>
                  <a:cubicBezTo>
                    <a:pt x="45" y="116"/>
                    <a:pt x="41" y="113"/>
                    <a:pt x="39" y="111"/>
                  </a:cubicBezTo>
                  <a:cubicBezTo>
                    <a:pt x="37" y="109"/>
                    <a:pt x="35" y="103"/>
                    <a:pt x="35" y="99"/>
                  </a:cubicBezTo>
                  <a:cubicBezTo>
                    <a:pt x="35" y="94"/>
                    <a:pt x="33" y="89"/>
                    <a:pt x="31" y="87"/>
                  </a:cubicBezTo>
                  <a:cubicBezTo>
                    <a:pt x="29" y="85"/>
                    <a:pt x="27" y="83"/>
                    <a:pt x="27" y="83"/>
                  </a:cubicBezTo>
                  <a:cubicBezTo>
                    <a:pt x="27" y="83"/>
                    <a:pt x="27" y="83"/>
                    <a:pt x="19" y="83"/>
                  </a:cubicBezTo>
                  <a:cubicBezTo>
                    <a:pt x="11" y="83"/>
                    <a:pt x="11" y="75"/>
                    <a:pt x="11" y="75"/>
                  </a:cubicBezTo>
                  <a:cubicBezTo>
                    <a:pt x="11" y="70"/>
                    <a:pt x="13" y="64"/>
                    <a:pt x="14" y="59"/>
                  </a:cubicBezTo>
                  <a:cubicBezTo>
                    <a:pt x="15" y="57"/>
                    <a:pt x="16" y="54"/>
                    <a:pt x="17" y="51"/>
                  </a:cubicBezTo>
                  <a:cubicBezTo>
                    <a:pt x="19" y="47"/>
                    <a:pt x="17" y="45"/>
                    <a:pt x="13" y="46"/>
                  </a:cubicBezTo>
                  <a:cubicBezTo>
                    <a:pt x="12" y="47"/>
                    <a:pt x="11" y="47"/>
                    <a:pt x="10" y="48"/>
                  </a:cubicBezTo>
                  <a:cubicBezTo>
                    <a:pt x="4" y="60"/>
                    <a:pt x="0" y="73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3" y="136"/>
                    <a:pt x="174" y="89"/>
                  </a:cubicBezTo>
                  <a:cubicBezTo>
                    <a:pt x="172" y="91"/>
                    <a:pt x="169" y="92"/>
                    <a:pt x="167" y="92"/>
                  </a:cubicBezTo>
                  <a:close/>
                  <a:moveTo>
                    <a:pt x="73" y="53"/>
                  </a:moveTo>
                  <a:cubicBezTo>
                    <a:pt x="72" y="55"/>
                    <a:pt x="70" y="52"/>
                    <a:pt x="69" y="49"/>
                  </a:cubicBezTo>
                  <a:cubicBezTo>
                    <a:pt x="69" y="47"/>
                    <a:pt x="69" y="44"/>
                    <a:pt x="69" y="42"/>
                  </a:cubicBezTo>
                  <a:cubicBezTo>
                    <a:pt x="69" y="39"/>
                    <a:pt x="74" y="34"/>
                    <a:pt x="77" y="34"/>
                  </a:cubicBezTo>
                  <a:cubicBezTo>
                    <a:pt x="80" y="34"/>
                    <a:pt x="82" y="34"/>
                    <a:pt x="85" y="34"/>
                  </a:cubicBezTo>
                  <a:cubicBezTo>
                    <a:pt x="88" y="34"/>
                    <a:pt x="92" y="37"/>
                    <a:pt x="92" y="38"/>
                  </a:cubicBezTo>
                  <a:cubicBezTo>
                    <a:pt x="92" y="40"/>
                    <a:pt x="89" y="43"/>
                    <a:pt x="85" y="45"/>
                  </a:cubicBezTo>
                  <a:cubicBezTo>
                    <a:pt x="85" y="45"/>
                    <a:pt x="84" y="46"/>
                    <a:pt x="83" y="46"/>
                  </a:cubicBezTo>
                  <a:cubicBezTo>
                    <a:pt x="79" y="48"/>
                    <a:pt x="75" y="51"/>
                    <a:pt x="73" y="5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27"/>
            <p:cNvSpPr>
              <a:spLocks/>
            </p:cNvSpPr>
            <p:nvPr/>
          </p:nvSpPr>
          <p:spPr bwMode="auto">
            <a:xfrm>
              <a:off x="4423024" y="2398408"/>
              <a:ext cx="436563" cy="34607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67"/>
                </a:cxn>
                <a:cxn ang="0">
                  <a:pos x="31" y="118"/>
                </a:cxn>
                <a:cxn ang="0">
                  <a:pos x="9" y="138"/>
                </a:cxn>
                <a:cxn ang="0">
                  <a:pos x="48" y="127"/>
                </a:cxn>
                <a:cxn ang="0">
                  <a:pos x="87" y="134"/>
                </a:cxn>
                <a:cxn ang="0">
                  <a:pos x="174" y="67"/>
                </a:cxn>
                <a:cxn ang="0">
                  <a:pos x="87" y="0"/>
                </a:cxn>
              </a:cxnLst>
              <a:rect l="0" t="0" r="r" b="b"/>
              <a:pathLst>
                <a:path w="174" h="138">
                  <a:moveTo>
                    <a:pt x="87" y="0"/>
                  </a:moveTo>
                  <a:cubicBezTo>
                    <a:pt x="39" y="0"/>
                    <a:pt x="0" y="30"/>
                    <a:pt x="0" y="67"/>
                  </a:cubicBezTo>
                  <a:cubicBezTo>
                    <a:pt x="0" y="88"/>
                    <a:pt x="12" y="106"/>
                    <a:pt x="31" y="118"/>
                  </a:cubicBezTo>
                  <a:cubicBezTo>
                    <a:pt x="21" y="133"/>
                    <a:pt x="9" y="138"/>
                    <a:pt x="9" y="138"/>
                  </a:cubicBezTo>
                  <a:cubicBezTo>
                    <a:pt x="25" y="135"/>
                    <a:pt x="38" y="131"/>
                    <a:pt x="48" y="127"/>
                  </a:cubicBezTo>
                  <a:cubicBezTo>
                    <a:pt x="59" y="132"/>
                    <a:pt x="73" y="134"/>
                    <a:pt x="87" y="134"/>
                  </a:cubicBezTo>
                  <a:cubicBezTo>
                    <a:pt x="135" y="134"/>
                    <a:pt x="174" y="104"/>
                    <a:pt x="174" y="67"/>
                  </a:cubicBezTo>
                  <a:cubicBezTo>
                    <a:pt x="174" y="30"/>
                    <a:pt x="135" y="0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8"/>
            <p:cNvSpPr>
              <a:spLocks/>
            </p:cNvSpPr>
            <p:nvPr/>
          </p:nvSpPr>
          <p:spPr bwMode="auto">
            <a:xfrm>
              <a:off x="5476300" y="2988273"/>
              <a:ext cx="428855" cy="328050"/>
            </a:xfrm>
            <a:custGeom>
              <a:avLst/>
              <a:gdLst>
                <a:gd name="T0" fmla="*/ 124 w 140"/>
                <a:gd name="T1" fmla="*/ 8 h 96"/>
                <a:gd name="T2" fmla="*/ 107 w 140"/>
                <a:gd name="T3" fmla="*/ 2 h 96"/>
                <a:gd name="T4" fmla="*/ 94 w 140"/>
                <a:gd name="T5" fmla="*/ 10 h 96"/>
                <a:gd name="T6" fmla="*/ 81 w 140"/>
                <a:gd name="T7" fmla="*/ 16 h 96"/>
                <a:gd name="T8" fmla="*/ 46 w 140"/>
                <a:gd name="T9" fmla="*/ 13 h 96"/>
                <a:gd name="T10" fmla="*/ 25 w 140"/>
                <a:gd name="T11" fmla="*/ 9 h 96"/>
                <a:gd name="T12" fmla="*/ 5 w 140"/>
                <a:gd name="T13" fmla="*/ 48 h 96"/>
                <a:gd name="T14" fmla="*/ 18 w 140"/>
                <a:gd name="T15" fmla="*/ 59 h 96"/>
                <a:gd name="T16" fmla="*/ 19 w 140"/>
                <a:gd name="T17" fmla="*/ 59 h 96"/>
                <a:gd name="T18" fmla="*/ 47 w 140"/>
                <a:gd name="T19" fmla="*/ 87 h 96"/>
                <a:gd name="T20" fmla="*/ 62 w 140"/>
                <a:gd name="T21" fmla="*/ 95 h 96"/>
                <a:gd name="T22" fmla="*/ 70 w 140"/>
                <a:gd name="T23" fmla="*/ 96 h 96"/>
                <a:gd name="T24" fmla="*/ 78 w 140"/>
                <a:gd name="T25" fmla="*/ 94 h 96"/>
                <a:gd name="T26" fmla="*/ 88 w 140"/>
                <a:gd name="T27" fmla="*/ 89 h 96"/>
                <a:gd name="T28" fmla="*/ 120 w 140"/>
                <a:gd name="T29" fmla="*/ 64 h 96"/>
                <a:gd name="T30" fmla="*/ 139 w 140"/>
                <a:gd name="T31" fmla="*/ 48 h 96"/>
                <a:gd name="T32" fmla="*/ 75 w 140"/>
                <a:gd name="T33" fmla="*/ 90 h 96"/>
                <a:gd name="T34" fmla="*/ 70 w 140"/>
                <a:gd name="T35" fmla="*/ 89 h 96"/>
                <a:gd name="T36" fmla="*/ 66 w 140"/>
                <a:gd name="T37" fmla="*/ 80 h 96"/>
                <a:gd name="T38" fmla="*/ 75 w 140"/>
                <a:gd name="T39" fmla="*/ 90 h 96"/>
                <a:gd name="T40" fmla="*/ 85 w 140"/>
                <a:gd name="T41" fmla="*/ 80 h 96"/>
                <a:gd name="T42" fmla="*/ 75 w 140"/>
                <a:gd name="T43" fmla="*/ 67 h 96"/>
                <a:gd name="T44" fmla="*/ 87 w 140"/>
                <a:gd name="T45" fmla="*/ 84 h 96"/>
                <a:gd name="T46" fmla="*/ 99 w 140"/>
                <a:gd name="T47" fmla="*/ 70 h 96"/>
                <a:gd name="T48" fmla="*/ 83 w 140"/>
                <a:gd name="T49" fmla="*/ 53 h 96"/>
                <a:gd name="T50" fmla="*/ 102 w 140"/>
                <a:gd name="T51" fmla="*/ 72 h 96"/>
                <a:gd name="T52" fmla="*/ 118 w 140"/>
                <a:gd name="T53" fmla="*/ 60 h 96"/>
                <a:gd name="T54" fmla="*/ 117 w 140"/>
                <a:gd name="T55" fmla="*/ 60 h 96"/>
                <a:gd name="T56" fmla="*/ 117 w 140"/>
                <a:gd name="T57" fmla="*/ 60 h 96"/>
                <a:gd name="T58" fmla="*/ 113 w 140"/>
                <a:gd name="T59" fmla="*/ 60 h 96"/>
                <a:gd name="T60" fmla="*/ 49 w 140"/>
                <a:gd name="T61" fmla="*/ 45 h 96"/>
                <a:gd name="T62" fmla="*/ 42 w 140"/>
                <a:gd name="T63" fmla="*/ 40 h 96"/>
                <a:gd name="T64" fmla="*/ 54 w 140"/>
                <a:gd name="T65" fmla="*/ 29 h 96"/>
                <a:gd name="T66" fmla="*/ 86 w 140"/>
                <a:gd name="T67" fmla="*/ 19 h 96"/>
                <a:gd name="T68" fmla="*/ 95 w 140"/>
                <a:gd name="T69" fmla="*/ 15 h 96"/>
                <a:gd name="T70" fmla="*/ 119 w 140"/>
                <a:gd name="T71" fmla="*/ 10 h 96"/>
                <a:gd name="T72" fmla="*/ 131 w 140"/>
                <a:gd name="T73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96">
                  <a:moveTo>
                    <a:pt x="139" y="39"/>
                  </a:moveTo>
                  <a:cubicBezTo>
                    <a:pt x="124" y="8"/>
                    <a:pt x="124" y="8"/>
                    <a:pt x="124" y="8"/>
                  </a:cubicBezTo>
                  <a:cubicBezTo>
                    <a:pt x="121" y="3"/>
                    <a:pt x="115" y="0"/>
                    <a:pt x="110" y="1"/>
                  </a:cubicBezTo>
                  <a:cubicBezTo>
                    <a:pt x="109" y="1"/>
                    <a:pt x="108" y="2"/>
                    <a:pt x="107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3" y="16"/>
                    <a:pt x="56" y="15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4"/>
                    <a:pt x="27" y="5"/>
                    <a:pt x="25" y="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40"/>
                    <a:pt x="1" y="45"/>
                    <a:pt x="5" y="4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9" y="70"/>
                    <a:pt x="45" y="85"/>
                    <a:pt x="47" y="87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9" y="95"/>
                    <a:pt x="62" y="95"/>
                  </a:cubicBezTo>
                  <a:cubicBezTo>
                    <a:pt x="64" y="96"/>
                    <a:pt x="66" y="96"/>
                    <a:pt x="67" y="96"/>
                  </a:cubicBezTo>
                  <a:cubicBezTo>
                    <a:pt x="68" y="96"/>
                    <a:pt x="69" y="96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5" y="95"/>
                    <a:pt x="77" y="94"/>
                    <a:pt x="78" y="94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91" y="87"/>
                    <a:pt x="112" y="70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6" y="54"/>
                    <a:pt x="138" y="51"/>
                    <a:pt x="139" y="48"/>
                  </a:cubicBezTo>
                  <a:cubicBezTo>
                    <a:pt x="140" y="45"/>
                    <a:pt x="140" y="42"/>
                    <a:pt x="139" y="39"/>
                  </a:cubicBezTo>
                  <a:close/>
                  <a:moveTo>
                    <a:pt x="75" y="90"/>
                  </a:moveTo>
                  <a:cubicBezTo>
                    <a:pt x="75" y="90"/>
                    <a:pt x="74" y="90"/>
                    <a:pt x="72" y="91"/>
                  </a:cubicBezTo>
                  <a:cubicBezTo>
                    <a:pt x="71" y="90"/>
                    <a:pt x="71" y="90"/>
                    <a:pt x="70" y="89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8" y="88"/>
                    <a:pt x="78" y="88"/>
                    <a:pt x="78" y="88"/>
                  </a:cubicBezTo>
                  <a:lnTo>
                    <a:pt x="75" y="90"/>
                  </a:lnTo>
                  <a:close/>
                  <a:moveTo>
                    <a:pt x="87" y="84"/>
                  </a:moveTo>
                  <a:cubicBezTo>
                    <a:pt x="87" y="82"/>
                    <a:pt x="86" y="81"/>
                    <a:pt x="85" y="80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81"/>
                    <a:pt x="89" y="82"/>
                    <a:pt x="87" y="84"/>
                  </a:cubicBezTo>
                  <a:close/>
                  <a:moveTo>
                    <a:pt x="102" y="72"/>
                  </a:moveTo>
                  <a:cubicBezTo>
                    <a:pt x="101" y="71"/>
                    <a:pt x="100" y="71"/>
                    <a:pt x="99" y="70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5" y="70"/>
                    <a:pt x="103" y="71"/>
                    <a:pt x="102" y="72"/>
                  </a:cubicBezTo>
                  <a:close/>
                  <a:moveTo>
                    <a:pt x="131" y="51"/>
                  </a:move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61"/>
                    <a:pt x="116" y="61"/>
                    <a:pt x="115" y="62"/>
                  </a:cubicBezTo>
                  <a:cubicBezTo>
                    <a:pt x="114" y="61"/>
                    <a:pt x="114" y="61"/>
                    <a:pt x="113" y="6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6" y="45"/>
                    <a:pt x="44" y="45"/>
                    <a:pt x="43" y="44"/>
                  </a:cubicBezTo>
                  <a:cubicBezTo>
                    <a:pt x="42" y="43"/>
                    <a:pt x="42" y="42"/>
                    <a:pt x="42" y="40"/>
                  </a:cubicBezTo>
                  <a:cubicBezTo>
                    <a:pt x="42" y="38"/>
                    <a:pt x="43" y="36"/>
                    <a:pt x="44" y="35"/>
                  </a:cubicBezTo>
                  <a:cubicBezTo>
                    <a:pt x="46" y="33"/>
                    <a:pt x="50" y="31"/>
                    <a:pt x="54" y="29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7" y="22"/>
                    <a:pt x="81" y="21"/>
                    <a:pt x="86" y="19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3" y="4"/>
                    <a:pt x="118" y="6"/>
                    <a:pt x="119" y="10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6" y="45"/>
                    <a:pt x="135" y="49"/>
                    <a:pt x="131" y="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29"/>
            <p:cNvSpPr>
              <a:spLocks/>
            </p:cNvSpPr>
            <p:nvPr/>
          </p:nvSpPr>
          <p:spPr bwMode="auto">
            <a:xfrm>
              <a:off x="5979983" y="3876366"/>
              <a:ext cx="399809" cy="384779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30"/>
            <p:cNvGrpSpPr>
              <a:grpSpLocks noChangeAspect="1"/>
            </p:cNvGrpSpPr>
            <p:nvPr/>
          </p:nvGrpSpPr>
          <p:grpSpPr bwMode="auto">
            <a:xfrm>
              <a:off x="4850355" y="3383700"/>
              <a:ext cx="322661" cy="491731"/>
              <a:chOff x="2560" y="1512"/>
              <a:chExt cx="271" cy="413"/>
            </a:xfrm>
            <a:solidFill>
              <a:schemeClr val="accent4"/>
            </a:solidFill>
          </p:grpSpPr>
          <p:sp>
            <p:nvSpPr>
              <p:cNvPr id="51" name="Freeform: Shape 31"/>
              <p:cNvSpPr>
                <a:spLocks/>
              </p:cNvSpPr>
              <p:nvPr/>
            </p:nvSpPr>
            <p:spPr bwMode="auto">
              <a:xfrm>
                <a:off x="2741" y="1512"/>
                <a:ext cx="75" cy="65"/>
              </a:xfrm>
              <a:custGeom>
                <a:avLst/>
                <a:gdLst>
                  <a:gd name="T0" fmla="*/ 24 w 24"/>
                  <a:gd name="T1" fmla="*/ 21 h 21"/>
                  <a:gd name="T2" fmla="*/ 18 w 24"/>
                  <a:gd name="T3" fmla="*/ 0 h 21"/>
                  <a:gd name="T4" fmla="*/ 0 w 24"/>
                  <a:gd name="T5" fmla="*/ 13 h 21"/>
                  <a:gd name="T6" fmla="*/ 24 w 24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cubicBezTo>
                      <a:pt x="21" y="9"/>
                      <a:pt x="18" y="0"/>
                      <a:pt x="18" y="0"/>
                    </a:cubicBezTo>
                    <a:cubicBezTo>
                      <a:pt x="18" y="0"/>
                      <a:pt x="10" y="5"/>
                      <a:pt x="0" y="13"/>
                    </a:cubicBezTo>
                    <a:lnTo>
                      <a:pt x="2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32"/>
              <p:cNvSpPr>
                <a:spLocks/>
              </p:cNvSpPr>
              <p:nvPr/>
            </p:nvSpPr>
            <p:spPr bwMode="auto">
              <a:xfrm>
                <a:off x="2560" y="1570"/>
                <a:ext cx="271" cy="355"/>
              </a:xfrm>
              <a:custGeom>
                <a:avLst/>
                <a:gdLst>
                  <a:gd name="T0" fmla="*/ 69 w 87"/>
                  <a:gd name="T1" fmla="*/ 79 h 115"/>
                  <a:gd name="T2" fmla="*/ 83 w 87"/>
                  <a:gd name="T3" fmla="*/ 58 h 115"/>
                  <a:gd name="T4" fmla="*/ 84 w 87"/>
                  <a:gd name="T5" fmla="*/ 12 h 115"/>
                  <a:gd name="T6" fmla="*/ 50 w 87"/>
                  <a:gd name="T7" fmla="*/ 0 h 115"/>
                  <a:gd name="T8" fmla="*/ 22 w 87"/>
                  <a:gd name="T9" fmla="*/ 35 h 115"/>
                  <a:gd name="T10" fmla="*/ 18 w 87"/>
                  <a:gd name="T11" fmla="*/ 60 h 115"/>
                  <a:gd name="T12" fmla="*/ 3 w 87"/>
                  <a:gd name="T13" fmla="*/ 79 h 115"/>
                  <a:gd name="T14" fmla="*/ 1 w 87"/>
                  <a:gd name="T15" fmla="*/ 93 h 115"/>
                  <a:gd name="T16" fmla="*/ 25 w 87"/>
                  <a:gd name="T17" fmla="*/ 82 h 115"/>
                  <a:gd name="T18" fmla="*/ 34 w 87"/>
                  <a:gd name="T19" fmla="*/ 97 h 115"/>
                  <a:gd name="T20" fmla="*/ 51 w 87"/>
                  <a:gd name="T21" fmla="*/ 91 h 115"/>
                  <a:gd name="T22" fmla="*/ 62 w 87"/>
                  <a:gd name="T23" fmla="*/ 115 h 115"/>
                  <a:gd name="T24" fmla="*/ 69 w 87"/>
                  <a:gd name="T25" fmla="*/ 103 h 115"/>
                  <a:gd name="T26" fmla="*/ 69 w 87"/>
                  <a:gd name="T27" fmla="*/ 79 h 115"/>
                  <a:gd name="T28" fmla="*/ 63 w 87"/>
                  <a:gd name="T29" fmla="*/ 16 h 115"/>
                  <a:gd name="T30" fmla="*/ 68 w 87"/>
                  <a:gd name="T31" fmla="*/ 26 h 115"/>
                  <a:gd name="T32" fmla="*/ 58 w 87"/>
                  <a:gd name="T33" fmla="*/ 31 h 115"/>
                  <a:gd name="T34" fmla="*/ 53 w 87"/>
                  <a:gd name="T35" fmla="*/ 21 h 115"/>
                  <a:gd name="T36" fmla="*/ 63 w 87"/>
                  <a:gd name="T37" fmla="*/ 16 h 115"/>
                  <a:gd name="T38" fmla="*/ 47 w 87"/>
                  <a:gd name="T39" fmla="*/ 60 h 115"/>
                  <a:gd name="T40" fmla="*/ 40 w 87"/>
                  <a:gd name="T41" fmla="*/ 45 h 115"/>
                  <a:gd name="T42" fmla="*/ 55 w 87"/>
                  <a:gd name="T43" fmla="*/ 38 h 115"/>
                  <a:gd name="T44" fmla="*/ 62 w 87"/>
                  <a:gd name="T45" fmla="*/ 53 h 115"/>
                  <a:gd name="T46" fmla="*/ 47 w 87"/>
                  <a:gd name="T47" fmla="*/ 6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" h="115">
                    <a:moveTo>
                      <a:pt x="69" y="79"/>
                    </a:moveTo>
                    <a:cubicBezTo>
                      <a:pt x="75" y="73"/>
                      <a:pt x="79" y="66"/>
                      <a:pt x="83" y="58"/>
                    </a:cubicBezTo>
                    <a:cubicBezTo>
                      <a:pt x="87" y="44"/>
                      <a:pt x="86" y="27"/>
                      <a:pt x="84" y="1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9" y="10"/>
                      <a:pt x="27" y="22"/>
                      <a:pt x="22" y="35"/>
                    </a:cubicBezTo>
                    <a:cubicBezTo>
                      <a:pt x="18" y="44"/>
                      <a:pt x="17" y="52"/>
                      <a:pt x="18" y="60"/>
                    </a:cubicBezTo>
                    <a:cubicBezTo>
                      <a:pt x="11" y="64"/>
                      <a:pt x="6" y="70"/>
                      <a:pt x="3" y="79"/>
                    </a:cubicBezTo>
                    <a:cubicBezTo>
                      <a:pt x="1" y="83"/>
                      <a:pt x="0" y="88"/>
                      <a:pt x="1" y="93"/>
                    </a:cubicBezTo>
                    <a:cubicBezTo>
                      <a:pt x="7" y="86"/>
                      <a:pt x="16" y="82"/>
                      <a:pt x="25" y="82"/>
                    </a:cubicBezTo>
                    <a:cubicBezTo>
                      <a:pt x="27" y="87"/>
                      <a:pt x="30" y="92"/>
                      <a:pt x="34" y="97"/>
                    </a:cubicBezTo>
                    <a:cubicBezTo>
                      <a:pt x="40" y="95"/>
                      <a:pt x="45" y="93"/>
                      <a:pt x="51" y="91"/>
                    </a:cubicBezTo>
                    <a:cubicBezTo>
                      <a:pt x="57" y="97"/>
                      <a:pt x="61" y="106"/>
                      <a:pt x="62" y="115"/>
                    </a:cubicBezTo>
                    <a:cubicBezTo>
                      <a:pt x="65" y="112"/>
                      <a:pt x="68" y="107"/>
                      <a:pt x="69" y="103"/>
                    </a:cubicBezTo>
                    <a:cubicBezTo>
                      <a:pt x="72" y="95"/>
                      <a:pt x="72" y="86"/>
                      <a:pt x="69" y="79"/>
                    </a:cubicBezTo>
                    <a:close/>
                    <a:moveTo>
                      <a:pt x="63" y="16"/>
                    </a:moveTo>
                    <a:cubicBezTo>
                      <a:pt x="68" y="17"/>
                      <a:pt x="70" y="22"/>
                      <a:pt x="68" y="26"/>
                    </a:cubicBezTo>
                    <a:cubicBezTo>
                      <a:pt x="67" y="31"/>
                      <a:pt x="62" y="33"/>
                      <a:pt x="58" y="31"/>
                    </a:cubicBezTo>
                    <a:cubicBezTo>
                      <a:pt x="53" y="30"/>
                      <a:pt x="51" y="25"/>
                      <a:pt x="53" y="21"/>
                    </a:cubicBezTo>
                    <a:cubicBezTo>
                      <a:pt x="54" y="16"/>
                      <a:pt x="59" y="14"/>
                      <a:pt x="63" y="16"/>
                    </a:cubicBezTo>
                    <a:close/>
                    <a:moveTo>
                      <a:pt x="47" y="60"/>
                    </a:moveTo>
                    <a:cubicBezTo>
                      <a:pt x="41" y="58"/>
                      <a:pt x="38" y="51"/>
                      <a:pt x="40" y="45"/>
                    </a:cubicBezTo>
                    <a:cubicBezTo>
                      <a:pt x="42" y="39"/>
                      <a:pt x="49" y="36"/>
                      <a:pt x="55" y="38"/>
                    </a:cubicBezTo>
                    <a:cubicBezTo>
                      <a:pt x="61" y="41"/>
                      <a:pt x="64" y="47"/>
                      <a:pt x="62" y="53"/>
                    </a:cubicBezTo>
                    <a:cubicBezTo>
                      <a:pt x="60" y="59"/>
                      <a:pt x="53" y="63"/>
                      <a:pt x="4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TextBox 33"/>
            <p:cNvSpPr txBox="1"/>
            <p:nvPr/>
          </p:nvSpPr>
          <p:spPr>
            <a:xfrm rot="3666196">
              <a:off x="6435716" y="2347654"/>
              <a:ext cx="1177245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TextBox 34"/>
            <p:cNvSpPr txBox="1"/>
            <p:nvPr/>
          </p:nvSpPr>
          <p:spPr>
            <a:xfrm rot="3666196">
              <a:off x="7300939" y="1753013"/>
              <a:ext cx="1177245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TextBox 35"/>
            <p:cNvSpPr txBox="1"/>
            <p:nvPr/>
          </p:nvSpPr>
          <p:spPr>
            <a:xfrm rot="3764844">
              <a:off x="6016750" y="2453674"/>
              <a:ext cx="1177245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3" name="TextBox 36"/>
            <p:cNvSpPr txBox="1"/>
            <p:nvPr/>
          </p:nvSpPr>
          <p:spPr>
            <a:xfrm rot="3666196">
              <a:off x="6817696" y="2012960"/>
              <a:ext cx="1177245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TextBox 37"/>
            <p:cNvSpPr txBox="1"/>
            <p:nvPr/>
          </p:nvSpPr>
          <p:spPr>
            <a:xfrm rot="3764844">
              <a:off x="8040586" y="1612028"/>
              <a:ext cx="484748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标题</a:t>
              </a:r>
            </a:p>
          </p:txBody>
        </p:sp>
      </p:grpSp>
      <p:cxnSp>
        <p:nvCxnSpPr>
          <p:cNvPr id="15" name="Straight Connector 39"/>
          <p:cNvCxnSpPr/>
          <p:nvPr/>
        </p:nvCxnSpPr>
        <p:spPr>
          <a:xfrm>
            <a:off x="846774" y="1690525"/>
            <a:ext cx="0" cy="237624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8"/>
          <p:cNvGrpSpPr/>
          <p:nvPr/>
        </p:nvGrpSpPr>
        <p:grpSpPr>
          <a:xfrm>
            <a:off x="617274" y="1585814"/>
            <a:ext cx="459000" cy="459001"/>
            <a:chOff x="823032" y="2114419"/>
            <a:chExt cx="612000" cy="612001"/>
          </a:xfrm>
        </p:grpSpPr>
        <p:sp>
          <p:nvSpPr>
            <p:cNvPr id="49" name="Oval 40"/>
            <p:cNvSpPr>
              <a:spLocks noChangeAspect="1"/>
            </p:cNvSpPr>
            <p:nvPr/>
          </p:nvSpPr>
          <p:spPr bwMode="auto">
            <a:xfrm>
              <a:off x="823032" y="2114419"/>
              <a:ext cx="612000" cy="612001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1"/>
            <p:cNvSpPr>
              <a:spLocks/>
            </p:cNvSpPr>
            <p:nvPr/>
          </p:nvSpPr>
          <p:spPr bwMode="auto">
            <a:xfrm>
              <a:off x="939040" y="2236099"/>
              <a:ext cx="379983" cy="377362"/>
            </a:xfrm>
            <a:custGeom>
              <a:avLst/>
              <a:gdLst>
                <a:gd name="T0" fmla="*/ 12 w 252"/>
                <a:gd name="T1" fmla="*/ 250 h 250"/>
                <a:gd name="T2" fmla="*/ 18 w 252"/>
                <a:gd name="T3" fmla="*/ 249 h 250"/>
                <a:gd name="T4" fmla="*/ 75 w 252"/>
                <a:gd name="T5" fmla="*/ 224 h 250"/>
                <a:gd name="T6" fmla="*/ 90 w 252"/>
                <a:gd name="T7" fmla="*/ 213 h 250"/>
                <a:gd name="T8" fmla="*/ 247 w 252"/>
                <a:gd name="T9" fmla="*/ 56 h 250"/>
                <a:gd name="T10" fmla="*/ 252 w 252"/>
                <a:gd name="T11" fmla="*/ 45 h 250"/>
                <a:gd name="T12" fmla="*/ 247 w 252"/>
                <a:gd name="T13" fmla="*/ 34 h 250"/>
                <a:gd name="T14" fmla="*/ 218 w 252"/>
                <a:gd name="T15" fmla="*/ 5 h 250"/>
                <a:gd name="T16" fmla="*/ 207 w 252"/>
                <a:gd name="T17" fmla="*/ 0 h 250"/>
                <a:gd name="T18" fmla="*/ 196 w 252"/>
                <a:gd name="T19" fmla="*/ 5 h 250"/>
                <a:gd name="T20" fmla="*/ 35 w 252"/>
                <a:gd name="T21" fmla="*/ 166 h 250"/>
                <a:gd name="T22" fmla="*/ 25 w 252"/>
                <a:gd name="T23" fmla="*/ 181 h 250"/>
                <a:gd name="T24" fmla="*/ 3 w 252"/>
                <a:gd name="T25" fmla="*/ 235 h 250"/>
                <a:gd name="T26" fmla="*/ 3 w 252"/>
                <a:gd name="T27" fmla="*/ 246 h 250"/>
                <a:gd name="T28" fmla="*/ 12 w 252"/>
                <a:gd name="T29" fmla="*/ 250 h 250"/>
                <a:gd name="T30" fmla="*/ 79 w 252"/>
                <a:gd name="T31" fmla="*/ 202 h 250"/>
                <a:gd name="T32" fmla="*/ 79 w 252"/>
                <a:gd name="T33" fmla="*/ 202 h 250"/>
                <a:gd name="T34" fmla="*/ 50 w 252"/>
                <a:gd name="T35" fmla="*/ 173 h 250"/>
                <a:gd name="T36" fmla="*/ 183 w 252"/>
                <a:gd name="T37" fmla="*/ 40 h 250"/>
                <a:gd name="T38" fmla="*/ 212 w 252"/>
                <a:gd name="T39" fmla="*/ 69 h 250"/>
                <a:gd name="T40" fmla="*/ 79 w 252"/>
                <a:gd name="T41" fmla="*/ 202 h 250"/>
                <a:gd name="T42" fmla="*/ 207 w 252"/>
                <a:gd name="T43" fmla="*/ 16 h 250"/>
                <a:gd name="T44" fmla="*/ 236 w 252"/>
                <a:gd name="T45" fmla="*/ 45 h 250"/>
                <a:gd name="T46" fmla="*/ 223 w 252"/>
                <a:gd name="T47" fmla="*/ 58 h 250"/>
                <a:gd name="T48" fmla="*/ 194 w 252"/>
                <a:gd name="T49" fmla="*/ 29 h 250"/>
                <a:gd name="T50" fmla="*/ 207 w 252"/>
                <a:gd name="T51" fmla="*/ 16 h 250"/>
                <a:gd name="T52" fmla="*/ 39 w 252"/>
                <a:gd name="T53" fmla="*/ 187 h 250"/>
                <a:gd name="T54" fmla="*/ 40 w 252"/>
                <a:gd name="T55" fmla="*/ 186 h 250"/>
                <a:gd name="T56" fmla="*/ 65 w 252"/>
                <a:gd name="T57" fmla="*/ 210 h 250"/>
                <a:gd name="T58" fmla="*/ 22 w 252"/>
                <a:gd name="T59" fmla="*/ 230 h 250"/>
                <a:gd name="T60" fmla="*/ 39 w 252"/>
                <a:gd name="T61" fmla="*/ 18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250">
                  <a:moveTo>
                    <a:pt x="12" y="250"/>
                  </a:moveTo>
                  <a:cubicBezTo>
                    <a:pt x="14" y="250"/>
                    <a:pt x="16" y="250"/>
                    <a:pt x="18" y="249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80" y="221"/>
                    <a:pt x="86" y="217"/>
                    <a:pt x="90" y="213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50" y="53"/>
                    <a:pt x="252" y="49"/>
                    <a:pt x="252" y="45"/>
                  </a:cubicBezTo>
                  <a:cubicBezTo>
                    <a:pt x="252" y="41"/>
                    <a:pt x="250" y="37"/>
                    <a:pt x="247" y="34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5" y="2"/>
                    <a:pt x="211" y="0"/>
                    <a:pt x="207" y="0"/>
                  </a:cubicBezTo>
                  <a:cubicBezTo>
                    <a:pt x="203" y="0"/>
                    <a:pt x="199" y="2"/>
                    <a:pt x="196" y="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1" y="170"/>
                    <a:pt x="27" y="176"/>
                    <a:pt x="25" y="181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0" y="240"/>
                    <a:pt x="2" y="244"/>
                    <a:pt x="3" y="246"/>
                  </a:cubicBezTo>
                  <a:cubicBezTo>
                    <a:pt x="5" y="249"/>
                    <a:pt x="8" y="250"/>
                    <a:pt x="12" y="250"/>
                  </a:cubicBezTo>
                  <a:close/>
                  <a:moveTo>
                    <a:pt x="79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212" y="69"/>
                    <a:pt x="212" y="69"/>
                    <a:pt x="212" y="69"/>
                  </a:cubicBezTo>
                  <a:lnTo>
                    <a:pt x="79" y="202"/>
                  </a:lnTo>
                  <a:close/>
                  <a:moveTo>
                    <a:pt x="207" y="16"/>
                  </a:moveTo>
                  <a:cubicBezTo>
                    <a:pt x="236" y="45"/>
                    <a:pt x="236" y="45"/>
                    <a:pt x="236" y="45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194" y="29"/>
                    <a:pt x="194" y="29"/>
                    <a:pt x="194" y="29"/>
                  </a:cubicBezTo>
                  <a:lnTo>
                    <a:pt x="207" y="16"/>
                  </a:lnTo>
                  <a:close/>
                  <a:moveTo>
                    <a:pt x="39" y="187"/>
                  </a:moveTo>
                  <a:cubicBezTo>
                    <a:pt x="40" y="187"/>
                    <a:pt x="40" y="186"/>
                    <a:pt x="40" y="186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22" y="230"/>
                    <a:pt x="22" y="230"/>
                    <a:pt x="22" y="230"/>
                  </a:cubicBezTo>
                  <a:lnTo>
                    <a:pt x="39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Oval 44"/>
          <p:cNvSpPr>
            <a:spLocks noChangeAspect="1"/>
          </p:cNvSpPr>
          <p:nvPr/>
        </p:nvSpPr>
        <p:spPr bwMode="auto">
          <a:xfrm>
            <a:off x="617274" y="3021793"/>
            <a:ext cx="459000" cy="459001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Oval 46"/>
          <p:cNvSpPr>
            <a:spLocks noChangeAspect="1"/>
          </p:cNvSpPr>
          <p:nvPr/>
        </p:nvSpPr>
        <p:spPr bwMode="auto">
          <a:xfrm>
            <a:off x="624271" y="3674819"/>
            <a:ext cx="459000" cy="459001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47"/>
          <p:cNvSpPr>
            <a:spLocks/>
          </p:cNvSpPr>
          <p:nvPr/>
        </p:nvSpPr>
        <p:spPr bwMode="auto">
          <a:xfrm>
            <a:off x="726512" y="3779808"/>
            <a:ext cx="267401" cy="267401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0" name="Group 60"/>
          <p:cNvGrpSpPr/>
          <p:nvPr/>
        </p:nvGrpSpPr>
        <p:grpSpPr>
          <a:xfrm>
            <a:off x="7150985" y="222489"/>
            <a:ext cx="678758" cy="908156"/>
            <a:chOff x="6311900" y="1385888"/>
            <a:chExt cx="701675" cy="915987"/>
          </a:xfrm>
          <a:solidFill>
            <a:schemeClr val="bg2">
              <a:lumMod val="50000"/>
            </a:schemeClr>
          </a:solidFill>
        </p:grpSpPr>
        <p:sp>
          <p:nvSpPr>
            <p:cNvPr id="39" name="Rectangle 61"/>
            <p:cNvSpPr>
              <a:spLocks/>
            </p:cNvSpPr>
            <p:nvPr/>
          </p:nvSpPr>
          <p:spPr bwMode="auto">
            <a:xfrm>
              <a:off x="6740525" y="1558925"/>
              <a:ext cx="150813" cy="155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62"/>
            <p:cNvSpPr>
              <a:spLocks/>
            </p:cNvSpPr>
            <p:nvPr/>
          </p:nvSpPr>
          <p:spPr bwMode="auto">
            <a:xfrm>
              <a:off x="6699250" y="1550988"/>
              <a:ext cx="38100" cy="174625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10" y="63"/>
                </a:cxn>
                <a:cxn ang="0">
                  <a:pos x="5" y="63"/>
                </a:cxn>
                <a:cxn ang="0">
                  <a:pos x="0" y="5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4" y="59"/>
                </a:cxn>
              </a:cxnLst>
              <a:rect l="0" t="0" r="r" b="b"/>
              <a:pathLst>
                <a:path w="14" h="63">
                  <a:moveTo>
                    <a:pt x="14" y="59"/>
                  </a:moveTo>
                  <a:cubicBezTo>
                    <a:pt x="14" y="61"/>
                    <a:pt x="12" y="63"/>
                    <a:pt x="10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lnTo>
                    <a:pt x="14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63"/>
            <p:cNvSpPr>
              <a:spLocks/>
            </p:cNvSpPr>
            <p:nvPr/>
          </p:nvSpPr>
          <p:spPr bwMode="auto">
            <a:xfrm>
              <a:off x="6894513" y="1550988"/>
              <a:ext cx="38100" cy="174625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9" y="63"/>
                </a:cxn>
                <a:cxn ang="0">
                  <a:pos x="4" y="63"/>
                </a:cxn>
                <a:cxn ang="0">
                  <a:pos x="0" y="5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4" y="4"/>
                </a:cxn>
                <a:cxn ang="0">
                  <a:pos x="14" y="59"/>
                </a:cxn>
              </a:cxnLst>
              <a:rect l="0" t="0" r="r" b="b"/>
              <a:pathLst>
                <a:path w="14" h="63">
                  <a:moveTo>
                    <a:pt x="14" y="59"/>
                  </a:moveTo>
                  <a:cubicBezTo>
                    <a:pt x="14" y="61"/>
                    <a:pt x="12" y="63"/>
                    <a:pt x="9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4"/>
                  </a:cubicBezTo>
                  <a:lnTo>
                    <a:pt x="14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64"/>
            <p:cNvSpPr>
              <a:spLocks/>
            </p:cNvSpPr>
            <p:nvPr/>
          </p:nvSpPr>
          <p:spPr bwMode="auto">
            <a:xfrm>
              <a:off x="6632575" y="1392238"/>
              <a:ext cx="366713" cy="6032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12" y="1"/>
                </a:cxn>
                <a:cxn ang="0">
                  <a:pos x="0" y="11"/>
                </a:cxn>
                <a:cxn ang="0">
                  <a:pos x="12" y="22"/>
                </a:cxn>
                <a:cxn ang="0">
                  <a:pos x="66" y="18"/>
                </a:cxn>
                <a:cxn ang="0">
                  <a:pos x="119" y="22"/>
                </a:cxn>
                <a:cxn ang="0">
                  <a:pos x="132" y="11"/>
                </a:cxn>
                <a:cxn ang="0">
                  <a:pos x="119" y="1"/>
                </a:cxn>
                <a:cxn ang="0">
                  <a:pos x="66" y="5"/>
                </a:cxn>
              </a:cxnLst>
              <a:rect l="0" t="0" r="r" b="b"/>
              <a:pathLst>
                <a:path w="132" h="22">
                  <a:moveTo>
                    <a:pt x="66" y="5"/>
                  </a:moveTo>
                  <a:cubicBezTo>
                    <a:pt x="41" y="5"/>
                    <a:pt x="12" y="1"/>
                    <a:pt x="12" y="1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8"/>
                    <a:pt x="6" y="22"/>
                    <a:pt x="12" y="22"/>
                  </a:cubicBezTo>
                  <a:cubicBezTo>
                    <a:pt x="12" y="22"/>
                    <a:pt x="41" y="18"/>
                    <a:pt x="66" y="18"/>
                  </a:cubicBezTo>
                  <a:cubicBezTo>
                    <a:pt x="90" y="18"/>
                    <a:pt x="119" y="22"/>
                    <a:pt x="119" y="22"/>
                  </a:cubicBezTo>
                  <a:cubicBezTo>
                    <a:pt x="126" y="22"/>
                    <a:pt x="132" y="18"/>
                    <a:pt x="132" y="11"/>
                  </a:cubicBezTo>
                  <a:cubicBezTo>
                    <a:pt x="132" y="5"/>
                    <a:pt x="126" y="0"/>
                    <a:pt x="119" y="1"/>
                  </a:cubicBezTo>
                  <a:cubicBezTo>
                    <a:pt x="119" y="1"/>
                    <a:pt x="90" y="5"/>
                    <a:pt x="6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65"/>
            <p:cNvSpPr>
              <a:spLocks/>
            </p:cNvSpPr>
            <p:nvPr/>
          </p:nvSpPr>
          <p:spPr bwMode="auto">
            <a:xfrm>
              <a:off x="6940550" y="1525588"/>
              <a:ext cx="73025" cy="2222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0" y="15"/>
                </a:cxn>
                <a:cxn ang="0">
                  <a:pos x="0" y="65"/>
                </a:cxn>
                <a:cxn ang="0">
                  <a:pos x="13" y="65"/>
                </a:cxn>
                <a:cxn ang="0">
                  <a:pos x="13" y="66"/>
                </a:cxn>
                <a:cxn ang="0">
                  <a:pos x="25" y="80"/>
                </a:cxn>
                <a:cxn ang="0">
                  <a:pos x="26" y="80"/>
                </a:cxn>
                <a:cxn ang="0">
                  <a:pos x="26" y="0"/>
                </a:cxn>
                <a:cxn ang="0">
                  <a:pos x="25" y="0"/>
                </a:cxn>
              </a:cxnLst>
              <a:rect l="0" t="0" r="r" b="b"/>
              <a:pathLst>
                <a:path w="26" h="80">
                  <a:moveTo>
                    <a:pt x="25" y="0"/>
                  </a:moveTo>
                  <a:cubicBezTo>
                    <a:pt x="18" y="0"/>
                    <a:pt x="13" y="7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73"/>
                    <a:pt x="18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66"/>
            <p:cNvSpPr>
              <a:spLocks/>
            </p:cNvSpPr>
            <p:nvPr/>
          </p:nvSpPr>
          <p:spPr bwMode="auto">
            <a:xfrm>
              <a:off x="6796088" y="1385888"/>
              <a:ext cx="36513" cy="793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7" y="3"/>
                </a:cxn>
              </a:cxnLst>
              <a:rect l="0" t="0" r="r" b="b"/>
              <a:pathLst>
                <a:path w="13" h="3">
                  <a:moveTo>
                    <a:pt x="7" y="3"/>
                  </a:moveTo>
                  <a:cubicBezTo>
                    <a:pt x="9" y="3"/>
                    <a:pt x="11" y="3"/>
                    <a:pt x="13" y="3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67"/>
            <p:cNvSpPr>
              <a:spLocks/>
            </p:cNvSpPr>
            <p:nvPr/>
          </p:nvSpPr>
          <p:spPr bwMode="auto">
            <a:xfrm>
              <a:off x="6743700" y="1452563"/>
              <a:ext cx="144463" cy="98425"/>
            </a:xfrm>
            <a:custGeom>
              <a:avLst/>
              <a:gdLst/>
              <a:ahLst/>
              <a:cxnLst>
                <a:cxn ang="0">
                  <a:pos x="32" y="17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0" y="35"/>
                </a:cxn>
                <a:cxn ang="0">
                  <a:pos x="52" y="35"/>
                </a:cxn>
                <a:cxn ang="0">
                  <a:pos x="32" y="17"/>
                </a:cxn>
              </a:cxnLst>
              <a:rect l="0" t="0" r="r" b="b"/>
              <a:pathLst>
                <a:path w="52" h="35">
                  <a:moveTo>
                    <a:pt x="32" y="17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9" y="19"/>
                    <a:pt x="0" y="26"/>
                    <a:pt x="0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27"/>
                    <a:pt x="43" y="19"/>
                    <a:pt x="32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68"/>
            <p:cNvSpPr>
              <a:spLocks/>
            </p:cNvSpPr>
            <p:nvPr/>
          </p:nvSpPr>
          <p:spPr bwMode="auto">
            <a:xfrm>
              <a:off x="6388100" y="1570038"/>
              <a:ext cx="304800" cy="258763"/>
            </a:xfrm>
            <a:custGeom>
              <a:avLst/>
              <a:gdLst/>
              <a:ahLst/>
              <a:cxnLst>
                <a:cxn ang="0">
                  <a:pos x="53" y="93"/>
                </a:cxn>
                <a:cxn ang="0">
                  <a:pos x="110" y="49"/>
                </a:cxn>
                <a:cxn ang="0">
                  <a:pos x="110" y="0"/>
                </a:cxn>
                <a:cxn ang="0">
                  <a:pos x="0" y="93"/>
                </a:cxn>
                <a:cxn ang="0">
                  <a:pos x="53" y="93"/>
                </a:cxn>
              </a:cxnLst>
              <a:rect l="0" t="0" r="r" b="b"/>
              <a:pathLst>
                <a:path w="110" h="93">
                  <a:moveTo>
                    <a:pt x="53" y="93"/>
                  </a:moveTo>
                  <a:cubicBezTo>
                    <a:pt x="66" y="68"/>
                    <a:pt x="83" y="51"/>
                    <a:pt x="110" y="49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59" y="2"/>
                    <a:pt x="16" y="41"/>
                    <a:pt x="0" y="93"/>
                  </a:cubicBezTo>
                  <a:lnTo>
                    <a:pt x="53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69"/>
            <p:cNvSpPr>
              <a:spLocks/>
            </p:cNvSpPr>
            <p:nvPr/>
          </p:nvSpPr>
          <p:spPr bwMode="auto">
            <a:xfrm>
              <a:off x="6367463" y="1843088"/>
              <a:ext cx="179388" cy="23813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57" y="9"/>
                </a:cxn>
                <a:cxn ang="0">
                  <a:pos x="7" y="9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57" y="0"/>
                </a:cxn>
                <a:cxn ang="0">
                  <a:pos x="64" y="4"/>
                </a:cxn>
              </a:cxnLst>
              <a:rect l="0" t="0" r="r" b="b"/>
              <a:pathLst>
                <a:path w="64" h="9">
                  <a:moveTo>
                    <a:pt x="64" y="4"/>
                  </a:moveTo>
                  <a:cubicBezTo>
                    <a:pt x="64" y="7"/>
                    <a:pt x="61" y="9"/>
                    <a:pt x="5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70"/>
            <p:cNvSpPr>
              <a:spLocks/>
            </p:cNvSpPr>
            <p:nvPr/>
          </p:nvSpPr>
          <p:spPr bwMode="auto">
            <a:xfrm>
              <a:off x="6311900" y="1917700"/>
              <a:ext cx="258763" cy="38417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" y="87"/>
                </a:cxn>
                <a:cxn ang="0">
                  <a:pos x="44" y="136"/>
                </a:cxn>
                <a:cxn ang="0">
                  <a:pos x="92" y="95"/>
                </a:cxn>
                <a:cxn ang="0">
                  <a:pos x="52" y="0"/>
                </a:cxn>
                <a:cxn ang="0">
                  <a:pos x="23" y="108"/>
                </a:cxn>
                <a:cxn ang="0">
                  <a:pos x="11" y="91"/>
                </a:cxn>
                <a:cxn ang="0">
                  <a:pos x="23" y="75"/>
                </a:cxn>
                <a:cxn ang="0">
                  <a:pos x="36" y="91"/>
                </a:cxn>
                <a:cxn ang="0">
                  <a:pos x="23" y="108"/>
                </a:cxn>
              </a:cxnLst>
              <a:rect l="0" t="0" r="r" b="b"/>
              <a:pathLst>
                <a:path w="93" h="138">
                  <a:moveTo>
                    <a:pt x="52" y="0"/>
                  </a:moveTo>
                  <a:cubicBezTo>
                    <a:pt x="34" y="36"/>
                    <a:pt x="3" y="63"/>
                    <a:pt x="1" y="87"/>
                  </a:cubicBezTo>
                  <a:cubicBezTo>
                    <a:pt x="0" y="112"/>
                    <a:pt x="19" y="134"/>
                    <a:pt x="44" y="136"/>
                  </a:cubicBezTo>
                  <a:cubicBezTo>
                    <a:pt x="69" y="138"/>
                    <a:pt x="90" y="120"/>
                    <a:pt x="92" y="95"/>
                  </a:cubicBezTo>
                  <a:cubicBezTo>
                    <a:pt x="93" y="70"/>
                    <a:pt x="68" y="40"/>
                    <a:pt x="52" y="0"/>
                  </a:cubicBezTo>
                  <a:close/>
                  <a:moveTo>
                    <a:pt x="23" y="108"/>
                  </a:moveTo>
                  <a:cubicBezTo>
                    <a:pt x="16" y="108"/>
                    <a:pt x="11" y="101"/>
                    <a:pt x="11" y="91"/>
                  </a:cubicBezTo>
                  <a:cubicBezTo>
                    <a:pt x="11" y="82"/>
                    <a:pt x="16" y="75"/>
                    <a:pt x="23" y="75"/>
                  </a:cubicBezTo>
                  <a:cubicBezTo>
                    <a:pt x="30" y="75"/>
                    <a:pt x="36" y="82"/>
                    <a:pt x="36" y="91"/>
                  </a:cubicBezTo>
                  <a:cubicBezTo>
                    <a:pt x="36" y="101"/>
                    <a:pt x="30" y="108"/>
                    <a:pt x="23" y="1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1" name="Group 75"/>
          <p:cNvGrpSpPr/>
          <p:nvPr/>
        </p:nvGrpSpPr>
        <p:grpSpPr>
          <a:xfrm>
            <a:off x="1294767" y="3693107"/>
            <a:ext cx="2971931" cy="422424"/>
            <a:chOff x="6444107" y="1469392"/>
            <a:chExt cx="4232109" cy="563232"/>
          </a:xfrm>
        </p:grpSpPr>
        <p:sp>
          <p:nvSpPr>
            <p:cNvPr id="37" name="TextBox 76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8" name="TextBox 77"/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2" name="Group 78"/>
          <p:cNvGrpSpPr/>
          <p:nvPr/>
        </p:nvGrpSpPr>
        <p:grpSpPr>
          <a:xfrm>
            <a:off x="1294767" y="3060408"/>
            <a:ext cx="2971931" cy="422424"/>
            <a:chOff x="6444107" y="1469392"/>
            <a:chExt cx="4232109" cy="563232"/>
          </a:xfrm>
        </p:grpSpPr>
        <p:sp>
          <p:nvSpPr>
            <p:cNvPr id="35" name="TextBox 79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6" name="TextBox 80"/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81"/>
          <p:cNvGrpSpPr/>
          <p:nvPr/>
        </p:nvGrpSpPr>
        <p:grpSpPr>
          <a:xfrm>
            <a:off x="1294767" y="2350986"/>
            <a:ext cx="2971931" cy="422424"/>
            <a:chOff x="6444107" y="1469392"/>
            <a:chExt cx="4232109" cy="563232"/>
          </a:xfrm>
        </p:grpSpPr>
        <p:sp>
          <p:nvSpPr>
            <p:cNvPr id="33" name="TextBox 82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4" name="TextBox 83"/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4" name="Group 84"/>
          <p:cNvGrpSpPr/>
          <p:nvPr/>
        </p:nvGrpSpPr>
        <p:grpSpPr>
          <a:xfrm>
            <a:off x="1294767" y="1641105"/>
            <a:ext cx="2971931" cy="422424"/>
            <a:chOff x="6444107" y="1469392"/>
            <a:chExt cx="4232109" cy="563232"/>
          </a:xfrm>
        </p:grpSpPr>
        <p:sp>
          <p:nvSpPr>
            <p:cNvPr id="31" name="TextBox 85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2" name="TextBox 86"/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5" name="Freeform: Shape 51"/>
          <p:cNvSpPr>
            <a:spLocks/>
          </p:cNvSpPr>
          <p:nvPr/>
        </p:nvSpPr>
        <p:spPr bwMode="auto">
          <a:xfrm>
            <a:off x="735806" y="3164681"/>
            <a:ext cx="248841" cy="217885"/>
          </a:xfrm>
          <a:custGeom>
            <a:avLst/>
            <a:gdLst>
              <a:gd name="T0" fmla="*/ 66 w 131"/>
              <a:gd name="T1" fmla="*/ 0 h 114"/>
              <a:gd name="T2" fmla="*/ 0 w 131"/>
              <a:gd name="T3" fmla="*/ 43 h 114"/>
              <a:gd name="T4" fmla="*/ 16 w 131"/>
              <a:gd name="T5" fmla="*/ 71 h 114"/>
              <a:gd name="T6" fmla="*/ 12 w 131"/>
              <a:gd name="T7" fmla="*/ 110 h 114"/>
              <a:gd name="T8" fmla="*/ 45 w 131"/>
              <a:gd name="T9" fmla="*/ 84 h 114"/>
              <a:gd name="T10" fmla="*/ 66 w 131"/>
              <a:gd name="T11" fmla="*/ 86 h 114"/>
              <a:gd name="T12" fmla="*/ 131 w 131"/>
              <a:gd name="T13" fmla="*/ 43 h 114"/>
              <a:gd name="T14" fmla="*/ 66 w 131"/>
              <a:gd name="T15" fmla="*/ 0 h 114"/>
              <a:gd name="T16" fmla="*/ 41 w 131"/>
              <a:gd name="T17" fmla="*/ 61 h 114"/>
              <a:gd name="T18" fmla="*/ 34 w 131"/>
              <a:gd name="T19" fmla="*/ 54 h 114"/>
              <a:gd name="T20" fmla="*/ 41 w 131"/>
              <a:gd name="T21" fmla="*/ 47 h 114"/>
              <a:gd name="T22" fmla="*/ 48 w 131"/>
              <a:gd name="T23" fmla="*/ 54 h 114"/>
              <a:gd name="T24" fmla="*/ 41 w 131"/>
              <a:gd name="T25" fmla="*/ 61 h 114"/>
              <a:gd name="T26" fmla="*/ 65 w 131"/>
              <a:gd name="T27" fmla="*/ 61 h 114"/>
              <a:gd name="T28" fmla="*/ 58 w 131"/>
              <a:gd name="T29" fmla="*/ 54 h 114"/>
              <a:gd name="T30" fmla="*/ 65 w 131"/>
              <a:gd name="T31" fmla="*/ 47 h 114"/>
              <a:gd name="T32" fmla="*/ 73 w 131"/>
              <a:gd name="T33" fmla="*/ 54 h 114"/>
              <a:gd name="T34" fmla="*/ 65 w 131"/>
              <a:gd name="T35" fmla="*/ 61 h 114"/>
              <a:gd name="T36" fmla="*/ 90 w 131"/>
              <a:gd name="T37" fmla="*/ 61 h 114"/>
              <a:gd name="T38" fmla="*/ 83 w 131"/>
              <a:gd name="T39" fmla="*/ 54 h 114"/>
              <a:gd name="T40" fmla="*/ 90 w 131"/>
              <a:gd name="T41" fmla="*/ 47 h 114"/>
              <a:gd name="T42" fmla="*/ 97 w 131"/>
              <a:gd name="T43" fmla="*/ 54 h 114"/>
              <a:gd name="T44" fmla="*/ 90 w 131"/>
              <a:gd name="T45" fmla="*/ 6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1" h="114">
                <a:moveTo>
                  <a:pt x="66" y="0"/>
                </a:moveTo>
                <a:cubicBezTo>
                  <a:pt x="30" y="0"/>
                  <a:pt x="0" y="20"/>
                  <a:pt x="0" y="43"/>
                </a:cubicBezTo>
                <a:cubicBezTo>
                  <a:pt x="0" y="54"/>
                  <a:pt x="6" y="63"/>
                  <a:pt x="16" y="71"/>
                </a:cubicBezTo>
                <a:cubicBezTo>
                  <a:pt x="18" y="72"/>
                  <a:pt x="10" y="109"/>
                  <a:pt x="12" y="110"/>
                </a:cubicBezTo>
                <a:cubicBezTo>
                  <a:pt x="18" y="114"/>
                  <a:pt x="42" y="83"/>
                  <a:pt x="45" y="84"/>
                </a:cubicBezTo>
                <a:cubicBezTo>
                  <a:pt x="52" y="85"/>
                  <a:pt x="58" y="86"/>
                  <a:pt x="66" y="86"/>
                </a:cubicBezTo>
                <a:cubicBezTo>
                  <a:pt x="102" y="86"/>
                  <a:pt x="131" y="67"/>
                  <a:pt x="131" y="43"/>
                </a:cubicBezTo>
                <a:cubicBezTo>
                  <a:pt x="131" y="20"/>
                  <a:pt x="102" y="0"/>
                  <a:pt x="66" y="0"/>
                </a:cubicBezTo>
                <a:close/>
                <a:moveTo>
                  <a:pt x="41" y="61"/>
                </a:moveTo>
                <a:cubicBezTo>
                  <a:pt x="37" y="61"/>
                  <a:pt x="34" y="58"/>
                  <a:pt x="34" y="54"/>
                </a:cubicBezTo>
                <a:cubicBezTo>
                  <a:pt x="34" y="50"/>
                  <a:pt x="37" y="47"/>
                  <a:pt x="41" y="47"/>
                </a:cubicBezTo>
                <a:cubicBezTo>
                  <a:pt x="45" y="47"/>
                  <a:pt x="48" y="50"/>
                  <a:pt x="48" y="54"/>
                </a:cubicBezTo>
                <a:cubicBezTo>
                  <a:pt x="48" y="58"/>
                  <a:pt x="45" y="61"/>
                  <a:pt x="41" y="61"/>
                </a:cubicBezTo>
                <a:close/>
                <a:moveTo>
                  <a:pt x="65" y="61"/>
                </a:moveTo>
                <a:cubicBezTo>
                  <a:pt x="61" y="61"/>
                  <a:pt x="58" y="58"/>
                  <a:pt x="58" y="54"/>
                </a:cubicBezTo>
                <a:cubicBezTo>
                  <a:pt x="58" y="50"/>
                  <a:pt x="61" y="47"/>
                  <a:pt x="65" y="47"/>
                </a:cubicBezTo>
                <a:cubicBezTo>
                  <a:pt x="69" y="47"/>
                  <a:pt x="73" y="50"/>
                  <a:pt x="73" y="54"/>
                </a:cubicBezTo>
                <a:cubicBezTo>
                  <a:pt x="73" y="58"/>
                  <a:pt x="69" y="61"/>
                  <a:pt x="65" y="61"/>
                </a:cubicBezTo>
                <a:close/>
                <a:moveTo>
                  <a:pt x="90" y="61"/>
                </a:moveTo>
                <a:cubicBezTo>
                  <a:pt x="86" y="61"/>
                  <a:pt x="83" y="58"/>
                  <a:pt x="83" y="54"/>
                </a:cubicBezTo>
                <a:cubicBezTo>
                  <a:pt x="83" y="50"/>
                  <a:pt x="86" y="47"/>
                  <a:pt x="90" y="47"/>
                </a:cubicBezTo>
                <a:cubicBezTo>
                  <a:pt x="94" y="47"/>
                  <a:pt x="97" y="50"/>
                  <a:pt x="97" y="54"/>
                </a:cubicBezTo>
                <a:cubicBezTo>
                  <a:pt x="97" y="58"/>
                  <a:pt x="94" y="61"/>
                  <a:pt x="90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6" name="Group 56"/>
          <p:cNvGrpSpPr/>
          <p:nvPr/>
        </p:nvGrpSpPr>
        <p:grpSpPr>
          <a:xfrm>
            <a:off x="602559" y="2316595"/>
            <a:ext cx="459000" cy="459001"/>
            <a:chOff x="803412" y="3088794"/>
            <a:chExt cx="612000" cy="612001"/>
          </a:xfrm>
        </p:grpSpPr>
        <p:sp>
          <p:nvSpPr>
            <p:cNvPr id="27" name="Oval 42"/>
            <p:cNvSpPr>
              <a:spLocks noChangeAspect="1"/>
            </p:cNvSpPr>
            <p:nvPr/>
          </p:nvSpPr>
          <p:spPr bwMode="auto">
            <a:xfrm>
              <a:off x="803412" y="3088794"/>
              <a:ext cx="612000" cy="612001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8" name="Group 52"/>
            <p:cNvGrpSpPr>
              <a:grpSpLocks noChangeAspect="1"/>
            </p:cNvGrpSpPr>
            <p:nvPr/>
          </p:nvGrpSpPr>
          <p:grpSpPr bwMode="auto">
            <a:xfrm>
              <a:off x="963619" y="3195638"/>
              <a:ext cx="236539" cy="361950"/>
              <a:chOff x="607" y="2013"/>
              <a:chExt cx="149" cy="228"/>
            </a:xfrm>
          </p:grpSpPr>
          <p:sp>
            <p:nvSpPr>
              <p:cNvPr id="29" name="Freeform: Shape 54"/>
              <p:cNvSpPr>
                <a:spLocks/>
              </p:cNvSpPr>
              <p:nvPr/>
            </p:nvSpPr>
            <p:spPr bwMode="auto">
              <a:xfrm>
                <a:off x="706" y="2013"/>
                <a:ext cx="41" cy="36"/>
              </a:xfrm>
              <a:custGeom>
                <a:avLst/>
                <a:gdLst>
                  <a:gd name="T0" fmla="*/ 24 w 24"/>
                  <a:gd name="T1" fmla="*/ 21 h 21"/>
                  <a:gd name="T2" fmla="*/ 18 w 24"/>
                  <a:gd name="T3" fmla="*/ 0 h 21"/>
                  <a:gd name="T4" fmla="*/ 0 w 24"/>
                  <a:gd name="T5" fmla="*/ 13 h 21"/>
                  <a:gd name="T6" fmla="*/ 24 w 24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cubicBezTo>
                      <a:pt x="21" y="9"/>
                      <a:pt x="18" y="0"/>
                      <a:pt x="18" y="0"/>
                    </a:cubicBezTo>
                    <a:cubicBezTo>
                      <a:pt x="18" y="0"/>
                      <a:pt x="10" y="5"/>
                      <a:pt x="0" y="13"/>
                    </a:cubicBez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55"/>
              <p:cNvSpPr>
                <a:spLocks/>
              </p:cNvSpPr>
              <p:nvPr/>
            </p:nvSpPr>
            <p:spPr bwMode="auto">
              <a:xfrm>
                <a:off x="607" y="2045"/>
                <a:ext cx="149" cy="196"/>
              </a:xfrm>
              <a:custGeom>
                <a:avLst/>
                <a:gdLst>
                  <a:gd name="T0" fmla="*/ 69 w 87"/>
                  <a:gd name="T1" fmla="*/ 79 h 115"/>
                  <a:gd name="T2" fmla="*/ 83 w 87"/>
                  <a:gd name="T3" fmla="*/ 58 h 115"/>
                  <a:gd name="T4" fmla="*/ 84 w 87"/>
                  <a:gd name="T5" fmla="*/ 12 h 115"/>
                  <a:gd name="T6" fmla="*/ 50 w 87"/>
                  <a:gd name="T7" fmla="*/ 0 h 115"/>
                  <a:gd name="T8" fmla="*/ 22 w 87"/>
                  <a:gd name="T9" fmla="*/ 35 h 115"/>
                  <a:gd name="T10" fmla="*/ 18 w 87"/>
                  <a:gd name="T11" fmla="*/ 60 h 115"/>
                  <a:gd name="T12" fmla="*/ 3 w 87"/>
                  <a:gd name="T13" fmla="*/ 79 h 115"/>
                  <a:gd name="T14" fmla="*/ 1 w 87"/>
                  <a:gd name="T15" fmla="*/ 93 h 115"/>
                  <a:gd name="T16" fmla="*/ 25 w 87"/>
                  <a:gd name="T17" fmla="*/ 82 h 115"/>
                  <a:gd name="T18" fmla="*/ 34 w 87"/>
                  <a:gd name="T19" fmla="*/ 97 h 115"/>
                  <a:gd name="T20" fmla="*/ 51 w 87"/>
                  <a:gd name="T21" fmla="*/ 91 h 115"/>
                  <a:gd name="T22" fmla="*/ 62 w 87"/>
                  <a:gd name="T23" fmla="*/ 115 h 115"/>
                  <a:gd name="T24" fmla="*/ 69 w 87"/>
                  <a:gd name="T25" fmla="*/ 103 h 115"/>
                  <a:gd name="T26" fmla="*/ 69 w 87"/>
                  <a:gd name="T27" fmla="*/ 79 h 115"/>
                  <a:gd name="T28" fmla="*/ 63 w 87"/>
                  <a:gd name="T29" fmla="*/ 16 h 115"/>
                  <a:gd name="T30" fmla="*/ 68 w 87"/>
                  <a:gd name="T31" fmla="*/ 26 h 115"/>
                  <a:gd name="T32" fmla="*/ 58 w 87"/>
                  <a:gd name="T33" fmla="*/ 31 h 115"/>
                  <a:gd name="T34" fmla="*/ 53 w 87"/>
                  <a:gd name="T35" fmla="*/ 21 h 115"/>
                  <a:gd name="T36" fmla="*/ 63 w 87"/>
                  <a:gd name="T37" fmla="*/ 16 h 115"/>
                  <a:gd name="T38" fmla="*/ 47 w 87"/>
                  <a:gd name="T39" fmla="*/ 60 h 115"/>
                  <a:gd name="T40" fmla="*/ 40 w 87"/>
                  <a:gd name="T41" fmla="*/ 45 h 115"/>
                  <a:gd name="T42" fmla="*/ 55 w 87"/>
                  <a:gd name="T43" fmla="*/ 38 h 115"/>
                  <a:gd name="T44" fmla="*/ 62 w 87"/>
                  <a:gd name="T45" fmla="*/ 53 h 115"/>
                  <a:gd name="T46" fmla="*/ 47 w 87"/>
                  <a:gd name="T47" fmla="*/ 6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" h="115">
                    <a:moveTo>
                      <a:pt x="69" y="79"/>
                    </a:moveTo>
                    <a:cubicBezTo>
                      <a:pt x="75" y="73"/>
                      <a:pt x="79" y="66"/>
                      <a:pt x="83" y="58"/>
                    </a:cubicBezTo>
                    <a:cubicBezTo>
                      <a:pt x="87" y="44"/>
                      <a:pt x="86" y="27"/>
                      <a:pt x="84" y="1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9" y="10"/>
                      <a:pt x="27" y="22"/>
                      <a:pt x="22" y="35"/>
                    </a:cubicBezTo>
                    <a:cubicBezTo>
                      <a:pt x="18" y="44"/>
                      <a:pt x="17" y="52"/>
                      <a:pt x="18" y="60"/>
                    </a:cubicBezTo>
                    <a:cubicBezTo>
                      <a:pt x="11" y="64"/>
                      <a:pt x="6" y="70"/>
                      <a:pt x="3" y="79"/>
                    </a:cubicBezTo>
                    <a:cubicBezTo>
                      <a:pt x="1" y="83"/>
                      <a:pt x="0" y="88"/>
                      <a:pt x="1" y="93"/>
                    </a:cubicBezTo>
                    <a:cubicBezTo>
                      <a:pt x="7" y="86"/>
                      <a:pt x="16" y="82"/>
                      <a:pt x="25" y="82"/>
                    </a:cubicBezTo>
                    <a:cubicBezTo>
                      <a:pt x="27" y="87"/>
                      <a:pt x="30" y="92"/>
                      <a:pt x="34" y="97"/>
                    </a:cubicBezTo>
                    <a:cubicBezTo>
                      <a:pt x="40" y="95"/>
                      <a:pt x="45" y="93"/>
                      <a:pt x="51" y="91"/>
                    </a:cubicBezTo>
                    <a:cubicBezTo>
                      <a:pt x="57" y="97"/>
                      <a:pt x="61" y="106"/>
                      <a:pt x="62" y="115"/>
                    </a:cubicBezTo>
                    <a:cubicBezTo>
                      <a:pt x="65" y="112"/>
                      <a:pt x="68" y="107"/>
                      <a:pt x="69" y="103"/>
                    </a:cubicBezTo>
                    <a:cubicBezTo>
                      <a:pt x="72" y="95"/>
                      <a:pt x="72" y="86"/>
                      <a:pt x="69" y="79"/>
                    </a:cubicBezTo>
                    <a:close/>
                    <a:moveTo>
                      <a:pt x="63" y="16"/>
                    </a:moveTo>
                    <a:cubicBezTo>
                      <a:pt x="68" y="17"/>
                      <a:pt x="70" y="22"/>
                      <a:pt x="68" y="26"/>
                    </a:cubicBezTo>
                    <a:cubicBezTo>
                      <a:pt x="67" y="31"/>
                      <a:pt x="62" y="33"/>
                      <a:pt x="58" y="31"/>
                    </a:cubicBezTo>
                    <a:cubicBezTo>
                      <a:pt x="53" y="30"/>
                      <a:pt x="51" y="25"/>
                      <a:pt x="53" y="21"/>
                    </a:cubicBezTo>
                    <a:cubicBezTo>
                      <a:pt x="54" y="16"/>
                      <a:pt x="59" y="14"/>
                      <a:pt x="63" y="16"/>
                    </a:cubicBezTo>
                    <a:close/>
                    <a:moveTo>
                      <a:pt x="47" y="60"/>
                    </a:moveTo>
                    <a:cubicBezTo>
                      <a:pt x="41" y="58"/>
                      <a:pt x="38" y="51"/>
                      <a:pt x="40" y="45"/>
                    </a:cubicBezTo>
                    <a:cubicBezTo>
                      <a:pt x="42" y="39"/>
                      <a:pt x="49" y="36"/>
                      <a:pt x="55" y="38"/>
                    </a:cubicBezTo>
                    <a:cubicBezTo>
                      <a:pt x="61" y="41"/>
                      <a:pt x="64" y="47"/>
                      <a:pt x="62" y="53"/>
                    </a:cubicBezTo>
                    <a:cubicBezTo>
                      <a:pt x="60" y="59"/>
                      <a:pt x="53" y="63"/>
                      <a:pt x="47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77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0C6707BA-38A6-46EA-83AF-B56B0AF882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D54FC99C-FE26-4507-97B0-E2C75C5D7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9175" y="1086585"/>
            <a:ext cx="1811771" cy="2036431"/>
            <a:chOff x="569175" y="1086585"/>
            <a:chExt cx="1811771" cy="2036431"/>
          </a:xfrm>
        </p:grpSpPr>
        <p:grpSp>
          <p:nvGrpSpPr>
            <p:cNvPr id="4" name="Group 65"/>
            <p:cNvGrpSpPr/>
            <p:nvPr/>
          </p:nvGrpSpPr>
          <p:grpSpPr>
            <a:xfrm>
              <a:off x="569176" y="1386252"/>
              <a:ext cx="1811770" cy="950282"/>
              <a:chOff x="3433260" y="1508627"/>
              <a:chExt cx="2237290" cy="1173470"/>
            </a:xfrm>
            <a:effectLst/>
          </p:grpSpPr>
          <p:sp>
            <p:nvSpPr>
              <p:cNvPr id="49" name="Freeform: Shape 66"/>
              <p:cNvSpPr>
                <a:spLocks/>
              </p:cNvSpPr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7"/>
              <p:cNvSpPr>
                <a:spLocks/>
              </p:cNvSpPr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8"/>
              <p:cNvSpPr>
                <a:spLocks/>
              </p:cNvSpPr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81"/>
            <p:cNvGrpSpPr/>
            <p:nvPr/>
          </p:nvGrpSpPr>
          <p:grpSpPr>
            <a:xfrm>
              <a:off x="1211354" y="1086585"/>
              <a:ext cx="527413" cy="731240"/>
              <a:chOff x="1943061" y="1860330"/>
              <a:chExt cx="651753" cy="903633"/>
            </a:xfrm>
          </p:grpSpPr>
          <p:sp>
            <p:nvSpPr>
              <p:cNvPr id="37" name="Oval 82"/>
              <p:cNvSpPr/>
              <p:nvPr/>
            </p:nvSpPr>
            <p:spPr>
              <a:xfrm>
                <a:off x="1943061" y="1860330"/>
                <a:ext cx="651753" cy="65175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83"/>
              <p:cNvSpPr>
                <a:spLocks/>
              </p:cNvSpPr>
              <p:nvPr/>
            </p:nvSpPr>
            <p:spPr bwMode="auto">
              <a:xfrm>
                <a:off x="2067805" y="1977408"/>
                <a:ext cx="356548" cy="354123"/>
              </a:xfrm>
              <a:custGeom>
                <a:avLst/>
                <a:gdLst>
                  <a:gd name="T0" fmla="*/ 294279076 w 21600"/>
                  <a:gd name="T1" fmla="*/ 0 h 21600"/>
                  <a:gd name="T2" fmla="*/ 294265182 w 21600"/>
                  <a:gd name="T3" fmla="*/ 13585 h 21600"/>
                  <a:gd name="T4" fmla="*/ 0 w 21600"/>
                  <a:gd name="T5" fmla="*/ 286341649 h 21600"/>
                  <a:gd name="T6" fmla="*/ 0 w 21600"/>
                  <a:gd name="T7" fmla="*/ 286355233 h 21600"/>
                  <a:gd name="T8" fmla="*/ 294238691 w 21600"/>
                  <a:gd name="T9" fmla="*/ 286341649 h 21600"/>
                  <a:gd name="T10" fmla="*/ 294279076 w 21600"/>
                  <a:gd name="T11" fmla="*/ 0 h 21600"/>
                  <a:gd name="T12" fmla="*/ 232316495 w 21600"/>
                  <a:gd name="T13" fmla="*/ 74876716 h 21600"/>
                  <a:gd name="T14" fmla="*/ 246635598 w 21600"/>
                  <a:gd name="T15" fmla="*/ 88797005 h 21600"/>
                  <a:gd name="T16" fmla="*/ 238461554 w 21600"/>
                  <a:gd name="T17" fmla="*/ 96751094 h 21600"/>
                  <a:gd name="T18" fmla="*/ 224142451 w 21600"/>
                  <a:gd name="T19" fmla="*/ 82830805 h 21600"/>
                  <a:gd name="T20" fmla="*/ 232316495 w 21600"/>
                  <a:gd name="T21" fmla="*/ 74876716 h 21600"/>
                  <a:gd name="T22" fmla="*/ 207780479 w 21600"/>
                  <a:gd name="T23" fmla="*/ 98738994 h 21600"/>
                  <a:gd name="T24" fmla="*/ 233693579 w 21600"/>
                  <a:gd name="T25" fmla="*/ 123955309 h 21600"/>
                  <a:gd name="T26" fmla="*/ 225518249 w 21600"/>
                  <a:gd name="T27" fmla="*/ 131909398 h 21600"/>
                  <a:gd name="T28" fmla="*/ 199605150 w 21600"/>
                  <a:gd name="T29" fmla="*/ 106694230 h 21600"/>
                  <a:gd name="T30" fmla="*/ 207780479 w 21600"/>
                  <a:gd name="T31" fmla="*/ 98738994 h 21600"/>
                  <a:gd name="T32" fmla="*/ 183256942 w 21600"/>
                  <a:gd name="T33" fmla="*/ 122616003 h 21600"/>
                  <a:gd name="T34" fmla="*/ 197562281 w 21600"/>
                  <a:gd name="T35" fmla="*/ 136548610 h 21600"/>
                  <a:gd name="T36" fmla="*/ 189388118 w 21600"/>
                  <a:gd name="T37" fmla="*/ 144503858 h 21600"/>
                  <a:gd name="T38" fmla="*/ 175082909 w 21600"/>
                  <a:gd name="T39" fmla="*/ 130570092 h 21600"/>
                  <a:gd name="T40" fmla="*/ 183256942 w 21600"/>
                  <a:gd name="T41" fmla="*/ 122616003 h 21600"/>
                  <a:gd name="T42" fmla="*/ 158719641 w 21600"/>
                  <a:gd name="T43" fmla="*/ 146491865 h 21600"/>
                  <a:gd name="T44" fmla="*/ 184618858 w 21600"/>
                  <a:gd name="T45" fmla="*/ 171693330 h 21600"/>
                  <a:gd name="T46" fmla="*/ 176444814 w 21600"/>
                  <a:gd name="T47" fmla="*/ 179661003 h 21600"/>
                  <a:gd name="T48" fmla="*/ 150531714 w 21600"/>
                  <a:gd name="T49" fmla="*/ 154445836 h 21600"/>
                  <a:gd name="T50" fmla="*/ 158719641 w 21600"/>
                  <a:gd name="T51" fmla="*/ 146491865 h 21600"/>
                  <a:gd name="T52" fmla="*/ 134183625 w 21600"/>
                  <a:gd name="T53" fmla="*/ 170367609 h 21600"/>
                  <a:gd name="T54" fmla="*/ 148501454 w 21600"/>
                  <a:gd name="T55" fmla="*/ 184287897 h 21600"/>
                  <a:gd name="T56" fmla="*/ 140327409 w 21600"/>
                  <a:gd name="T57" fmla="*/ 192241879 h 21600"/>
                  <a:gd name="T58" fmla="*/ 126008306 w 21600"/>
                  <a:gd name="T59" fmla="*/ 178322964 h 21600"/>
                  <a:gd name="T60" fmla="*/ 134183625 w 21600"/>
                  <a:gd name="T61" fmla="*/ 170367609 h 21600"/>
                  <a:gd name="T62" fmla="*/ 109646205 w 21600"/>
                  <a:gd name="T63" fmla="*/ 194231034 h 21600"/>
                  <a:gd name="T64" fmla="*/ 135559316 w 21600"/>
                  <a:gd name="T65" fmla="*/ 219446083 h 21600"/>
                  <a:gd name="T66" fmla="*/ 127383986 w 21600"/>
                  <a:gd name="T67" fmla="*/ 227400172 h 21600"/>
                  <a:gd name="T68" fmla="*/ 101472172 w 21600"/>
                  <a:gd name="T69" fmla="*/ 202185123 h 21600"/>
                  <a:gd name="T70" fmla="*/ 109646205 w 21600"/>
                  <a:gd name="T71" fmla="*/ 194231034 h 21600"/>
                  <a:gd name="T72" fmla="*/ 91253974 w 21600"/>
                  <a:gd name="T73" fmla="*/ 239994750 h 21600"/>
                  <a:gd name="T74" fmla="*/ 76934860 w 21600"/>
                  <a:gd name="T75" fmla="*/ 226074569 h 21600"/>
                  <a:gd name="T76" fmla="*/ 85122798 w 21600"/>
                  <a:gd name="T77" fmla="*/ 218106896 h 21600"/>
                  <a:gd name="T78" fmla="*/ 99428018 w 21600"/>
                  <a:gd name="T79" fmla="*/ 232027077 h 21600"/>
                  <a:gd name="T80" fmla="*/ 91253974 w 21600"/>
                  <a:gd name="T81" fmla="*/ 239994750 h 21600"/>
                  <a:gd name="T82" fmla="*/ 245137479 w 21600"/>
                  <a:gd name="T83" fmla="*/ 238549279 h 21600"/>
                  <a:gd name="T84" fmla="*/ 147261858 w 21600"/>
                  <a:gd name="T85" fmla="*/ 238549279 h 21600"/>
                  <a:gd name="T86" fmla="*/ 245137479 w 21600"/>
                  <a:gd name="T87" fmla="*/ 143310431 h 21600"/>
                  <a:gd name="T88" fmla="*/ 245137479 w 21600"/>
                  <a:gd name="T89" fmla="*/ 238549279 h 21600"/>
                  <a:gd name="T90" fmla="*/ 245137479 w 21600"/>
                  <a:gd name="T91" fmla="*/ 238549279 h 216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599" y="1"/>
                    </a:lnTo>
                    <a:lnTo>
                      <a:pt x="0" y="21599"/>
                    </a:lnTo>
                    <a:lnTo>
                      <a:pt x="0" y="21600"/>
                    </a:lnTo>
                    <a:lnTo>
                      <a:pt x="21597" y="21599"/>
                    </a:lnTo>
                    <a:lnTo>
                      <a:pt x="21600" y="0"/>
                    </a:lnTo>
                    <a:close/>
                    <a:moveTo>
                      <a:pt x="17052" y="5648"/>
                    </a:moveTo>
                    <a:lnTo>
                      <a:pt x="18103" y="6698"/>
                    </a:lnTo>
                    <a:lnTo>
                      <a:pt x="17503" y="7298"/>
                    </a:lnTo>
                    <a:lnTo>
                      <a:pt x="16452" y="6248"/>
                    </a:lnTo>
                    <a:lnTo>
                      <a:pt x="17052" y="5648"/>
                    </a:lnTo>
                    <a:close/>
                    <a:moveTo>
                      <a:pt x="15251" y="7448"/>
                    </a:moveTo>
                    <a:lnTo>
                      <a:pt x="17153" y="9350"/>
                    </a:lnTo>
                    <a:lnTo>
                      <a:pt x="16553" y="9950"/>
                    </a:lnTo>
                    <a:lnTo>
                      <a:pt x="14651" y="8048"/>
                    </a:lnTo>
                    <a:lnTo>
                      <a:pt x="15251" y="7448"/>
                    </a:lnTo>
                    <a:close/>
                    <a:moveTo>
                      <a:pt x="13451" y="9249"/>
                    </a:moveTo>
                    <a:lnTo>
                      <a:pt x="14501" y="10300"/>
                    </a:lnTo>
                    <a:lnTo>
                      <a:pt x="13901" y="10900"/>
                    </a:lnTo>
                    <a:lnTo>
                      <a:pt x="12851" y="9849"/>
                    </a:lnTo>
                    <a:lnTo>
                      <a:pt x="13451" y="9249"/>
                    </a:lnTo>
                    <a:close/>
                    <a:moveTo>
                      <a:pt x="11650" y="11050"/>
                    </a:moveTo>
                    <a:lnTo>
                      <a:pt x="13551" y="12951"/>
                    </a:lnTo>
                    <a:lnTo>
                      <a:pt x="12951" y="13552"/>
                    </a:lnTo>
                    <a:lnTo>
                      <a:pt x="11049" y="11650"/>
                    </a:lnTo>
                    <a:lnTo>
                      <a:pt x="11650" y="11050"/>
                    </a:lnTo>
                    <a:close/>
                    <a:moveTo>
                      <a:pt x="9849" y="12851"/>
                    </a:moveTo>
                    <a:lnTo>
                      <a:pt x="10900" y="13901"/>
                    </a:lnTo>
                    <a:lnTo>
                      <a:pt x="10300" y="14501"/>
                    </a:lnTo>
                    <a:lnTo>
                      <a:pt x="9249" y="13451"/>
                    </a:lnTo>
                    <a:lnTo>
                      <a:pt x="9849" y="12851"/>
                    </a:lnTo>
                    <a:close/>
                    <a:moveTo>
                      <a:pt x="8048" y="14651"/>
                    </a:moveTo>
                    <a:lnTo>
                      <a:pt x="9950" y="16553"/>
                    </a:lnTo>
                    <a:lnTo>
                      <a:pt x="9350" y="17153"/>
                    </a:lnTo>
                    <a:lnTo>
                      <a:pt x="7448" y="15251"/>
                    </a:lnTo>
                    <a:lnTo>
                      <a:pt x="8048" y="14651"/>
                    </a:lnTo>
                    <a:close/>
                    <a:moveTo>
                      <a:pt x="6698" y="18103"/>
                    </a:moveTo>
                    <a:lnTo>
                      <a:pt x="5647" y="17053"/>
                    </a:lnTo>
                    <a:lnTo>
                      <a:pt x="6248" y="16452"/>
                    </a:lnTo>
                    <a:lnTo>
                      <a:pt x="7298" y="17502"/>
                    </a:lnTo>
                    <a:lnTo>
                      <a:pt x="6698" y="18103"/>
                    </a:lnTo>
                    <a:close/>
                    <a:moveTo>
                      <a:pt x="17993" y="17994"/>
                    </a:moveTo>
                    <a:lnTo>
                      <a:pt x="10809" y="17994"/>
                    </a:lnTo>
                    <a:lnTo>
                      <a:pt x="17993" y="10810"/>
                    </a:lnTo>
                    <a:lnTo>
                      <a:pt x="17993" y="17994"/>
                    </a:lnTo>
                    <a:close/>
                    <a:moveTo>
                      <a:pt x="17993" y="17994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84"/>
              <p:cNvCxnSpPr/>
              <p:nvPr/>
            </p:nvCxnSpPr>
            <p:spPr>
              <a:xfrm flipH="1" flipV="1">
                <a:off x="2267802" y="2474395"/>
                <a:ext cx="2888" cy="289568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"/>
            <p:cNvGrpSpPr/>
            <p:nvPr/>
          </p:nvGrpSpPr>
          <p:grpSpPr>
            <a:xfrm>
              <a:off x="569175" y="2294463"/>
              <a:ext cx="1811771" cy="828553"/>
              <a:chOff x="758900" y="3059284"/>
              <a:chExt cx="2415694" cy="1104737"/>
            </a:xfrm>
          </p:grpSpPr>
          <p:sp>
            <p:nvSpPr>
              <p:cNvPr id="22" name="TextBox 119"/>
              <p:cNvSpPr txBox="1"/>
              <p:nvPr/>
            </p:nvSpPr>
            <p:spPr>
              <a:xfrm>
                <a:off x="1135778" y="3059284"/>
                <a:ext cx="1661937" cy="553972"/>
              </a:xfrm>
              <a:prstGeom prst="rect">
                <a:avLst/>
              </a:prstGeom>
              <a:noFill/>
            </p:spPr>
            <p:txBody>
              <a:bodyPr wrap="none" lIns="137132" tIns="68567" rIns="137132" bIns="68567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374451"/>
                    </a:solidFill>
                  </a:rPr>
                  <a:t>标题文本预设</a:t>
                </a:r>
              </a:p>
            </p:txBody>
          </p:sp>
          <p:sp>
            <p:nvSpPr>
              <p:cNvPr id="23" name="TextBox 120"/>
              <p:cNvSpPr txBox="1"/>
              <p:nvPr/>
            </p:nvSpPr>
            <p:spPr>
              <a:xfrm>
                <a:off x="758900" y="3563883"/>
                <a:ext cx="2415694" cy="60013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633801" y="1423083"/>
            <a:ext cx="1811772" cy="2073348"/>
            <a:chOff x="2633801" y="1423083"/>
            <a:chExt cx="1811772" cy="2073348"/>
          </a:xfrm>
        </p:grpSpPr>
        <p:grpSp>
          <p:nvGrpSpPr>
            <p:cNvPr id="5" name="Group 69"/>
            <p:cNvGrpSpPr/>
            <p:nvPr/>
          </p:nvGrpSpPr>
          <p:grpSpPr>
            <a:xfrm>
              <a:off x="2633803" y="1754656"/>
              <a:ext cx="1811770" cy="950282"/>
              <a:chOff x="3433260" y="1508627"/>
              <a:chExt cx="2237290" cy="1173470"/>
            </a:xfrm>
            <a:effectLst/>
          </p:grpSpPr>
          <p:sp>
            <p:nvSpPr>
              <p:cNvPr id="46" name="Freeform: Shape 70"/>
              <p:cNvSpPr>
                <a:spLocks/>
              </p:cNvSpPr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71"/>
              <p:cNvSpPr>
                <a:spLocks/>
              </p:cNvSpPr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72"/>
              <p:cNvSpPr>
                <a:spLocks/>
              </p:cNvSpPr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85"/>
            <p:cNvGrpSpPr/>
            <p:nvPr/>
          </p:nvGrpSpPr>
          <p:grpSpPr>
            <a:xfrm>
              <a:off x="3285911" y="1423083"/>
              <a:ext cx="527413" cy="779346"/>
              <a:chOff x="4506707" y="2276159"/>
              <a:chExt cx="651753" cy="963081"/>
            </a:xfrm>
          </p:grpSpPr>
          <p:sp>
            <p:nvSpPr>
              <p:cNvPr id="30" name="Oval 86"/>
              <p:cNvSpPr/>
              <p:nvPr/>
            </p:nvSpPr>
            <p:spPr>
              <a:xfrm>
                <a:off x="4506707" y="2276159"/>
                <a:ext cx="651753" cy="6517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1" name="Straight Connector 87"/>
              <p:cNvCxnSpPr/>
              <p:nvPr/>
            </p:nvCxnSpPr>
            <p:spPr>
              <a:xfrm flipH="1" flipV="1">
                <a:off x="4831448" y="2949672"/>
                <a:ext cx="2888" cy="289568"/>
              </a:xfrm>
              <a:prstGeom prst="line">
                <a:avLst/>
              </a:prstGeom>
              <a:ln w="6350">
                <a:solidFill>
                  <a:schemeClr val="accent3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88"/>
              <p:cNvGrpSpPr>
                <a:grpSpLocks/>
              </p:cNvGrpSpPr>
              <p:nvPr/>
            </p:nvGrpSpPr>
            <p:grpSpPr bwMode="auto">
              <a:xfrm>
                <a:off x="4694785" y="2480818"/>
                <a:ext cx="283138" cy="285248"/>
                <a:chOff x="0" y="0"/>
                <a:chExt cx="578" cy="578"/>
              </a:xfrm>
              <a:solidFill>
                <a:schemeClr val="bg1"/>
              </a:solidFill>
            </p:grpSpPr>
            <p:sp>
              <p:nvSpPr>
                <p:cNvPr id="33" name="Freeform: Shape 89"/>
                <p:cNvSpPr>
                  <a:spLocks/>
                </p:cNvSpPr>
                <p:nvPr/>
              </p:nvSpPr>
              <p:spPr bwMode="auto">
                <a:xfrm>
                  <a:off x="0" y="0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980" y="21600"/>
                      </a:moveTo>
                      <a:lnTo>
                        <a:pt x="21600" y="15977"/>
                      </a:lnTo>
                      <a:lnTo>
                        <a:pt x="11776" y="6145"/>
                      </a:lnTo>
                      <a:lnTo>
                        <a:pt x="17948" y="0"/>
                      </a:lnTo>
                      <a:lnTo>
                        <a:pt x="14" y="0"/>
                      </a:lnTo>
                      <a:lnTo>
                        <a:pt x="0" y="17918"/>
                      </a:lnTo>
                      <a:lnTo>
                        <a:pt x="6130" y="11744"/>
                      </a:lnTo>
                      <a:lnTo>
                        <a:pt x="15980" y="21600"/>
                      </a:lnTo>
                      <a:close/>
                      <a:moveTo>
                        <a:pt x="15980" y="2160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90"/>
                <p:cNvSpPr>
                  <a:spLocks/>
                </p:cNvSpPr>
                <p:nvPr/>
              </p:nvSpPr>
              <p:spPr bwMode="auto">
                <a:xfrm>
                  <a:off x="344" y="344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470" y="9856"/>
                      </a:moveTo>
                      <a:lnTo>
                        <a:pt x="5620" y="0"/>
                      </a:lnTo>
                      <a:lnTo>
                        <a:pt x="0" y="5623"/>
                      </a:lnTo>
                      <a:lnTo>
                        <a:pt x="9824" y="15455"/>
                      </a:lnTo>
                      <a:lnTo>
                        <a:pt x="3652" y="21600"/>
                      </a:lnTo>
                      <a:lnTo>
                        <a:pt x="21586" y="21600"/>
                      </a:lnTo>
                      <a:lnTo>
                        <a:pt x="21600" y="3682"/>
                      </a:lnTo>
                      <a:lnTo>
                        <a:pt x="15470" y="9856"/>
                      </a:lnTo>
                      <a:close/>
                      <a:moveTo>
                        <a:pt x="15470" y="9856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91"/>
                <p:cNvSpPr>
                  <a:spLocks/>
                </p:cNvSpPr>
                <p:nvPr/>
              </p:nvSpPr>
              <p:spPr bwMode="auto">
                <a:xfrm>
                  <a:off x="344" y="0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5623" y="21600"/>
                      </a:moveTo>
                      <a:lnTo>
                        <a:pt x="15455" y="11776"/>
                      </a:lnTo>
                      <a:lnTo>
                        <a:pt x="21600" y="17948"/>
                      </a:lnTo>
                      <a:lnTo>
                        <a:pt x="21600" y="15"/>
                      </a:lnTo>
                      <a:lnTo>
                        <a:pt x="3682" y="0"/>
                      </a:lnTo>
                      <a:lnTo>
                        <a:pt x="9856" y="6130"/>
                      </a:lnTo>
                      <a:lnTo>
                        <a:pt x="0" y="15981"/>
                      </a:lnTo>
                      <a:lnTo>
                        <a:pt x="5623" y="21600"/>
                      </a:lnTo>
                      <a:close/>
                      <a:moveTo>
                        <a:pt x="5623" y="2160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92"/>
                <p:cNvSpPr>
                  <a:spLocks/>
                </p:cNvSpPr>
                <p:nvPr/>
              </p:nvSpPr>
              <p:spPr bwMode="auto">
                <a:xfrm>
                  <a:off x="0" y="344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977" y="0"/>
                      </a:moveTo>
                      <a:lnTo>
                        <a:pt x="6145" y="9824"/>
                      </a:lnTo>
                      <a:lnTo>
                        <a:pt x="0" y="3652"/>
                      </a:lnTo>
                      <a:lnTo>
                        <a:pt x="0" y="21585"/>
                      </a:lnTo>
                      <a:lnTo>
                        <a:pt x="17918" y="21600"/>
                      </a:lnTo>
                      <a:lnTo>
                        <a:pt x="11744" y="15470"/>
                      </a:lnTo>
                      <a:lnTo>
                        <a:pt x="21600" y="5619"/>
                      </a:lnTo>
                      <a:lnTo>
                        <a:pt x="15977" y="0"/>
                      </a:lnTo>
                      <a:close/>
                      <a:moveTo>
                        <a:pt x="15977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Group 3"/>
            <p:cNvGrpSpPr/>
            <p:nvPr/>
          </p:nvGrpSpPr>
          <p:grpSpPr>
            <a:xfrm>
              <a:off x="2633801" y="2667878"/>
              <a:ext cx="1811771" cy="828553"/>
              <a:chOff x="3511735" y="3557171"/>
              <a:chExt cx="2415694" cy="1104737"/>
            </a:xfrm>
          </p:grpSpPr>
          <p:sp>
            <p:nvSpPr>
              <p:cNvPr id="20" name="TextBox 121"/>
              <p:cNvSpPr txBox="1"/>
              <p:nvPr/>
            </p:nvSpPr>
            <p:spPr>
              <a:xfrm>
                <a:off x="3888613" y="3557171"/>
                <a:ext cx="1661937" cy="553972"/>
              </a:xfrm>
              <a:prstGeom prst="rect">
                <a:avLst/>
              </a:prstGeom>
              <a:noFill/>
            </p:spPr>
            <p:txBody>
              <a:bodyPr wrap="none" lIns="137132" tIns="68567" rIns="137132" bIns="68567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122"/>
              <p:cNvSpPr txBox="1"/>
              <p:nvPr/>
            </p:nvSpPr>
            <p:spPr>
              <a:xfrm>
                <a:off x="3511735" y="4061770"/>
                <a:ext cx="2415694" cy="60013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698427" y="1789457"/>
            <a:ext cx="1811772" cy="2077879"/>
            <a:chOff x="4698427" y="1789457"/>
            <a:chExt cx="1811772" cy="2077879"/>
          </a:xfrm>
        </p:grpSpPr>
        <p:grpSp>
          <p:nvGrpSpPr>
            <p:cNvPr id="6" name="Group 73"/>
            <p:cNvGrpSpPr/>
            <p:nvPr/>
          </p:nvGrpSpPr>
          <p:grpSpPr>
            <a:xfrm>
              <a:off x="4698429" y="2123061"/>
              <a:ext cx="1811770" cy="950282"/>
              <a:chOff x="3433260" y="1508627"/>
              <a:chExt cx="2237290" cy="1173470"/>
            </a:xfrm>
            <a:effectLst/>
          </p:grpSpPr>
          <p:sp>
            <p:nvSpPr>
              <p:cNvPr id="43" name="Freeform: Shape 74"/>
              <p:cNvSpPr>
                <a:spLocks/>
              </p:cNvSpPr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75"/>
              <p:cNvSpPr>
                <a:spLocks/>
              </p:cNvSpPr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76"/>
              <p:cNvSpPr>
                <a:spLocks/>
              </p:cNvSpPr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15"/>
            <p:cNvGrpSpPr/>
            <p:nvPr/>
          </p:nvGrpSpPr>
          <p:grpSpPr>
            <a:xfrm>
              <a:off x="5350538" y="1789457"/>
              <a:ext cx="527413" cy="779346"/>
              <a:chOff x="7058082" y="2728908"/>
              <a:chExt cx="651753" cy="963081"/>
            </a:xfrm>
          </p:grpSpPr>
          <p:sp>
            <p:nvSpPr>
              <p:cNvPr id="24" name="Oval 116"/>
              <p:cNvSpPr/>
              <p:nvPr/>
            </p:nvSpPr>
            <p:spPr>
              <a:xfrm>
                <a:off x="7058082" y="2728908"/>
                <a:ext cx="651753" cy="6517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5" name="Straight Connector 117"/>
              <p:cNvCxnSpPr/>
              <p:nvPr/>
            </p:nvCxnSpPr>
            <p:spPr>
              <a:xfrm flipH="1" flipV="1">
                <a:off x="7382823" y="3402421"/>
                <a:ext cx="2888" cy="289568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: Shape 118"/>
              <p:cNvSpPr>
                <a:spLocks/>
              </p:cNvSpPr>
              <p:nvPr/>
            </p:nvSpPr>
            <p:spPr bwMode="auto">
              <a:xfrm>
                <a:off x="7228576" y="2890867"/>
                <a:ext cx="308493" cy="297928"/>
              </a:xfrm>
              <a:custGeom>
                <a:avLst/>
                <a:gdLst>
                  <a:gd name="T0" fmla="*/ 231364898 w 21600"/>
                  <a:gd name="T1" fmla="*/ 129866258 h 21600"/>
                  <a:gd name="T2" fmla="*/ 286355233 w 21600"/>
                  <a:gd name="T3" fmla="*/ 129866258 h 21600"/>
                  <a:gd name="T4" fmla="*/ 143243764 w 21600"/>
                  <a:gd name="T5" fmla="*/ 0 h 21600"/>
                  <a:gd name="T6" fmla="*/ 0 w 21600"/>
                  <a:gd name="T7" fmla="*/ 129866258 h 21600"/>
                  <a:gd name="T8" fmla="*/ 53227311 w 21600"/>
                  <a:gd name="T9" fmla="*/ 129866258 h 21600"/>
                  <a:gd name="T10" fmla="*/ 53227311 w 21600"/>
                  <a:gd name="T11" fmla="*/ 249100149 h 21600"/>
                  <a:gd name="T12" fmla="*/ 116781980 w 21600"/>
                  <a:gd name="T13" fmla="*/ 249100149 h 21600"/>
                  <a:gd name="T14" fmla="*/ 116781980 w 21600"/>
                  <a:gd name="T15" fmla="*/ 175027129 h 21600"/>
                  <a:gd name="T16" fmla="*/ 169837617 w 21600"/>
                  <a:gd name="T17" fmla="*/ 175027129 h 21600"/>
                  <a:gd name="T18" fmla="*/ 169837617 w 21600"/>
                  <a:gd name="T19" fmla="*/ 249100149 h 21600"/>
                  <a:gd name="T20" fmla="*/ 231364898 w 21600"/>
                  <a:gd name="T21" fmla="*/ 249100149 h 21600"/>
                  <a:gd name="T22" fmla="*/ 231364898 w 21600"/>
                  <a:gd name="T23" fmla="*/ 129866258 h 21600"/>
                  <a:gd name="T24" fmla="*/ 231364898 w 21600"/>
                  <a:gd name="T25" fmla="*/ 129866258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7452" y="11261"/>
                    </a:moveTo>
                    <a:lnTo>
                      <a:pt x="21600" y="11261"/>
                    </a:lnTo>
                    <a:lnTo>
                      <a:pt x="10805" y="0"/>
                    </a:lnTo>
                    <a:lnTo>
                      <a:pt x="0" y="11261"/>
                    </a:lnTo>
                    <a:lnTo>
                      <a:pt x="4015" y="11261"/>
                    </a:lnTo>
                    <a:lnTo>
                      <a:pt x="4015" y="21600"/>
                    </a:lnTo>
                    <a:lnTo>
                      <a:pt x="8809" y="21600"/>
                    </a:lnTo>
                    <a:lnTo>
                      <a:pt x="8809" y="15177"/>
                    </a:lnTo>
                    <a:lnTo>
                      <a:pt x="12811" y="15177"/>
                    </a:lnTo>
                    <a:lnTo>
                      <a:pt x="12811" y="21600"/>
                    </a:lnTo>
                    <a:lnTo>
                      <a:pt x="17452" y="21600"/>
                    </a:lnTo>
                    <a:lnTo>
                      <a:pt x="17452" y="11261"/>
                    </a:lnTo>
                    <a:close/>
                    <a:moveTo>
                      <a:pt x="17452" y="11261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5"/>
            <p:cNvGrpSpPr/>
            <p:nvPr/>
          </p:nvGrpSpPr>
          <p:grpSpPr>
            <a:xfrm>
              <a:off x="4698427" y="3038783"/>
              <a:ext cx="1811771" cy="828553"/>
              <a:chOff x="6264569" y="4051711"/>
              <a:chExt cx="2415694" cy="1104737"/>
            </a:xfrm>
          </p:grpSpPr>
          <p:sp>
            <p:nvSpPr>
              <p:cNvPr id="18" name="TextBox 123"/>
              <p:cNvSpPr txBox="1"/>
              <p:nvPr/>
            </p:nvSpPr>
            <p:spPr>
              <a:xfrm>
                <a:off x="6641447" y="4051711"/>
                <a:ext cx="1661937" cy="553972"/>
              </a:xfrm>
              <a:prstGeom prst="rect">
                <a:avLst/>
              </a:prstGeom>
              <a:noFill/>
            </p:spPr>
            <p:txBody>
              <a:bodyPr wrap="none" lIns="137132" tIns="68567" rIns="137132" bIns="68567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124"/>
              <p:cNvSpPr txBox="1"/>
              <p:nvPr/>
            </p:nvSpPr>
            <p:spPr>
              <a:xfrm>
                <a:off x="6264569" y="4556310"/>
                <a:ext cx="2415694" cy="60013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763053" y="2177526"/>
            <a:ext cx="1811772" cy="2064330"/>
            <a:chOff x="6763053" y="2177526"/>
            <a:chExt cx="1811772" cy="2064330"/>
          </a:xfrm>
        </p:grpSpPr>
        <p:grpSp>
          <p:nvGrpSpPr>
            <p:cNvPr id="7" name="Group 77"/>
            <p:cNvGrpSpPr/>
            <p:nvPr/>
          </p:nvGrpSpPr>
          <p:grpSpPr>
            <a:xfrm>
              <a:off x="6763055" y="2491465"/>
              <a:ext cx="1811770" cy="950282"/>
              <a:chOff x="3433260" y="1508627"/>
              <a:chExt cx="2237290" cy="1173470"/>
            </a:xfrm>
            <a:effectLst/>
          </p:grpSpPr>
          <p:sp>
            <p:nvSpPr>
              <p:cNvPr id="40" name="Freeform: Shape 78"/>
              <p:cNvSpPr>
                <a:spLocks/>
              </p:cNvSpPr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79"/>
              <p:cNvSpPr>
                <a:spLocks/>
              </p:cNvSpPr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80"/>
              <p:cNvSpPr>
                <a:spLocks/>
              </p:cNvSpPr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3"/>
            <p:cNvGrpSpPr/>
            <p:nvPr/>
          </p:nvGrpSpPr>
          <p:grpSpPr>
            <a:xfrm>
              <a:off x="7415164" y="2177526"/>
              <a:ext cx="527413" cy="779346"/>
              <a:chOff x="9609457" y="3208468"/>
              <a:chExt cx="651753" cy="963081"/>
            </a:xfrm>
          </p:grpSpPr>
          <p:sp>
            <p:nvSpPr>
              <p:cNvPr id="27" name="Oval 94"/>
              <p:cNvSpPr/>
              <p:nvPr/>
            </p:nvSpPr>
            <p:spPr>
              <a:xfrm>
                <a:off x="9609457" y="3208468"/>
                <a:ext cx="651753" cy="65175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113"/>
              <p:cNvCxnSpPr/>
              <p:nvPr/>
            </p:nvCxnSpPr>
            <p:spPr>
              <a:xfrm flipH="1" flipV="1">
                <a:off x="9934198" y="3881981"/>
                <a:ext cx="2888" cy="289568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: Shape 114"/>
              <p:cNvSpPr>
                <a:spLocks/>
              </p:cNvSpPr>
              <p:nvPr/>
            </p:nvSpPr>
            <p:spPr bwMode="auto">
              <a:xfrm>
                <a:off x="9819041" y="3389973"/>
                <a:ext cx="230314" cy="308493"/>
              </a:xfrm>
              <a:custGeom>
                <a:avLst/>
                <a:gdLst>
                  <a:gd name="T0" fmla="*/ 77224192 w 21600"/>
                  <a:gd name="T1" fmla="*/ 125025245 h 21599"/>
                  <a:gd name="T2" fmla="*/ 77224192 w 21600"/>
                  <a:gd name="T3" fmla="*/ 78033134 h 21599"/>
                  <a:gd name="T4" fmla="*/ 44921634 w 21600"/>
                  <a:gd name="T5" fmla="*/ 13585 h 21599"/>
                  <a:gd name="T6" fmla="*/ 44320615 w 21600"/>
                  <a:gd name="T7" fmla="*/ 0 h 21599"/>
                  <a:gd name="T8" fmla="*/ 43731413 w 21600"/>
                  <a:gd name="T9" fmla="*/ 25904 h 21599"/>
                  <a:gd name="T10" fmla="*/ 11433478 w 21600"/>
                  <a:gd name="T11" fmla="*/ 78046720 h 21599"/>
                  <a:gd name="T12" fmla="*/ 11433478 w 21600"/>
                  <a:gd name="T13" fmla="*/ 125025245 h 21599"/>
                  <a:gd name="T14" fmla="*/ 0 w 21600"/>
                  <a:gd name="T15" fmla="*/ 125025245 h 21599"/>
                  <a:gd name="T16" fmla="*/ 0 w 21600"/>
                  <a:gd name="T17" fmla="*/ 286394996 h 21599"/>
                  <a:gd name="T18" fmla="*/ 88962056 w 21600"/>
                  <a:gd name="T19" fmla="*/ 286394996 h 21599"/>
                  <a:gd name="T20" fmla="*/ 88962056 w 21600"/>
                  <a:gd name="T21" fmla="*/ 125025245 h 21599"/>
                  <a:gd name="T22" fmla="*/ 77224192 w 21600"/>
                  <a:gd name="T23" fmla="*/ 125025245 h 21599"/>
                  <a:gd name="T24" fmla="*/ 54575753 w 21600"/>
                  <a:gd name="T25" fmla="*/ 256813289 h 21599"/>
                  <a:gd name="T26" fmla="*/ 34402734 w 21600"/>
                  <a:gd name="T27" fmla="*/ 256813289 h 21599"/>
                  <a:gd name="T28" fmla="*/ 39340846 w 21600"/>
                  <a:gd name="T29" fmla="*/ 204648719 h 21599"/>
                  <a:gd name="T30" fmla="*/ 34402734 w 21600"/>
                  <a:gd name="T31" fmla="*/ 183712973 h 21599"/>
                  <a:gd name="T32" fmla="*/ 44489207 w 21600"/>
                  <a:gd name="T33" fmla="*/ 159340789 h 21599"/>
                  <a:gd name="T34" fmla="*/ 54575753 w 21600"/>
                  <a:gd name="T35" fmla="*/ 183712973 h 21599"/>
                  <a:gd name="T36" fmla="*/ 49600606 w 21600"/>
                  <a:gd name="T37" fmla="*/ 204701804 h 21599"/>
                  <a:gd name="T38" fmla="*/ 54575753 w 21600"/>
                  <a:gd name="T39" fmla="*/ 256813289 h 21599"/>
                  <a:gd name="T40" fmla="*/ 61062386 w 21600"/>
                  <a:gd name="T41" fmla="*/ 125025245 h 21599"/>
                  <a:gd name="T42" fmla="*/ 27590661 w 21600"/>
                  <a:gd name="T43" fmla="*/ 125025245 h 21599"/>
                  <a:gd name="T44" fmla="*/ 27590661 w 21600"/>
                  <a:gd name="T45" fmla="*/ 78046720 h 21599"/>
                  <a:gd name="T46" fmla="*/ 43727311 w 21600"/>
                  <a:gd name="T47" fmla="*/ 39062860 h 21599"/>
                  <a:gd name="T48" fmla="*/ 44518023 w 21600"/>
                  <a:gd name="T49" fmla="*/ 39036945 h 21599"/>
                  <a:gd name="T50" fmla="*/ 44921634 w 21600"/>
                  <a:gd name="T51" fmla="*/ 39062860 h 21599"/>
                  <a:gd name="T52" fmla="*/ 61062386 w 21600"/>
                  <a:gd name="T53" fmla="*/ 78033134 h 21599"/>
                  <a:gd name="T54" fmla="*/ 61062386 w 21600"/>
                  <a:gd name="T55" fmla="*/ 125025245 h 21599"/>
                  <a:gd name="T56" fmla="*/ 61062386 w 21600"/>
                  <a:gd name="T57" fmla="*/ 125025245 h 215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599">
                    <a:moveTo>
                      <a:pt x="18750" y="9429"/>
                    </a:moveTo>
                    <a:lnTo>
                      <a:pt x="18750" y="5885"/>
                    </a:lnTo>
                    <a:cubicBezTo>
                      <a:pt x="18750" y="2636"/>
                      <a:pt x="15238" y="1"/>
                      <a:pt x="10907" y="1"/>
                    </a:cubicBezTo>
                    <a:cubicBezTo>
                      <a:pt x="10853" y="1"/>
                      <a:pt x="10814" y="-1"/>
                      <a:pt x="10761" y="0"/>
                    </a:cubicBezTo>
                    <a:cubicBezTo>
                      <a:pt x="10718" y="0"/>
                      <a:pt x="10662" y="2"/>
                      <a:pt x="10618" y="2"/>
                    </a:cubicBezTo>
                    <a:cubicBezTo>
                      <a:pt x="6286" y="2"/>
                      <a:pt x="2776" y="2636"/>
                      <a:pt x="2776" y="5886"/>
                    </a:cubicBezTo>
                    <a:lnTo>
                      <a:pt x="2776" y="9429"/>
                    </a:lnTo>
                    <a:lnTo>
                      <a:pt x="0" y="9429"/>
                    </a:lnTo>
                    <a:lnTo>
                      <a:pt x="0" y="21599"/>
                    </a:lnTo>
                    <a:lnTo>
                      <a:pt x="21600" y="21599"/>
                    </a:lnTo>
                    <a:lnTo>
                      <a:pt x="21600" y="9429"/>
                    </a:lnTo>
                    <a:lnTo>
                      <a:pt x="18750" y="9429"/>
                    </a:lnTo>
                    <a:close/>
                    <a:moveTo>
                      <a:pt x="13251" y="19368"/>
                    </a:moveTo>
                    <a:lnTo>
                      <a:pt x="8353" y="19368"/>
                    </a:lnTo>
                    <a:lnTo>
                      <a:pt x="9552" y="15434"/>
                    </a:lnTo>
                    <a:cubicBezTo>
                      <a:pt x="8835" y="15113"/>
                      <a:pt x="8353" y="14527"/>
                      <a:pt x="8353" y="13855"/>
                    </a:cubicBezTo>
                    <a:cubicBezTo>
                      <a:pt x="8353" y="12840"/>
                      <a:pt x="9449" y="12017"/>
                      <a:pt x="10802" y="12017"/>
                    </a:cubicBezTo>
                    <a:cubicBezTo>
                      <a:pt x="12154" y="12017"/>
                      <a:pt x="13251" y="12840"/>
                      <a:pt x="13251" y="13855"/>
                    </a:cubicBezTo>
                    <a:cubicBezTo>
                      <a:pt x="13251" y="14530"/>
                      <a:pt x="12765" y="15118"/>
                      <a:pt x="12043" y="15438"/>
                    </a:cubicBezTo>
                    <a:lnTo>
                      <a:pt x="13251" y="19368"/>
                    </a:lnTo>
                    <a:close/>
                    <a:moveTo>
                      <a:pt x="14826" y="9429"/>
                    </a:moveTo>
                    <a:lnTo>
                      <a:pt x="6699" y="9429"/>
                    </a:lnTo>
                    <a:lnTo>
                      <a:pt x="6699" y="5886"/>
                    </a:lnTo>
                    <a:cubicBezTo>
                      <a:pt x="6699" y="4265"/>
                      <a:pt x="8457" y="2946"/>
                      <a:pt x="10617" y="2946"/>
                    </a:cubicBezTo>
                    <a:cubicBezTo>
                      <a:pt x="10679" y="2946"/>
                      <a:pt x="10809" y="2944"/>
                      <a:pt x="10809" y="2944"/>
                    </a:cubicBezTo>
                    <a:cubicBezTo>
                      <a:pt x="10809" y="2944"/>
                      <a:pt x="10874" y="2946"/>
                      <a:pt x="10907" y="2946"/>
                    </a:cubicBezTo>
                    <a:cubicBezTo>
                      <a:pt x="13067" y="2946"/>
                      <a:pt x="14826" y="4264"/>
                      <a:pt x="14826" y="5885"/>
                    </a:cubicBezTo>
                    <a:lnTo>
                      <a:pt x="14826" y="9429"/>
                    </a:lnTo>
                    <a:close/>
                    <a:moveTo>
                      <a:pt x="14826" y="942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6"/>
            <p:cNvGrpSpPr/>
            <p:nvPr/>
          </p:nvGrpSpPr>
          <p:grpSpPr>
            <a:xfrm>
              <a:off x="6763053" y="3413303"/>
              <a:ext cx="1811771" cy="828553"/>
              <a:chOff x="9017404" y="4551071"/>
              <a:chExt cx="2415694" cy="1104737"/>
            </a:xfrm>
          </p:grpSpPr>
          <p:sp>
            <p:nvSpPr>
              <p:cNvPr id="16" name="TextBox 125"/>
              <p:cNvSpPr txBox="1"/>
              <p:nvPr/>
            </p:nvSpPr>
            <p:spPr>
              <a:xfrm>
                <a:off x="9394282" y="4551071"/>
                <a:ext cx="1661937" cy="553972"/>
              </a:xfrm>
              <a:prstGeom prst="rect">
                <a:avLst/>
              </a:prstGeom>
              <a:noFill/>
            </p:spPr>
            <p:txBody>
              <a:bodyPr wrap="none" lIns="137132" tIns="68567" rIns="137132" bIns="68567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126"/>
              <p:cNvSpPr txBox="1"/>
              <p:nvPr/>
            </p:nvSpPr>
            <p:spPr>
              <a:xfrm>
                <a:off x="9017404" y="5055670"/>
                <a:ext cx="2415694" cy="60013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52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EC2F92B9-A546-41EB-9E17-5D0FB2F6F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249C5C75-97CC-426B-AAAF-FBE7F8D40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C22247BA-7595-418D-93DE-A07E06103DFC}"/>
              </a:ext>
            </a:extLst>
          </p:cNvPr>
          <p:cNvGrpSpPr/>
          <p:nvPr/>
        </p:nvGrpSpPr>
        <p:grpSpPr>
          <a:xfrm>
            <a:off x="1907704" y="682247"/>
            <a:ext cx="5328592" cy="3779006"/>
            <a:chOff x="1907704" y="682247"/>
            <a:chExt cx="5328592" cy="3779006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161D730-E780-407D-BB15-27379C430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682247"/>
              <a:ext cx="5328592" cy="3779006"/>
            </a:xfrm>
            <a:prstGeom prst="rect">
              <a:avLst/>
            </a:prstGeom>
          </p:spPr>
        </p:pic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743176E-BC44-4D63-8A29-002E08EB5816}"/>
                </a:ext>
              </a:extLst>
            </p:cNvPr>
            <p:cNvGrpSpPr/>
            <p:nvPr/>
          </p:nvGrpSpPr>
          <p:grpSpPr>
            <a:xfrm>
              <a:off x="2266502" y="1271831"/>
              <a:ext cx="4610998" cy="2599838"/>
              <a:chOff x="2266502" y="1271831"/>
              <a:chExt cx="4610998" cy="2599838"/>
            </a:xfrm>
          </p:grpSpPr>
          <p:sp>
            <p:nvSpPr>
              <p:cNvPr id="28" name="AutoShape 3">
                <a:extLst>
                  <a:ext uri="{FF2B5EF4-FFF2-40B4-BE49-F238E27FC236}">
                    <a16:creationId xmlns:a16="http://schemas.microsoft.com/office/drawing/2014/main" id="{59AD1E11-46D3-4D9B-AFEE-5D97BD2DDEC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66502" y="1271831"/>
                <a:ext cx="4610998" cy="259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0997F2C9-585C-4FB6-B660-E7C4885D6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022" y="1478412"/>
                <a:ext cx="3893194" cy="2191440"/>
              </a:xfrm>
              <a:custGeom>
                <a:avLst/>
                <a:gdLst>
                  <a:gd name="T0" fmla="*/ 1766 w 1861"/>
                  <a:gd name="T1" fmla="*/ 328 h 1046"/>
                  <a:gd name="T2" fmla="*/ 1709 w 1861"/>
                  <a:gd name="T3" fmla="*/ 264 h 1046"/>
                  <a:gd name="T4" fmla="*/ 1709 w 1861"/>
                  <a:gd name="T5" fmla="*/ 155 h 1046"/>
                  <a:gd name="T6" fmla="*/ 1612 w 1861"/>
                  <a:gd name="T7" fmla="*/ 155 h 1046"/>
                  <a:gd name="T8" fmla="*/ 1549 w 1861"/>
                  <a:gd name="T9" fmla="*/ 84 h 1046"/>
                  <a:gd name="T10" fmla="*/ 1353 w 1861"/>
                  <a:gd name="T11" fmla="*/ 0 h 1046"/>
                  <a:gd name="T12" fmla="*/ 509 w 1861"/>
                  <a:gd name="T13" fmla="*/ 0 h 1046"/>
                  <a:gd name="T14" fmla="*/ 314 w 1861"/>
                  <a:gd name="T15" fmla="*/ 83 h 1046"/>
                  <a:gd name="T16" fmla="*/ 313 w 1861"/>
                  <a:gd name="T17" fmla="*/ 83 h 1046"/>
                  <a:gd name="T18" fmla="*/ 250 w 1861"/>
                  <a:gd name="T19" fmla="*/ 155 h 1046"/>
                  <a:gd name="T20" fmla="*/ 153 w 1861"/>
                  <a:gd name="T21" fmla="*/ 155 h 1046"/>
                  <a:gd name="T22" fmla="*/ 153 w 1861"/>
                  <a:gd name="T23" fmla="*/ 264 h 1046"/>
                  <a:gd name="T24" fmla="*/ 95 w 1861"/>
                  <a:gd name="T25" fmla="*/ 329 h 1046"/>
                  <a:gd name="T26" fmla="*/ 54 w 1861"/>
                  <a:gd name="T27" fmla="*/ 375 h 1046"/>
                  <a:gd name="T28" fmla="*/ 53 w 1861"/>
                  <a:gd name="T29" fmla="*/ 376 h 1046"/>
                  <a:gd name="T30" fmla="*/ 53 w 1861"/>
                  <a:gd name="T31" fmla="*/ 376 h 1046"/>
                  <a:gd name="T32" fmla="*/ 0 w 1861"/>
                  <a:gd name="T33" fmla="*/ 522 h 1046"/>
                  <a:gd name="T34" fmla="*/ 56 w 1861"/>
                  <a:gd name="T35" fmla="*/ 671 h 1046"/>
                  <a:gd name="T36" fmla="*/ 53 w 1861"/>
                  <a:gd name="T37" fmla="*/ 670 h 1046"/>
                  <a:gd name="T38" fmla="*/ 153 w 1861"/>
                  <a:gd name="T39" fmla="*/ 783 h 1046"/>
                  <a:gd name="T40" fmla="*/ 153 w 1861"/>
                  <a:gd name="T41" fmla="*/ 889 h 1046"/>
                  <a:gd name="T42" fmla="*/ 247 w 1861"/>
                  <a:gd name="T43" fmla="*/ 889 h 1046"/>
                  <a:gd name="T44" fmla="*/ 313 w 1861"/>
                  <a:gd name="T45" fmla="*/ 963 h 1046"/>
                  <a:gd name="T46" fmla="*/ 314 w 1861"/>
                  <a:gd name="T47" fmla="*/ 963 h 1046"/>
                  <a:gd name="T48" fmla="*/ 509 w 1861"/>
                  <a:gd name="T49" fmla="*/ 1046 h 1046"/>
                  <a:gd name="T50" fmla="*/ 1353 w 1861"/>
                  <a:gd name="T51" fmla="*/ 1046 h 1046"/>
                  <a:gd name="T52" fmla="*/ 1549 w 1861"/>
                  <a:gd name="T53" fmla="*/ 963 h 1046"/>
                  <a:gd name="T54" fmla="*/ 1615 w 1861"/>
                  <a:gd name="T55" fmla="*/ 889 h 1046"/>
                  <a:gd name="T56" fmla="*/ 1709 w 1861"/>
                  <a:gd name="T57" fmla="*/ 889 h 1046"/>
                  <a:gd name="T58" fmla="*/ 1709 w 1861"/>
                  <a:gd name="T59" fmla="*/ 783 h 1046"/>
                  <a:gd name="T60" fmla="*/ 1788 w 1861"/>
                  <a:gd name="T61" fmla="*/ 694 h 1046"/>
                  <a:gd name="T62" fmla="*/ 1787 w 1861"/>
                  <a:gd name="T63" fmla="*/ 694 h 1046"/>
                  <a:gd name="T64" fmla="*/ 1861 w 1861"/>
                  <a:gd name="T65" fmla="*/ 522 h 1046"/>
                  <a:gd name="T66" fmla="*/ 1766 w 1861"/>
                  <a:gd name="T67" fmla="*/ 328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1" h="1046">
                    <a:moveTo>
                      <a:pt x="1766" y="328"/>
                    </a:moveTo>
                    <a:cubicBezTo>
                      <a:pt x="1709" y="264"/>
                      <a:pt x="1709" y="264"/>
                      <a:pt x="1709" y="264"/>
                    </a:cubicBezTo>
                    <a:cubicBezTo>
                      <a:pt x="1709" y="155"/>
                      <a:pt x="1709" y="155"/>
                      <a:pt x="1709" y="155"/>
                    </a:cubicBezTo>
                    <a:cubicBezTo>
                      <a:pt x="1612" y="155"/>
                      <a:pt x="1612" y="155"/>
                      <a:pt x="1612" y="155"/>
                    </a:cubicBezTo>
                    <a:cubicBezTo>
                      <a:pt x="1549" y="84"/>
                      <a:pt x="1549" y="84"/>
                      <a:pt x="1549" y="84"/>
                    </a:cubicBezTo>
                    <a:cubicBezTo>
                      <a:pt x="1507" y="34"/>
                      <a:pt x="1435" y="0"/>
                      <a:pt x="1353" y="0"/>
                    </a:cubicBezTo>
                    <a:cubicBezTo>
                      <a:pt x="509" y="0"/>
                      <a:pt x="509" y="0"/>
                      <a:pt x="509" y="0"/>
                    </a:cubicBezTo>
                    <a:cubicBezTo>
                      <a:pt x="427" y="0"/>
                      <a:pt x="356" y="33"/>
                      <a:pt x="314" y="83"/>
                    </a:cubicBezTo>
                    <a:cubicBezTo>
                      <a:pt x="313" y="83"/>
                      <a:pt x="313" y="83"/>
                      <a:pt x="313" y="83"/>
                    </a:cubicBezTo>
                    <a:cubicBezTo>
                      <a:pt x="250" y="155"/>
                      <a:pt x="250" y="155"/>
                      <a:pt x="2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95" y="329"/>
                      <a:pt x="95" y="329"/>
                      <a:pt x="95" y="329"/>
                    </a:cubicBezTo>
                    <a:cubicBezTo>
                      <a:pt x="79" y="344"/>
                      <a:pt x="66" y="360"/>
                      <a:pt x="54" y="375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19" y="422"/>
                      <a:pt x="0" y="471"/>
                      <a:pt x="0" y="522"/>
                    </a:cubicBezTo>
                    <a:cubicBezTo>
                      <a:pt x="0" y="574"/>
                      <a:pt x="20" y="624"/>
                      <a:pt x="56" y="671"/>
                    </a:cubicBezTo>
                    <a:cubicBezTo>
                      <a:pt x="53" y="670"/>
                      <a:pt x="53" y="670"/>
                      <a:pt x="53" y="670"/>
                    </a:cubicBezTo>
                    <a:cubicBezTo>
                      <a:pt x="153" y="783"/>
                      <a:pt x="153" y="783"/>
                      <a:pt x="153" y="783"/>
                    </a:cubicBezTo>
                    <a:cubicBezTo>
                      <a:pt x="153" y="889"/>
                      <a:pt x="153" y="889"/>
                      <a:pt x="153" y="889"/>
                    </a:cubicBezTo>
                    <a:cubicBezTo>
                      <a:pt x="247" y="889"/>
                      <a:pt x="247" y="889"/>
                      <a:pt x="247" y="889"/>
                    </a:cubicBezTo>
                    <a:cubicBezTo>
                      <a:pt x="313" y="963"/>
                      <a:pt x="313" y="963"/>
                      <a:pt x="313" y="963"/>
                    </a:cubicBezTo>
                    <a:cubicBezTo>
                      <a:pt x="314" y="963"/>
                      <a:pt x="314" y="963"/>
                      <a:pt x="314" y="963"/>
                    </a:cubicBezTo>
                    <a:cubicBezTo>
                      <a:pt x="356" y="1013"/>
                      <a:pt x="427" y="1046"/>
                      <a:pt x="509" y="1046"/>
                    </a:cubicBezTo>
                    <a:cubicBezTo>
                      <a:pt x="1353" y="1046"/>
                      <a:pt x="1353" y="1046"/>
                      <a:pt x="1353" y="1046"/>
                    </a:cubicBezTo>
                    <a:cubicBezTo>
                      <a:pt x="1435" y="1046"/>
                      <a:pt x="1507" y="1013"/>
                      <a:pt x="1549" y="963"/>
                    </a:cubicBezTo>
                    <a:cubicBezTo>
                      <a:pt x="1615" y="889"/>
                      <a:pt x="1615" y="889"/>
                      <a:pt x="1615" y="889"/>
                    </a:cubicBezTo>
                    <a:cubicBezTo>
                      <a:pt x="1709" y="889"/>
                      <a:pt x="1709" y="889"/>
                      <a:pt x="1709" y="889"/>
                    </a:cubicBezTo>
                    <a:cubicBezTo>
                      <a:pt x="1709" y="783"/>
                      <a:pt x="1709" y="783"/>
                      <a:pt x="1709" y="783"/>
                    </a:cubicBezTo>
                    <a:cubicBezTo>
                      <a:pt x="1788" y="694"/>
                      <a:pt x="1788" y="694"/>
                      <a:pt x="1788" y="694"/>
                    </a:cubicBezTo>
                    <a:cubicBezTo>
                      <a:pt x="1787" y="694"/>
                      <a:pt x="1787" y="694"/>
                      <a:pt x="1787" y="694"/>
                    </a:cubicBezTo>
                    <a:cubicBezTo>
                      <a:pt x="1835" y="641"/>
                      <a:pt x="1861" y="583"/>
                      <a:pt x="1861" y="522"/>
                    </a:cubicBezTo>
                    <a:cubicBezTo>
                      <a:pt x="1861" y="452"/>
                      <a:pt x="1827" y="387"/>
                      <a:pt x="1766" y="328"/>
                    </a:cubicBezTo>
                    <a:close/>
                  </a:path>
                </a:pathLst>
              </a:custGeom>
              <a:solidFill>
                <a:srgbClr val="FDF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0E8F7677-93DE-4D84-B09B-BDED2E22E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3808" y="1703896"/>
                <a:ext cx="3456384" cy="1803958"/>
              </a:xfrm>
              <a:prstGeom prst="rect">
                <a:avLst/>
              </a:prstGeom>
            </p:spPr>
          </p:pic>
        </p:grpSp>
      </p:grpSp>
      <p:sp>
        <p:nvSpPr>
          <p:cNvPr id="31" name="TextBox 71">
            <a:extLst>
              <a:ext uri="{FF2B5EF4-FFF2-40B4-BE49-F238E27FC236}">
                <a16:creationId xmlns:a16="http://schemas.microsoft.com/office/drawing/2014/main" id="{88CA1E76-12EA-4EE8-B437-C20C80358B03}"/>
              </a:ext>
            </a:extLst>
          </p:cNvPr>
          <p:cNvSpPr txBox="1"/>
          <p:nvPr/>
        </p:nvSpPr>
        <p:spPr>
          <a:xfrm>
            <a:off x="3691695" y="2605875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16CF9D6-6FD1-49CE-B9B3-956551925E56}"/>
              </a:ext>
            </a:extLst>
          </p:cNvPr>
          <p:cNvSpPr/>
          <p:nvPr/>
        </p:nvSpPr>
        <p:spPr>
          <a:xfrm>
            <a:off x="4152438" y="1949752"/>
            <a:ext cx="1067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rgbClr val="CE637F"/>
                </a:solidFill>
                <a:latin typeface="Charlemagne Std" panose="04020705060702020204" pitchFamily="82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4000" b="1" spc="300" dirty="0">
              <a:solidFill>
                <a:srgbClr val="CE637F"/>
              </a:solidFill>
              <a:latin typeface="Charlemagne Std" panose="04020705060702020204" pitchFamily="82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50DCA613-BC92-404E-9EAE-68E61D6C6BB2}"/>
              </a:ext>
            </a:extLst>
          </p:cNvPr>
          <p:cNvGrpSpPr/>
          <p:nvPr/>
        </p:nvGrpSpPr>
        <p:grpSpPr>
          <a:xfrm>
            <a:off x="6702648" y="1544310"/>
            <a:ext cx="1056264" cy="2993710"/>
            <a:chOff x="6702648" y="1544310"/>
            <a:chExt cx="1056264" cy="29937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8A8735E-8882-410A-A550-8781D2504CD1}"/>
                </a:ext>
              </a:extLst>
            </p:cNvPr>
            <p:cNvSpPr/>
            <p:nvPr/>
          </p:nvSpPr>
          <p:spPr>
            <a:xfrm>
              <a:off x="6774990" y="1549734"/>
              <a:ext cx="983922" cy="276728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: Rounded Corners 23">
              <a:extLst>
                <a:ext uri="{FF2B5EF4-FFF2-40B4-BE49-F238E27FC236}">
                  <a16:creationId xmlns:a16="http://schemas.microsoft.com/office/drawing/2014/main" id="{E605CE10-FB4B-498C-8D14-0407E7D367AD}"/>
                </a:ext>
              </a:extLst>
            </p:cNvPr>
            <p:cNvSpPr/>
            <p:nvPr/>
          </p:nvSpPr>
          <p:spPr>
            <a:xfrm>
              <a:off x="6702648" y="1544310"/>
              <a:ext cx="983922" cy="276728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85450976-EB05-4A9D-B937-6E734997E278}"/>
                </a:ext>
              </a:extLst>
            </p:cNvPr>
            <p:cNvGrpSpPr/>
            <p:nvPr/>
          </p:nvGrpSpPr>
          <p:grpSpPr>
            <a:xfrm>
              <a:off x="6776771" y="3389164"/>
              <a:ext cx="835677" cy="835675"/>
              <a:chOff x="1703480" y="3032606"/>
              <a:chExt cx="782840" cy="782838"/>
            </a:xfrm>
          </p:grpSpPr>
          <p:sp>
            <p:nvSpPr>
              <p:cNvPr id="45" name="Oval 25">
                <a:extLst>
                  <a:ext uri="{FF2B5EF4-FFF2-40B4-BE49-F238E27FC236}">
                    <a16:creationId xmlns:a16="http://schemas.microsoft.com/office/drawing/2014/main" id="{DF217516-E479-4E61-997E-CD5F2AF2A3D1}"/>
                  </a:ext>
                </a:extLst>
              </p:cNvPr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Oval 26">
                <a:extLst>
                  <a:ext uri="{FF2B5EF4-FFF2-40B4-BE49-F238E27FC236}">
                    <a16:creationId xmlns:a16="http://schemas.microsoft.com/office/drawing/2014/main" id="{B4A917ED-1DE1-41F2-ADB1-AE5CF3E789DC}"/>
                  </a:ext>
                </a:extLst>
              </p:cNvPr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63C933DD-4543-4877-AD02-1FB0A1DF7A11}"/>
                </a:ext>
              </a:extLst>
            </p:cNvPr>
            <p:cNvSpPr/>
            <p:nvPr/>
          </p:nvSpPr>
          <p:spPr>
            <a:xfrm>
              <a:off x="6946593" y="1728796"/>
              <a:ext cx="484748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b="1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28" name="Rectangle 37">
              <a:extLst>
                <a:ext uri="{FF2B5EF4-FFF2-40B4-BE49-F238E27FC236}">
                  <a16:creationId xmlns:a16="http://schemas.microsoft.com/office/drawing/2014/main" id="{D6186393-AC54-45B0-B41F-DFDCAD334C72}"/>
                </a:ext>
              </a:extLst>
            </p:cNvPr>
            <p:cNvSpPr/>
            <p:nvPr/>
          </p:nvSpPr>
          <p:spPr>
            <a:xfrm>
              <a:off x="6790654" y="4376437"/>
              <a:ext cx="807914" cy="16158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32" name="Freeform: Shape 41">
              <a:extLst>
                <a:ext uri="{FF2B5EF4-FFF2-40B4-BE49-F238E27FC236}">
                  <a16:creationId xmlns:a16="http://schemas.microsoft.com/office/drawing/2014/main" id="{CB692308-0BFB-4CCD-9460-24DB6F82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779" y="3676490"/>
              <a:ext cx="278996" cy="269618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43">
              <a:extLst>
                <a:ext uri="{FF2B5EF4-FFF2-40B4-BE49-F238E27FC236}">
                  <a16:creationId xmlns:a16="http://schemas.microsoft.com/office/drawing/2014/main" id="{8023A0C2-C33F-4912-977A-17CBAB41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336" y="2528232"/>
              <a:ext cx="421195" cy="48047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82"/>
                </a:cxn>
                <a:cxn ang="0">
                  <a:pos x="148" y="109"/>
                </a:cxn>
                <a:cxn ang="0">
                  <a:pos x="146" y="84"/>
                </a:cxn>
                <a:cxn ang="0">
                  <a:pos x="100" y="86"/>
                </a:cxn>
                <a:cxn ang="0">
                  <a:pos x="130" y="106"/>
                </a:cxn>
                <a:cxn ang="0">
                  <a:pos x="155" y="113"/>
                </a:cxn>
                <a:cxn ang="0">
                  <a:pos x="192" y="151"/>
                </a:cxn>
                <a:cxn ang="0">
                  <a:pos x="192" y="76"/>
                </a:cxn>
                <a:cxn ang="0">
                  <a:pos x="130" y="190"/>
                </a:cxn>
                <a:cxn ang="0">
                  <a:pos x="130" y="115"/>
                </a:cxn>
                <a:cxn ang="0">
                  <a:pos x="130" y="190"/>
                </a:cxn>
                <a:cxn ang="0">
                  <a:pos x="114" y="193"/>
                </a:cxn>
                <a:cxn ang="0">
                  <a:pos x="66" y="280"/>
                </a:cxn>
                <a:cxn ang="0">
                  <a:pos x="69" y="281"/>
                </a:cxn>
                <a:cxn ang="0">
                  <a:pos x="191" y="281"/>
                </a:cxn>
                <a:cxn ang="0">
                  <a:pos x="194" y="280"/>
                </a:cxn>
                <a:cxn ang="0">
                  <a:pos x="146" y="193"/>
                </a:cxn>
                <a:cxn ang="0">
                  <a:pos x="177" y="154"/>
                </a:cxn>
                <a:cxn ang="0">
                  <a:pos x="203" y="241"/>
                </a:cxn>
                <a:cxn ang="0">
                  <a:pos x="254" y="242"/>
                </a:cxn>
                <a:cxn ang="0">
                  <a:pos x="256" y="241"/>
                </a:cxn>
                <a:cxn ang="0">
                  <a:pos x="208" y="154"/>
                </a:cxn>
                <a:cxn ang="0">
                  <a:pos x="84" y="145"/>
                </a:cxn>
                <a:cxn ang="0">
                  <a:pos x="102" y="114"/>
                </a:cxn>
                <a:cxn ang="0">
                  <a:pos x="27" y="114"/>
                </a:cxn>
                <a:cxn ang="0">
                  <a:pos x="98" y="186"/>
                </a:cxn>
                <a:cxn ang="0">
                  <a:pos x="80" y="154"/>
                </a:cxn>
                <a:cxn ang="0">
                  <a:pos x="0" y="202"/>
                </a:cxn>
                <a:cxn ang="0">
                  <a:pos x="0" y="242"/>
                </a:cxn>
                <a:cxn ang="0">
                  <a:pos x="57" y="253"/>
                </a:cxn>
                <a:cxn ang="0">
                  <a:pos x="98" y="186"/>
                </a:cxn>
                <a:cxn ang="0">
                  <a:pos x="98" y="186"/>
                </a:cxn>
              </a:cxnLst>
              <a:rect l="0" t="0" r="r" b="b"/>
              <a:pathLst>
                <a:path w="256" h="292">
                  <a:moveTo>
                    <a:pt x="87" y="41"/>
                  </a:moveTo>
                  <a:cubicBezTo>
                    <a:pt x="87" y="18"/>
                    <a:pt x="106" y="0"/>
                    <a:pt x="128" y="0"/>
                  </a:cubicBezTo>
                  <a:cubicBezTo>
                    <a:pt x="151" y="0"/>
                    <a:pt x="169" y="18"/>
                    <a:pt x="169" y="41"/>
                  </a:cubicBezTo>
                  <a:cubicBezTo>
                    <a:pt x="169" y="63"/>
                    <a:pt x="151" y="82"/>
                    <a:pt x="128" y="82"/>
                  </a:cubicBezTo>
                  <a:cubicBezTo>
                    <a:pt x="106" y="82"/>
                    <a:pt x="87" y="63"/>
                    <a:pt x="87" y="41"/>
                  </a:cubicBezTo>
                  <a:close/>
                  <a:moveTo>
                    <a:pt x="148" y="109"/>
                  </a:moveTo>
                  <a:cubicBezTo>
                    <a:pt x="148" y="101"/>
                    <a:pt x="151" y="92"/>
                    <a:pt x="156" y="86"/>
                  </a:cubicBezTo>
                  <a:cubicBezTo>
                    <a:pt x="153" y="85"/>
                    <a:pt x="149" y="84"/>
                    <a:pt x="14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07" y="84"/>
                    <a:pt x="104" y="85"/>
                    <a:pt x="100" y="86"/>
                  </a:cubicBezTo>
                  <a:cubicBezTo>
                    <a:pt x="105" y="93"/>
                    <a:pt x="109" y="102"/>
                    <a:pt x="109" y="111"/>
                  </a:cubicBezTo>
                  <a:cubicBezTo>
                    <a:pt x="115" y="108"/>
                    <a:pt x="122" y="106"/>
                    <a:pt x="130" y="106"/>
                  </a:cubicBezTo>
                  <a:cubicBezTo>
                    <a:pt x="136" y="106"/>
                    <a:pt x="142" y="107"/>
                    <a:pt x="148" y="109"/>
                  </a:cubicBezTo>
                  <a:close/>
                  <a:moveTo>
                    <a:pt x="155" y="113"/>
                  </a:moveTo>
                  <a:cubicBezTo>
                    <a:pt x="167" y="121"/>
                    <a:pt x="175" y="133"/>
                    <a:pt x="176" y="148"/>
                  </a:cubicBezTo>
                  <a:cubicBezTo>
                    <a:pt x="181" y="150"/>
                    <a:pt x="187" y="151"/>
                    <a:pt x="192" y="151"/>
                  </a:cubicBezTo>
                  <a:cubicBezTo>
                    <a:pt x="213" y="151"/>
                    <a:pt x="230" y="134"/>
                    <a:pt x="230" y="114"/>
                  </a:cubicBezTo>
                  <a:cubicBezTo>
                    <a:pt x="230" y="93"/>
                    <a:pt x="213" y="76"/>
                    <a:pt x="192" y="76"/>
                  </a:cubicBezTo>
                  <a:cubicBezTo>
                    <a:pt x="172" y="76"/>
                    <a:pt x="155" y="93"/>
                    <a:pt x="155" y="113"/>
                  </a:cubicBezTo>
                  <a:close/>
                  <a:moveTo>
                    <a:pt x="130" y="190"/>
                  </a:moveTo>
                  <a:cubicBezTo>
                    <a:pt x="151" y="190"/>
                    <a:pt x="168" y="173"/>
                    <a:pt x="168" y="152"/>
                  </a:cubicBezTo>
                  <a:cubicBezTo>
                    <a:pt x="168" y="132"/>
                    <a:pt x="151" y="115"/>
                    <a:pt x="130" y="115"/>
                  </a:cubicBezTo>
                  <a:cubicBezTo>
                    <a:pt x="109" y="115"/>
                    <a:pt x="92" y="132"/>
                    <a:pt x="92" y="152"/>
                  </a:cubicBezTo>
                  <a:cubicBezTo>
                    <a:pt x="92" y="173"/>
                    <a:pt x="109" y="190"/>
                    <a:pt x="130" y="190"/>
                  </a:cubicBezTo>
                  <a:close/>
                  <a:moveTo>
                    <a:pt x="146" y="193"/>
                  </a:moveTo>
                  <a:cubicBezTo>
                    <a:pt x="114" y="193"/>
                    <a:pt x="114" y="193"/>
                    <a:pt x="114" y="193"/>
                  </a:cubicBezTo>
                  <a:cubicBezTo>
                    <a:pt x="88" y="193"/>
                    <a:pt x="66" y="214"/>
                    <a:pt x="66" y="241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94" y="289"/>
                    <a:pt x="116" y="292"/>
                    <a:pt x="134" y="292"/>
                  </a:cubicBezTo>
                  <a:cubicBezTo>
                    <a:pt x="170" y="292"/>
                    <a:pt x="190" y="282"/>
                    <a:pt x="191" y="281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14"/>
                    <a:pt x="173" y="193"/>
                    <a:pt x="146" y="193"/>
                  </a:cubicBezTo>
                  <a:close/>
                  <a:moveTo>
                    <a:pt x="208" y="154"/>
                  </a:moveTo>
                  <a:cubicBezTo>
                    <a:pt x="177" y="154"/>
                    <a:pt x="177" y="154"/>
                    <a:pt x="177" y="154"/>
                  </a:cubicBezTo>
                  <a:cubicBezTo>
                    <a:pt x="176" y="167"/>
                    <a:pt x="171" y="178"/>
                    <a:pt x="162" y="186"/>
                  </a:cubicBezTo>
                  <a:cubicBezTo>
                    <a:pt x="186" y="193"/>
                    <a:pt x="203" y="215"/>
                    <a:pt x="203" y="241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34" y="252"/>
                    <a:pt x="252" y="243"/>
                    <a:pt x="254" y="242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6" y="175"/>
                    <a:pt x="235" y="154"/>
                    <a:pt x="208" y="154"/>
                  </a:cubicBezTo>
                  <a:close/>
                  <a:moveTo>
                    <a:pt x="64" y="151"/>
                  </a:moveTo>
                  <a:cubicBezTo>
                    <a:pt x="71" y="151"/>
                    <a:pt x="78" y="149"/>
                    <a:pt x="84" y="145"/>
                  </a:cubicBezTo>
                  <a:cubicBezTo>
                    <a:pt x="86" y="133"/>
                    <a:pt x="92" y="123"/>
                    <a:pt x="102" y="116"/>
                  </a:cubicBezTo>
                  <a:cubicBezTo>
                    <a:pt x="102" y="115"/>
                    <a:pt x="102" y="114"/>
                    <a:pt x="102" y="114"/>
                  </a:cubicBezTo>
                  <a:cubicBezTo>
                    <a:pt x="102" y="93"/>
                    <a:pt x="85" y="76"/>
                    <a:pt x="64" y="76"/>
                  </a:cubicBezTo>
                  <a:cubicBezTo>
                    <a:pt x="43" y="76"/>
                    <a:pt x="27" y="93"/>
                    <a:pt x="27" y="114"/>
                  </a:cubicBezTo>
                  <a:cubicBezTo>
                    <a:pt x="27" y="134"/>
                    <a:pt x="43" y="151"/>
                    <a:pt x="64" y="151"/>
                  </a:cubicBezTo>
                  <a:close/>
                  <a:moveTo>
                    <a:pt x="98" y="186"/>
                  </a:moveTo>
                  <a:cubicBezTo>
                    <a:pt x="89" y="178"/>
                    <a:pt x="84" y="167"/>
                    <a:pt x="84" y="154"/>
                  </a:cubicBezTo>
                  <a:cubicBezTo>
                    <a:pt x="82" y="154"/>
                    <a:pt x="81" y="154"/>
                    <a:pt x="80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22" y="154"/>
                    <a:pt x="0" y="175"/>
                    <a:pt x="0" y="20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23" y="249"/>
                    <a:pt x="41" y="252"/>
                    <a:pt x="57" y="253"/>
                  </a:cubicBezTo>
                  <a:cubicBezTo>
                    <a:pt x="57" y="241"/>
                    <a:pt x="57" y="241"/>
                    <a:pt x="57" y="241"/>
                  </a:cubicBezTo>
                  <a:cubicBezTo>
                    <a:pt x="57" y="215"/>
                    <a:pt x="74" y="193"/>
                    <a:pt x="98" y="186"/>
                  </a:cubicBezTo>
                  <a:close/>
                  <a:moveTo>
                    <a:pt x="98" y="186"/>
                  </a:moveTo>
                  <a:cubicBezTo>
                    <a:pt x="98" y="186"/>
                    <a:pt x="98" y="186"/>
                    <a:pt x="98" y="18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6E7A853-FA83-47E2-929B-3FCAF98EBB34}"/>
              </a:ext>
            </a:extLst>
          </p:cNvPr>
          <p:cNvGrpSpPr/>
          <p:nvPr/>
        </p:nvGrpSpPr>
        <p:grpSpPr>
          <a:xfrm>
            <a:off x="4003454" y="907927"/>
            <a:ext cx="1049238" cy="3630093"/>
            <a:chOff x="4003454" y="907927"/>
            <a:chExt cx="1049238" cy="363009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6473EC9-E290-4BBF-A1DE-53097C8EAF93}"/>
                </a:ext>
              </a:extLst>
            </p:cNvPr>
            <p:cNvSpPr/>
            <p:nvPr/>
          </p:nvSpPr>
          <p:spPr>
            <a:xfrm>
              <a:off x="4003454" y="907927"/>
              <a:ext cx="983922" cy="33822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06979B78-382F-4778-8683-5991E568D8E8}"/>
                </a:ext>
              </a:extLst>
            </p:cNvPr>
            <p:cNvSpPr/>
            <p:nvPr/>
          </p:nvSpPr>
          <p:spPr>
            <a:xfrm>
              <a:off x="4068770" y="929359"/>
              <a:ext cx="983922" cy="338223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B0A7116F-A49D-4E08-AE9A-714F14CDCB28}"/>
                </a:ext>
              </a:extLst>
            </p:cNvPr>
            <p:cNvGrpSpPr/>
            <p:nvPr/>
          </p:nvGrpSpPr>
          <p:grpSpPr>
            <a:xfrm>
              <a:off x="4142893" y="3389164"/>
              <a:ext cx="835677" cy="835675"/>
              <a:chOff x="1703480" y="3032606"/>
              <a:chExt cx="782840" cy="782838"/>
            </a:xfrm>
          </p:grpSpPr>
          <p:sp>
            <p:nvSpPr>
              <p:cNvPr id="47" name="Oval 20">
                <a:extLst>
                  <a:ext uri="{FF2B5EF4-FFF2-40B4-BE49-F238E27FC236}">
                    <a16:creationId xmlns:a16="http://schemas.microsoft.com/office/drawing/2014/main" id="{75CB3637-8B30-48F0-A89F-8589E88ED630}"/>
                  </a:ext>
                </a:extLst>
              </p:cNvPr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id="{2F006E28-E607-4E05-991F-059E1F4F0097}"/>
                  </a:ext>
                </a:extLst>
              </p:cNvPr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E23D1E47-4862-414D-BAF9-8E8AB53B40EF}"/>
                </a:ext>
              </a:extLst>
            </p:cNvPr>
            <p:cNvSpPr/>
            <p:nvPr/>
          </p:nvSpPr>
          <p:spPr>
            <a:xfrm>
              <a:off x="4271652" y="1175340"/>
              <a:ext cx="580928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b="1">
                  <a:solidFill>
                    <a:schemeClr val="bg1"/>
                  </a:solidFill>
                </a:rPr>
                <a:t>100%</a:t>
              </a:r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D780E616-F235-4CDF-8467-CDB80F999A37}"/>
                </a:ext>
              </a:extLst>
            </p:cNvPr>
            <p:cNvSpPr/>
            <p:nvPr/>
          </p:nvSpPr>
          <p:spPr>
            <a:xfrm>
              <a:off x="4156775" y="4376437"/>
              <a:ext cx="807914" cy="16158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31" name="Freeform: Shape 40">
              <a:extLst>
                <a:ext uri="{FF2B5EF4-FFF2-40B4-BE49-F238E27FC236}">
                  <a16:creationId xmlns:a16="http://schemas.microsoft.com/office/drawing/2014/main" id="{8823521D-25F3-4F6B-9B40-B5CBFD57B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995" y="3674793"/>
              <a:ext cx="401843" cy="289763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4">
              <a:extLst>
                <a:ext uri="{FF2B5EF4-FFF2-40B4-BE49-F238E27FC236}">
                  <a16:creationId xmlns:a16="http://schemas.microsoft.com/office/drawing/2014/main" id="{6501D652-1A73-44FF-A08E-5ACD7D63C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151" y="2333580"/>
              <a:ext cx="496803" cy="472320"/>
            </a:xfrm>
            <a:custGeom>
              <a:avLst/>
              <a:gdLst/>
              <a:ahLst/>
              <a:cxnLst>
                <a:cxn ang="0">
                  <a:pos x="791" y="27"/>
                </a:cxn>
                <a:cxn ang="0">
                  <a:pos x="734" y="0"/>
                </a:cxn>
                <a:cxn ang="0">
                  <a:pos x="98" y="27"/>
                </a:cxn>
                <a:cxn ang="0">
                  <a:pos x="41" y="0"/>
                </a:cxn>
                <a:cxn ang="0">
                  <a:pos x="0" y="791"/>
                </a:cxn>
                <a:cxn ang="0">
                  <a:pos x="41" y="765"/>
                </a:cxn>
                <a:cxn ang="0">
                  <a:pos x="98" y="791"/>
                </a:cxn>
                <a:cxn ang="0">
                  <a:pos x="734" y="765"/>
                </a:cxn>
                <a:cxn ang="0">
                  <a:pos x="791" y="791"/>
                </a:cxn>
                <a:cxn ang="0">
                  <a:pos x="832" y="0"/>
                </a:cxn>
                <a:cxn ang="0">
                  <a:pos x="98" y="679"/>
                </a:cxn>
                <a:cxn ang="0">
                  <a:pos x="41" y="634"/>
                </a:cxn>
                <a:cxn ang="0">
                  <a:pos x="98" y="679"/>
                </a:cxn>
                <a:cxn ang="0">
                  <a:pos x="41" y="551"/>
                </a:cxn>
                <a:cxn ang="0">
                  <a:pos x="98" y="503"/>
                </a:cxn>
                <a:cxn ang="0">
                  <a:pos x="98" y="420"/>
                </a:cxn>
                <a:cxn ang="0">
                  <a:pos x="41" y="372"/>
                </a:cxn>
                <a:cxn ang="0">
                  <a:pos x="98" y="420"/>
                </a:cxn>
                <a:cxn ang="0">
                  <a:pos x="41" y="289"/>
                </a:cxn>
                <a:cxn ang="0">
                  <a:pos x="98" y="241"/>
                </a:cxn>
                <a:cxn ang="0">
                  <a:pos x="98" y="158"/>
                </a:cxn>
                <a:cxn ang="0">
                  <a:pos x="41" y="112"/>
                </a:cxn>
                <a:cxn ang="0">
                  <a:pos x="98" y="158"/>
                </a:cxn>
                <a:cxn ang="0">
                  <a:pos x="158" y="782"/>
                </a:cxn>
                <a:cxn ang="0">
                  <a:pos x="672" y="643"/>
                </a:cxn>
                <a:cxn ang="0">
                  <a:pos x="672" y="574"/>
                </a:cxn>
                <a:cxn ang="0">
                  <a:pos x="158" y="217"/>
                </a:cxn>
                <a:cxn ang="0">
                  <a:pos x="672" y="574"/>
                </a:cxn>
                <a:cxn ang="0">
                  <a:pos x="158" y="148"/>
                </a:cxn>
                <a:cxn ang="0">
                  <a:pos x="672" y="10"/>
                </a:cxn>
                <a:cxn ang="0">
                  <a:pos x="791" y="679"/>
                </a:cxn>
                <a:cxn ang="0">
                  <a:pos x="734" y="634"/>
                </a:cxn>
                <a:cxn ang="0">
                  <a:pos x="791" y="679"/>
                </a:cxn>
                <a:cxn ang="0">
                  <a:pos x="734" y="551"/>
                </a:cxn>
                <a:cxn ang="0">
                  <a:pos x="791" y="503"/>
                </a:cxn>
                <a:cxn ang="0">
                  <a:pos x="791" y="420"/>
                </a:cxn>
                <a:cxn ang="0">
                  <a:pos x="734" y="372"/>
                </a:cxn>
                <a:cxn ang="0">
                  <a:pos x="791" y="420"/>
                </a:cxn>
                <a:cxn ang="0">
                  <a:pos x="734" y="289"/>
                </a:cxn>
                <a:cxn ang="0">
                  <a:pos x="791" y="241"/>
                </a:cxn>
                <a:cxn ang="0">
                  <a:pos x="791" y="158"/>
                </a:cxn>
                <a:cxn ang="0">
                  <a:pos x="734" y="112"/>
                </a:cxn>
                <a:cxn ang="0">
                  <a:pos x="791" y="158"/>
                </a:cxn>
                <a:cxn ang="0">
                  <a:pos x="791" y="158"/>
                </a:cxn>
              </a:cxnLst>
              <a:rect l="0" t="0" r="r" b="b"/>
              <a:pathLst>
                <a:path w="832" h="791">
                  <a:moveTo>
                    <a:pt x="791" y="0"/>
                  </a:moveTo>
                  <a:lnTo>
                    <a:pt x="791" y="27"/>
                  </a:lnTo>
                  <a:lnTo>
                    <a:pt x="734" y="27"/>
                  </a:lnTo>
                  <a:lnTo>
                    <a:pt x="734" y="0"/>
                  </a:lnTo>
                  <a:lnTo>
                    <a:pt x="98" y="0"/>
                  </a:lnTo>
                  <a:lnTo>
                    <a:pt x="98" y="27"/>
                  </a:lnTo>
                  <a:lnTo>
                    <a:pt x="41" y="2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791"/>
                  </a:lnTo>
                  <a:lnTo>
                    <a:pt x="41" y="791"/>
                  </a:lnTo>
                  <a:lnTo>
                    <a:pt x="41" y="765"/>
                  </a:lnTo>
                  <a:lnTo>
                    <a:pt x="98" y="765"/>
                  </a:lnTo>
                  <a:lnTo>
                    <a:pt x="98" y="791"/>
                  </a:lnTo>
                  <a:lnTo>
                    <a:pt x="734" y="791"/>
                  </a:lnTo>
                  <a:lnTo>
                    <a:pt x="734" y="765"/>
                  </a:lnTo>
                  <a:lnTo>
                    <a:pt x="791" y="765"/>
                  </a:lnTo>
                  <a:lnTo>
                    <a:pt x="791" y="791"/>
                  </a:lnTo>
                  <a:lnTo>
                    <a:pt x="832" y="791"/>
                  </a:lnTo>
                  <a:lnTo>
                    <a:pt x="832" y="0"/>
                  </a:lnTo>
                  <a:lnTo>
                    <a:pt x="791" y="0"/>
                  </a:lnTo>
                  <a:close/>
                  <a:moveTo>
                    <a:pt x="98" y="679"/>
                  </a:moveTo>
                  <a:lnTo>
                    <a:pt x="41" y="679"/>
                  </a:lnTo>
                  <a:lnTo>
                    <a:pt x="41" y="634"/>
                  </a:lnTo>
                  <a:lnTo>
                    <a:pt x="98" y="634"/>
                  </a:lnTo>
                  <a:lnTo>
                    <a:pt x="98" y="679"/>
                  </a:lnTo>
                  <a:close/>
                  <a:moveTo>
                    <a:pt x="98" y="551"/>
                  </a:moveTo>
                  <a:lnTo>
                    <a:pt x="41" y="551"/>
                  </a:lnTo>
                  <a:lnTo>
                    <a:pt x="41" y="503"/>
                  </a:lnTo>
                  <a:lnTo>
                    <a:pt x="98" y="503"/>
                  </a:lnTo>
                  <a:lnTo>
                    <a:pt x="98" y="551"/>
                  </a:lnTo>
                  <a:close/>
                  <a:moveTo>
                    <a:pt x="98" y="420"/>
                  </a:moveTo>
                  <a:lnTo>
                    <a:pt x="41" y="420"/>
                  </a:lnTo>
                  <a:lnTo>
                    <a:pt x="41" y="372"/>
                  </a:lnTo>
                  <a:lnTo>
                    <a:pt x="98" y="372"/>
                  </a:lnTo>
                  <a:lnTo>
                    <a:pt x="98" y="420"/>
                  </a:lnTo>
                  <a:close/>
                  <a:moveTo>
                    <a:pt x="98" y="289"/>
                  </a:moveTo>
                  <a:lnTo>
                    <a:pt x="41" y="289"/>
                  </a:lnTo>
                  <a:lnTo>
                    <a:pt x="41" y="241"/>
                  </a:lnTo>
                  <a:lnTo>
                    <a:pt x="98" y="241"/>
                  </a:lnTo>
                  <a:lnTo>
                    <a:pt x="98" y="289"/>
                  </a:lnTo>
                  <a:close/>
                  <a:moveTo>
                    <a:pt x="98" y="158"/>
                  </a:moveTo>
                  <a:lnTo>
                    <a:pt x="41" y="158"/>
                  </a:lnTo>
                  <a:lnTo>
                    <a:pt x="41" y="112"/>
                  </a:lnTo>
                  <a:lnTo>
                    <a:pt x="98" y="112"/>
                  </a:lnTo>
                  <a:lnTo>
                    <a:pt x="98" y="158"/>
                  </a:lnTo>
                  <a:close/>
                  <a:moveTo>
                    <a:pt x="672" y="782"/>
                  </a:moveTo>
                  <a:lnTo>
                    <a:pt x="158" y="782"/>
                  </a:lnTo>
                  <a:lnTo>
                    <a:pt x="158" y="643"/>
                  </a:lnTo>
                  <a:lnTo>
                    <a:pt x="672" y="643"/>
                  </a:lnTo>
                  <a:lnTo>
                    <a:pt x="672" y="782"/>
                  </a:lnTo>
                  <a:close/>
                  <a:moveTo>
                    <a:pt x="672" y="574"/>
                  </a:moveTo>
                  <a:lnTo>
                    <a:pt x="158" y="574"/>
                  </a:lnTo>
                  <a:lnTo>
                    <a:pt x="158" y="217"/>
                  </a:lnTo>
                  <a:lnTo>
                    <a:pt x="672" y="217"/>
                  </a:lnTo>
                  <a:lnTo>
                    <a:pt x="672" y="574"/>
                  </a:lnTo>
                  <a:close/>
                  <a:moveTo>
                    <a:pt x="672" y="148"/>
                  </a:moveTo>
                  <a:lnTo>
                    <a:pt x="158" y="148"/>
                  </a:lnTo>
                  <a:lnTo>
                    <a:pt x="158" y="10"/>
                  </a:lnTo>
                  <a:lnTo>
                    <a:pt x="672" y="10"/>
                  </a:lnTo>
                  <a:lnTo>
                    <a:pt x="672" y="148"/>
                  </a:lnTo>
                  <a:close/>
                  <a:moveTo>
                    <a:pt x="791" y="679"/>
                  </a:moveTo>
                  <a:lnTo>
                    <a:pt x="734" y="679"/>
                  </a:lnTo>
                  <a:lnTo>
                    <a:pt x="734" y="634"/>
                  </a:lnTo>
                  <a:lnTo>
                    <a:pt x="791" y="634"/>
                  </a:lnTo>
                  <a:lnTo>
                    <a:pt x="791" y="679"/>
                  </a:lnTo>
                  <a:close/>
                  <a:moveTo>
                    <a:pt x="791" y="551"/>
                  </a:moveTo>
                  <a:lnTo>
                    <a:pt x="734" y="551"/>
                  </a:lnTo>
                  <a:lnTo>
                    <a:pt x="734" y="503"/>
                  </a:lnTo>
                  <a:lnTo>
                    <a:pt x="791" y="503"/>
                  </a:lnTo>
                  <a:lnTo>
                    <a:pt x="791" y="551"/>
                  </a:lnTo>
                  <a:close/>
                  <a:moveTo>
                    <a:pt x="791" y="420"/>
                  </a:moveTo>
                  <a:lnTo>
                    <a:pt x="734" y="420"/>
                  </a:lnTo>
                  <a:lnTo>
                    <a:pt x="734" y="372"/>
                  </a:lnTo>
                  <a:lnTo>
                    <a:pt x="791" y="372"/>
                  </a:lnTo>
                  <a:lnTo>
                    <a:pt x="791" y="420"/>
                  </a:lnTo>
                  <a:close/>
                  <a:moveTo>
                    <a:pt x="791" y="289"/>
                  </a:moveTo>
                  <a:lnTo>
                    <a:pt x="734" y="289"/>
                  </a:lnTo>
                  <a:lnTo>
                    <a:pt x="734" y="241"/>
                  </a:lnTo>
                  <a:lnTo>
                    <a:pt x="791" y="241"/>
                  </a:lnTo>
                  <a:lnTo>
                    <a:pt x="791" y="289"/>
                  </a:lnTo>
                  <a:close/>
                  <a:moveTo>
                    <a:pt x="791" y="158"/>
                  </a:moveTo>
                  <a:lnTo>
                    <a:pt x="734" y="158"/>
                  </a:lnTo>
                  <a:lnTo>
                    <a:pt x="734" y="112"/>
                  </a:lnTo>
                  <a:lnTo>
                    <a:pt x="791" y="112"/>
                  </a:lnTo>
                  <a:lnTo>
                    <a:pt x="791" y="158"/>
                  </a:lnTo>
                  <a:close/>
                  <a:moveTo>
                    <a:pt x="791" y="158"/>
                  </a:moveTo>
                  <a:lnTo>
                    <a:pt x="791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5BCAA70-6B5F-41DF-8208-D82A5A1E2BA2}"/>
              </a:ext>
            </a:extLst>
          </p:cNvPr>
          <p:cNvGrpSpPr/>
          <p:nvPr/>
        </p:nvGrpSpPr>
        <p:grpSpPr>
          <a:xfrm>
            <a:off x="2701865" y="1974777"/>
            <a:ext cx="1053667" cy="2563243"/>
            <a:chOff x="2701865" y="1974777"/>
            <a:chExt cx="1053667" cy="25632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655EBC4-EC46-4778-A705-6FBD7357264B}"/>
                </a:ext>
              </a:extLst>
            </p:cNvPr>
            <p:cNvSpPr/>
            <p:nvPr/>
          </p:nvSpPr>
          <p:spPr>
            <a:xfrm>
              <a:off x="2701865" y="1974777"/>
              <a:ext cx="983922" cy="233681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: Rounded Corners 13">
              <a:extLst>
                <a:ext uri="{FF2B5EF4-FFF2-40B4-BE49-F238E27FC236}">
                  <a16:creationId xmlns:a16="http://schemas.microsoft.com/office/drawing/2014/main" id="{F80A0145-BFAA-4A5E-BA65-A41B0CE53486}"/>
                </a:ext>
              </a:extLst>
            </p:cNvPr>
            <p:cNvSpPr/>
            <p:nvPr/>
          </p:nvSpPr>
          <p:spPr>
            <a:xfrm>
              <a:off x="2771610" y="1974777"/>
              <a:ext cx="983922" cy="233681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D56DB974-182B-4A47-9127-01FE69502C47}"/>
                </a:ext>
              </a:extLst>
            </p:cNvPr>
            <p:cNvGrpSpPr/>
            <p:nvPr/>
          </p:nvGrpSpPr>
          <p:grpSpPr>
            <a:xfrm>
              <a:off x="2845733" y="3389164"/>
              <a:ext cx="835677" cy="835675"/>
              <a:chOff x="1703480" y="3032606"/>
              <a:chExt cx="782840" cy="782838"/>
            </a:xfrm>
          </p:grpSpPr>
          <p:sp>
            <p:nvSpPr>
              <p:cNvPr id="49" name="Oval 15">
                <a:extLst>
                  <a:ext uri="{FF2B5EF4-FFF2-40B4-BE49-F238E27FC236}">
                    <a16:creationId xmlns:a16="http://schemas.microsoft.com/office/drawing/2014/main" id="{5E25C1FF-84BE-4BC8-BDEE-113E564CEDD9}"/>
                  </a:ext>
                </a:extLst>
              </p:cNvPr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16">
                <a:extLst>
                  <a:ext uri="{FF2B5EF4-FFF2-40B4-BE49-F238E27FC236}">
                    <a16:creationId xmlns:a16="http://schemas.microsoft.com/office/drawing/2014/main" id="{7CEEE29C-3B9F-4266-86B1-5D64DCCD68A7}"/>
                  </a:ext>
                </a:extLst>
              </p:cNvPr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01FC27EC-B8C3-4481-BC49-4E63827CAE68}"/>
                </a:ext>
              </a:extLst>
            </p:cNvPr>
            <p:cNvSpPr/>
            <p:nvPr/>
          </p:nvSpPr>
          <p:spPr>
            <a:xfrm>
              <a:off x="3015555" y="2101118"/>
              <a:ext cx="484748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b="1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434BD0CD-76B1-49CC-BEBE-BDA9417A1172}"/>
                </a:ext>
              </a:extLst>
            </p:cNvPr>
            <p:cNvSpPr/>
            <p:nvPr/>
          </p:nvSpPr>
          <p:spPr>
            <a:xfrm>
              <a:off x="2859614" y="4376437"/>
              <a:ext cx="807914" cy="16158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30" name="Freeform: Shape 39">
              <a:extLst>
                <a:ext uri="{FF2B5EF4-FFF2-40B4-BE49-F238E27FC236}">
                  <a16:creationId xmlns:a16="http://schemas.microsoft.com/office/drawing/2014/main" id="{AC834F36-AF00-452F-AEEE-1E163BE30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053" y="3651066"/>
              <a:ext cx="441527" cy="351941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1FBB4863-8A22-4AFE-8C95-9610648A1827}"/>
                </a:ext>
              </a:extLst>
            </p:cNvPr>
            <p:cNvGrpSpPr/>
            <p:nvPr/>
          </p:nvGrpSpPr>
          <p:grpSpPr>
            <a:xfrm>
              <a:off x="3064053" y="2805900"/>
              <a:ext cx="426566" cy="400450"/>
              <a:chOff x="504825" y="971550"/>
              <a:chExt cx="1089026" cy="1022350"/>
            </a:xfrm>
            <a:solidFill>
              <a:schemeClr val="bg1"/>
            </a:solidFill>
          </p:grpSpPr>
          <p:sp>
            <p:nvSpPr>
              <p:cNvPr id="41" name="Freeform: Shape 46">
                <a:extLst>
                  <a:ext uri="{FF2B5EF4-FFF2-40B4-BE49-F238E27FC236}">
                    <a16:creationId xmlns:a16="http://schemas.microsoft.com/office/drawing/2014/main" id="{E8154A33-BF94-404F-AE03-19A8F5540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8" y="971550"/>
                <a:ext cx="811213" cy="841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2"/>
                  </a:cxn>
                  <a:cxn ang="0">
                    <a:pos x="286" y="382"/>
                  </a:cxn>
                  <a:cxn ang="0">
                    <a:pos x="420" y="530"/>
                  </a:cxn>
                  <a:cxn ang="0">
                    <a:pos x="420" y="382"/>
                  </a:cxn>
                  <a:cxn ang="0">
                    <a:pos x="511" y="382"/>
                  </a:cxn>
                  <a:cxn ang="0">
                    <a:pos x="51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11" h="530">
                    <a:moveTo>
                      <a:pt x="0" y="0"/>
                    </a:moveTo>
                    <a:lnTo>
                      <a:pt x="0" y="382"/>
                    </a:lnTo>
                    <a:lnTo>
                      <a:pt x="286" y="382"/>
                    </a:lnTo>
                    <a:lnTo>
                      <a:pt x="420" y="530"/>
                    </a:lnTo>
                    <a:lnTo>
                      <a:pt x="420" y="382"/>
                    </a:lnTo>
                    <a:lnTo>
                      <a:pt x="511" y="382"/>
                    </a:lnTo>
                    <a:lnTo>
                      <a:pt x="511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47">
                <a:extLst>
                  <a:ext uri="{FF2B5EF4-FFF2-40B4-BE49-F238E27FC236}">
                    <a16:creationId xmlns:a16="http://schemas.microsoft.com/office/drawing/2014/main" id="{9D960F66-F554-4C78-971A-DA512636F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825" y="1274763"/>
                <a:ext cx="695325" cy="719137"/>
              </a:xfrm>
              <a:custGeom>
                <a:avLst/>
                <a:gdLst/>
                <a:ahLst/>
                <a:cxnLst>
                  <a:cxn ang="0">
                    <a:pos x="426" y="226"/>
                  </a:cxn>
                  <a:cxn ang="0">
                    <a:pos x="139" y="226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327"/>
                  </a:cxn>
                  <a:cxn ang="0">
                    <a:pos x="79" y="327"/>
                  </a:cxn>
                  <a:cxn ang="0">
                    <a:pos x="79" y="453"/>
                  </a:cxn>
                  <a:cxn ang="0">
                    <a:pos x="192" y="327"/>
                  </a:cxn>
                  <a:cxn ang="0">
                    <a:pos x="438" y="327"/>
                  </a:cxn>
                  <a:cxn ang="0">
                    <a:pos x="438" y="241"/>
                  </a:cxn>
                  <a:cxn ang="0">
                    <a:pos x="426" y="226"/>
                  </a:cxn>
                  <a:cxn ang="0">
                    <a:pos x="426" y="226"/>
                  </a:cxn>
                  <a:cxn ang="0">
                    <a:pos x="426" y="226"/>
                  </a:cxn>
                </a:cxnLst>
                <a:rect l="0" t="0" r="r" b="b"/>
                <a:pathLst>
                  <a:path w="438" h="453">
                    <a:moveTo>
                      <a:pt x="426" y="226"/>
                    </a:moveTo>
                    <a:lnTo>
                      <a:pt x="139" y="226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327"/>
                    </a:lnTo>
                    <a:lnTo>
                      <a:pt x="79" y="327"/>
                    </a:lnTo>
                    <a:lnTo>
                      <a:pt x="79" y="453"/>
                    </a:lnTo>
                    <a:lnTo>
                      <a:pt x="192" y="327"/>
                    </a:lnTo>
                    <a:lnTo>
                      <a:pt x="438" y="327"/>
                    </a:lnTo>
                    <a:lnTo>
                      <a:pt x="438" y="241"/>
                    </a:lnTo>
                    <a:lnTo>
                      <a:pt x="426" y="226"/>
                    </a:lnTo>
                    <a:close/>
                    <a:moveTo>
                      <a:pt x="426" y="226"/>
                    </a:moveTo>
                    <a:lnTo>
                      <a:pt x="426" y="2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87B4D40-C71D-4E57-8487-75AD7312B977}"/>
              </a:ext>
            </a:extLst>
          </p:cNvPr>
          <p:cNvGrpSpPr/>
          <p:nvPr/>
        </p:nvGrpSpPr>
        <p:grpSpPr>
          <a:xfrm>
            <a:off x="5365104" y="2159262"/>
            <a:ext cx="1050352" cy="2378758"/>
            <a:chOff x="5365104" y="2159262"/>
            <a:chExt cx="1050352" cy="237875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0524098-82EE-4FBF-9FC1-D956DB91A75F}"/>
                </a:ext>
              </a:extLst>
            </p:cNvPr>
            <p:cNvSpPr/>
            <p:nvPr/>
          </p:nvSpPr>
          <p:spPr>
            <a:xfrm>
              <a:off x="5431534" y="2159262"/>
              <a:ext cx="983922" cy="213211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id="{AE8F7EE0-56DA-4BE7-82E9-955C327D98F9}"/>
                </a:ext>
              </a:extLst>
            </p:cNvPr>
            <p:cNvSpPr/>
            <p:nvPr/>
          </p:nvSpPr>
          <p:spPr>
            <a:xfrm>
              <a:off x="5365104" y="2159262"/>
              <a:ext cx="983922" cy="213211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0D6EB31E-FF01-4970-A835-F6B5D243140F}"/>
                </a:ext>
              </a:extLst>
            </p:cNvPr>
            <p:cNvGrpSpPr/>
            <p:nvPr/>
          </p:nvGrpSpPr>
          <p:grpSpPr>
            <a:xfrm>
              <a:off x="5439227" y="3373262"/>
              <a:ext cx="835677" cy="835675"/>
              <a:chOff x="1703480" y="3032606"/>
              <a:chExt cx="782840" cy="782838"/>
            </a:xfrm>
          </p:grpSpPr>
          <p:sp>
            <p:nvSpPr>
              <p:cNvPr id="43" name="Oval 30">
                <a:extLst>
                  <a:ext uri="{FF2B5EF4-FFF2-40B4-BE49-F238E27FC236}">
                    <a16:creationId xmlns:a16="http://schemas.microsoft.com/office/drawing/2014/main" id="{27EBEB40-8A24-4BA7-8065-E42ED66BF3C4}"/>
                  </a:ext>
                </a:extLst>
              </p:cNvPr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31">
                <a:extLst>
                  <a:ext uri="{FF2B5EF4-FFF2-40B4-BE49-F238E27FC236}">
                    <a16:creationId xmlns:a16="http://schemas.microsoft.com/office/drawing/2014/main" id="{2DD76EFA-12C9-487A-9729-00B4B623F2F5}"/>
                  </a:ext>
                </a:extLst>
              </p:cNvPr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72B64551-5E58-4A65-9DBD-5DD17D7B04A4}"/>
                </a:ext>
              </a:extLst>
            </p:cNvPr>
            <p:cNvSpPr/>
            <p:nvPr/>
          </p:nvSpPr>
          <p:spPr>
            <a:xfrm>
              <a:off x="5612381" y="2244444"/>
              <a:ext cx="484748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b="1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EBBCD21B-1C8E-4706-8CAF-02C29FF30A97}"/>
                </a:ext>
              </a:extLst>
            </p:cNvPr>
            <p:cNvSpPr/>
            <p:nvPr/>
          </p:nvSpPr>
          <p:spPr>
            <a:xfrm>
              <a:off x="5453112" y="4376437"/>
              <a:ext cx="807914" cy="16158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33" name="Freeform: Shape 42">
              <a:extLst>
                <a:ext uri="{FF2B5EF4-FFF2-40B4-BE49-F238E27FC236}">
                  <a16:creationId xmlns:a16="http://schemas.microsoft.com/office/drawing/2014/main" id="{B9AD7BBF-E839-4FCC-8197-53F7AA130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729" y="3624324"/>
              <a:ext cx="359762" cy="379133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36" y="54"/>
                </a:cxn>
                <a:cxn ang="0">
                  <a:pos x="17" y="63"/>
                </a:cxn>
                <a:cxn ang="0">
                  <a:pos x="1" y="56"/>
                </a:cxn>
                <a:cxn ang="0">
                  <a:pos x="0" y="51"/>
                </a:cxn>
                <a:cxn ang="0">
                  <a:pos x="6" y="41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20" y="28"/>
                </a:cxn>
                <a:cxn ang="0">
                  <a:pos x="17" y="29"/>
                </a:cxn>
                <a:cxn ang="0">
                  <a:pos x="4" y="16"/>
                </a:cxn>
                <a:cxn ang="0">
                  <a:pos x="9" y="5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5" y="3"/>
                </a:cxn>
                <a:cxn ang="0">
                  <a:pos x="30" y="3"/>
                </a:cxn>
                <a:cxn ang="0">
                  <a:pos x="35" y="14"/>
                </a:cxn>
                <a:cxn ang="0">
                  <a:pos x="26" y="30"/>
                </a:cxn>
                <a:cxn ang="0">
                  <a:pos x="38" y="47"/>
                </a:cxn>
                <a:cxn ang="0">
                  <a:pos x="33" y="51"/>
                </a:cxn>
                <a:cxn ang="0">
                  <a:pos x="24" y="40"/>
                </a:cxn>
                <a:cxn ang="0">
                  <a:pos x="22" y="40"/>
                </a:cxn>
                <a:cxn ang="0">
                  <a:pos x="7" y="49"/>
                </a:cxn>
                <a:cxn ang="0">
                  <a:pos x="21" y="59"/>
                </a:cxn>
                <a:cxn ang="0">
                  <a:pos x="33" y="51"/>
                </a:cxn>
                <a:cxn ang="0">
                  <a:pos x="26" y="24"/>
                </a:cxn>
                <a:cxn ang="0">
                  <a:pos x="28" y="18"/>
                </a:cxn>
                <a:cxn ang="0">
                  <a:pos x="18" y="3"/>
                </a:cxn>
                <a:cxn ang="0">
                  <a:pos x="13" y="6"/>
                </a:cxn>
                <a:cxn ang="0">
                  <a:pos x="11" y="12"/>
                </a:cxn>
                <a:cxn ang="0">
                  <a:pos x="21" y="26"/>
                </a:cxn>
                <a:cxn ang="0">
                  <a:pos x="26" y="24"/>
                </a:cxn>
                <a:cxn ang="0">
                  <a:pos x="60" y="26"/>
                </a:cxn>
                <a:cxn ang="0">
                  <a:pos x="60" y="30"/>
                </a:cxn>
                <a:cxn ang="0">
                  <a:pos x="52" y="30"/>
                </a:cxn>
                <a:cxn ang="0">
                  <a:pos x="52" y="39"/>
                </a:cxn>
                <a:cxn ang="0">
                  <a:pos x="48" y="39"/>
                </a:cxn>
                <a:cxn ang="0">
                  <a:pos x="48" y="30"/>
                </a:cxn>
                <a:cxn ang="0">
                  <a:pos x="40" y="30"/>
                </a:cxn>
                <a:cxn ang="0">
                  <a:pos x="40" y="26"/>
                </a:cxn>
                <a:cxn ang="0">
                  <a:pos x="48" y="26"/>
                </a:cxn>
                <a:cxn ang="0">
                  <a:pos x="48" y="18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60" y="26"/>
                </a:cxn>
              </a:cxnLst>
              <a:rect l="0" t="0" r="r" b="b"/>
              <a:pathLst>
                <a:path w="60" h="63">
                  <a:moveTo>
                    <a:pt x="38" y="47"/>
                  </a:moveTo>
                  <a:cubicBezTo>
                    <a:pt x="38" y="50"/>
                    <a:pt x="37" y="52"/>
                    <a:pt x="36" y="54"/>
                  </a:cubicBezTo>
                  <a:cubicBezTo>
                    <a:pt x="32" y="61"/>
                    <a:pt x="24" y="63"/>
                    <a:pt x="17" y="63"/>
                  </a:cubicBezTo>
                  <a:cubicBezTo>
                    <a:pt x="11" y="63"/>
                    <a:pt x="4" y="61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47"/>
                    <a:pt x="2" y="43"/>
                    <a:pt x="6" y="41"/>
                  </a:cubicBezTo>
                  <a:cubicBezTo>
                    <a:pt x="10" y="38"/>
                    <a:pt x="16" y="38"/>
                    <a:pt x="21" y="37"/>
                  </a:cubicBezTo>
                  <a:cubicBezTo>
                    <a:pt x="20" y="35"/>
                    <a:pt x="19" y="34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0" y="29"/>
                    <a:pt x="4" y="23"/>
                    <a:pt x="4" y="16"/>
                  </a:cubicBezTo>
                  <a:cubicBezTo>
                    <a:pt x="4" y="11"/>
                    <a:pt x="6" y="7"/>
                    <a:pt x="9" y="5"/>
                  </a:cubicBezTo>
                  <a:cubicBezTo>
                    <a:pt x="13" y="1"/>
                    <a:pt x="19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6"/>
                    <a:pt x="35" y="9"/>
                    <a:pt x="35" y="14"/>
                  </a:cubicBezTo>
                  <a:cubicBezTo>
                    <a:pt x="35" y="24"/>
                    <a:pt x="26" y="25"/>
                    <a:pt x="26" y="30"/>
                  </a:cubicBezTo>
                  <a:cubicBezTo>
                    <a:pt x="26" y="35"/>
                    <a:pt x="38" y="37"/>
                    <a:pt x="38" y="47"/>
                  </a:cubicBezTo>
                  <a:close/>
                  <a:moveTo>
                    <a:pt x="33" y="51"/>
                  </a:moveTo>
                  <a:cubicBezTo>
                    <a:pt x="33" y="45"/>
                    <a:pt x="28" y="42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7" y="42"/>
                    <a:pt x="7" y="49"/>
                  </a:cubicBezTo>
                  <a:cubicBezTo>
                    <a:pt x="7" y="57"/>
                    <a:pt x="15" y="59"/>
                    <a:pt x="21" y="59"/>
                  </a:cubicBezTo>
                  <a:cubicBezTo>
                    <a:pt x="26" y="59"/>
                    <a:pt x="33" y="57"/>
                    <a:pt x="33" y="51"/>
                  </a:cubicBezTo>
                  <a:close/>
                  <a:moveTo>
                    <a:pt x="26" y="24"/>
                  </a:moveTo>
                  <a:cubicBezTo>
                    <a:pt x="28" y="22"/>
                    <a:pt x="28" y="20"/>
                    <a:pt x="28" y="18"/>
                  </a:cubicBezTo>
                  <a:cubicBezTo>
                    <a:pt x="28" y="12"/>
                    <a:pt x="25" y="3"/>
                    <a:pt x="18" y="3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1" y="9"/>
                    <a:pt x="11" y="12"/>
                  </a:cubicBezTo>
                  <a:cubicBezTo>
                    <a:pt x="11" y="17"/>
                    <a:pt x="14" y="26"/>
                    <a:pt x="21" y="26"/>
                  </a:cubicBezTo>
                  <a:cubicBezTo>
                    <a:pt x="23" y="26"/>
                    <a:pt x="25" y="25"/>
                    <a:pt x="26" y="24"/>
                  </a:cubicBezTo>
                  <a:close/>
                  <a:moveTo>
                    <a:pt x="60" y="26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7" name="Group 48">
              <a:extLst>
                <a:ext uri="{FF2B5EF4-FFF2-40B4-BE49-F238E27FC236}">
                  <a16:creationId xmlns:a16="http://schemas.microsoft.com/office/drawing/2014/main" id="{12F5C6AC-A9AC-411D-9B9C-978E2A63A75F}"/>
                </a:ext>
              </a:extLst>
            </p:cNvPr>
            <p:cNvGrpSpPr/>
            <p:nvPr/>
          </p:nvGrpSpPr>
          <p:grpSpPr>
            <a:xfrm>
              <a:off x="5708729" y="2729621"/>
              <a:ext cx="296130" cy="507233"/>
              <a:chOff x="1668463" y="3354388"/>
              <a:chExt cx="641350" cy="1098550"/>
            </a:xfrm>
            <a:solidFill>
              <a:schemeClr val="bg1"/>
            </a:solidFill>
          </p:grpSpPr>
          <p:sp>
            <p:nvSpPr>
              <p:cNvPr id="39" name="Freeform: Shape 49">
                <a:extLst>
                  <a:ext uri="{FF2B5EF4-FFF2-40B4-BE49-F238E27FC236}">
                    <a16:creationId xmlns:a16="http://schemas.microsoft.com/office/drawing/2014/main" id="{F0D575B5-F5B0-4A56-AD9F-025C86B6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600" y="3438526"/>
                <a:ext cx="473075" cy="768350"/>
              </a:xfrm>
              <a:custGeom>
                <a:avLst/>
                <a:gdLst/>
                <a:ahLst/>
                <a:cxnLst>
                  <a:cxn ang="0">
                    <a:pos x="13" y="197"/>
                  </a:cxn>
                  <a:cxn ang="0">
                    <a:pos x="27" y="191"/>
                  </a:cxn>
                  <a:cxn ang="0">
                    <a:pos x="29" y="189"/>
                  </a:cxn>
                  <a:cxn ang="0">
                    <a:pos x="32" y="181"/>
                  </a:cxn>
                  <a:cxn ang="0">
                    <a:pos x="36" y="176"/>
                  </a:cxn>
                  <a:cxn ang="0">
                    <a:pos x="37" y="174"/>
                  </a:cxn>
                  <a:cxn ang="0">
                    <a:pos x="39" y="162"/>
                  </a:cxn>
                  <a:cxn ang="0">
                    <a:pos x="38" y="160"/>
                  </a:cxn>
                  <a:cxn ang="0">
                    <a:pos x="31" y="146"/>
                  </a:cxn>
                  <a:cxn ang="0">
                    <a:pos x="29" y="138"/>
                  </a:cxn>
                  <a:cxn ang="0">
                    <a:pos x="26" y="127"/>
                  </a:cxn>
                  <a:cxn ang="0">
                    <a:pos x="26" y="124"/>
                  </a:cxn>
                  <a:cxn ang="0">
                    <a:pos x="28" y="119"/>
                  </a:cxn>
                  <a:cxn ang="0">
                    <a:pos x="29" y="117"/>
                  </a:cxn>
                  <a:cxn ang="0">
                    <a:pos x="29" y="100"/>
                  </a:cxn>
                  <a:cxn ang="0">
                    <a:pos x="29" y="89"/>
                  </a:cxn>
                  <a:cxn ang="0">
                    <a:pos x="38" y="74"/>
                  </a:cxn>
                  <a:cxn ang="0">
                    <a:pos x="63" y="63"/>
                  </a:cxn>
                  <a:cxn ang="0">
                    <a:pos x="77" y="61"/>
                  </a:cxn>
                  <a:cxn ang="0">
                    <a:pos x="81" y="61"/>
                  </a:cxn>
                  <a:cxn ang="0">
                    <a:pos x="81" y="62"/>
                  </a:cxn>
                  <a:cxn ang="0">
                    <a:pos x="78" y="64"/>
                  </a:cxn>
                  <a:cxn ang="0">
                    <a:pos x="79" y="69"/>
                  </a:cxn>
                  <a:cxn ang="0">
                    <a:pos x="91" y="80"/>
                  </a:cxn>
                  <a:cxn ang="0">
                    <a:pos x="96" y="92"/>
                  </a:cxn>
                  <a:cxn ang="0">
                    <a:pos x="96" y="117"/>
                  </a:cxn>
                  <a:cxn ang="0">
                    <a:pos x="98" y="121"/>
                  </a:cxn>
                  <a:cxn ang="0">
                    <a:pos x="99" y="122"/>
                  </a:cxn>
                  <a:cxn ang="0">
                    <a:pos x="98" y="135"/>
                  </a:cxn>
                  <a:cxn ang="0">
                    <a:pos x="98" y="136"/>
                  </a:cxn>
                  <a:cxn ang="0">
                    <a:pos x="91" y="154"/>
                  </a:cxn>
                  <a:cxn ang="0">
                    <a:pos x="90" y="155"/>
                  </a:cxn>
                  <a:cxn ang="0">
                    <a:pos x="87" y="174"/>
                  </a:cxn>
                  <a:cxn ang="0">
                    <a:pos x="88" y="176"/>
                  </a:cxn>
                  <a:cxn ang="0">
                    <a:pos x="91" y="181"/>
                  </a:cxn>
                  <a:cxn ang="0">
                    <a:pos x="94" y="190"/>
                  </a:cxn>
                  <a:cxn ang="0">
                    <a:pos x="97" y="192"/>
                  </a:cxn>
                  <a:cxn ang="0">
                    <a:pos x="124" y="203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13" y="197"/>
                  </a:cxn>
                  <a:cxn ang="0">
                    <a:pos x="13" y="197"/>
                  </a:cxn>
                  <a:cxn ang="0">
                    <a:pos x="13" y="197"/>
                  </a:cxn>
                </a:cxnLst>
                <a:rect l="0" t="0" r="r" b="b"/>
                <a:pathLst>
                  <a:path w="124" h="203">
                    <a:moveTo>
                      <a:pt x="13" y="197"/>
                    </a:moveTo>
                    <a:cubicBezTo>
                      <a:pt x="17" y="195"/>
                      <a:pt x="22" y="194"/>
                      <a:pt x="27" y="191"/>
                    </a:cubicBezTo>
                    <a:cubicBezTo>
                      <a:pt x="28" y="191"/>
                      <a:pt x="29" y="190"/>
                      <a:pt x="29" y="189"/>
                    </a:cubicBezTo>
                    <a:cubicBezTo>
                      <a:pt x="30" y="187"/>
                      <a:pt x="31" y="184"/>
                      <a:pt x="32" y="181"/>
                    </a:cubicBezTo>
                    <a:cubicBezTo>
                      <a:pt x="33" y="179"/>
                      <a:pt x="33" y="177"/>
                      <a:pt x="36" y="176"/>
                    </a:cubicBezTo>
                    <a:cubicBezTo>
                      <a:pt x="36" y="176"/>
                      <a:pt x="37" y="175"/>
                      <a:pt x="37" y="174"/>
                    </a:cubicBezTo>
                    <a:cubicBezTo>
                      <a:pt x="38" y="170"/>
                      <a:pt x="38" y="166"/>
                      <a:pt x="39" y="162"/>
                    </a:cubicBezTo>
                    <a:cubicBezTo>
                      <a:pt x="39" y="161"/>
                      <a:pt x="38" y="160"/>
                      <a:pt x="38" y="160"/>
                    </a:cubicBezTo>
                    <a:cubicBezTo>
                      <a:pt x="34" y="156"/>
                      <a:pt x="32" y="151"/>
                      <a:pt x="31" y="146"/>
                    </a:cubicBezTo>
                    <a:cubicBezTo>
                      <a:pt x="31" y="143"/>
                      <a:pt x="29" y="141"/>
                      <a:pt x="29" y="138"/>
                    </a:cubicBezTo>
                    <a:cubicBezTo>
                      <a:pt x="28" y="135"/>
                      <a:pt x="27" y="131"/>
                      <a:pt x="26" y="127"/>
                    </a:cubicBezTo>
                    <a:cubicBezTo>
                      <a:pt x="26" y="126"/>
                      <a:pt x="26" y="125"/>
                      <a:pt x="26" y="124"/>
                    </a:cubicBezTo>
                    <a:cubicBezTo>
                      <a:pt x="25" y="122"/>
                      <a:pt x="25" y="120"/>
                      <a:pt x="28" y="119"/>
                    </a:cubicBezTo>
                    <a:cubicBezTo>
                      <a:pt x="28" y="119"/>
                      <a:pt x="29" y="118"/>
                      <a:pt x="29" y="117"/>
                    </a:cubicBezTo>
                    <a:cubicBezTo>
                      <a:pt x="29" y="111"/>
                      <a:pt x="29" y="105"/>
                      <a:pt x="29" y="100"/>
                    </a:cubicBezTo>
                    <a:cubicBezTo>
                      <a:pt x="29" y="96"/>
                      <a:pt x="29" y="93"/>
                      <a:pt x="29" y="89"/>
                    </a:cubicBezTo>
                    <a:cubicBezTo>
                      <a:pt x="30" y="83"/>
                      <a:pt x="34" y="78"/>
                      <a:pt x="38" y="74"/>
                    </a:cubicBezTo>
                    <a:cubicBezTo>
                      <a:pt x="46" y="68"/>
                      <a:pt x="54" y="65"/>
                      <a:pt x="63" y="63"/>
                    </a:cubicBezTo>
                    <a:cubicBezTo>
                      <a:pt x="68" y="62"/>
                      <a:pt x="72" y="62"/>
                      <a:pt x="77" y="61"/>
                    </a:cubicBezTo>
                    <a:cubicBezTo>
                      <a:pt x="78" y="61"/>
                      <a:pt x="79" y="61"/>
                      <a:pt x="81" y="61"/>
                    </a:cubicBezTo>
                    <a:cubicBezTo>
                      <a:pt x="81" y="61"/>
                      <a:pt x="81" y="61"/>
                      <a:pt x="81" y="62"/>
                    </a:cubicBezTo>
                    <a:cubicBezTo>
                      <a:pt x="80" y="62"/>
                      <a:pt x="79" y="63"/>
                      <a:pt x="78" y="64"/>
                    </a:cubicBezTo>
                    <a:cubicBezTo>
                      <a:pt x="77" y="66"/>
                      <a:pt x="77" y="67"/>
                      <a:pt x="79" y="69"/>
                    </a:cubicBezTo>
                    <a:cubicBezTo>
                      <a:pt x="83" y="72"/>
                      <a:pt x="87" y="76"/>
                      <a:pt x="91" y="80"/>
                    </a:cubicBezTo>
                    <a:cubicBezTo>
                      <a:pt x="95" y="83"/>
                      <a:pt x="96" y="87"/>
                      <a:pt x="96" y="92"/>
                    </a:cubicBezTo>
                    <a:cubicBezTo>
                      <a:pt x="96" y="100"/>
                      <a:pt x="96" y="109"/>
                      <a:pt x="96" y="117"/>
                    </a:cubicBezTo>
                    <a:cubicBezTo>
                      <a:pt x="96" y="118"/>
                      <a:pt x="96" y="120"/>
                      <a:pt x="98" y="121"/>
                    </a:cubicBezTo>
                    <a:cubicBezTo>
                      <a:pt x="99" y="121"/>
                      <a:pt x="99" y="122"/>
                      <a:pt x="99" y="122"/>
                    </a:cubicBezTo>
                    <a:cubicBezTo>
                      <a:pt x="99" y="127"/>
                      <a:pt x="98" y="131"/>
                      <a:pt x="98" y="135"/>
                    </a:cubicBezTo>
                    <a:cubicBezTo>
                      <a:pt x="98" y="135"/>
                      <a:pt x="98" y="135"/>
                      <a:pt x="98" y="136"/>
                    </a:cubicBezTo>
                    <a:cubicBezTo>
                      <a:pt x="94" y="141"/>
                      <a:pt x="93" y="148"/>
                      <a:pt x="91" y="154"/>
                    </a:cubicBezTo>
                    <a:cubicBezTo>
                      <a:pt x="91" y="154"/>
                      <a:pt x="91" y="154"/>
                      <a:pt x="90" y="155"/>
                    </a:cubicBezTo>
                    <a:cubicBezTo>
                      <a:pt x="85" y="160"/>
                      <a:pt x="87" y="168"/>
                      <a:pt x="87" y="174"/>
                    </a:cubicBezTo>
                    <a:cubicBezTo>
                      <a:pt x="87" y="175"/>
                      <a:pt x="87" y="176"/>
                      <a:pt x="88" y="176"/>
                    </a:cubicBezTo>
                    <a:cubicBezTo>
                      <a:pt x="90" y="177"/>
                      <a:pt x="91" y="179"/>
                      <a:pt x="91" y="181"/>
                    </a:cubicBezTo>
                    <a:cubicBezTo>
                      <a:pt x="92" y="184"/>
                      <a:pt x="93" y="187"/>
                      <a:pt x="94" y="190"/>
                    </a:cubicBezTo>
                    <a:cubicBezTo>
                      <a:pt x="95" y="191"/>
                      <a:pt x="96" y="191"/>
                      <a:pt x="97" y="192"/>
                    </a:cubicBezTo>
                    <a:cubicBezTo>
                      <a:pt x="106" y="195"/>
                      <a:pt x="115" y="199"/>
                      <a:pt x="124" y="203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4" y="201"/>
                      <a:pt x="8" y="199"/>
                      <a:pt x="13" y="197"/>
                    </a:cubicBezTo>
                    <a:close/>
                    <a:moveTo>
                      <a:pt x="13" y="197"/>
                    </a:moveTo>
                    <a:cubicBezTo>
                      <a:pt x="13" y="197"/>
                      <a:pt x="13" y="197"/>
                      <a:pt x="13" y="19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0">
                <a:extLst>
                  <a:ext uri="{FF2B5EF4-FFF2-40B4-BE49-F238E27FC236}">
                    <a16:creationId xmlns:a16="http://schemas.microsoft.com/office/drawing/2014/main" id="{231883E2-E9D8-4E17-8A7C-392BD9D18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463" y="3354388"/>
                <a:ext cx="641350" cy="1098550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270"/>
                  </a:cxn>
                  <a:cxn ang="0">
                    <a:pos x="20" y="290"/>
                  </a:cxn>
                  <a:cxn ang="0">
                    <a:pos x="149" y="290"/>
                  </a:cxn>
                  <a:cxn ang="0">
                    <a:pos x="168" y="270"/>
                  </a:cxn>
                  <a:cxn ang="0">
                    <a:pos x="168" y="20"/>
                  </a:cxn>
                  <a:cxn ang="0">
                    <a:pos x="149" y="0"/>
                  </a:cxn>
                  <a:cxn ang="0">
                    <a:pos x="55" y="276"/>
                  </a:cxn>
                  <a:cxn ang="0">
                    <a:pos x="39" y="276"/>
                  </a:cxn>
                  <a:cxn ang="0">
                    <a:pos x="33" y="270"/>
                  </a:cxn>
                  <a:cxn ang="0">
                    <a:pos x="39" y="265"/>
                  </a:cxn>
                  <a:cxn ang="0">
                    <a:pos x="55" y="265"/>
                  </a:cxn>
                  <a:cxn ang="0">
                    <a:pos x="61" y="270"/>
                  </a:cxn>
                  <a:cxn ang="0">
                    <a:pos x="55" y="276"/>
                  </a:cxn>
                  <a:cxn ang="0">
                    <a:pos x="84" y="280"/>
                  </a:cxn>
                  <a:cxn ang="0">
                    <a:pos x="74" y="270"/>
                  </a:cxn>
                  <a:cxn ang="0">
                    <a:pos x="84" y="261"/>
                  </a:cxn>
                  <a:cxn ang="0">
                    <a:pos x="94" y="270"/>
                  </a:cxn>
                  <a:cxn ang="0">
                    <a:pos x="84" y="280"/>
                  </a:cxn>
                  <a:cxn ang="0">
                    <a:pos x="129" y="276"/>
                  </a:cxn>
                  <a:cxn ang="0">
                    <a:pos x="113" y="276"/>
                  </a:cxn>
                  <a:cxn ang="0">
                    <a:pos x="107" y="270"/>
                  </a:cxn>
                  <a:cxn ang="0">
                    <a:pos x="113" y="265"/>
                  </a:cxn>
                  <a:cxn ang="0">
                    <a:pos x="129" y="265"/>
                  </a:cxn>
                  <a:cxn ang="0">
                    <a:pos x="135" y="270"/>
                  </a:cxn>
                  <a:cxn ang="0">
                    <a:pos x="129" y="276"/>
                  </a:cxn>
                  <a:cxn ang="0">
                    <a:pos x="155" y="254"/>
                  </a:cxn>
                  <a:cxn ang="0">
                    <a:pos x="14" y="254"/>
                  </a:cxn>
                  <a:cxn ang="0">
                    <a:pos x="14" y="13"/>
                  </a:cxn>
                  <a:cxn ang="0">
                    <a:pos x="155" y="13"/>
                  </a:cxn>
                  <a:cxn ang="0">
                    <a:pos x="155" y="254"/>
                  </a:cxn>
                  <a:cxn ang="0">
                    <a:pos x="155" y="254"/>
                  </a:cxn>
                  <a:cxn ang="0">
                    <a:pos x="155" y="254"/>
                  </a:cxn>
                </a:cxnLst>
                <a:rect l="0" t="0" r="r" b="b"/>
                <a:pathLst>
                  <a:path w="168" h="290">
                    <a:moveTo>
                      <a:pt x="14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81"/>
                      <a:pt x="9" y="290"/>
                      <a:pt x="20" y="290"/>
                    </a:cubicBezTo>
                    <a:cubicBezTo>
                      <a:pt x="149" y="290"/>
                      <a:pt x="149" y="290"/>
                      <a:pt x="149" y="290"/>
                    </a:cubicBezTo>
                    <a:cubicBezTo>
                      <a:pt x="159" y="290"/>
                      <a:pt x="168" y="281"/>
                      <a:pt x="168" y="270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8" y="9"/>
                      <a:pt x="159" y="0"/>
                      <a:pt x="149" y="0"/>
                    </a:cubicBezTo>
                    <a:close/>
                    <a:moveTo>
                      <a:pt x="55" y="276"/>
                    </a:moveTo>
                    <a:cubicBezTo>
                      <a:pt x="39" y="276"/>
                      <a:pt x="39" y="276"/>
                      <a:pt x="39" y="276"/>
                    </a:cubicBezTo>
                    <a:cubicBezTo>
                      <a:pt x="36" y="276"/>
                      <a:pt x="33" y="273"/>
                      <a:pt x="33" y="270"/>
                    </a:cubicBezTo>
                    <a:cubicBezTo>
                      <a:pt x="33" y="267"/>
                      <a:pt x="36" y="265"/>
                      <a:pt x="39" y="265"/>
                    </a:cubicBezTo>
                    <a:cubicBezTo>
                      <a:pt x="55" y="265"/>
                      <a:pt x="55" y="265"/>
                      <a:pt x="55" y="265"/>
                    </a:cubicBezTo>
                    <a:cubicBezTo>
                      <a:pt x="58" y="265"/>
                      <a:pt x="61" y="267"/>
                      <a:pt x="61" y="270"/>
                    </a:cubicBezTo>
                    <a:cubicBezTo>
                      <a:pt x="61" y="273"/>
                      <a:pt x="58" y="276"/>
                      <a:pt x="55" y="276"/>
                    </a:cubicBezTo>
                    <a:close/>
                    <a:moveTo>
                      <a:pt x="84" y="280"/>
                    </a:moveTo>
                    <a:cubicBezTo>
                      <a:pt x="79" y="280"/>
                      <a:pt x="74" y="276"/>
                      <a:pt x="74" y="270"/>
                    </a:cubicBezTo>
                    <a:cubicBezTo>
                      <a:pt x="74" y="265"/>
                      <a:pt x="79" y="261"/>
                      <a:pt x="84" y="261"/>
                    </a:cubicBezTo>
                    <a:cubicBezTo>
                      <a:pt x="90" y="261"/>
                      <a:pt x="94" y="265"/>
                      <a:pt x="94" y="270"/>
                    </a:cubicBezTo>
                    <a:cubicBezTo>
                      <a:pt x="94" y="276"/>
                      <a:pt x="90" y="280"/>
                      <a:pt x="84" y="280"/>
                    </a:cubicBezTo>
                    <a:close/>
                    <a:moveTo>
                      <a:pt x="129" y="276"/>
                    </a:moveTo>
                    <a:cubicBezTo>
                      <a:pt x="113" y="276"/>
                      <a:pt x="113" y="276"/>
                      <a:pt x="113" y="276"/>
                    </a:cubicBezTo>
                    <a:cubicBezTo>
                      <a:pt x="110" y="276"/>
                      <a:pt x="107" y="273"/>
                      <a:pt x="107" y="270"/>
                    </a:cubicBezTo>
                    <a:cubicBezTo>
                      <a:pt x="107" y="267"/>
                      <a:pt x="110" y="265"/>
                      <a:pt x="113" y="265"/>
                    </a:cubicBezTo>
                    <a:cubicBezTo>
                      <a:pt x="129" y="265"/>
                      <a:pt x="129" y="265"/>
                      <a:pt x="129" y="265"/>
                    </a:cubicBezTo>
                    <a:cubicBezTo>
                      <a:pt x="132" y="265"/>
                      <a:pt x="135" y="267"/>
                      <a:pt x="135" y="270"/>
                    </a:cubicBezTo>
                    <a:cubicBezTo>
                      <a:pt x="135" y="273"/>
                      <a:pt x="132" y="276"/>
                      <a:pt x="129" y="276"/>
                    </a:cubicBezTo>
                    <a:close/>
                    <a:moveTo>
                      <a:pt x="155" y="254"/>
                    </a:moveTo>
                    <a:cubicBezTo>
                      <a:pt x="14" y="254"/>
                      <a:pt x="14" y="254"/>
                      <a:pt x="14" y="2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5" y="13"/>
                      <a:pt x="155" y="13"/>
                      <a:pt x="155" y="13"/>
                    </a:cubicBezTo>
                    <a:lnTo>
                      <a:pt x="155" y="254"/>
                    </a:lnTo>
                    <a:close/>
                    <a:moveTo>
                      <a:pt x="155" y="254"/>
                    </a:moveTo>
                    <a:cubicBezTo>
                      <a:pt x="155" y="254"/>
                      <a:pt x="155" y="254"/>
                      <a:pt x="155" y="25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B52257C-1F7B-4B76-9E3E-DA1AFD2AB1C2}"/>
              </a:ext>
            </a:extLst>
          </p:cNvPr>
          <p:cNvGrpSpPr/>
          <p:nvPr/>
        </p:nvGrpSpPr>
        <p:grpSpPr>
          <a:xfrm>
            <a:off x="1403648" y="1544310"/>
            <a:ext cx="1052577" cy="2993710"/>
            <a:chOff x="1385088" y="1544310"/>
            <a:chExt cx="1052577" cy="29937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69C81BA-9FDC-42C2-9810-C1BEAB9EF61B}"/>
                </a:ext>
              </a:extLst>
            </p:cNvPr>
            <p:cNvSpPr/>
            <p:nvPr/>
          </p:nvSpPr>
          <p:spPr>
            <a:xfrm>
              <a:off x="1385088" y="1544310"/>
              <a:ext cx="983922" cy="276728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3F02666-663B-4C5F-A1AC-50358589DB04}"/>
                </a:ext>
              </a:extLst>
            </p:cNvPr>
            <p:cNvSpPr/>
            <p:nvPr/>
          </p:nvSpPr>
          <p:spPr>
            <a:xfrm>
              <a:off x="1453743" y="1544310"/>
              <a:ext cx="983922" cy="276728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F35D00-D844-4F9C-86C4-ADFB03C058BE}"/>
                </a:ext>
              </a:extLst>
            </p:cNvPr>
            <p:cNvGrpSpPr/>
            <p:nvPr/>
          </p:nvGrpSpPr>
          <p:grpSpPr>
            <a:xfrm>
              <a:off x="1527866" y="3389164"/>
              <a:ext cx="835677" cy="835675"/>
              <a:chOff x="1703480" y="3032606"/>
              <a:chExt cx="782840" cy="782838"/>
            </a:xfrm>
          </p:grpSpPr>
          <p:sp>
            <p:nvSpPr>
              <p:cNvPr id="51" name="Oval 10">
                <a:extLst>
                  <a:ext uri="{FF2B5EF4-FFF2-40B4-BE49-F238E27FC236}">
                    <a16:creationId xmlns:a16="http://schemas.microsoft.com/office/drawing/2014/main" id="{1DA0E511-0411-4B48-B125-4D7D6BAE081C}"/>
                  </a:ext>
                </a:extLst>
              </p:cNvPr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Oval 11">
                <a:extLst>
                  <a:ext uri="{FF2B5EF4-FFF2-40B4-BE49-F238E27FC236}">
                    <a16:creationId xmlns:a16="http://schemas.microsoft.com/office/drawing/2014/main" id="{56B3BB03-721D-4B1A-8D52-F26C45AEB7FA}"/>
                  </a:ext>
                </a:extLst>
              </p:cNvPr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9564E95E-E717-4681-BF21-28857CA05261}"/>
                </a:ext>
              </a:extLst>
            </p:cNvPr>
            <p:cNvSpPr/>
            <p:nvPr/>
          </p:nvSpPr>
          <p:spPr>
            <a:xfrm>
              <a:off x="1703330" y="1728796"/>
              <a:ext cx="484748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b="1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0D116FC7-A70D-440B-85A7-219DBF48FA83}"/>
                </a:ext>
              </a:extLst>
            </p:cNvPr>
            <p:cNvSpPr/>
            <p:nvPr/>
          </p:nvSpPr>
          <p:spPr>
            <a:xfrm>
              <a:off x="1541747" y="4376437"/>
              <a:ext cx="807914" cy="16158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9" name="Freeform: Shape 38">
              <a:extLst>
                <a:ext uri="{FF2B5EF4-FFF2-40B4-BE49-F238E27FC236}">
                  <a16:creationId xmlns:a16="http://schemas.microsoft.com/office/drawing/2014/main" id="{19F5B42B-A508-4192-907A-052F7240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91" y="3606712"/>
              <a:ext cx="216365" cy="412805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51">
              <a:extLst>
                <a:ext uri="{FF2B5EF4-FFF2-40B4-BE49-F238E27FC236}">
                  <a16:creationId xmlns:a16="http://schemas.microsoft.com/office/drawing/2014/main" id="{A1DDEF9B-658D-4FB2-88AC-E20C36BF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010" y="2589728"/>
              <a:ext cx="447289" cy="400389"/>
            </a:xfrm>
            <a:custGeom>
              <a:avLst/>
              <a:gdLst/>
              <a:ahLst/>
              <a:cxnLst>
                <a:cxn ang="0">
                  <a:pos x="205" y="90"/>
                </a:cxn>
                <a:cxn ang="0">
                  <a:pos x="170" y="67"/>
                </a:cxn>
                <a:cxn ang="0">
                  <a:pos x="149" y="67"/>
                </a:cxn>
                <a:cxn ang="0">
                  <a:pos x="156" y="35"/>
                </a:cxn>
                <a:cxn ang="0">
                  <a:pos x="155" y="23"/>
                </a:cxn>
                <a:cxn ang="0">
                  <a:pos x="126" y="1"/>
                </a:cxn>
                <a:cxn ang="0">
                  <a:pos x="113" y="21"/>
                </a:cxn>
                <a:cxn ang="0">
                  <a:pos x="95" y="61"/>
                </a:cxn>
                <a:cxn ang="0">
                  <a:pos x="68" y="82"/>
                </a:cxn>
                <a:cxn ang="0">
                  <a:pos x="68" y="81"/>
                </a:cxn>
                <a:cxn ang="0">
                  <a:pos x="0" y="81"/>
                </a:cxn>
                <a:cxn ang="0">
                  <a:pos x="0" y="179"/>
                </a:cxn>
                <a:cxn ang="0">
                  <a:pos x="68" y="179"/>
                </a:cxn>
                <a:cxn ang="0">
                  <a:pos x="68" y="174"/>
                </a:cxn>
                <a:cxn ang="0">
                  <a:pos x="86" y="174"/>
                </a:cxn>
                <a:cxn ang="0">
                  <a:pos x="99" y="181"/>
                </a:cxn>
                <a:cxn ang="0">
                  <a:pos x="108" y="187"/>
                </a:cxn>
                <a:cxn ang="0">
                  <a:pos x="172" y="189"/>
                </a:cxn>
                <a:cxn ang="0">
                  <a:pos x="198" y="169"/>
                </a:cxn>
                <a:cxn ang="0">
                  <a:pos x="205" y="90"/>
                </a:cxn>
                <a:cxn ang="0">
                  <a:pos x="186" y="165"/>
                </a:cxn>
                <a:cxn ang="0">
                  <a:pos x="170" y="176"/>
                </a:cxn>
                <a:cxn ang="0">
                  <a:pos x="114" y="175"/>
                </a:cxn>
                <a:cxn ang="0">
                  <a:pos x="106" y="170"/>
                </a:cxn>
                <a:cxn ang="0">
                  <a:pos x="91" y="162"/>
                </a:cxn>
                <a:cxn ang="0">
                  <a:pos x="68" y="161"/>
                </a:cxn>
                <a:cxn ang="0">
                  <a:pos x="68" y="96"/>
                </a:cxn>
                <a:cxn ang="0">
                  <a:pos x="106" y="68"/>
                </a:cxn>
                <a:cxn ang="0">
                  <a:pos x="126" y="26"/>
                </a:cxn>
                <a:cxn ang="0">
                  <a:pos x="130" y="14"/>
                </a:cxn>
                <a:cxn ang="0">
                  <a:pos x="142" y="26"/>
                </a:cxn>
                <a:cxn ang="0">
                  <a:pos x="143" y="35"/>
                </a:cxn>
                <a:cxn ang="0">
                  <a:pos x="133" y="70"/>
                </a:cxn>
                <a:cxn ang="0">
                  <a:pos x="126" y="80"/>
                </a:cxn>
                <a:cxn ang="0">
                  <a:pos x="170" y="80"/>
                </a:cxn>
                <a:cxn ang="0">
                  <a:pos x="193" y="94"/>
                </a:cxn>
                <a:cxn ang="0">
                  <a:pos x="186" y="165"/>
                </a:cxn>
                <a:cxn ang="0">
                  <a:pos x="186" y="165"/>
                </a:cxn>
                <a:cxn ang="0">
                  <a:pos x="186" y="165"/>
                </a:cxn>
              </a:cxnLst>
              <a:rect l="0" t="0" r="r" b="b"/>
              <a:pathLst>
                <a:path w="215" h="192">
                  <a:moveTo>
                    <a:pt x="205" y="90"/>
                  </a:moveTo>
                  <a:cubicBezTo>
                    <a:pt x="199" y="75"/>
                    <a:pt x="187" y="67"/>
                    <a:pt x="170" y="67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53" y="59"/>
                    <a:pt x="156" y="48"/>
                    <a:pt x="156" y="35"/>
                  </a:cubicBezTo>
                  <a:cubicBezTo>
                    <a:pt x="156" y="31"/>
                    <a:pt x="156" y="27"/>
                    <a:pt x="155" y="23"/>
                  </a:cubicBezTo>
                  <a:cubicBezTo>
                    <a:pt x="153" y="8"/>
                    <a:pt x="142" y="0"/>
                    <a:pt x="126" y="1"/>
                  </a:cubicBezTo>
                  <a:cubicBezTo>
                    <a:pt x="120" y="2"/>
                    <a:pt x="118" y="8"/>
                    <a:pt x="113" y="21"/>
                  </a:cubicBezTo>
                  <a:cubicBezTo>
                    <a:pt x="109" y="33"/>
                    <a:pt x="103" y="48"/>
                    <a:pt x="95" y="61"/>
                  </a:cubicBezTo>
                  <a:cubicBezTo>
                    <a:pt x="88" y="70"/>
                    <a:pt x="77" y="78"/>
                    <a:pt x="68" y="82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74"/>
                    <a:pt x="85" y="174"/>
                    <a:pt x="86" y="174"/>
                  </a:cubicBezTo>
                  <a:cubicBezTo>
                    <a:pt x="99" y="181"/>
                    <a:pt x="99" y="181"/>
                    <a:pt x="99" y="181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16" y="191"/>
                    <a:pt x="155" y="192"/>
                    <a:pt x="172" y="189"/>
                  </a:cubicBezTo>
                  <a:cubicBezTo>
                    <a:pt x="193" y="186"/>
                    <a:pt x="198" y="169"/>
                    <a:pt x="198" y="169"/>
                  </a:cubicBezTo>
                  <a:cubicBezTo>
                    <a:pt x="200" y="163"/>
                    <a:pt x="215" y="112"/>
                    <a:pt x="205" y="90"/>
                  </a:cubicBezTo>
                  <a:close/>
                  <a:moveTo>
                    <a:pt x="186" y="165"/>
                  </a:moveTo>
                  <a:cubicBezTo>
                    <a:pt x="186" y="165"/>
                    <a:pt x="182" y="175"/>
                    <a:pt x="170" y="176"/>
                  </a:cubicBezTo>
                  <a:cubicBezTo>
                    <a:pt x="152" y="179"/>
                    <a:pt x="119" y="177"/>
                    <a:pt x="114" y="175"/>
                  </a:cubicBezTo>
                  <a:cubicBezTo>
                    <a:pt x="114" y="175"/>
                    <a:pt x="106" y="170"/>
                    <a:pt x="106" y="170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7" y="161"/>
                    <a:pt x="79" y="161"/>
                    <a:pt x="68" y="161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9" y="92"/>
                    <a:pt x="96" y="83"/>
                    <a:pt x="106" y="68"/>
                  </a:cubicBezTo>
                  <a:cubicBezTo>
                    <a:pt x="115" y="54"/>
                    <a:pt x="121" y="38"/>
                    <a:pt x="126" y="26"/>
                  </a:cubicBezTo>
                  <a:cubicBezTo>
                    <a:pt x="126" y="26"/>
                    <a:pt x="129" y="16"/>
                    <a:pt x="130" y="14"/>
                  </a:cubicBezTo>
                  <a:cubicBezTo>
                    <a:pt x="137" y="14"/>
                    <a:pt x="141" y="18"/>
                    <a:pt x="142" y="26"/>
                  </a:cubicBezTo>
                  <a:cubicBezTo>
                    <a:pt x="143" y="29"/>
                    <a:pt x="143" y="32"/>
                    <a:pt x="143" y="35"/>
                  </a:cubicBezTo>
                  <a:cubicBezTo>
                    <a:pt x="143" y="54"/>
                    <a:pt x="133" y="70"/>
                    <a:pt x="133" y="7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81" y="80"/>
                    <a:pt x="189" y="84"/>
                    <a:pt x="193" y="94"/>
                  </a:cubicBezTo>
                  <a:cubicBezTo>
                    <a:pt x="199" y="110"/>
                    <a:pt x="190" y="151"/>
                    <a:pt x="186" y="165"/>
                  </a:cubicBezTo>
                  <a:close/>
                  <a:moveTo>
                    <a:pt x="186" y="165"/>
                  </a:moveTo>
                  <a:cubicBezTo>
                    <a:pt x="186" y="165"/>
                    <a:pt x="186" y="165"/>
                    <a:pt x="186" y="16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58" name="图片 57">
            <a:extLst>
              <a:ext uri="{FF2B5EF4-FFF2-40B4-BE49-F238E27FC236}">
                <a16:creationId xmlns:a16="http://schemas.microsoft.com/office/drawing/2014/main" id="{D0129720-CB23-4DA9-82FA-5631078F9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EE670240-AEA9-4468-BBD1-8563F9FD5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7">
            <a:extLst>
              <a:ext uri="{FF2B5EF4-FFF2-40B4-BE49-F238E27FC236}">
                <a16:creationId xmlns:a16="http://schemas.microsoft.com/office/drawing/2014/main" id="{8C93F212-B9ED-4E0A-8DF7-38EE94F08229}"/>
              </a:ext>
            </a:extLst>
          </p:cNvPr>
          <p:cNvGrpSpPr/>
          <p:nvPr/>
        </p:nvGrpSpPr>
        <p:grpSpPr>
          <a:xfrm>
            <a:off x="1468911" y="1212315"/>
            <a:ext cx="1385422" cy="1790588"/>
            <a:chOff x="2306652" y="1616420"/>
            <a:chExt cx="1847229" cy="2387451"/>
          </a:xfrm>
        </p:grpSpPr>
        <p:sp>
          <p:nvSpPr>
            <p:cNvPr id="26" name="Freeform: Shape 2">
              <a:extLst>
                <a:ext uri="{FF2B5EF4-FFF2-40B4-BE49-F238E27FC236}">
                  <a16:creationId xmlns:a16="http://schemas.microsoft.com/office/drawing/2014/main" id="{0C666EB6-5BD1-485F-9920-AA88A8AE2FFD}"/>
                </a:ext>
              </a:extLst>
            </p:cNvPr>
            <p:cNvSpPr/>
            <p:nvPr/>
          </p:nvSpPr>
          <p:spPr>
            <a:xfrm>
              <a:off x="2881886" y="2830762"/>
              <a:ext cx="671362" cy="67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5">
              <a:extLst>
                <a:ext uri="{FF2B5EF4-FFF2-40B4-BE49-F238E27FC236}">
                  <a16:creationId xmlns:a16="http://schemas.microsoft.com/office/drawing/2014/main" id="{A3EF3C9D-82E4-4CAA-9A25-685520B0649B}"/>
                </a:ext>
              </a:extLst>
            </p:cNvPr>
            <p:cNvSpPr/>
            <p:nvPr/>
          </p:nvSpPr>
          <p:spPr>
            <a:xfrm rot="242946">
              <a:off x="2843939" y="2759346"/>
              <a:ext cx="466806" cy="46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5" y="21600"/>
                  </a:moveTo>
                  <a:cubicBezTo>
                    <a:pt x="20021" y="21600"/>
                    <a:pt x="21600" y="20017"/>
                    <a:pt x="21600" y="18074"/>
                  </a:cubicBezTo>
                  <a:cubicBezTo>
                    <a:pt x="21600" y="16138"/>
                    <a:pt x="20021" y="14563"/>
                    <a:pt x="18081" y="14563"/>
                  </a:cubicBezTo>
                  <a:lnTo>
                    <a:pt x="1489" y="0"/>
                  </a:lnTo>
                  <a:lnTo>
                    <a:pt x="0" y="1553"/>
                  </a:lnTo>
                  <a:lnTo>
                    <a:pt x="14556" y="18180"/>
                  </a:lnTo>
                  <a:lnTo>
                    <a:pt x="14563" y="18293"/>
                  </a:lnTo>
                  <a:cubicBezTo>
                    <a:pt x="14668" y="20144"/>
                    <a:pt x="16213" y="21600"/>
                    <a:pt x="18075" y="21600"/>
                  </a:cubicBezTo>
                  <a:cubicBezTo>
                    <a:pt x="18075" y="21600"/>
                    <a:pt x="18075" y="21600"/>
                    <a:pt x="18075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19927F5-F53D-4217-8EF1-BDE01F77D69F}"/>
                </a:ext>
              </a:extLst>
            </p:cNvPr>
            <p:cNvSpPr/>
            <p:nvPr/>
          </p:nvSpPr>
          <p:spPr>
            <a:xfrm>
              <a:off x="2306652" y="2168860"/>
              <a:ext cx="1847229" cy="14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45" y="0"/>
                    <a:pt x="0" y="6244"/>
                    <a:pt x="0" y="13917"/>
                  </a:cubicBezTo>
                  <a:cubicBezTo>
                    <a:pt x="0" y="16594"/>
                    <a:pt x="592" y="19197"/>
                    <a:pt x="1714" y="21438"/>
                  </a:cubicBezTo>
                  <a:lnTo>
                    <a:pt x="1796" y="21600"/>
                  </a:lnTo>
                  <a:lnTo>
                    <a:pt x="3140" y="21600"/>
                  </a:lnTo>
                  <a:lnTo>
                    <a:pt x="4959" y="19550"/>
                  </a:lnTo>
                  <a:lnTo>
                    <a:pt x="4174" y="18388"/>
                  </a:lnTo>
                  <a:lnTo>
                    <a:pt x="2397" y="20385"/>
                  </a:lnTo>
                  <a:lnTo>
                    <a:pt x="2340" y="20260"/>
                  </a:lnTo>
                  <a:cubicBezTo>
                    <a:pt x="1465" y="18333"/>
                    <a:pt x="1004" y="16138"/>
                    <a:pt x="1004" y="13917"/>
                  </a:cubicBezTo>
                  <a:cubicBezTo>
                    <a:pt x="1004" y="13853"/>
                    <a:pt x="1005" y="13790"/>
                    <a:pt x="1011" y="13710"/>
                  </a:cubicBezTo>
                  <a:lnTo>
                    <a:pt x="1018" y="13477"/>
                  </a:lnTo>
                  <a:lnTo>
                    <a:pt x="3181" y="13474"/>
                  </a:lnTo>
                  <a:lnTo>
                    <a:pt x="3181" y="11932"/>
                  </a:lnTo>
                  <a:lnTo>
                    <a:pt x="1135" y="11932"/>
                  </a:lnTo>
                  <a:lnTo>
                    <a:pt x="1152" y="11789"/>
                  </a:lnTo>
                  <a:cubicBezTo>
                    <a:pt x="1437" y="9638"/>
                    <a:pt x="2149" y="7613"/>
                    <a:pt x="3212" y="5935"/>
                  </a:cubicBezTo>
                  <a:lnTo>
                    <a:pt x="3277" y="5832"/>
                  </a:lnTo>
                  <a:lnTo>
                    <a:pt x="4802" y="7793"/>
                  </a:lnTo>
                  <a:lnTo>
                    <a:pt x="5650" y="6705"/>
                  </a:lnTo>
                  <a:lnTo>
                    <a:pt x="4108" y="4715"/>
                  </a:lnTo>
                  <a:lnTo>
                    <a:pt x="4179" y="4630"/>
                  </a:lnTo>
                  <a:cubicBezTo>
                    <a:pt x="5770" y="2746"/>
                    <a:pt x="7733" y="1614"/>
                    <a:pt x="9860" y="1353"/>
                  </a:cubicBezTo>
                  <a:lnTo>
                    <a:pt x="9962" y="1339"/>
                  </a:lnTo>
                  <a:lnTo>
                    <a:pt x="9964" y="4558"/>
                  </a:lnTo>
                  <a:lnTo>
                    <a:pt x="11161" y="4558"/>
                  </a:lnTo>
                  <a:lnTo>
                    <a:pt x="11161" y="1314"/>
                  </a:lnTo>
                  <a:lnTo>
                    <a:pt x="11257" y="1321"/>
                  </a:lnTo>
                  <a:cubicBezTo>
                    <a:pt x="13615" y="1462"/>
                    <a:pt x="15852" y="2693"/>
                    <a:pt x="17557" y="4787"/>
                  </a:cubicBezTo>
                  <a:lnTo>
                    <a:pt x="17625" y="4872"/>
                  </a:lnTo>
                  <a:lnTo>
                    <a:pt x="16047" y="6910"/>
                  </a:lnTo>
                  <a:lnTo>
                    <a:pt x="16895" y="8000"/>
                  </a:lnTo>
                  <a:lnTo>
                    <a:pt x="18432" y="6015"/>
                  </a:lnTo>
                  <a:lnTo>
                    <a:pt x="18498" y="6124"/>
                  </a:lnTo>
                  <a:cubicBezTo>
                    <a:pt x="19501" y="7766"/>
                    <a:pt x="20176" y="9725"/>
                    <a:pt x="20448" y="11789"/>
                  </a:cubicBezTo>
                  <a:lnTo>
                    <a:pt x="20466" y="11932"/>
                  </a:lnTo>
                  <a:lnTo>
                    <a:pt x="18340" y="11934"/>
                  </a:lnTo>
                  <a:lnTo>
                    <a:pt x="18340" y="13477"/>
                  </a:lnTo>
                  <a:lnTo>
                    <a:pt x="20582" y="13477"/>
                  </a:lnTo>
                  <a:lnTo>
                    <a:pt x="20591" y="13726"/>
                  </a:lnTo>
                  <a:cubicBezTo>
                    <a:pt x="20594" y="13790"/>
                    <a:pt x="20596" y="13853"/>
                    <a:pt x="20596" y="13917"/>
                  </a:cubicBezTo>
                  <a:cubicBezTo>
                    <a:pt x="20596" y="16131"/>
                    <a:pt x="20140" y="18314"/>
                    <a:pt x="19274" y="20233"/>
                  </a:cubicBezTo>
                  <a:lnTo>
                    <a:pt x="19212" y="20369"/>
                  </a:lnTo>
                  <a:lnTo>
                    <a:pt x="17539" y="18215"/>
                  </a:lnTo>
                  <a:lnTo>
                    <a:pt x="16694" y="19306"/>
                  </a:lnTo>
                  <a:lnTo>
                    <a:pt x="18473" y="21600"/>
                  </a:lnTo>
                  <a:lnTo>
                    <a:pt x="19806" y="21600"/>
                  </a:lnTo>
                  <a:lnTo>
                    <a:pt x="19886" y="21438"/>
                  </a:lnTo>
                  <a:cubicBezTo>
                    <a:pt x="21008" y="19193"/>
                    <a:pt x="21600" y="16592"/>
                    <a:pt x="21600" y="13917"/>
                  </a:cubicBezTo>
                  <a:cubicBezTo>
                    <a:pt x="21600" y="6244"/>
                    <a:pt x="16755" y="0"/>
                    <a:pt x="10799" y="0"/>
                  </a:cubicBezTo>
                  <a:cubicBezTo>
                    <a:pt x="10799" y="0"/>
                    <a:pt x="10799" y="0"/>
                    <a:pt x="10799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 11">
              <a:extLst>
                <a:ext uri="{FF2B5EF4-FFF2-40B4-BE49-F238E27FC236}">
                  <a16:creationId xmlns:a16="http://schemas.microsoft.com/office/drawing/2014/main" id="{9E7009CB-16E6-43F9-8C4F-742A1669629D}"/>
                </a:ext>
              </a:extLst>
            </p:cNvPr>
            <p:cNvSpPr/>
            <p:nvPr/>
          </p:nvSpPr>
          <p:spPr>
            <a:xfrm>
              <a:off x="2564456" y="1616420"/>
              <a:ext cx="1298104" cy="45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2C5A30F3-8E3D-4CE3-BDC1-710DA617947B}"/>
                </a:ext>
              </a:extLst>
            </p:cNvPr>
            <p:cNvSpPr/>
            <p:nvPr/>
          </p:nvSpPr>
          <p:spPr>
            <a:xfrm>
              <a:off x="2995241" y="3696094"/>
              <a:ext cx="444031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000">
                  <a:solidFill>
                    <a:schemeClr val="accent4"/>
                  </a:solidFill>
                  <a:latin typeface="Impact" panose="020B0806030902050204" pitchFamily="34" charset="0"/>
                </a:rPr>
                <a:t>40%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EDEBFE7-CE39-4F2D-BE27-BC0445BCF6D3}"/>
              </a:ext>
            </a:extLst>
          </p:cNvPr>
          <p:cNvGrpSpPr/>
          <p:nvPr/>
        </p:nvGrpSpPr>
        <p:grpSpPr>
          <a:xfrm>
            <a:off x="3646862" y="992531"/>
            <a:ext cx="1886529" cy="2242972"/>
            <a:chOff x="3646862" y="992531"/>
            <a:chExt cx="1886529" cy="2242972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DA1FF550-E12D-4662-A7ED-1294BEB8986D}"/>
                </a:ext>
              </a:extLst>
            </p:cNvPr>
            <p:cNvSpPr txBox="1">
              <a:spLocks/>
            </p:cNvSpPr>
            <p:nvPr/>
          </p:nvSpPr>
          <p:spPr>
            <a:xfrm>
              <a:off x="3867130" y="2928944"/>
              <a:ext cx="1408254" cy="306559"/>
            </a:xfrm>
            <a:prstGeom prst="rect">
              <a:avLst/>
            </a:prstGeom>
          </p:spPr>
          <p:txBody>
            <a:bodyPr wrap="none" anchor="ctr">
              <a:normAutofit fontScale="70000" lnSpcReduction="20000"/>
            </a:bodyPr>
            <a:lstStyle/>
            <a:p>
              <a:pPr marL="0" indent="0" algn="ctr">
                <a:buNone/>
              </a:pPr>
              <a:r>
                <a:rPr lang="id-ID" sz="2400">
                  <a:solidFill>
                    <a:schemeClr val="accent2"/>
                  </a:solidFill>
                  <a:latin typeface="Impact" panose="020B0806030902050204" pitchFamily="34" charset="0"/>
                </a:rPr>
                <a:t>60%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A5C040F-2773-47BC-B420-B6E4562D108C}"/>
                </a:ext>
              </a:extLst>
            </p:cNvPr>
            <p:cNvSpPr/>
            <p:nvPr/>
          </p:nvSpPr>
          <p:spPr>
            <a:xfrm>
              <a:off x="4153710" y="1963948"/>
              <a:ext cx="821770" cy="82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DC5A537C-DF44-4D3C-ADD1-5733AFAC9CFF}"/>
                </a:ext>
              </a:extLst>
            </p:cNvPr>
            <p:cNvSpPr/>
            <p:nvPr/>
          </p:nvSpPr>
          <p:spPr>
            <a:xfrm>
              <a:off x="4487424" y="1871790"/>
              <a:ext cx="155581" cy="61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0" h="21338" extrusionOk="0">
                  <a:moveTo>
                    <a:pt x="2859" y="20551"/>
                  </a:moveTo>
                  <a:cubicBezTo>
                    <a:pt x="6693" y="21600"/>
                    <a:pt x="12936" y="21599"/>
                    <a:pt x="16785" y="20554"/>
                  </a:cubicBezTo>
                  <a:cubicBezTo>
                    <a:pt x="20620" y="19513"/>
                    <a:pt x="20633" y="17816"/>
                    <a:pt x="16813" y="16771"/>
                  </a:cubicBezTo>
                  <a:lnTo>
                    <a:pt x="12987" y="0"/>
                  </a:lnTo>
                  <a:lnTo>
                    <a:pt x="6980" y="34"/>
                  </a:lnTo>
                  <a:lnTo>
                    <a:pt x="2704" y="16817"/>
                  </a:lnTo>
                  <a:lnTo>
                    <a:pt x="2495" y="16882"/>
                  </a:lnTo>
                  <a:cubicBezTo>
                    <a:pt x="-967" y="17933"/>
                    <a:pt x="-807" y="19548"/>
                    <a:pt x="2859" y="20551"/>
                  </a:cubicBezTo>
                  <a:cubicBezTo>
                    <a:pt x="2859" y="20551"/>
                    <a:pt x="2859" y="20551"/>
                    <a:pt x="2859" y="2055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7DBC91DE-0A47-44B9-806B-7541A84745BC}"/>
                </a:ext>
              </a:extLst>
            </p:cNvPr>
            <p:cNvSpPr/>
            <p:nvPr/>
          </p:nvSpPr>
          <p:spPr>
            <a:xfrm>
              <a:off x="3646862" y="1406861"/>
              <a:ext cx="1886529" cy="146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45" y="0"/>
                    <a:pt x="0" y="6244"/>
                    <a:pt x="0" y="13917"/>
                  </a:cubicBezTo>
                  <a:cubicBezTo>
                    <a:pt x="0" y="16594"/>
                    <a:pt x="592" y="19197"/>
                    <a:pt x="1714" y="21438"/>
                  </a:cubicBezTo>
                  <a:lnTo>
                    <a:pt x="1796" y="21600"/>
                  </a:lnTo>
                  <a:lnTo>
                    <a:pt x="3140" y="21600"/>
                  </a:lnTo>
                  <a:lnTo>
                    <a:pt x="4959" y="19550"/>
                  </a:lnTo>
                  <a:lnTo>
                    <a:pt x="4174" y="18388"/>
                  </a:lnTo>
                  <a:lnTo>
                    <a:pt x="2397" y="20385"/>
                  </a:lnTo>
                  <a:lnTo>
                    <a:pt x="2340" y="20260"/>
                  </a:lnTo>
                  <a:cubicBezTo>
                    <a:pt x="1465" y="18333"/>
                    <a:pt x="1003" y="16138"/>
                    <a:pt x="1003" y="13917"/>
                  </a:cubicBezTo>
                  <a:cubicBezTo>
                    <a:pt x="1003" y="13853"/>
                    <a:pt x="1005" y="13790"/>
                    <a:pt x="1011" y="13710"/>
                  </a:cubicBezTo>
                  <a:lnTo>
                    <a:pt x="1018" y="13477"/>
                  </a:lnTo>
                  <a:lnTo>
                    <a:pt x="3181" y="13475"/>
                  </a:lnTo>
                  <a:lnTo>
                    <a:pt x="3181" y="11932"/>
                  </a:lnTo>
                  <a:lnTo>
                    <a:pt x="1134" y="11932"/>
                  </a:lnTo>
                  <a:lnTo>
                    <a:pt x="1152" y="11789"/>
                  </a:lnTo>
                  <a:cubicBezTo>
                    <a:pt x="1437" y="9638"/>
                    <a:pt x="2149" y="7613"/>
                    <a:pt x="3212" y="5935"/>
                  </a:cubicBezTo>
                  <a:lnTo>
                    <a:pt x="3277" y="5832"/>
                  </a:lnTo>
                  <a:lnTo>
                    <a:pt x="4802" y="7793"/>
                  </a:lnTo>
                  <a:lnTo>
                    <a:pt x="5650" y="6705"/>
                  </a:lnTo>
                  <a:lnTo>
                    <a:pt x="4108" y="4715"/>
                  </a:lnTo>
                  <a:lnTo>
                    <a:pt x="4179" y="4630"/>
                  </a:lnTo>
                  <a:cubicBezTo>
                    <a:pt x="5770" y="2746"/>
                    <a:pt x="7733" y="1614"/>
                    <a:pt x="9860" y="1353"/>
                  </a:cubicBezTo>
                  <a:lnTo>
                    <a:pt x="9962" y="1339"/>
                  </a:lnTo>
                  <a:lnTo>
                    <a:pt x="9964" y="4558"/>
                  </a:lnTo>
                  <a:lnTo>
                    <a:pt x="11160" y="4558"/>
                  </a:lnTo>
                  <a:lnTo>
                    <a:pt x="11160" y="1314"/>
                  </a:lnTo>
                  <a:lnTo>
                    <a:pt x="11257" y="1321"/>
                  </a:lnTo>
                  <a:cubicBezTo>
                    <a:pt x="13615" y="1462"/>
                    <a:pt x="15852" y="2693"/>
                    <a:pt x="17557" y="4787"/>
                  </a:cubicBezTo>
                  <a:lnTo>
                    <a:pt x="17625" y="4872"/>
                  </a:lnTo>
                  <a:lnTo>
                    <a:pt x="16047" y="6910"/>
                  </a:lnTo>
                  <a:lnTo>
                    <a:pt x="16895" y="8001"/>
                  </a:lnTo>
                  <a:lnTo>
                    <a:pt x="18432" y="6015"/>
                  </a:lnTo>
                  <a:lnTo>
                    <a:pt x="18498" y="6124"/>
                  </a:lnTo>
                  <a:cubicBezTo>
                    <a:pt x="19502" y="7766"/>
                    <a:pt x="20176" y="9725"/>
                    <a:pt x="20448" y="11789"/>
                  </a:cubicBezTo>
                  <a:lnTo>
                    <a:pt x="20466" y="11932"/>
                  </a:lnTo>
                  <a:lnTo>
                    <a:pt x="18340" y="11934"/>
                  </a:lnTo>
                  <a:lnTo>
                    <a:pt x="18340" y="13477"/>
                  </a:lnTo>
                  <a:lnTo>
                    <a:pt x="20582" y="13477"/>
                  </a:lnTo>
                  <a:lnTo>
                    <a:pt x="20591" y="13726"/>
                  </a:lnTo>
                  <a:cubicBezTo>
                    <a:pt x="20595" y="13790"/>
                    <a:pt x="20596" y="13853"/>
                    <a:pt x="20596" y="13917"/>
                  </a:cubicBezTo>
                  <a:cubicBezTo>
                    <a:pt x="20596" y="16131"/>
                    <a:pt x="20140" y="18314"/>
                    <a:pt x="19274" y="20233"/>
                  </a:cubicBezTo>
                  <a:lnTo>
                    <a:pt x="19212" y="20369"/>
                  </a:lnTo>
                  <a:lnTo>
                    <a:pt x="17539" y="18215"/>
                  </a:lnTo>
                  <a:lnTo>
                    <a:pt x="16694" y="19306"/>
                  </a:lnTo>
                  <a:lnTo>
                    <a:pt x="18473" y="21600"/>
                  </a:lnTo>
                  <a:lnTo>
                    <a:pt x="19806" y="21600"/>
                  </a:lnTo>
                  <a:lnTo>
                    <a:pt x="19886" y="21438"/>
                  </a:lnTo>
                  <a:cubicBezTo>
                    <a:pt x="21008" y="19193"/>
                    <a:pt x="21600" y="16592"/>
                    <a:pt x="21600" y="13917"/>
                  </a:cubicBezTo>
                  <a:cubicBezTo>
                    <a:pt x="21600" y="6244"/>
                    <a:pt x="16755" y="0"/>
                    <a:pt x="10799" y="0"/>
                  </a:cubicBezTo>
                  <a:cubicBezTo>
                    <a:pt x="10799" y="0"/>
                    <a:pt x="10799" y="0"/>
                    <a:pt x="10799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9527A2B5-2D72-4F66-849C-68C52EA8CD95}"/>
                </a:ext>
              </a:extLst>
            </p:cNvPr>
            <p:cNvSpPr/>
            <p:nvPr/>
          </p:nvSpPr>
          <p:spPr>
            <a:xfrm>
              <a:off x="4084468" y="992531"/>
              <a:ext cx="973578" cy="3381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8FFBEBB6-3B25-4609-9741-5FCEB4485D3D}"/>
              </a:ext>
            </a:extLst>
          </p:cNvPr>
          <p:cNvGrpSpPr/>
          <p:nvPr/>
        </p:nvGrpSpPr>
        <p:grpSpPr>
          <a:xfrm>
            <a:off x="6222834" y="1212315"/>
            <a:ext cx="1385409" cy="1790588"/>
            <a:chOff x="8018374" y="1616420"/>
            <a:chExt cx="1847212" cy="2387451"/>
          </a:xfrm>
        </p:grpSpPr>
        <p:sp>
          <p:nvSpPr>
            <p:cNvPr id="21" name="Freeform: Shape 3">
              <a:extLst>
                <a:ext uri="{FF2B5EF4-FFF2-40B4-BE49-F238E27FC236}">
                  <a16:creationId xmlns:a16="http://schemas.microsoft.com/office/drawing/2014/main" id="{149B3EAC-9C7B-48EE-80F0-37337FE5303A}"/>
                </a:ext>
              </a:extLst>
            </p:cNvPr>
            <p:cNvSpPr/>
            <p:nvPr/>
          </p:nvSpPr>
          <p:spPr>
            <a:xfrm>
              <a:off x="8631699" y="2830762"/>
              <a:ext cx="671362" cy="67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417255C7-7594-4F58-A573-2A361C30C2BA}"/>
                </a:ext>
              </a:extLst>
            </p:cNvPr>
            <p:cNvSpPr/>
            <p:nvPr/>
          </p:nvSpPr>
          <p:spPr>
            <a:xfrm>
              <a:off x="8889481" y="2768515"/>
              <a:ext cx="466823" cy="46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5" y="21600"/>
                  </a:moveTo>
                  <a:cubicBezTo>
                    <a:pt x="5388" y="21600"/>
                    <a:pt x="6932" y="20144"/>
                    <a:pt x="7037" y="18293"/>
                  </a:cubicBezTo>
                  <a:lnTo>
                    <a:pt x="7044" y="18180"/>
                  </a:lnTo>
                  <a:lnTo>
                    <a:pt x="21600" y="1553"/>
                  </a:lnTo>
                  <a:lnTo>
                    <a:pt x="20111" y="0"/>
                  </a:lnTo>
                  <a:lnTo>
                    <a:pt x="3519" y="14563"/>
                  </a:lnTo>
                  <a:cubicBezTo>
                    <a:pt x="1579" y="14563"/>
                    <a:pt x="0" y="16138"/>
                    <a:pt x="0" y="18074"/>
                  </a:cubicBezTo>
                  <a:cubicBezTo>
                    <a:pt x="0" y="20017"/>
                    <a:pt x="1579" y="21600"/>
                    <a:pt x="3525" y="21600"/>
                  </a:cubicBezTo>
                  <a:cubicBezTo>
                    <a:pt x="3525" y="21600"/>
                    <a:pt x="3525" y="21600"/>
                    <a:pt x="3525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D5D29D88-0630-4E75-8CB5-EE4BC2F48FEB}"/>
                </a:ext>
              </a:extLst>
            </p:cNvPr>
            <p:cNvSpPr/>
            <p:nvPr/>
          </p:nvSpPr>
          <p:spPr>
            <a:xfrm>
              <a:off x="8018374" y="2168860"/>
              <a:ext cx="1847212" cy="14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4845" y="0"/>
                    <a:pt x="0" y="6244"/>
                    <a:pt x="0" y="13917"/>
                  </a:cubicBezTo>
                  <a:cubicBezTo>
                    <a:pt x="0" y="16592"/>
                    <a:pt x="592" y="19193"/>
                    <a:pt x="1714" y="21438"/>
                  </a:cubicBezTo>
                  <a:lnTo>
                    <a:pt x="1794" y="21600"/>
                  </a:lnTo>
                  <a:lnTo>
                    <a:pt x="3127" y="21600"/>
                  </a:lnTo>
                  <a:lnTo>
                    <a:pt x="4906" y="19306"/>
                  </a:lnTo>
                  <a:lnTo>
                    <a:pt x="4061" y="18215"/>
                  </a:lnTo>
                  <a:lnTo>
                    <a:pt x="2388" y="20369"/>
                  </a:lnTo>
                  <a:lnTo>
                    <a:pt x="2326" y="20233"/>
                  </a:lnTo>
                  <a:cubicBezTo>
                    <a:pt x="1460" y="18314"/>
                    <a:pt x="1004" y="16131"/>
                    <a:pt x="1004" y="13917"/>
                  </a:cubicBezTo>
                  <a:cubicBezTo>
                    <a:pt x="1004" y="13853"/>
                    <a:pt x="1005" y="13790"/>
                    <a:pt x="1009" y="13726"/>
                  </a:cubicBezTo>
                  <a:lnTo>
                    <a:pt x="1018" y="13477"/>
                  </a:lnTo>
                  <a:lnTo>
                    <a:pt x="3260" y="13477"/>
                  </a:lnTo>
                  <a:lnTo>
                    <a:pt x="3260" y="11934"/>
                  </a:lnTo>
                  <a:lnTo>
                    <a:pt x="1134" y="11932"/>
                  </a:lnTo>
                  <a:lnTo>
                    <a:pt x="1152" y="11789"/>
                  </a:lnTo>
                  <a:cubicBezTo>
                    <a:pt x="1424" y="9725"/>
                    <a:pt x="2099" y="7766"/>
                    <a:pt x="3102" y="6124"/>
                  </a:cubicBezTo>
                  <a:lnTo>
                    <a:pt x="3168" y="6015"/>
                  </a:lnTo>
                  <a:lnTo>
                    <a:pt x="4705" y="8000"/>
                  </a:lnTo>
                  <a:lnTo>
                    <a:pt x="5553" y="6910"/>
                  </a:lnTo>
                  <a:lnTo>
                    <a:pt x="3975" y="4872"/>
                  </a:lnTo>
                  <a:lnTo>
                    <a:pt x="4043" y="4787"/>
                  </a:lnTo>
                  <a:cubicBezTo>
                    <a:pt x="5748" y="2693"/>
                    <a:pt x="7985" y="1462"/>
                    <a:pt x="10343" y="1321"/>
                  </a:cubicBezTo>
                  <a:lnTo>
                    <a:pt x="10439" y="1314"/>
                  </a:lnTo>
                  <a:lnTo>
                    <a:pt x="10439" y="4558"/>
                  </a:lnTo>
                  <a:lnTo>
                    <a:pt x="11636" y="4558"/>
                  </a:lnTo>
                  <a:lnTo>
                    <a:pt x="11638" y="1339"/>
                  </a:lnTo>
                  <a:lnTo>
                    <a:pt x="11740" y="1353"/>
                  </a:lnTo>
                  <a:cubicBezTo>
                    <a:pt x="13868" y="1614"/>
                    <a:pt x="15830" y="2746"/>
                    <a:pt x="17421" y="4630"/>
                  </a:cubicBezTo>
                  <a:lnTo>
                    <a:pt x="17492" y="4715"/>
                  </a:lnTo>
                  <a:lnTo>
                    <a:pt x="15950" y="6705"/>
                  </a:lnTo>
                  <a:lnTo>
                    <a:pt x="16798" y="7793"/>
                  </a:lnTo>
                  <a:lnTo>
                    <a:pt x="18323" y="5832"/>
                  </a:lnTo>
                  <a:lnTo>
                    <a:pt x="18388" y="5935"/>
                  </a:lnTo>
                  <a:cubicBezTo>
                    <a:pt x="19452" y="7613"/>
                    <a:pt x="20163" y="9638"/>
                    <a:pt x="20448" y="11789"/>
                  </a:cubicBezTo>
                  <a:lnTo>
                    <a:pt x="20466" y="11932"/>
                  </a:lnTo>
                  <a:lnTo>
                    <a:pt x="18419" y="11932"/>
                  </a:lnTo>
                  <a:lnTo>
                    <a:pt x="18419" y="13474"/>
                  </a:lnTo>
                  <a:lnTo>
                    <a:pt x="20582" y="13477"/>
                  </a:lnTo>
                  <a:lnTo>
                    <a:pt x="20589" y="13710"/>
                  </a:lnTo>
                  <a:cubicBezTo>
                    <a:pt x="20595" y="13790"/>
                    <a:pt x="20597" y="13853"/>
                    <a:pt x="20597" y="13917"/>
                  </a:cubicBezTo>
                  <a:cubicBezTo>
                    <a:pt x="20597" y="16138"/>
                    <a:pt x="20135" y="18333"/>
                    <a:pt x="19260" y="20260"/>
                  </a:cubicBezTo>
                  <a:lnTo>
                    <a:pt x="19203" y="20385"/>
                  </a:lnTo>
                  <a:lnTo>
                    <a:pt x="17426" y="18388"/>
                  </a:lnTo>
                  <a:lnTo>
                    <a:pt x="16641" y="19550"/>
                  </a:lnTo>
                  <a:lnTo>
                    <a:pt x="18460" y="21600"/>
                  </a:lnTo>
                  <a:lnTo>
                    <a:pt x="19804" y="21600"/>
                  </a:lnTo>
                  <a:lnTo>
                    <a:pt x="19886" y="21438"/>
                  </a:lnTo>
                  <a:cubicBezTo>
                    <a:pt x="21008" y="19197"/>
                    <a:pt x="21600" y="16594"/>
                    <a:pt x="21600" y="13917"/>
                  </a:cubicBezTo>
                  <a:cubicBezTo>
                    <a:pt x="21600" y="6244"/>
                    <a:pt x="16755" y="0"/>
                    <a:pt x="10801" y="0"/>
                  </a:cubicBezTo>
                  <a:cubicBezTo>
                    <a:pt x="10801" y="0"/>
                    <a:pt x="10801" y="0"/>
                    <a:pt x="10801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2006FB6F-B5BA-4DCD-AF6C-A6848D2C75FD}"/>
                </a:ext>
              </a:extLst>
            </p:cNvPr>
            <p:cNvSpPr/>
            <p:nvPr/>
          </p:nvSpPr>
          <p:spPr>
            <a:xfrm>
              <a:off x="8314278" y="1616420"/>
              <a:ext cx="1298104" cy="45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AE0FACDE-0557-4C19-B7F9-BF4388F9907D}"/>
                </a:ext>
              </a:extLst>
            </p:cNvPr>
            <p:cNvSpPr/>
            <p:nvPr/>
          </p:nvSpPr>
          <p:spPr>
            <a:xfrm>
              <a:off x="8732371" y="3696094"/>
              <a:ext cx="45365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000">
                  <a:solidFill>
                    <a:schemeClr val="accent3"/>
                  </a:solidFill>
                  <a:latin typeface="Impact" panose="020B0806030902050204" pitchFamily="34" charset="0"/>
                </a:rPr>
                <a:t>80%</a:t>
              </a:r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78DFE496-9FDF-4B7C-9DAE-3693FA3AB3F2}"/>
              </a:ext>
            </a:extLst>
          </p:cNvPr>
          <p:cNvGrpSpPr/>
          <p:nvPr/>
        </p:nvGrpSpPr>
        <p:grpSpPr>
          <a:xfrm>
            <a:off x="1326698" y="3429363"/>
            <a:ext cx="6488513" cy="642945"/>
            <a:chOff x="1768931" y="4705020"/>
            <a:chExt cx="8651351" cy="857260"/>
          </a:xfrm>
        </p:grpSpPr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CE2E9420-783B-4C5C-9DDB-AE902FCFB3C6}"/>
                </a:ext>
              </a:extLst>
            </p:cNvPr>
            <p:cNvGrpSpPr/>
            <p:nvPr/>
          </p:nvGrpSpPr>
          <p:grpSpPr>
            <a:xfrm>
              <a:off x="1768931" y="4705020"/>
              <a:ext cx="2213143" cy="857260"/>
              <a:chOff x="1732858" y="5001250"/>
              <a:chExt cx="2213143" cy="857260"/>
            </a:xfrm>
          </p:grpSpPr>
          <p:sp>
            <p:nvSpPr>
              <p:cNvPr id="19" name="TextBox 24">
                <a:extLst>
                  <a:ext uri="{FF2B5EF4-FFF2-40B4-BE49-F238E27FC236}">
                    <a16:creationId xmlns:a16="http://schemas.microsoft.com/office/drawing/2014/main" id="{9414A039-70E0-42BD-B347-7688B2C28A9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25">
                <a:extLst>
                  <a:ext uri="{FF2B5EF4-FFF2-40B4-BE49-F238E27FC236}">
                    <a16:creationId xmlns:a16="http://schemas.microsoft.com/office/drawing/2014/main" id="{6EC46998-45B2-460F-AE75-C40962906F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BC9CDC33-15EB-4917-8F0E-E19AFCFF6478}"/>
                </a:ext>
              </a:extLst>
            </p:cNvPr>
            <p:cNvGrpSpPr/>
            <p:nvPr/>
          </p:nvGrpSpPr>
          <p:grpSpPr>
            <a:xfrm>
              <a:off x="4988035" y="4705020"/>
              <a:ext cx="2213143" cy="857260"/>
              <a:chOff x="1732858" y="5001250"/>
              <a:chExt cx="2213143" cy="857260"/>
            </a:xfrm>
          </p:grpSpPr>
          <p:sp>
            <p:nvSpPr>
              <p:cNvPr id="17" name="TextBox 22">
                <a:extLst>
                  <a:ext uri="{FF2B5EF4-FFF2-40B4-BE49-F238E27FC236}">
                    <a16:creationId xmlns:a16="http://schemas.microsoft.com/office/drawing/2014/main" id="{C1431011-AF83-4A62-9612-9E20D9B60C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1644FCD9-9DAC-4E8C-8C97-DDF33CC251E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80BF5C05-657A-4E27-8CA7-ED539681120C}"/>
                </a:ext>
              </a:extLst>
            </p:cNvPr>
            <p:cNvGrpSpPr/>
            <p:nvPr/>
          </p:nvGrpSpPr>
          <p:grpSpPr>
            <a:xfrm>
              <a:off x="8207139" y="4705020"/>
              <a:ext cx="2213143" cy="857260"/>
              <a:chOff x="1732858" y="5001250"/>
              <a:chExt cx="2213143" cy="857260"/>
            </a:xfrm>
          </p:grpSpPr>
          <p:sp>
            <p:nvSpPr>
              <p:cNvPr id="15" name="TextBox 20">
                <a:extLst>
                  <a:ext uri="{FF2B5EF4-FFF2-40B4-BE49-F238E27FC236}">
                    <a16:creationId xmlns:a16="http://schemas.microsoft.com/office/drawing/2014/main" id="{9E366EC3-5E9B-4D7A-9640-4145B27F3A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1">
                <a:extLst>
                  <a:ext uri="{FF2B5EF4-FFF2-40B4-BE49-F238E27FC236}">
                    <a16:creationId xmlns:a16="http://schemas.microsoft.com/office/drawing/2014/main" id="{E4527197-11BC-4666-BF4E-CA9D9ED3862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FE864A85-8B3A-4536-ACE8-352035C6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B242BDB-162B-48D8-8BA7-193BC7943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16499" y="1232523"/>
            <a:ext cx="2507874" cy="2552680"/>
            <a:chOff x="7990714" y="1643364"/>
            <a:chExt cx="3343832" cy="3403574"/>
          </a:xfrm>
        </p:grpSpPr>
        <p:grpSp>
          <p:nvGrpSpPr>
            <p:cNvPr id="22" name="组合 21"/>
            <p:cNvGrpSpPr/>
            <p:nvPr/>
          </p:nvGrpSpPr>
          <p:grpSpPr>
            <a:xfrm>
              <a:off x="7990714" y="1643364"/>
              <a:ext cx="1201480" cy="1378161"/>
              <a:chOff x="5657105" y="1643364"/>
              <a:chExt cx="1201480" cy="1378161"/>
            </a:xfrm>
          </p:grpSpPr>
          <p:sp>
            <p:nvSpPr>
              <p:cNvPr id="34" name="立方体 33"/>
              <p:cNvSpPr/>
              <p:nvPr/>
            </p:nvSpPr>
            <p:spPr>
              <a:xfrm rot="2713302" flipV="1">
                <a:off x="5723676" y="1955249"/>
                <a:ext cx="1068339" cy="1064214"/>
              </a:xfrm>
              <a:prstGeom prst="cube">
                <a:avLst>
                  <a:gd name="adj" fmla="val 21948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5657105" y="1643364"/>
                <a:ext cx="1201480" cy="462516"/>
              </a:xfrm>
              <a:prstGeom prst="roundRect">
                <a:avLst>
                  <a:gd name="adj" fmla="val 30460"/>
                </a:avLst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文本框 60"/>
              <p:cNvSpPr txBox="1"/>
              <p:nvPr/>
            </p:nvSpPr>
            <p:spPr>
              <a:xfrm>
                <a:off x="6007616" y="2341162"/>
                <a:ext cx="500458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30%</a:t>
                </a: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5957475" y="1698817"/>
                <a:ext cx="600740" cy="360974"/>
                <a:chOff x="6106632" y="1694135"/>
                <a:chExt cx="600740" cy="360974"/>
              </a:xfrm>
            </p:grpSpPr>
            <p:sp>
              <p:nvSpPr>
                <p:cNvPr id="38" name="任意多边形: 形状 37"/>
                <p:cNvSpPr>
                  <a:spLocks/>
                </p:cNvSpPr>
                <p:nvPr/>
              </p:nvSpPr>
              <p:spPr bwMode="auto">
                <a:xfrm>
                  <a:off x="6106632" y="1694135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任意多边形: 形状 38"/>
                <p:cNvSpPr>
                  <a:spLocks/>
                </p:cNvSpPr>
                <p:nvPr/>
              </p:nvSpPr>
              <p:spPr bwMode="auto">
                <a:xfrm>
                  <a:off x="6330497" y="1694135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任意多边形: 形状 39"/>
                <p:cNvSpPr>
                  <a:spLocks/>
                </p:cNvSpPr>
                <p:nvPr/>
              </p:nvSpPr>
              <p:spPr bwMode="auto">
                <a:xfrm>
                  <a:off x="6554362" y="1694135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7990714" y="3668777"/>
              <a:ext cx="1201480" cy="1378161"/>
              <a:chOff x="7845187" y="3467483"/>
              <a:chExt cx="1201480" cy="1378161"/>
            </a:xfrm>
          </p:grpSpPr>
          <p:sp>
            <p:nvSpPr>
              <p:cNvPr id="28" name="立方体 27"/>
              <p:cNvSpPr/>
              <p:nvPr/>
            </p:nvSpPr>
            <p:spPr>
              <a:xfrm rot="2713302" flipV="1">
                <a:off x="7911758" y="3779368"/>
                <a:ext cx="1068339" cy="1064214"/>
              </a:xfrm>
              <a:prstGeom prst="cube">
                <a:avLst>
                  <a:gd name="adj" fmla="val 21948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7845187" y="3467483"/>
                <a:ext cx="1201480" cy="462516"/>
              </a:xfrm>
              <a:prstGeom prst="roundRect">
                <a:avLst>
                  <a:gd name="adj" fmla="val 30460"/>
                </a:avLst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文本框 67"/>
              <p:cNvSpPr txBox="1"/>
              <p:nvPr/>
            </p:nvSpPr>
            <p:spPr>
              <a:xfrm>
                <a:off x="8198103" y="4165281"/>
                <a:ext cx="495649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25%</a:t>
                </a: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8257490" y="3518254"/>
                <a:ext cx="376875" cy="360974"/>
                <a:chOff x="3805009" y="3522936"/>
                <a:chExt cx="376875" cy="360974"/>
              </a:xfrm>
              <a:solidFill>
                <a:schemeClr val="accent4"/>
              </a:solidFill>
            </p:grpSpPr>
            <p:sp>
              <p:nvSpPr>
                <p:cNvPr id="32" name="任意多边形: 形状 31"/>
                <p:cNvSpPr>
                  <a:spLocks/>
                </p:cNvSpPr>
                <p:nvPr/>
              </p:nvSpPr>
              <p:spPr bwMode="auto">
                <a:xfrm>
                  <a:off x="3805009" y="3522936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: 形状 32"/>
                <p:cNvSpPr>
                  <a:spLocks/>
                </p:cNvSpPr>
                <p:nvPr/>
              </p:nvSpPr>
              <p:spPr bwMode="auto">
                <a:xfrm>
                  <a:off x="4028874" y="3522936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9345414" y="2070984"/>
              <a:ext cx="1989132" cy="31168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9345414" y="2382672"/>
              <a:ext cx="1989132" cy="471517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345414" y="4131293"/>
              <a:ext cx="1989132" cy="31168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9345414" y="4442981"/>
              <a:ext cx="1989132" cy="471517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19628" y="1232523"/>
            <a:ext cx="2470686" cy="2552680"/>
            <a:chOff x="956444" y="1643364"/>
            <a:chExt cx="3294248" cy="3403574"/>
          </a:xfrm>
        </p:grpSpPr>
        <p:grpSp>
          <p:nvGrpSpPr>
            <p:cNvPr id="6" name="组合 5"/>
            <p:cNvGrpSpPr/>
            <p:nvPr/>
          </p:nvGrpSpPr>
          <p:grpSpPr>
            <a:xfrm>
              <a:off x="3049212" y="1643364"/>
              <a:ext cx="1201480" cy="1378161"/>
              <a:chOff x="1018499" y="1648046"/>
              <a:chExt cx="1201480" cy="1378161"/>
            </a:xfrm>
          </p:grpSpPr>
          <p:sp>
            <p:nvSpPr>
              <p:cNvPr id="18" name="立方体 17"/>
              <p:cNvSpPr/>
              <p:nvPr/>
            </p:nvSpPr>
            <p:spPr>
              <a:xfrm rot="2713302" flipV="1">
                <a:off x="1085070" y="1959931"/>
                <a:ext cx="1068339" cy="1064214"/>
              </a:xfrm>
              <a:prstGeom prst="cube">
                <a:avLst>
                  <a:gd name="adj" fmla="val 21948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矩形: 圆角 18"/>
              <p:cNvSpPr/>
              <p:nvPr/>
            </p:nvSpPr>
            <p:spPr>
              <a:xfrm>
                <a:off x="1018499" y="1648046"/>
                <a:ext cx="1201480" cy="462516"/>
              </a:xfrm>
              <a:prstGeom prst="roundRect">
                <a:avLst>
                  <a:gd name="adj" fmla="val 30460"/>
                </a:avLst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1542734" y="1698817"/>
                <a:ext cx="153010" cy="360974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文本框 51"/>
              <p:cNvSpPr txBox="1"/>
              <p:nvPr/>
            </p:nvSpPr>
            <p:spPr>
              <a:xfrm>
                <a:off x="1371414" y="2336717"/>
                <a:ext cx="495650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20%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49212" y="3668777"/>
              <a:ext cx="1201480" cy="1378161"/>
              <a:chOff x="3322860" y="3468752"/>
              <a:chExt cx="1201480" cy="1378161"/>
            </a:xfrm>
          </p:grpSpPr>
          <p:sp>
            <p:nvSpPr>
              <p:cNvPr id="12" name="立方体 11"/>
              <p:cNvSpPr/>
              <p:nvPr/>
            </p:nvSpPr>
            <p:spPr>
              <a:xfrm rot="2713302" flipV="1">
                <a:off x="3389431" y="3780637"/>
                <a:ext cx="1068339" cy="1064214"/>
              </a:xfrm>
              <a:prstGeom prst="cube">
                <a:avLst>
                  <a:gd name="adj" fmla="val 21948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3322860" y="3468752"/>
                <a:ext cx="1201480" cy="462516"/>
              </a:xfrm>
              <a:prstGeom prst="roundRect">
                <a:avLst>
                  <a:gd name="adj" fmla="val 30460"/>
                </a:avLst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文本框 54"/>
              <p:cNvSpPr txBox="1"/>
              <p:nvPr/>
            </p:nvSpPr>
            <p:spPr>
              <a:xfrm>
                <a:off x="3675776" y="4166550"/>
                <a:ext cx="495649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25%</a:t>
                </a: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3735163" y="3519523"/>
                <a:ext cx="376875" cy="360974"/>
                <a:chOff x="3805009" y="3522936"/>
                <a:chExt cx="376875" cy="360974"/>
              </a:xfrm>
              <a:solidFill>
                <a:schemeClr val="accent2"/>
              </a:solidFill>
            </p:grpSpPr>
            <p:sp>
              <p:nvSpPr>
                <p:cNvPr id="16" name="任意多边形: 形状 15"/>
                <p:cNvSpPr>
                  <a:spLocks/>
                </p:cNvSpPr>
                <p:nvPr/>
              </p:nvSpPr>
              <p:spPr bwMode="auto">
                <a:xfrm>
                  <a:off x="3805009" y="3522936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任意多边形: 形状 16"/>
                <p:cNvSpPr>
                  <a:spLocks/>
                </p:cNvSpPr>
                <p:nvPr/>
              </p:nvSpPr>
              <p:spPr bwMode="auto">
                <a:xfrm>
                  <a:off x="4028874" y="3522936"/>
                  <a:ext cx="153010" cy="360974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956444" y="4131293"/>
              <a:ext cx="1989132" cy="311688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956444" y="4442981"/>
              <a:ext cx="1989132" cy="47151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956444" y="2101492"/>
              <a:ext cx="1989132" cy="311688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956444" y="2413180"/>
              <a:ext cx="1989132" cy="47151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71C917D0-37B7-47D0-A656-265E3508D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22C76C3-04F7-471B-9C92-2F955667F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5c90bb4-28d4-421b-9431-f95d1c3b3650"/>
          <p:cNvGrpSpPr>
            <a:grpSpLocks noChangeAspect="1"/>
          </p:cNvGrpSpPr>
          <p:nvPr/>
        </p:nvGrpSpPr>
        <p:grpSpPr>
          <a:xfrm>
            <a:off x="539750" y="1869669"/>
            <a:ext cx="8064897" cy="1568777"/>
            <a:chOff x="719667" y="2492893"/>
            <a:chExt cx="10753196" cy="2091702"/>
          </a:xfrm>
        </p:grpSpPr>
        <p:grpSp>
          <p:nvGrpSpPr>
            <p:cNvPr id="4" name="Group 10"/>
            <p:cNvGrpSpPr/>
            <p:nvPr/>
          </p:nvGrpSpPr>
          <p:grpSpPr>
            <a:xfrm>
              <a:off x="4835860" y="2492896"/>
              <a:ext cx="1333317" cy="921423"/>
              <a:chOff x="3349757" y="1715147"/>
              <a:chExt cx="1381761" cy="954901"/>
            </a:xfrm>
          </p:grpSpPr>
          <p:sp>
            <p:nvSpPr>
              <p:cNvPr id="38" name="Freeform: Shape 107"/>
              <p:cNvSpPr/>
              <p:nvPr/>
            </p:nvSpPr>
            <p:spPr>
              <a:xfrm rot="5400000">
                <a:off x="3743955" y="1682486"/>
                <a:ext cx="593365" cy="1381760"/>
              </a:xfrm>
              <a:custGeom>
                <a:avLst/>
                <a:gdLst>
                  <a:gd name="connsiteX0" fmla="*/ 102399 w 511969"/>
                  <a:gd name="connsiteY0" fmla="*/ 1192214 h 1192214"/>
                  <a:gd name="connsiteX1" fmla="*/ 102562 w 511969"/>
                  <a:gd name="connsiteY1" fmla="*/ 1191908 h 1192214"/>
                  <a:gd name="connsiteX2" fmla="*/ 369017 w 511969"/>
                  <a:gd name="connsiteY2" fmla="*/ 861216 h 1192214"/>
                  <a:gd name="connsiteX3" fmla="*/ 235667 w 511969"/>
                  <a:gd name="connsiteY3" fmla="*/ 861216 h 1192214"/>
                  <a:gd name="connsiteX4" fmla="*/ 235667 w 511969"/>
                  <a:gd name="connsiteY4" fmla="*/ 432593 h 1192214"/>
                  <a:gd name="connsiteX5" fmla="*/ 234951 w 511969"/>
                  <a:gd name="connsiteY5" fmla="*/ 432593 h 1192214"/>
                  <a:gd name="connsiteX6" fmla="*/ 234951 w 511969"/>
                  <a:gd name="connsiteY6" fmla="*/ 389380 h 1192214"/>
                  <a:gd name="connsiteX7" fmla="*/ 166325 w 511969"/>
                  <a:gd name="connsiteY7" fmla="*/ 285848 h 1192214"/>
                  <a:gd name="connsiteX8" fmla="*/ 122594 w 511969"/>
                  <a:gd name="connsiteY8" fmla="*/ 277019 h 1192214"/>
                  <a:gd name="connsiteX9" fmla="*/ 265541 w 511969"/>
                  <a:gd name="connsiteY9" fmla="*/ 277019 h 1192214"/>
                  <a:gd name="connsiteX10" fmla="*/ 377903 w 511969"/>
                  <a:gd name="connsiteY10" fmla="*/ 389381 h 1192214"/>
                  <a:gd name="connsiteX11" fmla="*/ 377903 w 511969"/>
                  <a:gd name="connsiteY11" fmla="*/ 432594 h 1192214"/>
                  <a:gd name="connsiteX12" fmla="*/ 378619 w 511969"/>
                  <a:gd name="connsiteY12" fmla="*/ 432594 h 1192214"/>
                  <a:gd name="connsiteX13" fmla="*/ 378619 w 511969"/>
                  <a:gd name="connsiteY13" fmla="*/ 861217 h 1192214"/>
                  <a:gd name="connsiteX14" fmla="*/ 511969 w 511969"/>
                  <a:gd name="connsiteY14" fmla="*/ 861217 h 1192214"/>
                  <a:gd name="connsiteX15" fmla="*/ 245269 w 511969"/>
                  <a:gd name="connsiteY15" fmla="*/ 1192213 h 1192214"/>
                  <a:gd name="connsiteX16" fmla="*/ 245270 w 511969"/>
                  <a:gd name="connsiteY16" fmla="*/ 1192214 h 1192214"/>
                  <a:gd name="connsiteX17" fmla="*/ 0 w 511969"/>
                  <a:gd name="connsiteY17" fmla="*/ 277018 h 1192214"/>
                  <a:gd name="connsiteX18" fmla="*/ 0 w 511969"/>
                  <a:gd name="connsiteY18" fmla="*/ 0 h 1192214"/>
                  <a:gd name="connsiteX19" fmla="*/ 117476 w 511969"/>
                  <a:gd name="connsiteY19" fmla="*/ 0 h 1192214"/>
                  <a:gd name="connsiteX20" fmla="*/ 117476 w 511969"/>
                  <a:gd name="connsiteY20" fmla="*/ 277018 h 119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969" h="1192214">
                    <a:moveTo>
                      <a:pt x="102399" y="1192214"/>
                    </a:moveTo>
                    <a:lnTo>
                      <a:pt x="102562" y="1191908"/>
                    </a:lnTo>
                    <a:lnTo>
                      <a:pt x="369017" y="861216"/>
                    </a:lnTo>
                    <a:lnTo>
                      <a:pt x="235667" y="861216"/>
                    </a:lnTo>
                    <a:lnTo>
                      <a:pt x="235667" y="432593"/>
                    </a:lnTo>
                    <a:lnTo>
                      <a:pt x="234951" y="432593"/>
                    </a:lnTo>
                    <a:lnTo>
                      <a:pt x="234951" y="389380"/>
                    </a:lnTo>
                    <a:cubicBezTo>
                      <a:pt x="234951" y="342838"/>
                      <a:pt x="206654" y="302906"/>
                      <a:pt x="166325" y="285848"/>
                    </a:cubicBezTo>
                    <a:lnTo>
                      <a:pt x="122594" y="277019"/>
                    </a:lnTo>
                    <a:lnTo>
                      <a:pt x="265541" y="277019"/>
                    </a:lnTo>
                    <a:cubicBezTo>
                      <a:pt x="327597" y="277019"/>
                      <a:pt x="377903" y="327325"/>
                      <a:pt x="377903" y="389381"/>
                    </a:cubicBezTo>
                    <a:lnTo>
                      <a:pt x="377903" y="432594"/>
                    </a:lnTo>
                    <a:lnTo>
                      <a:pt x="378619" y="432594"/>
                    </a:lnTo>
                    <a:lnTo>
                      <a:pt x="378619" y="861217"/>
                    </a:lnTo>
                    <a:lnTo>
                      <a:pt x="511969" y="861217"/>
                    </a:lnTo>
                    <a:lnTo>
                      <a:pt x="245269" y="1192213"/>
                    </a:lnTo>
                    <a:lnTo>
                      <a:pt x="245270" y="1192214"/>
                    </a:lnTo>
                    <a:close/>
                    <a:moveTo>
                      <a:pt x="0" y="277018"/>
                    </a:moveTo>
                    <a:lnTo>
                      <a:pt x="0" y="0"/>
                    </a:lnTo>
                    <a:lnTo>
                      <a:pt x="117476" y="0"/>
                    </a:lnTo>
                    <a:lnTo>
                      <a:pt x="117476" y="27701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83"/>
              <p:cNvSpPr/>
              <p:nvPr/>
            </p:nvSpPr>
            <p:spPr>
              <a:xfrm rot="5400000">
                <a:off x="3646485" y="1418419"/>
                <a:ext cx="788304" cy="1381759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11"/>
            <p:cNvGrpSpPr/>
            <p:nvPr/>
          </p:nvGrpSpPr>
          <p:grpSpPr>
            <a:xfrm>
              <a:off x="6169176" y="2492893"/>
              <a:ext cx="1333319" cy="921424"/>
              <a:chOff x="4731516" y="1715147"/>
              <a:chExt cx="1381762" cy="954902"/>
            </a:xfrm>
          </p:grpSpPr>
          <p:sp>
            <p:nvSpPr>
              <p:cNvPr id="36" name="Freeform: Shape 108"/>
              <p:cNvSpPr/>
              <p:nvPr/>
            </p:nvSpPr>
            <p:spPr>
              <a:xfrm rot="16200000" flipH="1">
                <a:off x="5125715" y="1682487"/>
                <a:ext cx="593365" cy="1381760"/>
              </a:xfrm>
              <a:custGeom>
                <a:avLst/>
                <a:gdLst>
                  <a:gd name="connsiteX0" fmla="*/ 102399 w 511969"/>
                  <a:gd name="connsiteY0" fmla="*/ 1192214 h 1192214"/>
                  <a:gd name="connsiteX1" fmla="*/ 245270 w 511969"/>
                  <a:gd name="connsiteY1" fmla="*/ 1192214 h 1192214"/>
                  <a:gd name="connsiteX2" fmla="*/ 245269 w 511969"/>
                  <a:gd name="connsiteY2" fmla="*/ 1192213 h 1192214"/>
                  <a:gd name="connsiteX3" fmla="*/ 511969 w 511969"/>
                  <a:gd name="connsiteY3" fmla="*/ 861217 h 1192214"/>
                  <a:gd name="connsiteX4" fmla="*/ 378619 w 511969"/>
                  <a:gd name="connsiteY4" fmla="*/ 861217 h 1192214"/>
                  <a:gd name="connsiteX5" fmla="*/ 378619 w 511969"/>
                  <a:gd name="connsiteY5" fmla="*/ 432594 h 1192214"/>
                  <a:gd name="connsiteX6" fmla="*/ 377903 w 511969"/>
                  <a:gd name="connsiteY6" fmla="*/ 432594 h 1192214"/>
                  <a:gd name="connsiteX7" fmla="*/ 377903 w 511969"/>
                  <a:gd name="connsiteY7" fmla="*/ 389381 h 1192214"/>
                  <a:gd name="connsiteX8" fmla="*/ 265541 w 511969"/>
                  <a:gd name="connsiteY8" fmla="*/ 277019 h 1192214"/>
                  <a:gd name="connsiteX9" fmla="*/ 122594 w 511969"/>
                  <a:gd name="connsiteY9" fmla="*/ 277019 h 1192214"/>
                  <a:gd name="connsiteX10" fmla="*/ 166325 w 511969"/>
                  <a:gd name="connsiteY10" fmla="*/ 285848 h 1192214"/>
                  <a:gd name="connsiteX11" fmla="*/ 234951 w 511969"/>
                  <a:gd name="connsiteY11" fmla="*/ 389380 h 1192214"/>
                  <a:gd name="connsiteX12" fmla="*/ 234951 w 511969"/>
                  <a:gd name="connsiteY12" fmla="*/ 432593 h 1192214"/>
                  <a:gd name="connsiteX13" fmla="*/ 235667 w 511969"/>
                  <a:gd name="connsiteY13" fmla="*/ 432593 h 1192214"/>
                  <a:gd name="connsiteX14" fmla="*/ 235667 w 511969"/>
                  <a:gd name="connsiteY14" fmla="*/ 861216 h 1192214"/>
                  <a:gd name="connsiteX15" fmla="*/ 369017 w 511969"/>
                  <a:gd name="connsiteY15" fmla="*/ 861216 h 1192214"/>
                  <a:gd name="connsiteX16" fmla="*/ 102562 w 511969"/>
                  <a:gd name="connsiteY16" fmla="*/ 1191908 h 1192214"/>
                  <a:gd name="connsiteX17" fmla="*/ 0 w 511969"/>
                  <a:gd name="connsiteY17" fmla="*/ 0 h 1192214"/>
                  <a:gd name="connsiteX18" fmla="*/ 0 w 511969"/>
                  <a:gd name="connsiteY18" fmla="*/ 277018 h 1192214"/>
                  <a:gd name="connsiteX19" fmla="*/ 117476 w 511969"/>
                  <a:gd name="connsiteY19" fmla="*/ 277018 h 1192214"/>
                  <a:gd name="connsiteX20" fmla="*/ 117476 w 511969"/>
                  <a:gd name="connsiteY20" fmla="*/ 0 h 119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969" h="1192214">
                    <a:moveTo>
                      <a:pt x="102399" y="1192214"/>
                    </a:moveTo>
                    <a:lnTo>
                      <a:pt x="245270" y="1192214"/>
                    </a:lnTo>
                    <a:lnTo>
                      <a:pt x="245269" y="1192213"/>
                    </a:lnTo>
                    <a:lnTo>
                      <a:pt x="511969" y="861217"/>
                    </a:lnTo>
                    <a:lnTo>
                      <a:pt x="378619" y="861217"/>
                    </a:lnTo>
                    <a:lnTo>
                      <a:pt x="378619" y="432594"/>
                    </a:lnTo>
                    <a:lnTo>
                      <a:pt x="377903" y="432594"/>
                    </a:lnTo>
                    <a:lnTo>
                      <a:pt x="377903" y="389381"/>
                    </a:lnTo>
                    <a:cubicBezTo>
                      <a:pt x="377903" y="327325"/>
                      <a:pt x="327597" y="277019"/>
                      <a:pt x="265541" y="277019"/>
                    </a:cubicBezTo>
                    <a:lnTo>
                      <a:pt x="122594" y="277019"/>
                    </a:lnTo>
                    <a:lnTo>
                      <a:pt x="166325" y="285848"/>
                    </a:lnTo>
                    <a:cubicBezTo>
                      <a:pt x="206654" y="302906"/>
                      <a:pt x="234951" y="342838"/>
                      <a:pt x="234951" y="389380"/>
                    </a:cubicBezTo>
                    <a:lnTo>
                      <a:pt x="234951" y="432593"/>
                    </a:lnTo>
                    <a:lnTo>
                      <a:pt x="235667" y="432593"/>
                    </a:lnTo>
                    <a:lnTo>
                      <a:pt x="235667" y="861216"/>
                    </a:lnTo>
                    <a:lnTo>
                      <a:pt x="369017" y="861216"/>
                    </a:lnTo>
                    <a:lnTo>
                      <a:pt x="102562" y="1191908"/>
                    </a:lnTo>
                    <a:close/>
                    <a:moveTo>
                      <a:pt x="0" y="0"/>
                    </a:moveTo>
                    <a:lnTo>
                      <a:pt x="0" y="277018"/>
                    </a:lnTo>
                    <a:lnTo>
                      <a:pt x="117476" y="277018"/>
                    </a:lnTo>
                    <a:lnTo>
                      <a:pt x="11747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93"/>
              <p:cNvSpPr/>
              <p:nvPr/>
            </p:nvSpPr>
            <p:spPr>
              <a:xfrm rot="16200000" flipH="1">
                <a:off x="5028244" y="1418419"/>
                <a:ext cx="788304" cy="1381759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8"/>
            <p:cNvGrpSpPr/>
            <p:nvPr/>
          </p:nvGrpSpPr>
          <p:grpSpPr>
            <a:xfrm>
              <a:off x="4835859" y="3576804"/>
              <a:ext cx="1333683" cy="923114"/>
              <a:chOff x="3539330" y="2839965"/>
              <a:chExt cx="1192541" cy="825424"/>
            </a:xfrm>
          </p:grpSpPr>
          <p:sp>
            <p:nvSpPr>
              <p:cNvPr id="34" name="Freeform: Shape 97"/>
              <p:cNvSpPr/>
              <p:nvPr/>
            </p:nvSpPr>
            <p:spPr>
              <a:xfrm rot="16200000" flipV="1">
                <a:off x="3795353" y="2583942"/>
                <a:ext cx="680167" cy="1192213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14"/>
              <p:cNvSpPr/>
              <p:nvPr/>
            </p:nvSpPr>
            <p:spPr>
              <a:xfrm rot="16200000">
                <a:off x="3857159" y="2790676"/>
                <a:ext cx="559588" cy="1189837"/>
              </a:xfrm>
              <a:custGeom>
                <a:avLst/>
                <a:gdLst>
                  <a:gd name="connsiteX0" fmla="*/ 236481 w 559588"/>
                  <a:gd name="connsiteY0" fmla="*/ 607831 h 1189837"/>
                  <a:gd name="connsiteX1" fmla="*/ 211501 w 559588"/>
                  <a:gd name="connsiteY1" fmla="*/ 612875 h 1189837"/>
                  <a:gd name="connsiteX2" fmla="*/ 142876 w 559588"/>
                  <a:gd name="connsiteY2" fmla="*/ 716407 h 1189837"/>
                  <a:gd name="connsiteX3" fmla="*/ 142876 w 559588"/>
                  <a:gd name="connsiteY3" fmla="*/ 802833 h 1189837"/>
                  <a:gd name="connsiteX4" fmla="*/ 142877 w 559588"/>
                  <a:gd name="connsiteY4" fmla="*/ 802838 h 1189837"/>
                  <a:gd name="connsiteX5" fmla="*/ 142877 w 559588"/>
                  <a:gd name="connsiteY5" fmla="*/ 1189837 h 1189837"/>
                  <a:gd name="connsiteX6" fmla="*/ 0 w 559588"/>
                  <a:gd name="connsiteY6" fmla="*/ 1189837 h 1189837"/>
                  <a:gd name="connsiteX7" fmla="*/ 0 w 559588"/>
                  <a:gd name="connsiteY7" fmla="*/ 717356 h 1189837"/>
                  <a:gd name="connsiteX8" fmla="*/ 113304 w 559588"/>
                  <a:gd name="connsiteY8" fmla="*/ 604052 h 1189837"/>
                  <a:gd name="connsiteX9" fmla="*/ 217762 w 559588"/>
                  <a:gd name="connsiteY9" fmla="*/ 604052 h 1189837"/>
                  <a:gd name="connsiteX10" fmla="*/ 539393 w 559588"/>
                  <a:gd name="connsiteY10" fmla="*/ 915195 h 1189837"/>
                  <a:gd name="connsiteX11" fmla="*/ 454027 w 559588"/>
                  <a:gd name="connsiteY11" fmla="*/ 915195 h 1189837"/>
                  <a:gd name="connsiteX12" fmla="*/ 454027 w 559588"/>
                  <a:gd name="connsiteY12" fmla="*/ 915195 h 1189837"/>
                  <a:gd name="connsiteX13" fmla="*/ 539391 w 559588"/>
                  <a:gd name="connsiteY13" fmla="*/ 915195 h 1189837"/>
                  <a:gd name="connsiteX14" fmla="*/ 559588 w 559588"/>
                  <a:gd name="connsiteY14" fmla="*/ 0 h 1189837"/>
                  <a:gd name="connsiteX15" fmla="*/ 559425 w 559588"/>
                  <a:gd name="connsiteY15" fmla="*/ 306 h 1189837"/>
                  <a:gd name="connsiteX16" fmla="*/ 558007 w 559588"/>
                  <a:gd name="connsiteY16" fmla="*/ 2066 h 1189837"/>
                  <a:gd name="connsiteX17" fmla="*/ 556343 w 559588"/>
                  <a:gd name="connsiteY17" fmla="*/ 1 h 1189837"/>
                  <a:gd name="connsiteX18" fmla="*/ 289643 w 559588"/>
                  <a:gd name="connsiteY18" fmla="*/ 330997 h 1189837"/>
                  <a:gd name="connsiteX19" fmla="*/ 292971 w 559588"/>
                  <a:gd name="connsiteY19" fmla="*/ 330997 h 1189837"/>
                  <a:gd name="connsiteX20" fmla="*/ 292970 w 559588"/>
                  <a:gd name="connsiteY20" fmla="*/ 330998 h 1189837"/>
                  <a:gd name="connsiteX21" fmla="*/ 422993 w 559588"/>
                  <a:gd name="connsiteY21" fmla="*/ 330998 h 1189837"/>
                  <a:gd name="connsiteX22" fmla="*/ 422993 w 559588"/>
                  <a:gd name="connsiteY22" fmla="*/ 604045 h 1189837"/>
                  <a:gd name="connsiteX23" fmla="*/ 283368 w 559588"/>
                  <a:gd name="connsiteY23" fmla="*/ 604045 h 1189837"/>
                  <a:gd name="connsiteX24" fmla="*/ 283368 w 559588"/>
                  <a:gd name="connsiteY24" fmla="*/ 330997 h 1189837"/>
                  <a:gd name="connsiteX25" fmla="*/ 150018 w 559588"/>
                  <a:gd name="connsiteY25" fmla="*/ 330997 h 1189837"/>
                  <a:gd name="connsiteX26" fmla="*/ 416718 w 559588"/>
                  <a:gd name="connsiteY26" fmla="*/ 1 h 1189837"/>
                  <a:gd name="connsiteX27" fmla="*/ 416717 w 559588"/>
                  <a:gd name="connsiteY27" fmla="*/ 0 h 118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59588" h="1189837">
                    <a:moveTo>
                      <a:pt x="236481" y="607831"/>
                    </a:moveTo>
                    <a:lnTo>
                      <a:pt x="211501" y="612875"/>
                    </a:lnTo>
                    <a:cubicBezTo>
                      <a:pt x="171173" y="629932"/>
                      <a:pt x="142876" y="669865"/>
                      <a:pt x="142876" y="716407"/>
                    </a:cubicBezTo>
                    <a:lnTo>
                      <a:pt x="142876" y="802833"/>
                    </a:lnTo>
                    <a:lnTo>
                      <a:pt x="142877" y="802838"/>
                    </a:lnTo>
                    <a:lnTo>
                      <a:pt x="142877" y="1189837"/>
                    </a:lnTo>
                    <a:lnTo>
                      <a:pt x="0" y="1189837"/>
                    </a:lnTo>
                    <a:lnTo>
                      <a:pt x="0" y="717356"/>
                    </a:lnTo>
                    <a:cubicBezTo>
                      <a:pt x="0" y="654780"/>
                      <a:pt x="50728" y="604052"/>
                      <a:pt x="113304" y="604052"/>
                    </a:cubicBezTo>
                    <a:lnTo>
                      <a:pt x="217762" y="604052"/>
                    </a:lnTo>
                    <a:close/>
                    <a:moveTo>
                      <a:pt x="539393" y="915195"/>
                    </a:moveTo>
                    <a:lnTo>
                      <a:pt x="454027" y="915195"/>
                    </a:lnTo>
                    <a:lnTo>
                      <a:pt x="454027" y="915195"/>
                    </a:lnTo>
                    <a:lnTo>
                      <a:pt x="539391" y="915195"/>
                    </a:lnTo>
                    <a:close/>
                    <a:moveTo>
                      <a:pt x="559588" y="0"/>
                    </a:moveTo>
                    <a:lnTo>
                      <a:pt x="559425" y="306"/>
                    </a:lnTo>
                    <a:lnTo>
                      <a:pt x="558007" y="2066"/>
                    </a:lnTo>
                    <a:lnTo>
                      <a:pt x="556343" y="1"/>
                    </a:lnTo>
                    <a:lnTo>
                      <a:pt x="289643" y="330997"/>
                    </a:lnTo>
                    <a:lnTo>
                      <a:pt x="292971" y="330997"/>
                    </a:lnTo>
                    <a:lnTo>
                      <a:pt x="292970" y="330998"/>
                    </a:lnTo>
                    <a:lnTo>
                      <a:pt x="422993" y="330998"/>
                    </a:lnTo>
                    <a:lnTo>
                      <a:pt x="422993" y="604045"/>
                    </a:lnTo>
                    <a:lnTo>
                      <a:pt x="283368" y="604045"/>
                    </a:lnTo>
                    <a:lnTo>
                      <a:pt x="283368" y="330997"/>
                    </a:lnTo>
                    <a:lnTo>
                      <a:pt x="150018" y="330997"/>
                    </a:lnTo>
                    <a:lnTo>
                      <a:pt x="416718" y="1"/>
                    </a:lnTo>
                    <a:lnTo>
                      <a:pt x="416717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115"/>
            <p:cNvGrpSpPr/>
            <p:nvPr/>
          </p:nvGrpSpPr>
          <p:grpSpPr>
            <a:xfrm flipH="1">
              <a:off x="6169175" y="3576804"/>
              <a:ext cx="1333683" cy="923114"/>
              <a:chOff x="3539330" y="2839965"/>
              <a:chExt cx="1192541" cy="825424"/>
            </a:xfrm>
          </p:grpSpPr>
          <p:sp>
            <p:nvSpPr>
              <p:cNvPr id="32" name="Freeform: Shape 116"/>
              <p:cNvSpPr/>
              <p:nvPr/>
            </p:nvSpPr>
            <p:spPr>
              <a:xfrm rot="16200000" flipV="1">
                <a:off x="3795353" y="2583942"/>
                <a:ext cx="680167" cy="1192213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17"/>
              <p:cNvSpPr/>
              <p:nvPr/>
            </p:nvSpPr>
            <p:spPr>
              <a:xfrm rot="16200000">
                <a:off x="3857159" y="2790676"/>
                <a:ext cx="559588" cy="1189837"/>
              </a:xfrm>
              <a:custGeom>
                <a:avLst/>
                <a:gdLst>
                  <a:gd name="connsiteX0" fmla="*/ 236481 w 559588"/>
                  <a:gd name="connsiteY0" fmla="*/ 607831 h 1189837"/>
                  <a:gd name="connsiteX1" fmla="*/ 211501 w 559588"/>
                  <a:gd name="connsiteY1" fmla="*/ 612875 h 1189837"/>
                  <a:gd name="connsiteX2" fmla="*/ 142876 w 559588"/>
                  <a:gd name="connsiteY2" fmla="*/ 716407 h 1189837"/>
                  <a:gd name="connsiteX3" fmla="*/ 142876 w 559588"/>
                  <a:gd name="connsiteY3" fmla="*/ 802833 h 1189837"/>
                  <a:gd name="connsiteX4" fmla="*/ 142877 w 559588"/>
                  <a:gd name="connsiteY4" fmla="*/ 802838 h 1189837"/>
                  <a:gd name="connsiteX5" fmla="*/ 142877 w 559588"/>
                  <a:gd name="connsiteY5" fmla="*/ 1189837 h 1189837"/>
                  <a:gd name="connsiteX6" fmla="*/ 0 w 559588"/>
                  <a:gd name="connsiteY6" fmla="*/ 1189837 h 1189837"/>
                  <a:gd name="connsiteX7" fmla="*/ 0 w 559588"/>
                  <a:gd name="connsiteY7" fmla="*/ 717356 h 1189837"/>
                  <a:gd name="connsiteX8" fmla="*/ 113304 w 559588"/>
                  <a:gd name="connsiteY8" fmla="*/ 604052 h 1189837"/>
                  <a:gd name="connsiteX9" fmla="*/ 217762 w 559588"/>
                  <a:gd name="connsiteY9" fmla="*/ 604052 h 1189837"/>
                  <a:gd name="connsiteX10" fmla="*/ 539393 w 559588"/>
                  <a:gd name="connsiteY10" fmla="*/ 915195 h 1189837"/>
                  <a:gd name="connsiteX11" fmla="*/ 454027 w 559588"/>
                  <a:gd name="connsiteY11" fmla="*/ 915195 h 1189837"/>
                  <a:gd name="connsiteX12" fmla="*/ 454027 w 559588"/>
                  <a:gd name="connsiteY12" fmla="*/ 915195 h 1189837"/>
                  <a:gd name="connsiteX13" fmla="*/ 539391 w 559588"/>
                  <a:gd name="connsiteY13" fmla="*/ 915195 h 1189837"/>
                  <a:gd name="connsiteX14" fmla="*/ 559588 w 559588"/>
                  <a:gd name="connsiteY14" fmla="*/ 0 h 1189837"/>
                  <a:gd name="connsiteX15" fmla="*/ 559425 w 559588"/>
                  <a:gd name="connsiteY15" fmla="*/ 306 h 1189837"/>
                  <a:gd name="connsiteX16" fmla="*/ 558007 w 559588"/>
                  <a:gd name="connsiteY16" fmla="*/ 2066 h 1189837"/>
                  <a:gd name="connsiteX17" fmla="*/ 556343 w 559588"/>
                  <a:gd name="connsiteY17" fmla="*/ 1 h 1189837"/>
                  <a:gd name="connsiteX18" fmla="*/ 289643 w 559588"/>
                  <a:gd name="connsiteY18" fmla="*/ 330997 h 1189837"/>
                  <a:gd name="connsiteX19" fmla="*/ 292971 w 559588"/>
                  <a:gd name="connsiteY19" fmla="*/ 330997 h 1189837"/>
                  <a:gd name="connsiteX20" fmla="*/ 292970 w 559588"/>
                  <a:gd name="connsiteY20" fmla="*/ 330998 h 1189837"/>
                  <a:gd name="connsiteX21" fmla="*/ 422993 w 559588"/>
                  <a:gd name="connsiteY21" fmla="*/ 330998 h 1189837"/>
                  <a:gd name="connsiteX22" fmla="*/ 422993 w 559588"/>
                  <a:gd name="connsiteY22" fmla="*/ 604045 h 1189837"/>
                  <a:gd name="connsiteX23" fmla="*/ 283368 w 559588"/>
                  <a:gd name="connsiteY23" fmla="*/ 604045 h 1189837"/>
                  <a:gd name="connsiteX24" fmla="*/ 283368 w 559588"/>
                  <a:gd name="connsiteY24" fmla="*/ 330997 h 1189837"/>
                  <a:gd name="connsiteX25" fmla="*/ 150018 w 559588"/>
                  <a:gd name="connsiteY25" fmla="*/ 330997 h 1189837"/>
                  <a:gd name="connsiteX26" fmla="*/ 416718 w 559588"/>
                  <a:gd name="connsiteY26" fmla="*/ 1 h 1189837"/>
                  <a:gd name="connsiteX27" fmla="*/ 416717 w 559588"/>
                  <a:gd name="connsiteY27" fmla="*/ 0 h 118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59588" h="1189837">
                    <a:moveTo>
                      <a:pt x="236481" y="607831"/>
                    </a:moveTo>
                    <a:lnTo>
                      <a:pt x="211501" y="612875"/>
                    </a:lnTo>
                    <a:cubicBezTo>
                      <a:pt x="171173" y="629932"/>
                      <a:pt x="142876" y="669865"/>
                      <a:pt x="142876" y="716407"/>
                    </a:cubicBezTo>
                    <a:lnTo>
                      <a:pt x="142876" y="802833"/>
                    </a:lnTo>
                    <a:lnTo>
                      <a:pt x="142877" y="802838"/>
                    </a:lnTo>
                    <a:lnTo>
                      <a:pt x="142877" y="1189837"/>
                    </a:lnTo>
                    <a:lnTo>
                      <a:pt x="0" y="1189837"/>
                    </a:lnTo>
                    <a:lnTo>
                      <a:pt x="0" y="717356"/>
                    </a:lnTo>
                    <a:cubicBezTo>
                      <a:pt x="0" y="654780"/>
                      <a:pt x="50728" y="604052"/>
                      <a:pt x="113304" y="604052"/>
                    </a:cubicBezTo>
                    <a:lnTo>
                      <a:pt x="217762" y="604052"/>
                    </a:lnTo>
                    <a:close/>
                    <a:moveTo>
                      <a:pt x="539393" y="915195"/>
                    </a:moveTo>
                    <a:lnTo>
                      <a:pt x="454027" y="915195"/>
                    </a:lnTo>
                    <a:lnTo>
                      <a:pt x="454027" y="915195"/>
                    </a:lnTo>
                    <a:lnTo>
                      <a:pt x="539391" y="915195"/>
                    </a:lnTo>
                    <a:close/>
                    <a:moveTo>
                      <a:pt x="559588" y="0"/>
                    </a:moveTo>
                    <a:lnTo>
                      <a:pt x="559425" y="306"/>
                    </a:lnTo>
                    <a:lnTo>
                      <a:pt x="558007" y="2066"/>
                    </a:lnTo>
                    <a:lnTo>
                      <a:pt x="556343" y="1"/>
                    </a:lnTo>
                    <a:lnTo>
                      <a:pt x="289643" y="330997"/>
                    </a:lnTo>
                    <a:lnTo>
                      <a:pt x="292971" y="330997"/>
                    </a:lnTo>
                    <a:lnTo>
                      <a:pt x="292970" y="330998"/>
                    </a:lnTo>
                    <a:lnTo>
                      <a:pt x="422993" y="330998"/>
                    </a:lnTo>
                    <a:lnTo>
                      <a:pt x="422993" y="604045"/>
                    </a:lnTo>
                    <a:lnTo>
                      <a:pt x="283368" y="604045"/>
                    </a:lnTo>
                    <a:lnTo>
                      <a:pt x="283368" y="330997"/>
                    </a:lnTo>
                    <a:lnTo>
                      <a:pt x="150018" y="330997"/>
                    </a:lnTo>
                    <a:lnTo>
                      <a:pt x="416718" y="1"/>
                    </a:lnTo>
                    <a:lnTo>
                      <a:pt x="416717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Oval 119"/>
            <p:cNvSpPr/>
            <p:nvPr/>
          </p:nvSpPr>
          <p:spPr>
            <a:xfrm>
              <a:off x="4132527" y="3831266"/>
              <a:ext cx="594355" cy="594355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22"/>
            <p:cNvSpPr>
              <a:spLocks/>
            </p:cNvSpPr>
            <p:nvPr/>
          </p:nvSpPr>
          <p:spPr bwMode="auto">
            <a:xfrm>
              <a:off x="4293179" y="4034781"/>
              <a:ext cx="273051" cy="187325"/>
            </a:xfrm>
            <a:custGeom>
              <a:avLst/>
              <a:gdLst/>
              <a:ahLst/>
              <a:cxnLst>
                <a:cxn ang="0">
                  <a:pos x="78" y="45"/>
                </a:cxn>
                <a:cxn ang="0">
                  <a:pos x="110" y="69"/>
                </a:cxn>
                <a:cxn ang="0">
                  <a:pos x="111" y="72"/>
                </a:cxn>
                <a:cxn ang="0">
                  <a:pos x="108" y="73"/>
                </a:cxn>
                <a:cxn ang="0">
                  <a:pos x="73" y="49"/>
                </a:cxn>
                <a:cxn ang="0">
                  <a:pos x="72" y="49"/>
                </a:cxn>
                <a:cxn ang="0">
                  <a:pos x="62" y="57"/>
                </a:cxn>
                <a:cxn ang="0">
                  <a:pos x="59" y="58"/>
                </a:cxn>
                <a:cxn ang="0">
                  <a:pos x="57" y="57"/>
                </a:cxn>
                <a:cxn ang="0">
                  <a:pos x="47" y="49"/>
                </a:cxn>
                <a:cxn ang="0">
                  <a:pos x="46" y="49"/>
                </a:cxn>
                <a:cxn ang="0">
                  <a:pos x="11" y="73"/>
                </a:cxn>
                <a:cxn ang="0">
                  <a:pos x="8" y="72"/>
                </a:cxn>
                <a:cxn ang="0">
                  <a:pos x="8" y="69"/>
                </a:cxn>
                <a:cxn ang="0">
                  <a:pos x="41" y="45"/>
                </a:cxn>
                <a:cxn ang="0">
                  <a:pos x="41" y="44"/>
                </a:cxn>
                <a:cxn ang="0">
                  <a:pos x="8" y="14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9"/>
                </a:cxn>
                <a:cxn ang="0">
                  <a:pos x="58" y="51"/>
                </a:cxn>
                <a:cxn ang="0">
                  <a:pos x="59" y="51"/>
                </a:cxn>
                <a:cxn ang="0">
                  <a:pos x="61" y="51"/>
                </a:cxn>
                <a:cxn ang="0">
                  <a:pos x="108" y="9"/>
                </a:cxn>
                <a:cxn ang="0">
                  <a:pos x="110" y="8"/>
                </a:cxn>
                <a:cxn ang="0">
                  <a:pos x="112" y="10"/>
                </a:cxn>
                <a:cxn ang="0">
                  <a:pos x="111" y="14"/>
                </a:cxn>
                <a:cxn ang="0">
                  <a:pos x="78" y="44"/>
                </a:cxn>
                <a:cxn ang="0">
                  <a:pos x="78" y="45"/>
                </a:cxn>
                <a:cxn ang="0">
                  <a:pos x="11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5" y="82"/>
                </a:cxn>
                <a:cxn ang="0">
                  <a:pos x="114" y="82"/>
                </a:cxn>
                <a:cxn ang="0">
                  <a:pos x="119" y="77"/>
                </a:cxn>
                <a:cxn ang="0">
                  <a:pos x="119" y="5"/>
                </a:cxn>
                <a:cxn ang="0">
                  <a:pos x="114" y="0"/>
                </a:cxn>
              </a:cxnLst>
              <a:rect l="0" t="0" r="r" b="b"/>
              <a:pathLst>
                <a:path w="119" h="82">
                  <a:moveTo>
                    <a:pt x="78" y="45"/>
                  </a:moveTo>
                  <a:cubicBezTo>
                    <a:pt x="87" y="51"/>
                    <a:pt x="110" y="69"/>
                    <a:pt x="110" y="69"/>
                  </a:cubicBezTo>
                  <a:cubicBezTo>
                    <a:pt x="111" y="70"/>
                    <a:pt x="111" y="71"/>
                    <a:pt x="111" y="72"/>
                  </a:cubicBezTo>
                  <a:cubicBezTo>
                    <a:pt x="110" y="73"/>
                    <a:pt x="109" y="74"/>
                    <a:pt x="108" y="73"/>
                  </a:cubicBezTo>
                  <a:cubicBezTo>
                    <a:pt x="108" y="73"/>
                    <a:pt x="83" y="55"/>
                    <a:pt x="73" y="49"/>
                  </a:cubicBezTo>
                  <a:cubicBezTo>
                    <a:pt x="73" y="48"/>
                    <a:pt x="72" y="49"/>
                    <a:pt x="72" y="49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8"/>
                    <a:pt x="60" y="58"/>
                    <a:pt x="59" y="58"/>
                  </a:cubicBezTo>
                  <a:cubicBezTo>
                    <a:pt x="59" y="58"/>
                    <a:pt x="58" y="58"/>
                    <a:pt x="57" y="5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6" y="48"/>
                    <a:pt x="46" y="49"/>
                  </a:cubicBezTo>
                  <a:cubicBezTo>
                    <a:pt x="36" y="55"/>
                    <a:pt x="11" y="73"/>
                    <a:pt x="11" y="73"/>
                  </a:cubicBezTo>
                  <a:cubicBezTo>
                    <a:pt x="10" y="74"/>
                    <a:pt x="8" y="73"/>
                    <a:pt x="8" y="72"/>
                  </a:cubicBezTo>
                  <a:cubicBezTo>
                    <a:pt x="7" y="71"/>
                    <a:pt x="7" y="70"/>
                    <a:pt x="8" y="69"/>
                  </a:cubicBezTo>
                  <a:cubicBezTo>
                    <a:pt x="8" y="69"/>
                    <a:pt x="32" y="51"/>
                    <a:pt x="41" y="45"/>
                  </a:cubicBezTo>
                  <a:cubicBezTo>
                    <a:pt x="42" y="44"/>
                    <a:pt x="41" y="44"/>
                    <a:pt x="41" y="4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3"/>
                    <a:pt x="6" y="11"/>
                    <a:pt x="7" y="10"/>
                  </a:cubicBezTo>
                  <a:cubicBezTo>
                    <a:pt x="7" y="9"/>
                    <a:pt x="8" y="8"/>
                    <a:pt x="9" y="8"/>
                  </a:cubicBezTo>
                  <a:cubicBezTo>
                    <a:pt x="10" y="8"/>
                    <a:pt x="10" y="9"/>
                    <a:pt x="11" y="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0" y="51"/>
                    <a:pt x="61" y="5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9" y="9"/>
                    <a:pt x="109" y="8"/>
                    <a:pt x="110" y="8"/>
                  </a:cubicBezTo>
                  <a:cubicBezTo>
                    <a:pt x="111" y="8"/>
                    <a:pt x="112" y="9"/>
                    <a:pt x="112" y="10"/>
                  </a:cubicBezTo>
                  <a:cubicBezTo>
                    <a:pt x="113" y="11"/>
                    <a:pt x="112" y="13"/>
                    <a:pt x="111" y="1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7" y="44"/>
                    <a:pt x="78" y="45"/>
                  </a:cubicBezTo>
                  <a:moveTo>
                    <a:pt x="1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2" y="82"/>
                    <a:pt x="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7" y="82"/>
                    <a:pt x="119" y="80"/>
                    <a:pt x="119" y="77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3"/>
                    <a:pt x="117" y="0"/>
                    <a:pt x="114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18"/>
            <p:cNvSpPr/>
            <p:nvPr/>
          </p:nvSpPr>
          <p:spPr>
            <a:xfrm>
              <a:off x="7602183" y="2721719"/>
              <a:ext cx="594355" cy="594355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23"/>
            <p:cNvGrpSpPr/>
            <p:nvPr/>
          </p:nvGrpSpPr>
          <p:grpSpPr>
            <a:xfrm>
              <a:off x="7756469" y="2883959"/>
              <a:ext cx="285750" cy="269875"/>
              <a:chOff x="5530851" y="1866899"/>
              <a:chExt cx="285750" cy="269875"/>
            </a:xfrm>
            <a:solidFill>
              <a:schemeClr val="bg1"/>
            </a:solidFill>
          </p:grpSpPr>
          <p:sp>
            <p:nvSpPr>
              <p:cNvPr id="30" name="Oval 124"/>
              <p:cNvSpPr>
                <a:spLocks/>
              </p:cNvSpPr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5"/>
              <p:cNvSpPr>
                <a:spLocks/>
              </p:cNvSpPr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Oval 121"/>
            <p:cNvSpPr/>
            <p:nvPr/>
          </p:nvSpPr>
          <p:spPr>
            <a:xfrm>
              <a:off x="7615678" y="3831266"/>
              <a:ext cx="594355" cy="594355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126"/>
            <p:cNvGrpSpPr/>
            <p:nvPr/>
          </p:nvGrpSpPr>
          <p:grpSpPr>
            <a:xfrm>
              <a:off x="7776330" y="3988743"/>
              <a:ext cx="273051" cy="279400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28" name="Freeform: Shape 127"/>
              <p:cNvSpPr>
                <a:spLocks/>
              </p:cNvSpPr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28"/>
              <p:cNvSpPr>
                <a:spLocks/>
              </p:cNvSpPr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Oval 120"/>
            <p:cNvSpPr/>
            <p:nvPr/>
          </p:nvSpPr>
          <p:spPr>
            <a:xfrm>
              <a:off x="4145641" y="2721719"/>
              <a:ext cx="594355" cy="594355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29"/>
            <p:cNvSpPr>
              <a:spLocks/>
            </p:cNvSpPr>
            <p:nvPr/>
          </p:nvSpPr>
          <p:spPr bwMode="auto">
            <a:xfrm>
              <a:off x="4307089" y="2885546"/>
              <a:ext cx="271463" cy="266700"/>
            </a:xfrm>
            <a:custGeom>
              <a:avLst/>
              <a:gdLst/>
              <a:ahLst/>
              <a:cxnLst>
                <a:cxn ang="0">
                  <a:pos x="107" y="50"/>
                </a:cxn>
                <a:cxn ang="0">
                  <a:pos x="59" y="6"/>
                </a:cxn>
                <a:cxn ang="0">
                  <a:pos x="12" y="50"/>
                </a:cxn>
                <a:cxn ang="0">
                  <a:pos x="16" y="50"/>
                </a:cxn>
                <a:cxn ang="0">
                  <a:pos x="25" y="26"/>
                </a:cxn>
                <a:cxn ang="0">
                  <a:pos x="59" y="11"/>
                </a:cxn>
                <a:cxn ang="0">
                  <a:pos x="93" y="26"/>
                </a:cxn>
                <a:cxn ang="0">
                  <a:pos x="103" y="50"/>
                </a:cxn>
                <a:cxn ang="0">
                  <a:pos x="107" y="50"/>
                </a:cxn>
                <a:cxn ang="0">
                  <a:pos x="96" y="64"/>
                </a:cxn>
                <a:cxn ang="0">
                  <a:pos x="96" y="56"/>
                </a:cxn>
                <a:cxn ang="0">
                  <a:pos x="72" y="47"/>
                </a:cxn>
                <a:cxn ang="0">
                  <a:pos x="75" y="54"/>
                </a:cxn>
                <a:cxn ang="0">
                  <a:pos x="46" y="38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22" y="59"/>
                </a:cxn>
                <a:cxn ang="0">
                  <a:pos x="22" y="64"/>
                </a:cxn>
                <a:cxn ang="0">
                  <a:pos x="25" y="79"/>
                </a:cxn>
                <a:cxn ang="0">
                  <a:pos x="49" y="89"/>
                </a:cxn>
                <a:cxn ang="0">
                  <a:pos x="58" y="84"/>
                </a:cxn>
                <a:cxn ang="0">
                  <a:pos x="68" y="92"/>
                </a:cxn>
                <a:cxn ang="0">
                  <a:pos x="58" y="99"/>
                </a:cxn>
                <a:cxn ang="0">
                  <a:pos x="49" y="94"/>
                </a:cxn>
                <a:cxn ang="0">
                  <a:pos x="30" y="90"/>
                </a:cxn>
                <a:cxn ang="0">
                  <a:pos x="59" y="109"/>
                </a:cxn>
                <a:cxn ang="0">
                  <a:pos x="96" y="64"/>
                </a:cxn>
                <a:cxn ang="0">
                  <a:pos x="119" y="60"/>
                </a:cxn>
                <a:cxn ang="0">
                  <a:pos x="119" y="72"/>
                </a:cxn>
                <a:cxn ang="0">
                  <a:pos x="108" y="82"/>
                </a:cxn>
                <a:cxn ang="0">
                  <a:pos x="100" y="82"/>
                </a:cxn>
                <a:cxn ang="0">
                  <a:pos x="59" y="116"/>
                </a:cxn>
                <a:cxn ang="0">
                  <a:pos x="18" y="82"/>
                </a:cxn>
                <a:cxn ang="0">
                  <a:pos x="10" y="82"/>
                </a:cxn>
                <a:cxn ang="0">
                  <a:pos x="0" y="72"/>
                </a:cxn>
                <a:cxn ang="0">
                  <a:pos x="0" y="60"/>
                </a:cxn>
                <a:cxn ang="0">
                  <a:pos x="5" y="51"/>
                </a:cxn>
                <a:cxn ang="0">
                  <a:pos x="20" y="13"/>
                </a:cxn>
                <a:cxn ang="0">
                  <a:pos x="59" y="0"/>
                </a:cxn>
                <a:cxn ang="0">
                  <a:pos x="99" y="13"/>
                </a:cxn>
                <a:cxn ang="0">
                  <a:pos x="113" y="51"/>
                </a:cxn>
                <a:cxn ang="0">
                  <a:pos x="119" y="60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75" y="70"/>
                </a:cxn>
                <a:cxn ang="0">
                  <a:pos x="81" y="64"/>
                </a:cxn>
                <a:cxn ang="0">
                  <a:pos x="75" y="58"/>
                </a:cxn>
                <a:cxn ang="0">
                  <a:pos x="50" y="64"/>
                </a:cxn>
                <a:cxn ang="0">
                  <a:pos x="44" y="70"/>
                </a:cxn>
                <a:cxn ang="0">
                  <a:pos x="38" y="64"/>
                </a:cxn>
                <a:cxn ang="0">
                  <a:pos x="44" y="58"/>
                </a:cxn>
                <a:cxn ang="0">
                  <a:pos x="50" y="64"/>
                </a:cxn>
              </a:cxnLst>
              <a:rect l="0" t="0" r="r" b="b"/>
              <a:pathLst>
                <a:path w="119" h="116">
                  <a:moveTo>
                    <a:pt x="107" y="50"/>
                  </a:moveTo>
                  <a:cubicBezTo>
                    <a:pt x="106" y="21"/>
                    <a:pt x="90" y="6"/>
                    <a:pt x="59" y="6"/>
                  </a:cubicBezTo>
                  <a:cubicBezTo>
                    <a:pt x="29" y="6"/>
                    <a:pt x="12" y="21"/>
                    <a:pt x="1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0"/>
                    <a:pt x="20" y="32"/>
                    <a:pt x="25" y="26"/>
                  </a:cubicBezTo>
                  <a:cubicBezTo>
                    <a:pt x="33" y="16"/>
                    <a:pt x="44" y="11"/>
                    <a:pt x="59" y="11"/>
                  </a:cubicBezTo>
                  <a:cubicBezTo>
                    <a:pt x="74" y="11"/>
                    <a:pt x="86" y="16"/>
                    <a:pt x="93" y="26"/>
                  </a:cubicBezTo>
                  <a:cubicBezTo>
                    <a:pt x="98" y="32"/>
                    <a:pt x="101" y="40"/>
                    <a:pt x="103" y="50"/>
                  </a:cubicBezTo>
                  <a:lnTo>
                    <a:pt x="107" y="50"/>
                  </a:lnTo>
                  <a:close/>
                  <a:moveTo>
                    <a:pt x="96" y="64"/>
                  </a:moveTo>
                  <a:cubicBezTo>
                    <a:pt x="96" y="61"/>
                    <a:pt x="96" y="59"/>
                    <a:pt x="96" y="56"/>
                  </a:cubicBezTo>
                  <a:cubicBezTo>
                    <a:pt x="91" y="52"/>
                    <a:pt x="83" y="49"/>
                    <a:pt x="72" y="47"/>
                  </a:cubicBezTo>
                  <a:cubicBezTo>
                    <a:pt x="73" y="49"/>
                    <a:pt x="75" y="51"/>
                    <a:pt x="75" y="54"/>
                  </a:cubicBezTo>
                  <a:cubicBezTo>
                    <a:pt x="69" y="49"/>
                    <a:pt x="56" y="50"/>
                    <a:pt x="46" y="38"/>
                  </a:cubicBezTo>
                  <a:cubicBezTo>
                    <a:pt x="46" y="38"/>
                    <a:pt x="45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4"/>
                    <a:pt x="42" y="33"/>
                    <a:pt x="42" y="34"/>
                  </a:cubicBezTo>
                  <a:cubicBezTo>
                    <a:pt x="42" y="47"/>
                    <a:pt x="33" y="58"/>
                    <a:pt x="22" y="59"/>
                  </a:cubicBezTo>
                  <a:cubicBezTo>
                    <a:pt x="22" y="61"/>
                    <a:pt x="22" y="62"/>
                    <a:pt x="22" y="64"/>
                  </a:cubicBezTo>
                  <a:cubicBezTo>
                    <a:pt x="22" y="69"/>
                    <a:pt x="23" y="75"/>
                    <a:pt x="25" y="79"/>
                  </a:cubicBezTo>
                  <a:cubicBezTo>
                    <a:pt x="31" y="86"/>
                    <a:pt x="40" y="88"/>
                    <a:pt x="49" y="89"/>
                  </a:cubicBezTo>
                  <a:cubicBezTo>
                    <a:pt x="50" y="86"/>
                    <a:pt x="54" y="84"/>
                    <a:pt x="58" y="84"/>
                  </a:cubicBezTo>
                  <a:cubicBezTo>
                    <a:pt x="64" y="84"/>
                    <a:pt x="68" y="88"/>
                    <a:pt x="68" y="92"/>
                  </a:cubicBezTo>
                  <a:cubicBezTo>
                    <a:pt x="68" y="96"/>
                    <a:pt x="64" y="99"/>
                    <a:pt x="58" y="99"/>
                  </a:cubicBezTo>
                  <a:cubicBezTo>
                    <a:pt x="54" y="99"/>
                    <a:pt x="50" y="97"/>
                    <a:pt x="49" y="94"/>
                  </a:cubicBezTo>
                  <a:cubicBezTo>
                    <a:pt x="43" y="94"/>
                    <a:pt x="36" y="93"/>
                    <a:pt x="30" y="90"/>
                  </a:cubicBezTo>
                  <a:cubicBezTo>
                    <a:pt x="38" y="102"/>
                    <a:pt x="51" y="109"/>
                    <a:pt x="59" y="109"/>
                  </a:cubicBezTo>
                  <a:cubicBezTo>
                    <a:pt x="72" y="109"/>
                    <a:pt x="96" y="93"/>
                    <a:pt x="96" y="64"/>
                  </a:cubicBezTo>
                  <a:moveTo>
                    <a:pt x="119" y="60"/>
                  </a:moveTo>
                  <a:cubicBezTo>
                    <a:pt x="119" y="72"/>
                    <a:pt x="119" y="72"/>
                    <a:pt x="119" y="72"/>
                  </a:cubicBezTo>
                  <a:cubicBezTo>
                    <a:pt x="119" y="78"/>
                    <a:pt x="114" y="82"/>
                    <a:pt x="108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3" y="103"/>
                    <a:pt x="73" y="116"/>
                    <a:pt x="59" y="116"/>
                  </a:cubicBezTo>
                  <a:cubicBezTo>
                    <a:pt x="45" y="116"/>
                    <a:pt x="26" y="103"/>
                    <a:pt x="18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5" y="82"/>
                    <a:pt x="0" y="78"/>
                    <a:pt x="0" y="7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2" y="53"/>
                    <a:pt x="5" y="51"/>
                  </a:cubicBezTo>
                  <a:cubicBezTo>
                    <a:pt x="6" y="35"/>
                    <a:pt x="10" y="22"/>
                    <a:pt x="20" y="13"/>
                  </a:cubicBezTo>
                  <a:cubicBezTo>
                    <a:pt x="29" y="4"/>
                    <a:pt x="42" y="0"/>
                    <a:pt x="59" y="0"/>
                  </a:cubicBezTo>
                  <a:cubicBezTo>
                    <a:pt x="76" y="0"/>
                    <a:pt x="89" y="4"/>
                    <a:pt x="99" y="13"/>
                  </a:cubicBezTo>
                  <a:cubicBezTo>
                    <a:pt x="108" y="22"/>
                    <a:pt x="113" y="35"/>
                    <a:pt x="113" y="51"/>
                  </a:cubicBezTo>
                  <a:cubicBezTo>
                    <a:pt x="116" y="53"/>
                    <a:pt x="119" y="56"/>
                    <a:pt x="119" y="60"/>
                  </a:cubicBezTo>
                  <a:moveTo>
                    <a:pt x="75" y="58"/>
                  </a:moveTo>
                  <a:cubicBezTo>
                    <a:pt x="71" y="58"/>
                    <a:pt x="69" y="60"/>
                    <a:pt x="69" y="64"/>
                  </a:cubicBezTo>
                  <a:cubicBezTo>
                    <a:pt x="69" y="67"/>
                    <a:pt x="71" y="70"/>
                    <a:pt x="75" y="70"/>
                  </a:cubicBezTo>
                  <a:cubicBezTo>
                    <a:pt x="78" y="70"/>
                    <a:pt x="81" y="67"/>
                    <a:pt x="81" y="64"/>
                  </a:cubicBezTo>
                  <a:cubicBezTo>
                    <a:pt x="81" y="60"/>
                    <a:pt x="78" y="58"/>
                    <a:pt x="75" y="58"/>
                  </a:cubicBezTo>
                  <a:moveTo>
                    <a:pt x="50" y="64"/>
                  </a:moveTo>
                  <a:cubicBezTo>
                    <a:pt x="50" y="67"/>
                    <a:pt x="47" y="70"/>
                    <a:pt x="44" y="70"/>
                  </a:cubicBezTo>
                  <a:cubicBezTo>
                    <a:pt x="40" y="70"/>
                    <a:pt x="38" y="67"/>
                    <a:pt x="38" y="64"/>
                  </a:cubicBezTo>
                  <a:cubicBezTo>
                    <a:pt x="38" y="60"/>
                    <a:pt x="40" y="58"/>
                    <a:pt x="44" y="58"/>
                  </a:cubicBezTo>
                  <a:cubicBezTo>
                    <a:pt x="47" y="58"/>
                    <a:pt x="50" y="60"/>
                    <a:pt x="50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8370685" y="3672292"/>
              <a:ext cx="3102178" cy="912303"/>
              <a:chOff x="8370685" y="3681028"/>
              <a:chExt cx="3102178" cy="912303"/>
            </a:xfrm>
          </p:grpSpPr>
          <p:sp>
            <p:nvSpPr>
              <p:cNvPr id="26" name="TextBox 34"/>
              <p:cNvSpPr txBox="1">
                <a:spLocks/>
              </p:cNvSpPr>
              <p:nvPr/>
            </p:nvSpPr>
            <p:spPr bwMode="auto">
              <a:xfrm>
                <a:off x="8370685" y="3681028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 anchor="ctr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7" name="TextBox 35"/>
              <p:cNvSpPr txBox="1">
                <a:spLocks/>
              </p:cNvSpPr>
              <p:nvPr/>
            </p:nvSpPr>
            <p:spPr bwMode="auto">
              <a:xfrm>
                <a:off x="8370685" y="3990986"/>
                <a:ext cx="3102178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7" name="Group 4"/>
            <p:cNvGrpSpPr/>
            <p:nvPr/>
          </p:nvGrpSpPr>
          <p:grpSpPr>
            <a:xfrm>
              <a:off x="8370685" y="2562745"/>
              <a:ext cx="3102178" cy="912303"/>
              <a:chOff x="8370685" y="2733001"/>
              <a:chExt cx="3102178" cy="912303"/>
            </a:xfrm>
          </p:grpSpPr>
          <p:sp>
            <p:nvSpPr>
              <p:cNvPr id="24" name="TextBox 37"/>
              <p:cNvSpPr txBox="1">
                <a:spLocks/>
              </p:cNvSpPr>
              <p:nvPr/>
            </p:nvSpPr>
            <p:spPr bwMode="auto">
              <a:xfrm>
                <a:off x="8370685" y="2733001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 anchor="ctr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5" name="TextBox 38"/>
              <p:cNvSpPr txBox="1">
                <a:spLocks/>
              </p:cNvSpPr>
              <p:nvPr/>
            </p:nvSpPr>
            <p:spPr bwMode="auto">
              <a:xfrm>
                <a:off x="8370685" y="3042959"/>
                <a:ext cx="3102178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8" name="Group 3"/>
            <p:cNvGrpSpPr/>
            <p:nvPr/>
          </p:nvGrpSpPr>
          <p:grpSpPr>
            <a:xfrm>
              <a:off x="719667" y="3672292"/>
              <a:ext cx="3102178" cy="912303"/>
              <a:chOff x="719667" y="3681028"/>
              <a:chExt cx="3102178" cy="912303"/>
            </a:xfrm>
          </p:grpSpPr>
          <p:sp>
            <p:nvSpPr>
              <p:cNvPr id="22" name="TextBox 40"/>
              <p:cNvSpPr txBox="1">
                <a:spLocks/>
              </p:cNvSpPr>
              <p:nvPr/>
            </p:nvSpPr>
            <p:spPr bwMode="auto">
              <a:xfrm>
                <a:off x="2562868" y="3681028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 anchor="ctr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3" name="TextBox 41"/>
              <p:cNvSpPr txBox="1">
                <a:spLocks/>
              </p:cNvSpPr>
              <p:nvPr/>
            </p:nvSpPr>
            <p:spPr bwMode="auto">
              <a:xfrm>
                <a:off x="719667" y="3990986"/>
                <a:ext cx="3102178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9" name="Group 2"/>
            <p:cNvGrpSpPr/>
            <p:nvPr/>
          </p:nvGrpSpPr>
          <p:grpSpPr>
            <a:xfrm>
              <a:off x="719667" y="2562745"/>
              <a:ext cx="3102178" cy="912303"/>
              <a:chOff x="719667" y="2733001"/>
              <a:chExt cx="3102178" cy="912303"/>
            </a:xfrm>
          </p:grpSpPr>
          <p:sp>
            <p:nvSpPr>
              <p:cNvPr id="20" name="TextBox 43"/>
              <p:cNvSpPr txBox="1">
                <a:spLocks/>
              </p:cNvSpPr>
              <p:nvPr/>
            </p:nvSpPr>
            <p:spPr bwMode="auto">
              <a:xfrm>
                <a:off x="2562868" y="2733001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 anchor="ctr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1" name="TextBox 44"/>
              <p:cNvSpPr txBox="1">
                <a:spLocks/>
              </p:cNvSpPr>
              <p:nvPr/>
            </p:nvSpPr>
            <p:spPr bwMode="auto">
              <a:xfrm>
                <a:off x="719667" y="3042959"/>
                <a:ext cx="3102178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sp>
        <p:nvSpPr>
          <p:cNvPr id="40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2FE8D9C8-D933-4EAA-B8A4-C706A5B05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2FA00AB7-9CAC-4D48-9B34-62335A522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36685" y="789552"/>
            <a:ext cx="5241977" cy="1390204"/>
            <a:chOff x="1996569" y="737209"/>
            <a:chExt cx="6989302" cy="1853605"/>
          </a:xfrm>
        </p:grpSpPr>
        <p:sp>
          <p:nvSpPr>
            <p:cNvPr id="16" name="矩形 15"/>
            <p:cNvSpPr>
              <a:spLocks/>
            </p:cNvSpPr>
            <p:nvPr/>
          </p:nvSpPr>
          <p:spPr bwMode="auto">
            <a:xfrm>
              <a:off x="1996569" y="2071637"/>
              <a:ext cx="5394244" cy="519176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7" name="矩形 16"/>
            <p:cNvSpPr>
              <a:spLocks/>
            </p:cNvSpPr>
            <p:nvPr/>
          </p:nvSpPr>
          <p:spPr bwMode="auto">
            <a:xfrm>
              <a:off x="4632299" y="2071637"/>
              <a:ext cx="2758513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/>
            <p:cNvSpPr>
              <a:spLocks/>
            </p:cNvSpPr>
            <p:nvPr/>
          </p:nvSpPr>
          <p:spPr bwMode="auto">
            <a:xfrm>
              <a:off x="2003439" y="2071637"/>
              <a:ext cx="694320" cy="5191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19" name="矩形 18"/>
            <p:cNvSpPr>
              <a:spLocks/>
            </p:cNvSpPr>
            <p:nvPr/>
          </p:nvSpPr>
          <p:spPr bwMode="auto">
            <a:xfrm>
              <a:off x="4632299" y="2071637"/>
              <a:ext cx="694320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7390812" y="1881899"/>
              <a:ext cx="1595059" cy="708915"/>
            </a:xfrm>
            <a:custGeom>
              <a:avLst/>
              <a:gdLst>
                <a:gd name="T0" fmla="*/ 216 w 765"/>
                <a:gd name="T1" fmla="*/ 0 h 340"/>
                <a:gd name="T2" fmla="*/ 765 w 765"/>
                <a:gd name="T3" fmla="*/ 0 h 340"/>
                <a:gd name="T4" fmla="*/ 249 w 765"/>
                <a:gd name="T5" fmla="*/ 340 h 340"/>
                <a:gd name="T6" fmla="*/ 0 w 765"/>
                <a:gd name="T7" fmla="*/ 340 h 340"/>
                <a:gd name="T8" fmla="*/ 216 w 765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40">
                  <a:moveTo>
                    <a:pt x="216" y="0"/>
                  </a:moveTo>
                  <a:lnTo>
                    <a:pt x="765" y="0"/>
                  </a:lnTo>
                  <a:lnTo>
                    <a:pt x="249" y="340"/>
                  </a:lnTo>
                  <a:lnTo>
                    <a:pt x="0" y="34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7390812" y="737209"/>
              <a:ext cx="450369" cy="1853604"/>
            </a:xfrm>
            <a:custGeom>
              <a:avLst/>
              <a:gdLst>
                <a:gd name="T0" fmla="*/ 0 w 216"/>
                <a:gd name="T1" fmla="*/ 640 h 889"/>
                <a:gd name="T2" fmla="*/ 216 w 216"/>
                <a:gd name="T3" fmla="*/ 0 h 889"/>
                <a:gd name="T4" fmla="*/ 216 w 216"/>
                <a:gd name="T5" fmla="*/ 549 h 889"/>
                <a:gd name="T6" fmla="*/ 0 w 216"/>
                <a:gd name="T7" fmla="*/ 889 h 889"/>
                <a:gd name="T8" fmla="*/ 0 w 216"/>
                <a:gd name="T9" fmla="*/ 64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889">
                  <a:moveTo>
                    <a:pt x="0" y="640"/>
                  </a:moveTo>
                  <a:lnTo>
                    <a:pt x="216" y="0"/>
                  </a:lnTo>
                  <a:lnTo>
                    <a:pt x="216" y="549"/>
                  </a:lnTo>
                  <a:lnTo>
                    <a:pt x="0" y="889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/>
            <p:cNvSpPr>
              <a:spLocks/>
            </p:cNvSpPr>
            <p:nvPr/>
          </p:nvSpPr>
          <p:spPr bwMode="auto">
            <a:xfrm>
              <a:off x="7841181" y="737209"/>
              <a:ext cx="1144690" cy="114468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8239315" y="954054"/>
              <a:ext cx="380600" cy="676307"/>
            </a:xfrm>
            <a:custGeom>
              <a:avLst/>
              <a:gdLst>
                <a:gd name="connsiteX0" fmla="*/ 366284 w 380600"/>
                <a:gd name="connsiteY0" fmla="*/ 539674 h 676307"/>
                <a:gd name="connsiteX1" fmla="*/ 373333 w 380600"/>
                <a:gd name="connsiteY1" fmla="*/ 555235 h 676307"/>
                <a:gd name="connsiteX2" fmla="*/ 256211 w 380600"/>
                <a:gd name="connsiteY2" fmla="*/ 662553 h 676307"/>
                <a:gd name="connsiteX3" fmla="*/ 100047 w 380600"/>
                <a:gd name="connsiteY3" fmla="*/ 666846 h 676307"/>
                <a:gd name="connsiteX4" fmla="*/ 65345 w 380600"/>
                <a:gd name="connsiteY4" fmla="*/ 675431 h 676307"/>
                <a:gd name="connsiteX5" fmla="*/ 277 w 380600"/>
                <a:gd name="connsiteY5" fmla="*/ 598162 h 676307"/>
                <a:gd name="connsiteX6" fmla="*/ 52331 w 380600"/>
                <a:gd name="connsiteY6" fmla="*/ 542357 h 676307"/>
                <a:gd name="connsiteX7" fmla="*/ 126075 w 380600"/>
                <a:gd name="connsiteY7" fmla="*/ 546649 h 676307"/>
                <a:gd name="connsiteX8" fmla="*/ 238859 w 380600"/>
                <a:gd name="connsiteY8" fmla="*/ 542357 h 676307"/>
                <a:gd name="connsiteX9" fmla="*/ 251873 w 380600"/>
                <a:gd name="connsiteY9" fmla="*/ 576698 h 676307"/>
                <a:gd name="connsiteX10" fmla="*/ 147764 w 380600"/>
                <a:gd name="connsiteY10" fmla="*/ 589577 h 676307"/>
                <a:gd name="connsiteX11" fmla="*/ 286576 w 380600"/>
                <a:gd name="connsiteY11" fmla="*/ 593869 h 676307"/>
                <a:gd name="connsiteX12" fmla="*/ 342968 w 380600"/>
                <a:gd name="connsiteY12" fmla="*/ 546649 h 676307"/>
                <a:gd name="connsiteX13" fmla="*/ 366284 w 380600"/>
                <a:gd name="connsiteY13" fmla="*/ 539674 h 676307"/>
                <a:gd name="connsiteX14" fmla="*/ 153033 w 380600"/>
                <a:gd name="connsiteY14" fmla="*/ 454539 h 676307"/>
                <a:gd name="connsiteX15" fmla="*/ 270452 w 380600"/>
                <a:gd name="connsiteY15" fmla="*/ 454539 h 676307"/>
                <a:gd name="connsiteX16" fmla="*/ 287847 w 380600"/>
                <a:gd name="connsiteY16" fmla="*/ 471861 h 676307"/>
                <a:gd name="connsiteX17" fmla="*/ 270452 w 380600"/>
                <a:gd name="connsiteY17" fmla="*/ 489183 h 676307"/>
                <a:gd name="connsiteX18" fmla="*/ 244359 w 380600"/>
                <a:gd name="connsiteY18" fmla="*/ 489183 h 676307"/>
                <a:gd name="connsiteX19" fmla="*/ 209568 w 380600"/>
                <a:gd name="connsiteY19" fmla="*/ 510836 h 676307"/>
                <a:gd name="connsiteX20" fmla="*/ 174777 w 380600"/>
                <a:gd name="connsiteY20" fmla="*/ 489183 h 676307"/>
                <a:gd name="connsiteX21" fmla="*/ 168118 w 380600"/>
                <a:gd name="connsiteY21" fmla="*/ 489183 h 676307"/>
                <a:gd name="connsiteX22" fmla="*/ 153033 w 380600"/>
                <a:gd name="connsiteY22" fmla="*/ 489183 h 676307"/>
                <a:gd name="connsiteX23" fmla="*/ 135638 w 380600"/>
                <a:gd name="connsiteY23" fmla="*/ 471861 h 676307"/>
                <a:gd name="connsiteX24" fmla="*/ 153033 w 380600"/>
                <a:gd name="connsiteY24" fmla="*/ 454539 h 676307"/>
                <a:gd name="connsiteX25" fmla="*/ 144335 w 380600"/>
                <a:gd name="connsiteY25" fmla="*/ 421178 h 676307"/>
                <a:gd name="connsiteX26" fmla="*/ 274801 w 380600"/>
                <a:gd name="connsiteY26" fmla="*/ 421178 h 676307"/>
                <a:gd name="connsiteX27" fmla="*/ 287847 w 380600"/>
                <a:gd name="connsiteY27" fmla="*/ 433688 h 676307"/>
                <a:gd name="connsiteX28" fmla="*/ 274801 w 380600"/>
                <a:gd name="connsiteY28" fmla="*/ 442028 h 676307"/>
                <a:gd name="connsiteX29" fmla="*/ 144335 w 380600"/>
                <a:gd name="connsiteY29" fmla="*/ 442028 h 676307"/>
                <a:gd name="connsiteX30" fmla="*/ 135638 w 380600"/>
                <a:gd name="connsiteY30" fmla="*/ 433688 h 676307"/>
                <a:gd name="connsiteX31" fmla="*/ 144335 w 380600"/>
                <a:gd name="connsiteY31" fmla="*/ 421178 h 676307"/>
                <a:gd name="connsiteX32" fmla="*/ 209574 w 380600"/>
                <a:gd name="connsiteY32" fmla="*/ 108422 h 676307"/>
                <a:gd name="connsiteX33" fmla="*/ 348312 w 380600"/>
                <a:gd name="connsiteY33" fmla="*/ 242379 h 676307"/>
                <a:gd name="connsiteX34" fmla="*/ 291950 w 380600"/>
                <a:gd name="connsiteY34" fmla="*/ 406584 h 676307"/>
                <a:gd name="connsiteX35" fmla="*/ 231252 w 380600"/>
                <a:gd name="connsiteY35" fmla="*/ 406584 h 676307"/>
                <a:gd name="connsiteX36" fmla="*/ 231252 w 380600"/>
                <a:gd name="connsiteY36" fmla="*/ 272627 h 676307"/>
                <a:gd name="connsiteX37" fmla="*/ 274607 w 380600"/>
                <a:gd name="connsiteY37" fmla="*/ 311518 h 676307"/>
                <a:gd name="connsiteX38" fmla="*/ 274607 w 380600"/>
                <a:gd name="connsiteY38" fmla="*/ 263985 h 676307"/>
                <a:gd name="connsiteX39" fmla="*/ 213909 w 380600"/>
                <a:gd name="connsiteY39" fmla="*/ 203488 h 676307"/>
                <a:gd name="connsiteX40" fmla="*/ 157547 w 380600"/>
                <a:gd name="connsiteY40" fmla="*/ 263985 h 676307"/>
                <a:gd name="connsiteX41" fmla="*/ 157547 w 380600"/>
                <a:gd name="connsiteY41" fmla="*/ 311518 h 676307"/>
                <a:gd name="connsiteX42" fmla="*/ 196567 w 380600"/>
                <a:gd name="connsiteY42" fmla="*/ 272627 h 676307"/>
                <a:gd name="connsiteX43" fmla="*/ 196567 w 380600"/>
                <a:gd name="connsiteY43" fmla="*/ 406584 h 676307"/>
                <a:gd name="connsiteX44" fmla="*/ 135869 w 380600"/>
                <a:gd name="connsiteY44" fmla="*/ 406584 h 676307"/>
                <a:gd name="connsiteX45" fmla="*/ 75171 w 380600"/>
                <a:gd name="connsiteY45" fmla="*/ 242379 h 676307"/>
                <a:gd name="connsiteX46" fmla="*/ 209574 w 380600"/>
                <a:gd name="connsiteY46" fmla="*/ 108422 h 676307"/>
                <a:gd name="connsiteX47" fmla="*/ 351670 w 380600"/>
                <a:gd name="connsiteY47" fmla="*/ 60698 h 676307"/>
                <a:gd name="connsiteX48" fmla="*/ 377386 w 380600"/>
                <a:gd name="connsiteY48" fmla="*/ 60698 h 676307"/>
                <a:gd name="connsiteX49" fmla="*/ 377386 w 380600"/>
                <a:gd name="connsiteY49" fmla="*/ 82128 h 676307"/>
                <a:gd name="connsiteX50" fmla="*/ 334527 w 380600"/>
                <a:gd name="connsiteY50" fmla="*/ 124987 h 676307"/>
                <a:gd name="connsiteX51" fmla="*/ 321669 w 380600"/>
                <a:gd name="connsiteY51" fmla="*/ 129273 h 676307"/>
                <a:gd name="connsiteX52" fmla="*/ 308811 w 380600"/>
                <a:gd name="connsiteY52" fmla="*/ 124987 h 676307"/>
                <a:gd name="connsiteX53" fmla="*/ 308811 w 380600"/>
                <a:gd name="connsiteY53" fmla="*/ 99271 h 676307"/>
                <a:gd name="connsiteX54" fmla="*/ 351670 w 380600"/>
                <a:gd name="connsiteY54" fmla="*/ 60698 h 676307"/>
                <a:gd name="connsiteX55" fmla="*/ 44334 w 380600"/>
                <a:gd name="connsiteY55" fmla="*/ 56412 h 676307"/>
                <a:gd name="connsiteX56" fmla="*/ 70671 w 380600"/>
                <a:gd name="connsiteY56" fmla="*/ 56412 h 676307"/>
                <a:gd name="connsiteX57" fmla="*/ 114567 w 380600"/>
                <a:gd name="connsiteY57" fmla="*/ 99271 h 676307"/>
                <a:gd name="connsiteX58" fmla="*/ 114567 w 380600"/>
                <a:gd name="connsiteY58" fmla="*/ 124987 h 676307"/>
                <a:gd name="connsiteX59" fmla="*/ 101398 w 380600"/>
                <a:gd name="connsiteY59" fmla="*/ 129273 h 676307"/>
                <a:gd name="connsiteX60" fmla="*/ 88230 w 380600"/>
                <a:gd name="connsiteY60" fmla="*/ 124987 h 676307"/>
                <a:gd name="connsiteX61" fmla="*/ 44334 w 380600"/>
                <a:gd name="connsiteY61" fmla="*/ 82128 h 676307"/>
                <a:gd name="connsiteX62" fmla="*/ 44334 w 380600"/>
                <a:gd name="connsiteY62" fmla="*/ 56412 h 676307"/>
                <a:gd name="connsiteX63" fmla="*/ 209656 w 380600"/>
                <a:gd name="connsiteY63" fmla="*/ 0 h 676307"/>
                <a:gd name="connsiteX64" fmla="*/ 227379 w 380600"/>
                <a:gd name="connsiteY64" fmla="*/ 17475 h 676307"/>
                <a:gd name="connsiteX65" fmla="*/ 227379 w 380600"/>
                <a:gd name="connsiteY65" fmla="*/ 74267 h 676307"/>
                <a:gd name="connsiteX66" fmla="*/ 209656 w 380600"/>
                <a:gd name="connsiteY66" fmla="*/ 91742 h 676307"/>
                <a:gd name="connsiteX67" fmla="*/ 191933 w 380600"/>
                <a:gd name="connsiteY67" fmla="*/ 74267 h 676307"/>
                <a:gd name="connsiteX68" fmla="*/ 191933 w 380600"/>
                <a:gd name="connsiteY68" fmla="*/ 17475 h 676307"/>
                <a:gd name="connsiteX69" fmla="*/ 209656 w 380600"/>
                <a:gd name="connsiteY69" fmla="*/ 0 h 67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0600" h="676307">
                  <a:moveTo>
                    <a:pt x="366284" y="539674"/>
                  </a:moveTo>
                  <a:cubicBezTo>
                    <a:pt x="371164" y="541283"/>
                    <a:pt x="373333" y="546649"/>
                    <a:pt x="373333" y="555235"/>
                  </a:cubicBezTo>
                  <a:cubicBezTo>
                    <a:pt x="373333" y="572406"/>
                    <a:pt x="286576" y="653968"/>
                    <a:pt x="256211" y="662553"/>
                  </a:cubicBezTo>
                  <a:cubicBezTo>
                    <a:pt x="221508" y="675431"/>
                    <a:pt x="104385" y="666846"/>
                    <a:pt x="100047" y="666846"/>
                  </a:cubicBezTo>
                  <a:cubicBezTo>
                    <a:pt x="87034" y="666846"/>
                    <a:pt x="78358" y="679724"/>
                    <a:pt x="65345" y="675431"/>
                  </a:cubicBezTo>
                  <a:cubicBezTo>
                    <a:pt x="43655" y="666846"/>
                    <a:pt x="-4061" y="623919"/>
                    <a:pt x="277" y="598162"/>
                  </a:cubicBezTo>
                  <a:cubicBezTo>
                    <a:pt x="4614" y="572406"/>
                    <a:pt x="39317" y="550942"/>
                    <a:pt x="52331" y="542357"/>
                  </a:cubicBezTo>
                  <a:cubicBezTo>
                    <a:pt x="69682" y="533771"/>
                    <a:pt x="104385" y="542357"/>
                    <a:pt x="126075" y="546649"/>
                  </a:cubicBezTo>
                  <a:cubicBezTo>
                    <a:pt x="147764" y="550942"/>
                    <a:pt x="221508" y="546649"/>
                    <a:pt x="238859" y="542357"/>
                  </a:cubicBezTo>
                  <a:cubicBezTo>
                    <a:pt x="256211" y="542357"/>
                    <a:pt x="269224" y="550942"/>
                    <a:pt x="251873" y="576698"/>
                  </a:cubicBezTo>
                  <a:cubicBezTo>
                    <a:pt x="238859" y="602455"/>
                    <a:pt x="147764" y="589577"/>
                    <a:pt x="147764" y="589577"/>
                  </a:cubicBezTo>
                  <a:cubicBezTo>
                    <a:pt x="178129" y="632504"/>
                    <a:pt x="247535" y="623919"/>
                    <a:pt x="286576" y="593869"/>
                  </a:cubicBezTo>
                  <a:cubicBezTo>
                    <a:pt x="303927" y="580991"/>
                    <a:pt x="321279" y="559527"/>
                    <a:pt x="342968" y="546649"/>
                  </a:cubicBezTo>
                  <a:cubicBezTo>
                    <a:pt x="353812" y="540210"/>
                    <a:pt x="361404" y="538064"/>
                    <a:pt x="366284" y="539674"/>
                  </a:cubicBezTo>
                  <a:close/>
                  <a:moveTo>
                    <a:pt x="153033" y="454539"/>
                  </a:moveTo>
                  <a:cubicBezTo>
                    <a:pt x="153033" y="454539"/>
                    <a:pt x="153033" y="454539"/>
                    <a:pt x="270452" y="454539"/>
                  </a:cubicBezTo>
                  <a:cubicBezTo>
                    <a:pt x="279149" y="454539"/>
                    <a:pt x="287847" y="463200"/>
                    <a:pt x="287847" y="471861"/>
                  </a:cubicBezTo>
                  <a:cubicBezTo>
                    <a:pt x="287847" y="480522"/>
                    <a:pt x="279149" y="489183"/>
                    <a:pt x="270452" y="489183"/>
                  </a:cubicBezTo>
                  <a:cubicBezTo>
                    <a:pt x="270452" y="489183"/>
                    <a:pt x="270452" y="489183"/>
                    <a:pt x="244359" y="489183"/>
                  </a:cubicBezTo>
                  <a:cubicBezTo>
                    <a:pt x="244359" y="502175"/>
                    <a:pt x="231312" y="510836"/>
                    <a:pt x="209568" y="510836"/>
                  </a:cubicBezTo>
                  <a:cubicBezTo>
                    <a:pt x="192173" y="510836"/>
                    <a:pt x="174777" y="502175"/>
                    <a:pt x="174777" y="489183"/>
                  </a:cubicBezTo>
                  <a:lnTo>
                    <a:pt x="168118" y="489183"/>
                  </a:lnTo>
                  <a:cubicBezTo>
                    <a:pt x="164449" y="489183"/>
                    <a:pt x="159556" y="489183"/>
                    <a:pt x="153033" y="489183"/>
                  </a:cubicBezTo>
                  <a:cubicBezTo>
                    <a:pt x="144335" y="489183"/>
                    <a:pt x="135638" y="480522"/>
                    <a:pt x="135638" y="471861"/>
                  </a:cubicBezTo>
                  <a:cubicBezTo>
                    <a:pt x="135638" y="463200"/>
                    <a:pt x="144335" y="454539"/>
                    <a:pt x="153033" y="454539"/>
                  </a:cubicBezTo>
                  <a:close/>
                  <a:moveTo>
                    <a:pt x="144335" y="421178"/>
                  </a:moveTo>
                  <a:cubicBezTo>
                    <a:pt x="144335" y="421178"/>
                    <a:pt x="144335" y="421178"/>
                    <a:pt x="274801" y="421178"/>
                  </a:cubicBezTo>
                  <a:cubicBezTo>
                    <a:pt x="283498" y="421178"/>
                    <a:pt x="287847" y="425348"/>
                    <a:pt x="287847" y="433688"/>
                  </a:cubicBezTo>
                  <a:cubicBezTo>
                    <a:pt x="287847" y="437858"/>
                    <a:pt x="283498" y="442028"/>
                    <a:pt x="274801" y="442028"/>
                  </a:cubicBezTo>
                  <a:cubicBezTo>
                    <a:pt x="274801" y="442028"/>
                    <a:pt x="274801" y="442028"/>
                    <a:pt x="144335" y="442028"/>
                  </a:cubicBezTo>
                  <a:cubicBezTo>
                    <a:pt x="139987" y="442028"/>
                    <a:pt x="135638" y="437858"/>
                    <a:pt x="135638" y="433688"/>
                  </a:cubicBezTo>
                  <a:cubicBezTo>
                    <a:pt x="135638" y="425348"/>
                    <a:pt x="139987" y="421178"/>
                    <a:pt x="144335" y="421178"/>
                  </a:cubicBezTo>
                  <a:close/>
                  <a:moveTo>
                    <a:pt x="209574" y="108422"/>
                  </a:moveTo>
                  <a:cubicBezTo>
                    <a:pt x="287614" y="108422"/>
                    <a:pt x="348312" y="164598"/>
                    <a:pt x="348312" y="242379"/>
                  </a:cubicBezTo>
                  <a:cubicBezTo>
                    <a:pt x="348312" y="307197"/>
                    <a:pt x="291950" y="341766"/>
                    <a:pt x="291950" y="406584"/>
                  </a:cubicBezTo>
                  <a:cubicBezTo>
                    <a:pt x="291950" y="406584"/>
                    <a:pt x="291950" y="406584"/>
                    <a:pt x="231252" y="406584"/>
                  </a:cubicBezTo>
                  <a:cubicBezTo>
                    <a:pt x="231252" y="406584"/>
                    <a:pt x="231252" y="406584"/>
                    <a:pt x="231252" y="272627"/>
                  </a:cubicBezTo>
                  <a:cubicBezTo>
                    <a:pt x="231252" y="272627"/>
                    <a:pt x="231252" y="272627"/>
                    <a:pt x="274607" y="311518"/>
                  </a:cubicBezTo>
                  <a:cubicBezTo>
                    <a:pt x="274607" y="311518"/>
                    <a:pt x="274607" y="311518"/>
                    <a:pt x="274607" y="263985"/>
                  </a:cubicBezTo>
                  <a:cubicBezTo>
                    <a:pt x="274607" y="263985"/>
                    <a:pt x="274607" y="263985"/>
                    <a:pt x="213909" y="203488"/>
                  </a:cubicBezTo>
                  <a:cubicBezTo>
                    <a:pt x="213909" y="203488"/>
                    <a:pt x="213909" y="203488"/>
                    <a:pt x="157547" y="263985"/>
                  </a:cubicBezTo>
                  <a:cubicBezTo>
                    <a:pt x="157547" y="263985"/>
                    <a:pt x="157547" y="263985"/>
                    <a:pt x="157547" y="311518"/>
                  </a:cubicBezTo>
                  <a:cubicBezTo>
                    <a:pt x="157547" y="311518"/>
                    <a:pt x="157547" y="311518"/>
                    <a:pt x="196567" y="272627"/>
                  </a:cubicBezTo>
                  <a:cubicBezTo>
                    <a:pt x="196567" y="272627"/>
                    <a:pt x="196567" y="272627"/>
                    <a:pt x="196567" y="406584"/>
                  </a:cubicBezTo>
                  <a:cubicBezTo>
                    <a:pt x="196567" y="406584"/>
                    <a:pt x="196567" y="406584"/>
                    <a:pt x="135869" y="406584"/>
                  </a:cubicBezTo>
                  <a:cubicBezTo>
                    <a:pt x="135869" y="341766"/>
                    <a:pt x="75171" y="307197"/>
                    <a:pt x="75171" y="242379"/>
                  </a:cubicBezTo>
                  <a:cubicBezTo>
                    <a:pt x="75171" y="164598"/>
                    <a:pt x="135869" y="108422"/>
                    <a:pt x="209574" y="108422"/>
                  </a:cubicBezTo>
                  <a:close/>
                  <a:moveTo>
                    <a:pt x="351670" y="60698"/>
                  </a:moveTo>
                  <a:cubicBezTo>
                    <a:pt x="360242" y="52126"/>
                    <a:pt x="368814" y="52126"/>
                    <a:pt x="377386" y="60698"/>
                  </a:cubicBezTo>
                  <a:cubicBezTo>
                    <a:pt x="381672" y="64984"/>
                    <a:pt x="381672" y="77842"/>
                    <a:pt x="377386" y="82128"/>
                  </a:cubicBezTo>
                  <a:cubicBezTo>
                    <a:pt x="334527" y="124987"/>
                    <a:pt x="334527" y="124987"/>
                    <a:pt x="334527" y="124987"/>
                  </a:cubicBezTo>
                  <a:cubicBezTo>
                    <a:pt x="330241" y="129273"/>
                    <a:pt x="325955" y="129273"/>
                    <a:pt x="321669" y="129273"/>
                  </a:cubicBezTo>
                  <a:cubicBezTo>
                    <a:pt x="317383" y="129273"/>
                    <a:pt x="313097" y="129273"/>
                    <a:pt x="308811" y="124987"/>
                  </a:cubicBezTo>
                  <a:cubicBezTo>
                    <a:pt x="304525" y="120701"/>
                    <a:pt x="304525" y="107843"/>
                    <a:pt x="308811" y="99271"/>
                  </a:cubicBezTo>
                  <a:cubicBezTo>
                    <a:pt x="351670" y="60698"/>
                    <a:pt x="351670" y="60698"/>
                    <a:pt x="351670" y="60698"/>
                  </a:cubicBezTo>
                  <a:close/>
                  <a:moveTo>
                    <a:pt x="44334" y="56412"/>
                  </a:moveTo>
                  <a:cubicBezTo>
                    <a:pt x="53113" y="52126"/>
                    <a:pt x="61892" y="52126"/>
                    <a:pt x="70671" y="56412"/>
                  </a:cubicBezTo>
                  <a:cubicBezTo>
                    <a:pt x="114567" y="99271"/>
                    <a:pt x="114567" y="99271"/>
                    <a:pt x="114567" y="99271"/>
                  </a:cubicBezTo>
                  <a:cubicBezTo>
                    <a:pt x="118957" y="107843"/>
                    <a:pt x="118957" y="116415"/>
                    <a:pt x="114567" y="124987"/>
                  </a:cubicBezTo>
                  <a:cubicBezTo>
                    <a:pt x="110178" y="129273"/>
                    <a:pt x="105788" y="129273"/>
                    <a:pt x="101398" y="129273"/>
                  </a:cubicBezTo>
                  <a:cubicBezTo>
                    <a:pt x="97009" y="129273"/>
                    <a:pt x="92619" y="129273"/>
                    <a:pt x="88230" y="124987"/>
                  </a:cubicBezTo>
                  <a:cubicBezTo>
                    <a:pt x="44334" y="82128"/>
                    <a:pt x="44334" y="82128"/>
                    <a:pt x="44334" y="82128"/>
                  </a:cubicBezTo>
                  <a:cubicBezTo>
                    <a:pt x="35555" y="73556"/>
                    <a:pt x="35555" y="64984"/>
                    <a:pt x="44334" y="56412"/>
                  </a:cubicBezTo>
                  <a:close/>
                  <a:moveTo>
                    <a:pt x="209656" y="0"/>
                  </a:moveTo>
                  <a:cubicBezTo>
                    <a:pt x="218517" y="0"/>
                    <a:pt x="227379" y="8737"/>
                    <a:pt x="227379" y="17475"/>
                  </a:cubicBezTo>
                  <a:cubicBezTo>
                    <a:pt x="227379" y="74267"/>
                    <a:pt x="227379" y="74267"/>
                    <a:pt x="227379" y="74267"/>
                  </a:cubicBezTo>
                  <a:cubicBezTo>
                    <a:pt x="227379" y="87373"/>
                    <a:pt x="218517" y="91742"/>
                    <a:pt x="209656" y="91742"/>
                  </a:cubicBezTo>
                  <a:cubicBezTo>
                    <a:pt x="196364" y="91742"/>
                    <a:pt x="191933" y="87373"/>
                    <a:pt x="191933" y="74267"/>
                  </a:cubicBezTo>
                  <a:cubicBezTo>
                    <a:pt x="191933" y="17475"/>
                    <a:pt x="191933" y="17475"/>
                    <a:pt x="191933" y="17475"/>
                  </a:cubicBezTo>
                  <a:cubicBezTo>
                    <a:pt x="191933" y="8737"/>
                    <a:pt x="196364" y="0"/>
                    <a:pt x="209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51871" y="2101566"/>
            <a:ext cx="4662675" cy="792839"/>
            <a:chOff x="2683484" y="2486561"/>
            <a:chExt cx="6216900" cy="1057118"/>
          </a:xfrm>
        </p:grpSpPr>
        <p:sp>
          <p:nvSpPr>
            <p:cNvPr id="33" name="矩形 32"/>
            <p:cNvSpPr>
              <a:spLocks/>
            </p:cNvSpPr>
            <p:nvPr/>
          </p:nvSpPr>
          <p:spPr bwMode="auto">
            <a:xfrm>
              <a:off x="2683484" y="2936930"/>
              <a:ext cx="4707329" cy="521261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288000" tIns="45720" rIns="28800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r"/>
              <a:r>
                <a:rPr lang="zh-CN" altLang="en-US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4" name="矩形 33"/>
            <p:cNvSpPr>
              <a:spLocks/>
            </p:cNvSpPr>
            <p:nvPr/>
          </p:nvSpPr>
          <p:spPr bwMode="auto">
            <a:xfrm>
              <a:off x="4632299" y="2936930"/>
              <a:ext cx="2758513" cy="52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 34"/>
            <p:cNvSpPr>
              <a:spLocks/>
            </p:cNvSpPr>
            <p:nvPr/>
          </p:nvSpPr>
          <p:spPr bwMode="auto">
            <a:xfrm>
              <a:off x="2683484" y="2936930"/>
              <a:ext cx="694320" cy="52126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36" name="矩形 35"/>
            <p:cNvSpPr>
              <a:spLocks/>
            </p:cNvSpPr>
            <p:nvPr/>
          </p:nvSpPr>
          <p:spPr bwMode="auto">
            <a:xfrm>
              <a:off x="4632299" y="2936930"/>
              <a:ext cx="694320" cy="52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/>
            <p:cNvSpPr>
              <a:spLocks/>
            </p:cNvSpPr>
            <p:nvPr/>
          </p:nvSpPr>
          <p:spPr bwMode="auto">
            <a:xfrm>
              <a:off x="7390812" y="3458191"/>
              <a:ext cx="1509572" cy="85487"/>
            </a:xfrm>
            <a:custGeom>
              <a:avLst/>
              <a:gdLst>
                <a:gd name="T0" fmla="*/ 249 w 724"/>
                <a:gd name="T1" fmla="*/ 8 h 41"/>
                <a:gd name="T2" fmla="*/ 724 w 724"/>
                <a:gd name="T3" fmla="*/ 41 h 41"/>
                <a:gd name="T4" fmla="*/ 216 w 724"/>
                <a:gd name="T5" fmla="*/ 41 h 41"/>
                <a:gd name="T6" fmla="*/ 0 w 724"/>
                <a:gd name="T7" fmla="*/ 0 h 41"/>
                <a:gd name="T8" fmla="*/ 249 w 724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41">
                  <a:moveTo>
                    <a:pt x="249" y="8"/>
                  </a:moveTo>
                  <a:lnTo>
                    <a:pt x="724" y="41"/>
                  </a:lnTo>
                  <a:lnTo>
                    <a:pt x="216" y="41"/>
                  </a:lnTo>
                  <a:lnTo>
                    <a:pt x="0" y="0"/>
                  </a:lnTo>
                  <a:lnTo>
                    <a:pt x="249" y="8"/>
                  </a:lnTo>
                  <a:close/>
                </a:path>
              </a:pathLst>
            </a:custGeom>
            <a:solidFill>
              <a:srgbClr val="53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矩形 37"/>
            <p:cNvSpPr>
              <a:spLocks/>
            </p:cNvSpPr>
            <p:nvPr/>
          </p:nvSpPr>
          <p:spPr bwMode="auto">
            <a:xfrm>
              <a:off x="7841181" y="2486561"/>
              <a:ext cx="1059202" cy="1057118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/>
            <p:cNvSpPr>
              <a:spLocks/>
            </p:cNvSpPr>
            <p:nvPr/>
          </p:nvSpPr>
          <p:spPr bwMode="auto">
            <a:xfrm>
              <a:off x="7390812" y="2486561"/>
              <a:ext cx="450369" cy="1057118"/>
            </a:xfrm>
            <a:custGeom>
              <a:avLst/>
              <a:gdLst>
                <a:gd name="T0" fmla="*/ 216 w 216"/>
                <a:gd name="T1" fmla="*/ 507 h 507"/>
                <a:gd name="T2" fmla="*/ 216 w 216"/>
                <a:gd name="T3" fmla="*/ 0 h 507"/>
                <a:gd name="T4" fmla="*/ 0 w 216"/>
                <a:gd name="T5" fmla="*/ 216 h 507"/>
                <a:gd name="T6" fmla="*/ 0 w 216"/>
                <a:gd name="T7" fmla="*/ 466 h 507"/>
                <a:gd name="T8" fmla="*/ 216 w 216"/>
                <a:gd name="T9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07">
                  <a:moveTo>
                    <a:pt x="216" y="507"/>
                  </a:moveTo>
                  <a:lnTo>
                    <a:pt x="216" y="0"/>
                  </a:lnTo>
                  <a:lnTo>
                    <a:pt x="0" y="216"/>
                  </a:lnTo>
                  <a:lnTo>
                    <a:pt x="0" y="466"/>
                  </a:lnTo>
                  <a:lnTo>
                    <a:pt x="216" y="5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>
              <a:off x="8352016" y="2893144"/>
              <a:ext cx="118848" cy="179314"/>
            </a:xfrm>
            <a:custGeom>
              <a:avLst/>
              <a:gdLst>
                <a:gd name="T0" fmla="*/ 21 w 27"/>
                <a:gd name="T1" fmla="*/ 20 h 41"/>
                <a:gd name="T2" fmla="*/ 18 w 27"/>
                <a:gd name="T3" fmla="*/ 19 h 41"/>
                <a:gd name="T4" fmla="*/ 14 w 27"/>
                <a:gd name="T5" fmla="*/ 18 h 41"/>
                <a:gd name="T6" fmla="*/ 12 w 27"/>
                <a:gd name="T7" fmla="*/ 17 h 41"/>
                <a:gd name="T8" fmla="*/ 9 w 27"/>
                <a:gd name="T9" fmla="*/ 16 h 41"/>
                <a:gd name="T10" fmla="*/ 8 w 27"/>
                <a:gd name="T11" fmla="*/ 15 h 41"/>
                <a:gd name="T12" fmla="*/ 7 w 27"/>
                <a:gd name="T13" fmla="*/ 14 h 41"/>
                <a:gd name="T14" fmla="*/ 8 w 27"/>
                <a:gd name="T15" fmla="*/ 12 h 41"/>
                <a:gd name="T16" fmla="*/ 9 w 27"/>
                <a:gd name="T17" fmla="*/ 11 h 41"/>
                <a:gd name="T18" fmla="*/ 11 w 27"/>
                <a:gd name="T19" fmla="*/ 10 h 41"/>
                <a:gd name="T20" fmla="*/ 14 w 27"/>
                <a:gd name="T21" fmla="*/ 10 h 41"/>
                <a:gd name="T22" fmla="*/ 18 w 27"/>
                <a:gd name="T23" fmla="*/ 10 h 41"/>
                <a:gd name="T24" fmla="*/ 21 w 27"/>
                <a:gd name="T25" fmla="*/ 12 h 41"/>
                <a:gd name="T26" fmla="*/ 22 w 27"/>
                <a:gd name="T27" fmla="*/ 12 h 41"/>
                <a:gd name="T28" fmla="*/ 23 w 27"/>
                <a:gd name="T29" fmla="*/ 12 h 41"/>
                <a:gd name="T30" fmla="*/ 24 w 27"/>
                <a:gd name="T31" fmla="*/ 11 h 41"/>
                <a:gd name="T32" fmla="*/ 25 w 27"/>
                <a:gd name="T33" fmla="*/ 10 h 41"/>
                <a:gd name="T34" fmla="*/ 24 w 27"/>
                <a:gd name="T35" fmla="*/ 8 h 41"/>
                <a:gd name="T36" fmla="*/ 22 w 27"/>
                <a:gd name="T37" fmla="*/ 7 h 41"/>
                <a:gd name="T38" fmla="*/ 19 w 27"/>
                <a:gd name="T39" fmla="*/ 6 h 41"/>
                <a:gd name="T40" fmla="*/ 15 w 27"/>
                <a:gd name="T41" fmla="*/ 5 h 41"/>
                <a:gd name="T42" fmla="*/ 15 w 27"/>
                <a:gd name="T43" fmla="*/ 2 h 41"/>
                <a:gd name="T44" fmla="*/ 13 w 27"/>
                <a:gd name="T45" fmla="*/ 0 h 41"/>
                <a:gd name="T46" fmla="*/ 11 w 27"/>
                <a:gd name="T47" fmla="*/ 2 h 41"/>
                <a:gd name="T48" fmla="*/ 11 w 27"/>
                <a:gd name="T49" fmla="*/ 5 h 41"/>
                <a:gd name="T50" fmla="*/ 8 w 27"/>
                <a:gd name="T51" fmla="*/ 6 h 41"/>
                <a:gd name="T52" fmla="*/ 4 w 27"/>
                <a:gd name="T53" fmla="*/ 7 h 41"/>
                <a:gd name="T54" fmla="*/ 1 w 27"/>
                <a:gd name="T55" fmla="*/ 10 h 41"/>
                <a:gd name="T56" fmla="*/ 0 w 27"/>
                <a:gd name="T57" fmla="*/ 14 h 41"/>
                <a:gd name="T58" fmla="*/ 1 w 27"/>
                <a:gd name="T59" fmla="*/ 17 h 41"/>
                <a:gd name="T60" fmla="*/ 3 w 27"/>
                <a:gd name="T61" fmla="*/ 19 h 41"/>
                <a:gd name="T62" fmla="*/ 5 w 27"/>
                <a:gd name="T63" fmla="*/ 21 h 41"/>
                <a:gd name="T64" fmla="*/ 9 w 27"/>
                <a:gd name="T65" fmla="*/ 22 h 41"/>
                <a:gd name="T66" fmla="*/ 13 w 27"/>
                <a:gd name="T67" fmla="*/ 23 h 41"/>
                <a:gd name="T68" fmla="*/ 17 w 27"/>
                <a:gd name="T69" fmla="*/ 24 h 41"/>
                <a:gd name="T70" fmla="*/ 19 w 27"/>
                <a:gd name="T71" fmla="*/ 26 h 41"/>
                <a:gd name="T72" fmla="*/ 20 w 27"/>
                <a:gd name="T73" fmla="*/ 28 h 41"/>
                <a:gd name="T74" fmla="*/ 20 w 27"/>
                <a:gd name="T75" fmla="*/ 30 h 41"/>
                <a:gd name="T76" fmla="*/ 18 w 27"/>
                <a:gd name="T77" fmla="*/ 31 h 41"/>
                <a:gd name="T78" fmla="*/ 16 w 27"/>
                <a:gd name="T79" fmla="*/ 32 h 41"/>
                <a:gd name="T80" fmla="*/ 14 w 27"/>
                <a:gd name="T81" fmla="*/ 32 h 41"/>
                <a:gd name="T82" fmla="*/ 10 w 27"/>
                <a:gd name="T83" fmla="*/ 32 h 41"/>
                <a:gd name="T84" fmla="*/ 7 w 27"/>
                <a:gd name="T85" fmla="*/ 31 h 41"/>
                <a:gd name="T86" fmla="*/ 4 w 27"/>
                <a:gd name="T87" fmla="*/ 30 h 41"/>
                <a:gd name="T88" fmla="*/ 3 w 27"/>
                <a:gd name="T89" fmla="*/ 30 h 41"/>
                <a:gd name="T90" fmla="*/ 1 w 27"/>
                <a:gd name="T91" fmla="*/ 30 h 41"/>
                <a:gd name="T92" fmla="*/ 0 w 27"/>
                <a:gd name="T93" fmla="*/ 32 h 41"/>
                <a:gd name="T94" fmla="*/ 1 w 27"/>
                <a:gd name="T95" fmla="*/ 34 h 41"/>
                <a:gd name="T96" fmla="*/ 4 w 27"/>
                <a:gd name="T97" fmla="*/ 36 h 41"/>
                <a:gd name="T98" fmla="*/ 8 w 27"/>
                <a:gd name="T99" fmla="*/ 37 h 41"/>
                <a:gd name="T100" fmla="*/ 11 w 27"/>
                <a:gd name="T101" fmla="*/ 37 h 41"/>
                <a:gd name="T102" fmla="*/ 11 w 27"/>
                <a:gd name="T103" fmla="*/ 39 h 41"/>
                <a:gd name="T104" fmla="*/ 13 w 27"/>
                <a:gd name="T105" fmla="*/ 41 h 41"/>
                <a:gd name="T106" fmla="*/ 15 w 27"/>
                <a:gd name="T107" fmla="*/ 39 h 41"/>
                <a:gd name="T108" fmla="*/ 15 w 27"/>
                <a:gd name="T109" fmla="*/ 37 h 41"/>
                <a:gd name="T110" fmla="*/ 19 w 27"/>
                <a:gd name="T111" fmla="*/ 37 h 41"/>
                <a:gd name="T112" fmla="*/ 23 w 27"/>
                <a:gd name="T113" fmla="*/ 35 h 41"/>
                <a:gd name="T114" fmla="*/ 26 w 27"/>
                <a:gd name="T115" fmla="*/ 31 h 41"/>
                <a:gd name="T116" fmla="*/ 27 w 27"/>
                <a:gd name="T117" fmla="*/ 27 h 41"/>
                <a:gd name="T118" fmla="*/ 26 w 27"/>
                <a:gd name="T119" fmla="*/ 22 h 41"/>
                <a:gd name="T120" fmla="*/ 21 w 27"/>
                <a:gd name="T1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41">
                  <a:moveTo>
                    <a:pt x="21" y="20"/>
                  </a:moveTo>
                  <a:cubicBezTo>
                    <a:pt x="20" y="19"/>
                    <a:pt x="19" y="19"/>
                    <a:pt x="18" y="19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9"/>
                    <a:pt x="24" y="8"/>
                  </a:cubicBezTo>
                  <a:cubicBezTo>
                    <a:pt x="24" y="8"/>
                    <a:pt x="23" y="7"/>
                    <a:pt x="22" y="7"/>
                  </a:cubicBezTo>
                  <a:cubicBezTo>
                    <a:pt x="21" y="6"/>
                    <a:pt x="20" y="6"/>
                    <a:pt x="19" y="6"/>
                  </a:cubicBezTo>
                  <a:cubicBezTo>
                    <a:pt x="18" y="5"/>
                    <a:pt x="16" y="5"/>
                    <a:pt x="15" y="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7"/>
                    <a:pt x="4" y="7"/>
                  </a:cubicBezTo>
                  <a:cubicBezTo>
                    <a:pt x="3" y="8"/>
                    <a:pt x="2" y="9"/>
                    <a:pt x="1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3" y="20"/>
                    <a:pt x="4" y="21"/>
                    <a:pt x="5" y="21"/>
                  </a:cubicBezTo>
                  <a:cubicBezTo>
                    <a:pt x="6" y="21"/>
                    <a:pt x="8" y="22"/>
                    <a:pt x="9" y="22"/>
                  </a:cubicBezTo>
                  <a:cubicBezTo>
                    <a:pt x="10" y="22"/>
                    <a:pt x="11" y="23"/>
                    <a:pt x="13" y="23"/>
                  </a:cubicBezTo>
                  <a:cubicBezTo>
                    <a:pt x="14" y="23"/>
                    <a:pt x="15" y="24"/>
                    <a:pt x="17" y="24"/>
                  </a:cubicBezTo>
                  <a:cubicBezTo>
                    <a:pt x="18" y="24"/>
                    <a:pt x="19" y="25"/>
                    <a:pt x="19" y="26"/>
                  </a:cubicBezTo>
                  <a:cubicBezTo>
                    <a:pt x="20" y="26"/>
                    <a:pt x="20" y="27"/>
                    <a:pt x="20" y="28"/>
                  </a:cubicBezTo>
                  <a:cubicBezTo>
                    <a:pt x="20" y="28"/>
                    <a:pt x="20" y="29"/>
                    <a:pt x="20" y="30"/>
                  </a:cubicBezTo>
                  <a:cubicBezTo>
                    <a:pt x="20" y="30"/>
                    <a:pt x="19" y="31"/>
                    <a:pt x="18" y="31"/>
                  </a:cubicBezTo>
                  <a:cubicBezTo>
                    <a:pt x="18" y="32"/>
                    <a:pt x="17" y="32"/>
                    <a:pt x="16" y="32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9" y="32"/>
                    <a:pt x="8" y="31"/>
                    <a:pt x="7" y="31"/>
                  </a:cubicBezTo>
                  <a:cubicBezTo>
                    <a:pt x="6" y="31"/>
                    <a:pt x="5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1"/>
                    <a:pt x="0" y="31"/>
                    <a:pt x="0" y="32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6"/>
                    <a:pt x="7" y="36"/>
                    <a:pt x="8" y="37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0"/>
                    <a:pt x="12" y="41"/>
                    <a:pt x="13" y="41"/>
                  </a:cubicBezTo>
                  <a:cubicBezTo>
                    <a:pt x="14" y="41"/>
                    <a:pt x="15" y="40"/>
                    <a:pt x="15" y="39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8" y="37"/>
                    <a:pt x="19" y="37"/>
                  </a:cubicBezTo>
                  <a:cubicBezTo>
                    <a:pt x="20" y="36"/>
                    <a:pt x="22" y="35"/>
                    <a:pt x="23" y="35"/>
                  </a:cubicBezTo>
                  <a:cubicBezTo>
                    <a:pt x="24" y="34"/>
                    <a:pt x="25" y="33"/>
                    <a:pt x="26" y="31"/>
                  </a:cubicBezTo>
                  <a:cubicBezTo>
                    <a:pt x="27" y="30"/>
                    <a:pt x="27" y="29"/>
                    <a:pt x="27" y="27"/>
                  </a:cubicBezTo>
                  <a:cubicBezTo>
                    <a:pt x="27" y="25"/>
                    <a:pt x="27" y="24"/>
                    <a:pt x="26" y="22"/>
                  </a:cubicBezTo>
                  <a:cubicBezTo>
                    <a:pt x="24" y="21"/>
                    <a:pt x="23" y="20"/>
                    <a:pt x="2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8110151" y="2815998"/>
              <a:ext cx="537941" cy="417009"/>
            </a:xfrm>
            <a:custGeom>
              <a:avLst/>
              <a:gdLst>
                <a:gd name="T0" fmla="*/ 118 w 124"/>
                <a:gd name="T1" fmla="*/ 38 h 96"/>
                <a:gd name="T2" fmla="*/ 22 w 124"/>
                <a:gd name="T3" fmla="*/ 38 h 96"/>
                <a:gd name="T4" fmla="*/ 0 w 124"/>
                <a:gd name="T5" fmla="*/ 71 h 96"/>
                <a:gd name="T6" fmla="*/ 5 w 124"/>
                <a:gd name="T7" fmla="*/ 84 h 96"/>
                <a:gd name="T8" fmla="*/ 16 w 124"/>
                <a:gd name="T9" fmla="*/ 92 h 96"/>
                <a:gd name="T10" fmla="*/ 32 w 124"/>
                <a:gd name="T11" fmla="*/ 95 h 96"/>
                <a:gd name="T12" fmla="*/ 70 w 124"/>
                <a:gd name="T13" fmla="*/ 76 h 96"/>
                <a:gd name="T14" fmla="*/ 124 w 124"/>
                <a:gd name="T15" fmla="*/ 80 h 96"/>
                <a:gd name="T16" fmla="*/ 43 w 124"/>
                <a:gd name="T17" fmla="*/ 79 h 96"/>
                <a:gd name="T18" fmla="*/ 38 w 124"/>
                <a:gd name="T19" fmla="*/ 84 h 96"/>
                <a:gd name="T20" fmla="*/ 35 w 124"/>
                <a:gd name="T21" fmla="*/ 86 h 96"/>
                <a:gd name="T22" fmla="*/ 32 w 124"/>
                <a:gd name="T23" fmla="*/ 87 h 96"/>
                <a:gd name="T24" fmla="*/ 29 w 124"/>
                <a:gd name="T25" fmla="*/ 85 h 96"/>
                <a:gd name="T26" fmla="*/ 24 w 124"/>
                <a:gd name="T27" fmla="*/ 83 h 96"/>
                <a:gd name="T28" fmla="*/ 23 w 124"/>
                <a:gd name="T29" fmla="*/ 80 h 96"/>
                <a:gd name="T30" fmla="*/ 26 w 124"/>
                <a:gd name="T31" fmla="*/ 80 h 96"/>
                <a:gd name="T32" fmla="*/ 30 w 124"/>
                <a:gd name="T33" fmla="*/ 81 h 96"/>
                <a:gd name="T34" fmla="*/ 35 w 124"/>
                <a:gd name="T35" fmla="*/ 81 h 96"/>
                <a:gd name="T36" fmla="*/ 38 w 124"/>
                <a:gd name="T37" fmla="*/ 79 h 96"/>
                <a:gd name="T38" fmla="*/ 37 w 124"/>
                <a:gd name="T39" fmla="*/ 75 h 96"/>
                <a:gd name="T40" fmla="*/ 32 w 124"/>
                <a:gd name="T41" fmla="*/ 74 h 96"/>
                <a:gd name="T42" fmla="*/ 26 w 124"/>
                <a:gd name="T43" fmla="*/ 73 h 96"/>
                <a:gd name="T44" fmla="*/ 22 w 124"/>
                <a:gd name="T45" fmla="*/ 70 h 96"/>
                <a:gd name="T46" fmla="*/ 22 w 124"/>
                <a:gd name="T47" fmla="*/ 64 h 96"/>
                <a:gd name="T48" fmla="*/ 27 w 124"/>
                <a:gd name="T49" fmla="*/ 60 h 96"/>
                <a:gd name="T50" fmla="*/ 29 w 124"/>
                <a:gd name="T51" fmla="*/ 57 h 96"/>
                <a:gd name="T52" fmla="*/ 32 w 124"/>
                <a:gd name="T53" fmla="*/ 57 h 96"/>
                <a:gd name="T54" fmla="*/ 35 w 124"/>
                <a:gd name="T55" fmla="*/ 59 h 96"/>
                <a:gd name="T56" fmla="*/ 40 w 124"/>
                <a:gd name="T57" fmla="*/ 61 h 96"/>
                <a:gd name="T58" fmla="*/ 40 w 124"/>
                <a:gd name="T59" fmla="*/ 64 h 96"/>
                <a:gd name="T60" fmla="*/ 38 w 124"/>
                <a:gd name="T61" fmla="*/ 64 h 96"/>
                <a:gd name="T62" fmla="*/ 35 w 124"/>
                <a:gd name="T63" fmla="*/ 63 h 96"/>
                <a:gd name="T64" fmla="*/ 30 w 124"/>
                <a:gd name="T65" fmla="*/ 64 h 96"/>
                <a:gd name="T66" fmla="*/ 27 w 124"/>
                <a:gd name="T67" fmla="*/ 65 h 96"/>
                <a:gd name="T68" fmla="*/ 27 w 124"/>
                <a:gd name="T69" fmla="*/ 68 h 96"/>
                <a:gd name="T70" fmla="*/ 30 w 124"/>
                <a:gd name="T71" fmla="*/ 69 h 96"/>
                <a:gd name="T72" fmla="*/ 35 w 124"/>
                <a:gd name="T73" fmla="*/ 70 h 96"/>
                <a:gd name="T74" fmla="*/ 42 w 124"/>
                <a:gd name="T75" fmla="*/ 72 h 96"/>
                <a:gd name="T76" fmla="*/ 43 w 124"/>
                <a:gd name="T77" fmla="*/ 79 h 96"/>
                <a:gd name="T78" fmla="*/ 89 w 124"/>
                <a:gd name="T79" fmla="*/ 65 h 96"/>
                <a:gd name="T80" fmla="*/ 64 w 124"/>
                <a:gd name="T81" fmla="*/ 68 h 96"/>
                <a:gd name="T82" fmla="*/ 32 w 124"/>
                <a:gd name="T83" fmla="*/ 47 h 96"/>
                <a:gd name="T84" fmla="*/ 70 w 124"/>
                <a:gd name="T85" fmla="*/ 8 h 96"/>
                <a:gd name="T86" fmla="*/ 105 w 124"/>
                <a:gd name="T87" fmla="*/ 53 h 96"/>
                <a:gd name="T88" fmla="*/ 110 w 124"/>
                <a:gd name="T89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96">
                  <a:moveTo>
                    <a:pt x="113" y="55"/>
                  </a:moveTo>
                  <a:cubicBezTo>
                    <a:pt x="116" y="50"/>
                    <a:pt x="118" y="44"/>
                    <a:pt x="118" y="38"/>
                  </a:cubicBezTo>
                  <a:cubicBezTo>
                    <a:pt x="118" y="17"/>
                    <a:pt x="97" y="0"/>
                    <a:pt x="70" y="0"/>
                  </a:cubicBezTo>
                  <a:cubicBezTo>
                    <a:pt x="44" y="0"/>
                    <a:pt x="22" y="17"/>
                    <a:pt x="22" y="38"/>
                  </a:cubicBezTo>
                  <a:cubicBezTo>
                    <a:pt x="22" y="41"/>
                    <a:pt x="23" y="45"/>
                    <a:pt x="24" y="48"/>
                  </a:cubicBezTo>
                  <a:cubicBezTo>
                    <a:pt x="10" y="51"/>
                    <a:pt x="0" y="60"/>
                    <a:pt x="0" y="71"/>
                  </a:cubicBezTo>
                  <a:cubicBezTo>
                    <a:pt x="0" y="75"/>
                    <a:pt x="2" y="79"/>
                    <a:pt x="4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22" y="94"/>
                    <a:pt x="27" y="95"/>
                    <a:pt x="32" y="95"/>
                  </a:cubicBezTo>
                  <a:cubicBezTo>
                    <a:pt x="48" y="95"/>
                    <a:pt x="61" y="87"/>
                    <a:pt x="64" y="75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77" y="76"/>
                    <a:pt x="84" y="75"/>
                    <a:pt x="91" y="72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13" y="55"/>
                  </a:lnTo>
                  <a:close/>
                  <a:moveTo>
                    <a:pt x="43" y="79"/>
                  </a:moveTo>
                  <a:cubicBezTo>
                    <a:pt x="43" y="80"/>
                    <a:pt x="42" y="81"/>
                    <a:pt x="41" y="82"/>
                  </a:cubicBezTo>
                  <a:cubicBezTo>
                    <a:pt x="40" y="83"/>
                    <a:pt x="39" y="83"/>
                    <a:pt x="38" y="84"/>
                  </a:cubicBezTo>
                  <a:cubicBezTo>
                    <a:pt x="37" y="84"/>
                    <a:pt x="36" y="84"/>
                    <a:pt x="35" y="85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7"/>
                    <a:pt x="34" y="88"/>
                    <a:pt x="34" y="88"/>
                  </a:cubicBezTo>
                  <a:cubicBezTo>
                    <a:pt x="33" y="88"/>
                    <a:pt x="32" y="88"/>
                    <a:pt x="32" y="87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0" y="85"/>
                    <a:pt x="29" y="85"/>
                  </a:cubicBezTo>
                  <a:cubicBezTo>
                    <a:pt x="28" y="85"/>
                    <a:pt x="27" y="85"/>
                    <a:pt x="26" y="84"/>
                  </a:cubicBezTo>
                  <a:cubicBezTo>
                    <a:pt x="25" y="84"/>
                    <a:pt x="24" y="84"/>
                    <a:pt x="24" y="83"/>
                  </a:cubicBezTo>
                  <a:cubicBezTo>
                    <a:pt x="23" y="83"/>
                    <a:pt x="23" y="82"/>
                    <a:pt x="23" y="82"/>
                  </a:cubicBezTo>
                  <a:cubicBezTo>
                    <a:pt x="23" y="81"/>
                    <a:pt x="23" y="81"/>
                    <a:pt x="23" y="80"/>
                  </a:cubicBezTo>
                  <a:cubicBezTo>
                    <a:pt x="23" y="80"/>
                    <a:pt x="24" y="80"/>
                    <a:pt x="24" y="80"/>
                  </a:cubicBezTo>
                  <a:cubicBezTo>
                    <a:pt x="25" y="80"/>
                    <a:pt x="25" y="80"/>
                    <a:pt x="26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29" y="81"/>
                    <a:pt x="30" y="81"/>
                    <a:pt x="30" y="81"/>
                  </a:cubicBezTo>
                  <a:cubicBezTo>
                    <a:pt x="31" y="81"/>
                    <a:pt x="32" y="81"/>
                    <a:pt x="33" y="81"/>
                  </a:cubicBezTo>
                  <a:cubicBezTo>
                    <a:pt x="34" y="81"/>
                    <a:pt x="35" y="81"/>
                    <a:pt x="35" y="81"/>
                  </a:cubicBezTo>
                  <a:cubicBezTo>
                    <a:pt x="36" y="80"/>
                    <a:pt x="37" y="80"/>
                    <a:pt x="37" y="80"/>
                  </a:cubicBezTo>
                  <a:cubicBezTo>
                    <a:pt x="37" y="79"/>
                    <a:pt x="38" y="79"/>
                    <a:pt x="38" y="79"/>
                  </a:cubicBezTo>
                  <a:cubicBezTo>
                    <a:pt x="38" y="78"/>
                    <a:pt x="38" y="77"/>
                    <a:pt x="38" y="77"/>
                  </a:cubicBezTo>
                  <a:cubicBezTo>
                    <a:pt x="38" y="76"/>
                    <a:pt x="38" y="76"/>
                    <a:pt x="37" y="75"/>
                  </a:cubicBezTo>
                  <a:cubicBezTo>
                    <a:pt x="37" y="75"/>
                    <a:pt x="36" y="74"/>
                    <a:pt x="35" y="74"/>
                  </a:cubicBezTo>
                  <a:cubicBezTo>
                    <a:pt x="34" y="74"/>
                    <a:pt x="33" y="74"/>
                    <a:pt x="32" y="74"/>
                  </a:cubicBezTo>
                  <a:cubicBezTo>
                    <a:pt x="31" y="74"/>
                    <a:pt x="30" y="73"/>
                    <a:pt x="29" y="73"/>
                  </a:cubicBezTo>
                  <a:cubicBezTo>
                    <a:pt x="28" y="73"/>
                    <a:pt x="27" y="73"/>
                    <a:pt x="26" y="73"/>
                  </a:cubicBezTo>
                  <a:cubicBezTo>
                    <a:pt x="25" y="72"/>
                    <a:pt x="24" y="72"/>
                    <a:pt x="24" y="72"/>
                  </a:cubicBezTo>
                  <a:cubicBezTo>
                    <a:pt x="23" y="71"/>
                    <a:pt x="22" y="71"/>
                    <a:pt x="22" y="70"/>
                  </a:cubicBezTo>
                  <a:cubicBezTo>
                    <a:pt x="22" y="69"/>
                    <a:pt x="21" y="68"/>
                    <a:pt x="21" y="67"/>
                  </a:cubicBezTo>
                  <a:cubicBezTo>
                    <a:pt x="21" y="66"/>
                    <a:pt x="21" y="65"/>
                    <a:pt x="22" y="64"/>
                  </a:cubicBezTo>
                  <a:cubicBezTo>
                    <a:pt x="22" y="63"/>
                    <a:pt x="23" y="63"/>
                    <a:pt x="24" y="62"/>
                  </a:cubicBezTo>
                  <a:cubicBezTo>
                    <a:pt x="25" y="61"/>
                    <a:pt x="26" y="61"/>
                    <a:pt x="27" y="60"/>
                  </a:cubicBezTo>
                  <a:cubicBezTo>
                    <a:pt x="28" y="60"/>
                    <a:pt x="28" y="60"/>
                    <a:pt x="29" y="6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31" y="56"/>
                    <a:pt x="32" y="56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4" y="59"/>
                    <a:pt x="35" y="59"/>
                  </a:cubicBezTo>
                  <a:cubicBezTo>
                    <a:pt x="36" y="59"/>
                    <a:pt x="37" y="60"/>
                    <a:pt x="38" y="60"/>
                  </a:cubicBezTo>
                  <a:cubicBezTo>
                    <a:pt x="39" y="60"/>
                    <a:pt x="40" y="61"/>
                    <a:pt x="40" y="61"/>
                  </a:cubicBezTo>
                  <a:cubicBezTo>
                    <a:pt x="40" y="61"/>
                    <a:pt x="41" y="62"/>
                    <a:pt x="41" y="62"/>
                  </a:cubicBezTo>
                  <a:cubicBezTo>
                    <a:pt x="41" y="63"/>
                    <a:pt x="41" y="63"/>
                    <a:pt x="40" y="64"/>
                  </a:cubicBezTo>
                  <a:cubicBezTo>
                    <a:pt x="40" y="64"/>
                    <a:pt x="40" y="64"/>
                    <a:pt x="39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4"/>
                    <a:pt x="36" y="63"/>
                    <a:pt x="35" y="63"/>
                  </a:cubicBezTo>
                  <a:cubicBezTo>
                    <a:pt x="34" y="63"/>
                    <a:pt x="33" y="63"/>
                    <a:pt x="32" y="63"/>
                  </a:cubicBezTo>
                  <a:cubicBezTo>
                    <a:pt x="31" y="63"/>
                    <a:pt x="30" y="63"/>
                    <a:pt x="30" y="64"/>
                  </a:cubicBezTo>
                  <a:cubicBezTo>
                    <a:pt x="29" y="64"/>
                    <a:pt x="28" y="64"/>
                    <a:pt x="28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7" y="66"/>
                    <a:pt x="27" y="67"/>
                  </a:cubicBezTo>
                  <a:cubicBezTo>
                    <a:pt x="27" y="67"/>
                    <a:pt x="27" y="68"/>
                    <a:pt x="27" y="68"/>
                  </a:cubicBezTo>
                  <a:cubicBezTo>
                    <a:pt x="28" y="68"/>
                    <a:pt x="28" y="68"/>
                    <a:pt x="29" y="69"/>
                  </a:cubicBezTo>
                  <a:cubicBezTo>
                    <a:pt x="29" y="69"/>
                    <a:pt x="30" y="69"/>
                    <a:pt x="30" y="69"/>
                  </a:cubicBezTo>
                  <a:cubicBezTo>
                    <a:pt x="31" y="69"/>
                    <a:pt x="32" y="69"/>
                    <a:pt x="33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6" y="70"/>
                    <a:pt x="37" y="70"/>
                    <a:pt x="38" y="70"/>
                  </a:cubicBezTo>
                  <a:cubicBezTo>
                    <a:pt x="40" y="71"/>
                    <a:pt x="41" y="71"/>
                    <a:pt x="42" y="72"/>
                  </a:cubicBezTo>
                  <a:cubicBezTo>
                    <a:pt x="43" y="73"/>
                    <a:pt x="44" y="74"/>
                    <a:pt x="44" y="76"/>
                  </a:cubicBezTo>
                  <a:cubicBezTo>
                    <a:pt x="44" y="77"/>
                    <a:pt x="44" y="78"/>
                    <a:pt x="43" y="79"/>
                  </a:cubicBezTo>
                  <a:close/>
                  <a:moveTo>
                    <a:pt x="90" y="64"/>
                  </a:moveTo>
                  <a:cubicBezTo>
                    <a:pt x="89" y="65"/>
                    <a:pt x="89" y="65"/>
                    <a:pt x="89" y="65"/>
                  </a:cubicBezTo>
                  <a:cubicBezTo>
                    <a:pt x="83" y="67"/>
                    <a:pt x="77" y="68"/>
                    <a:pt x="70" y="68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2" y="56"/>
                    <a:pt x="48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4"/>
                    <a:pt x="30" y="41"/>
                    <a:pt x="30" y="38"/>
                  </a:cubicBezTo>
                  <a:cubicBezTo>
                    <a:pt x="30" y="21"/>
                    <a:pt x="48" y="8"/>
                    <a:pt x="70" y="8"/>
                  </a:cubicBezTo>
                  <a:cubicBezTo>
                    <a:pt x="92" y="8"/>
                    <a:pt x="110" y="21"/>
                    <a:pt x="110" y="38"/>
                  </a:cubicBezTo>
                  <a:cubicBezTo>
                    <a:pt x="110" y="43"/>
                    <a:pt x="109" y="48"/>
                    <a:pt x="105" y="53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10" y="69"/>
                    <a:pt x="110" y="69"/>
                    <a:pt x="110" y="69"/>
                  </a:cubicBezTo>
                  <a:lnTo>
                    <a:pt x="9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77968" y="3738846"/>
            <a:ext cx="3387937" cy="1091520"/>
            <a:chOff x="4051613" y="4669601"/>
            <a:chExt cx="4517249" cy="1455360"/>
          </a:xfrm>
        </p:grpSpPr>
        <p:sp>
          <p:nvSpPr>
            <p:cNvPr id="24" name="矩形 23"/>
            <p:cNvSpPr>
              <a:spLocks/>
            </p:cNvSpPr>
            <p:nvPr/>
          </p:nvSpPr>
          <p:spPr bwMode="auto">
            <a:xfrm>
              <a:off x="4051613" y="4669601"/>
              <a:ext cx="3339199" cy="519176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288000" tIns="45720" rIns="28800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r"/>
              <a:r>
                <a:rPr lang="zh-CN" altLang="en-US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矩形 24"/>
            <p:cNvSpPr>
              <a:spLocks/>
            </p:cNvSpPr>
            <p:nvPr/>
          </p:nvSpPr>
          <p:spPr bwMode="auto">
            <a:xfrm>
              <a:off x="4632299" y="4669601"/>
              <a:ext cx="2758513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矩形 25"/>
            <p:cNvSpPr>
              <a:spLocks/>
            </p:cNvSpPr>
            <p:nvPr/>
          </p:nvSpPr>
          <p:spPr bwMode="auto">
            <a:xfrm>
              <a:off x="4051614" y="4669601"/>
              <a:ext cx="694320" cy="5191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27" name="矩形 26"/>
            <p:cNvSpPr>
              <a:spLocks/>
            </p:cNvSpPr>
            <p:nvPr/>
          </p:nvSpPr>
          <p:spPr bwMode="auto">
            <a:xfrm>
              <a:off x="4632299" y="4669601"/>
              <a:ext cx="694320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7390812" y="4669601"/>
              <a:ext cx="381564" cy="1455360"/>
            </a:xfrm>
            <a:custGeom>
              <a:avLst/>
              <a:gdLst>
                <a:gd name="T0" fmla="*/ 183 w 183"/>
                <a:gd name="T1" fmla="*/ 316 h 698"/>
                <a:gd name="T2" fmla="*/ 183 w 183"/>
                <a:gd name="T3" fmla="*/ 698 h 698"/>
                <a:gd name="T4" fmla="*/ 0 w 183"/>
                <a:gd name="T5" fmla="*/ 249 h 698"/>
                <a:gd name="T6" fmla="*/ 0 w 183"/>
                <a:gd name="T7" fmla="*/ 0 h 698"/>
                <a:gd name="T8" fmla="*/ 183 w 183"/>
                <a:gd name="T9" fmla="*/ 31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98">
                  <a:moveTo>
                    <a:pt x="183" y="316"/>
                  </a:moveTo>
                  <a:lnTo>
                    <a:pt x="183" y="698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183" y="31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7390812" y="4669601"/>
              <a:ext cx="1178050" cy="658874"/>
            </a:xfrm>
            <a:custGeom>
              <a:avLst/>
              <a:gdLst>
                <a:gd name="T0" fmla="*/ 249 w 565"/>
                <a:gd name="T1" fmla="*/ 0 h 316"/>
                <a:gd name="T2" fmla="*/ 565 w 565"/>
                <a:gd name="T3" fmla="*/ 316 h 316"/>
                <a:gd name="T4" fmla="*/ 183 w 565"/>
                <a:gd name="T5" fmla="*/ 316 h 316"/>
                <a:gd name="T6" fmla="*/ 0 w 565"/>
                <a:gd name="T7" fmla="*/ 0 h 316"/>
                <a:gd name="T8" fmla="*/ 249 w 565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316">
                  <a:moveTo>
                    <a:pt x="249" y="0"/>
                  </a:moveTo>
                  <a:lnTo>
                    <a:pt x="565" y="316"/>
                  </a:lnTo>
                  <a:lnTo>
                    <a:pt x="183" y="316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/>
            <p:cNvSpPr>
              <a:spLocks/>
            </p:cNvSpPr>
            <p:nvPr/>
          </p:nvSpPr>
          <p:spPr bwMode="auto">
            <a:xfrm>
              <a:off x="7772374" y="5328474"/>
              <a:ext cx="796487" cy="796487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8089301" y="5522384"/>
              <a:ext cx="108422" cy="116762"/>
            </a:xfrm>
            <a:custGeom>
              <a:avLst/>
              <a:gdLst>
                <a:gd name="T0" fmla="*/ 3 w 25"/>
                <a:gd name="T1" fmla="*/ 17 h 27"/>
                <a:gd name="T2" fmla="*/ 5 w 25"/>
                <a:gd name="T3" fmla="*/ 17 h 27"/>
                <a:gd name="T4" fmla="*/ 7 w 25"/>
                <a:gd name="T5" fmla="*/ 17 h 27"/>
                <a:gd name="T6" fmla="*/ 10 w 25"/>
                <a:gd name="T7" fmla="*/ 16 h 27"/>
                <a:gd name="T8" fmla="*/ 13 w 25"/>
                <a:gd name="T9" fmla="*/ 15 h 27"/>
                <a:gd name="T10" fmla="*/ 16 w 25"/>
                <a:gd name="T11" fmla="*/ 14 h 27"/>
                <a:gd name="T12" fmla="*/ 18 w 25"/>
                <a:gd name="T13" fmla="*/ 14 h 27"/>
                <a:gd name="T14" fmla="*/ 20 w 25"/>
                <a:gd name="T15" fmla="*/ 15 h 27"/>
                <a:gd name="T16" fmla="*/ 20 w 25"/>
                <a:gd name="T17" fmla="*/ 17 h 27"/>
                <a:gd name="T18" fmla="*/ 20 w 25"/>
                <a:gd name="T19" fmla="*/ 18 h 27"/>
                <a:gd name="T20" fmla="*/ 19 w 25"/>
                <a:gd name="T21" fmla="*/ 20 h 27"/>
                <a:gd name="T22" fmla="*/ 17 w 25"/>
                <a:gd name="T23" fmla="*/ 21 h 27"/>
                <a:gd name="T24" fmla="*/ 15 w 25"/>
                <a:gd name="T25" fmla="*/ 22 h 27"/>
                <a:gd name="T26" fmla="*/ 12 w 25"/>
                <a:gd name="T27" fmla="*/ 23 h 27"/>
                <a:gd name="T28" fmla="*/ 10 w 25"/>
                <a:gd name="T29" fmla="*/ 23 h 27"/>
                <a:gd name="T30" fmla="*/ 9 w 25"/>
                <a:gd name="T31" fmla="*/ 24 h 27"/>
                <a:gd name="T32" fmla="*/ 8 w 25"/>
                <a:gd name="T33" fmla="*/ 25 h 27"/>
                <a:gd name="T34" fmla="*/ 8 w 25"/>
                <a:gd name="T35" fmla="*/ 26 h 27"/>
                <a:gd name="T36" fmla="*/ 10 w 25"/>
                <a:gd name="T37" fmla="*/ 27 h 27"/>
                <a:gd name="T38" fmla="*/ 13 w 25"/>
                <a:gd name="T39" fmla="*/ 27 h 27"/>
                <a:gd name="T40" fmla="*/ 16 w 25"/>
                <a:gd name="T41" fmla="*/ 26 h 27"/>
                <a:gd name="T42" fmla="*/ 18 w 25"/>
                <a:gd name="T43" fmla="*/ 25 h 27"/>
                <a:gd name="T44" fmla="*/ 19 w 25"/>
                <a:gd name="T45" fmla="*/ 26 h 27"/>
                <a:gd name="T46" fmla="*/ 21 w 25"/>
                <a:gd name="T47" fmla="*/ 27 h 27"/>
                <a:gd name="T48" fmla="*/ 21 w 25"/>
                <a:gd name="T49" fmla="*/ 25 h 27"/>
                <a:gd name="T50" fmla="*/ 20 w 25"/>
                <a:gd name="T51" fmla="*/ 23 h 27"/>
                <a:gd name="T52" fmla="*/ 22 w 25"/>
                <a:gd name="T53" fmla="*/ 21 h 27"/>
                <a:gd name="T54" fmla="*/ 24 w 25"/>
                <a:gd name="T55" fmla="*/ 18 h 27"/>
                <a:gd name="T56" fmla="*/ 25 w 25"/>
                <a:gd name="T57" fmla="*/ 15 h 27"/>
                <a:gd name="T58" fmla="*/ 24 w 25"/>
                <a:gd name="T59" fmla="*/ 12 h 27"/>
                <a:gd name="T60" fmla="*/ 21 w 25"/>
                <a:gd name="T61" fmla="*/ 10 h 27"/>
                <a:gd name="T62" fmla="*/ 17 w 25"/>
                <a:gd name="T63" fmla="*/ 10 h 27"/>
                <a:gd name="T64" fmla="*/ 14 w 25"/>
                <a:gd name="T65" fmla="*/ 11 h 27"/>
                <a:gd name="T66" fmla="*/ 12 w 25"/>
                <a:gd name="T67" fmla="*/ 11 h 27"/>
                <a:gd name="T68" fmla="*/ 9 w 25"/>
                <a:gd name="T69" fmla="*/ 12 h 27"/>
                <a:gd name="T70" fmla="*/ 8 w 25"/>
                <a:gd name="T71" fmla="*/ 13 h 27"/>
                <a:gd name="T72" fmla="*/ 6 w 25"/>
                <a:gd name="T73" fmla="*/ 13 h 27"/>
                <a:gd name="T74" fmla="*/ 5 w 25"/>
                <a:gd name="T75" fmla="*/ 12 h 27"/>
                <a:gd name="T76" fmla="*/ 5 w 25"/>
                <a:gd name="T77" fmla="*/ 11 h 27"/>
                <a:gd name="T78" fmla="*/ 5 w 25"/>
                <a:gd name="T79" fmla="*/ 9 h 27"/>
                <a:gd name="T80" fmla="*/ 6 w 25"/>
                <a:gd name="T81" fmla="*/ 8 h 27"/>
                <a:gd name="T82" fmla="*/ 8 w 25"/>
                <a:gd name="T83" fmla="*/ 7 h 27"/>
                <a:gd name="T84" fmla="*/ 11 w 25"/>
                <a:gd name="T85" fmla="*/ 5 h 27"/>
                <a:gd name="T86" fmla="*/ 13 w 25"/>
                <a:gd name="T87" fmla="*/ 4 h 27"/>
                <a:gd name="T88" fmla="*/ 14 w 25"/>
                <a:gd name="T89" fmla="*/ 4 h 27"/>
                <a:gd name="T90" fmla="*/ 14 w 25"/>
                <a:gd name="T91" fmla="*/ 4 h 27"/>
                <a:gd name="T92" fmla="*/ 15 w 25"/>
                <a:gd name="T93" fmla="*/ 3 h 27"/>
                <a:gd name="T94" fmla="*/ 15 w 25"/>
                <a:gd name="T95" fmla="*/ 2 h 27"/>
                <a:gd name="T96" fmla="*/ 14 w 25"/>
                <a:gd name="T97" fmla="*/ 1 h 27"/>
                <a:gd name="T98" fmla="*/ 12 w 25"/>
                <a:gd name="T99" fmla="*/ 1 h 27"/>
                <a:gd name="T100" fmla="*/ 9 w 25"/>
                <a:gd name="T101" fmla="*/ 2 h 27"/>
                <a:gd name="T102" fmla="*/ 7 w 25"/>
                <a:gd name="T103" fmla="*/ 3 h 27"/>
                <a:gd name="T104" fmla="*/ 5 w 25"/>
                <a:gd name="T105" fmla="*/ 1 h 27"/>
                <a:gd name="T106" fmla="*/ 3 w 25"/>
                <a:gd name="T107" fmla="*/ 1 h 27"/>
                <a:gd name="T108" fmla="*/ 3 w 25"/>
                <a:gd name="T109" fmla="*/ 3 h 27"/>
                <a:gd name="T110" fmla="*/ 4 w 25"/>
                <a:gd name="T111" fmla="*/ 5 h 27"/>
                <a:gd name="T112" fmla="*/ 2 w 25"/>
                <a:gd name="T113" fmla="*/ 6 h 27"/>
                <a:gd name="T114" fmla="*/ 0 w 25"/>
                <a:gd name="T115" fmla="*/ 9 h 27"/>
                <a:gd name="T116" fmla="*/ 0 w 25"/>
                <a:gd name="T117" fmla="*/ 12 h 27"/>
                <a:gd name="T118" fmla="*/ 1 w 25"/>
                <a:gd name="T119" fmla="*/ 15 h 27"/>
                <a:gd name="T120" fmla="*/ 3 w 25"/>
                <a:gd name="T12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" h="27">
                  <a:moveTo>
                    <a:pt x="3" y="17"/>
                  </a:moveTo>
                  <a:cubicBezTo>
                    <a:pt x="3" y="17"/>
                    <a:pt x="4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11" y="16"/>
                    <a:pt x="12" y="16"/>
                    <a:pt x="13" y="15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19" y="15"/>
                    <a:pt x="20" y="15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9"/>
                    <a:pt x="19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7" y="21"/>
                    <a:pt x="16" y="22"/>
                    <a:pt x="15" y="22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1" y="27"/>
                    <a:pt x="12" y="27"/>
                    <a:pt x="13" y="27"/>
                  </a:cubicBezTo>
                  <a:cubicBezTo>
                    <a:pt x="14" y="27"/>
                    <a:pt x="15" y="27"/>
                    <a:pt x="16" y="26"/>
                  </a:cubicBezTo>
                  <a:cubicBezTo>
                    <a:pt x="16" y="26"/>
                    <a:pt x="17" y="25"/>
                    <a:pt x="18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6"/>
                    <a:pt x="22" y="25"/>
                    <a:pt x="21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5" y="17"/>
                    <a:pt x="25" y="16"/>
                    <a:pt x="25" y="15"/>
                  </a:cubicBezTo>
                  <a:cubicBezTo>
                    <a:pt x="25" y="14"/>
                    <a:pt x="24" y="13"/>
                    <a:pt x="24" y="12"/>
                  </a:cubicBezTo>
                  <a:cubicBezTo>
                    <a:pt x="23" y="11"/>
                    <a:pt x="22" y="10"/>
                    <a:pt x="21" y="10"/>
                  </a:cubicBezTo>
                  <a:cubicBezTo>
                    <a:pt x="19" y="9"/>
                    <a:pt x="18" y="9"/>
                    <a:pt x="17" y="10"/>
                  </a:cubicBezTo>
                  <a:cubicBezTo>
                    <a:pt x="16" y="10"/>
                    <a:pt x="15" y="10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9" y="12"/>
                    <a:pt x="8" y="13"/>
                    <a:pt x="8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6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7962114" y="5514044"/>
              <a:ext cx="400328" cy="458710"/>
            </a:xfrm>
            <a:custGeom>
              <a:avLst/>
              <a:gdLst>
                <a:gd name="T0" fmla="*/ 80 w 92"/>
                <a:gd name="T1" fmla="*/ 72 h 106"/>
                <a:gd name="T2" fmla="*/ 91 w 92"/>
                <a:gd name="T3" fmla="*/ 39 h 106"/>
                <a:gd name="T4" fmla="*/ 83 w 92"/>
                <a:gd name="T5" fmla="*/ 37 h 106"/>
                <a:gd name="T6" fmla="*/ 83 w 92"/>
                <a:gd name="T7" fmla="*/ 29 h 106"/>
                <a:gd name="T8" fmla="*/ 75 w 92"/>
                <a:gd name="T9" fmla="*/ 22 h 106"/>
                <a:gd name="T10" fmla="*/ 69 w 92"/>
                <a:gd name="T11" fmla="*/ 19 h 106"/>
                <a:gd name="T12" fmla="*/ 65 w 92"/>
                <a:gd name="T13" fmla="*/ 16 h 106"/>
                <a:gd name="T14" fmla="*/ 66 w 92"/>
                <a:gd name="T15" fmla="*/ 12 h 106"/>
                <a:gd name="T16" fmla="*/ 70 w 92"/>
                <a:gd name="T17" fmla="*/ 11 h 106"/>
                <a:gd name="T18" fmla="*/ 78 w 92"/>
                <a:gd name="T19" fmla="*/ 13 h 106"/>
                <a:gd name="T20" fmla="*/ 82 w 92"/>
                <a:gd name="T21" fmla="*/ 16 h 106"/>
                <a:gd name="T22" fmla="*/ 85 w 92"/>
                <a:gd name="T23" fmla="*/ 16 h 106"/>
                <a:gd name="T24" fmla="*/ 86 w 92"/>
                <a:gd name="T25" fmla="*/ 12 h 106"/>
                <a:gd name="T26" fmla="*/ 80 w 92"/>
                <a:gd name="T27" fmla="*/ 7 h 106"/>
                <a:gd name="T28" fmla="*/ 77 w 92"/>
                <a:gd name="T29" fmla="*/ 3 h 106"/>
                <a:gd name="T30" fmla="*/ 72 w 92"/>
                <a:gd name="T31" fmla="*/ 2 h 106"/>
                <a:gd name="T32" fmla="*/ 68 w 92"/>
                <a:gd name="T33" fmla="*/ 5 h 106"/>
                <a:gd name="T34" fmla="*/ 59 w 92"/>
                <a:gd name="T35" fmla="*/ 8 h 106"/>
                <a:gd name="T36" fmla="*/ 56 w 92"/>
                <a:gd name="T37" fmla="*/ 16 h 106"/>
                <a:gd name="T38" fmla="*/ 60 w 92"/>
                <a:gd name="T39" fmla="*/ 22 h 106"/>
                <a:gd name="T40" fmla="*/ 68 w 92"/>
                <a:gd name="T41" fmla="*/ 26 h 106"/>
                <a:gd name="T42" fmla="*/ 76 w 92"/>
                <a:gd name="T43" fmla="*/ 31 h 106"/>
                <a:gd name="T44" fmla="*/ 75 w 92"/>
                <a:gd name="T45" fmla="*/ 36 h 106"/>
                <a:gd name="T46" fmla="*/ 66 w 92"/>
                <a:gd name="T47" fmla="*/ 37 h 106"/>
                <a:gd name="T48" fmla="*/ 59 w 92"/>
                <a:gd name="T49" fmla="*/ 34 h 106"/>
                <a:gd name="T50" fmla="*/ 55 w 92"/>
                <a:gd name="T51" fmla="*/ 31 h 106"/>
                <a:gd name="T52" fmla="*/ 52 w 92"/>
                <a:gd name="T53" fmla="*/ 33 h 106"/>
                <a:gd name="T54" fmla="*/ 54 w 92"/>
                <a:gd name="T55" fmla="*/ 37 h 106"/>
                <a:gd name="T56" fmla="*/ 25 w 92"/>
                <a:gd name="T57" fmla="*/ 29 h 106"/>
                <a:gd name="T58" fmla="*/ 0 w 92"/>
                <a:gd name="T59" fmla="*/ 27 h 106"/>
                <a:gd name="T60" fmla="*/ 19 w 92"/>
                <a:gd name="T61" fmla="*/ 34 h 106"/>
                <a:gd name="T62" fmla="*/ 25 w 92"/>
                <a:gd name="T63" fmla="*/ 84 h 106"/>
                <a:gd name="T64" fmla="*/ 28 w 92"/>
                <a:gd name="T65" fmla="*/ 90 h 106"/>
                <a:gd name="T66" fmla="*/ 34 w 92"/>
                <a:gd name="T67" fmla="*/ 92 h 106"/>
                <a:gd name="T68" fmla="*/ 37 w 92"/>
                <a:gd name="T69" fmla="*/ 106 h 106"/>
                <a:gd name="T70" fmla="*/ 39 w 92"/>
                <a:gd name="T71" fmla="*/ 92 h 106"/>
                <a:gd name="T72" fmla="*/ 75 w 92"/>
                <a:gd name="T73" fmla="*/ 90 h 106"/>
                <a:gd name="T74" fmla="*/ 70 w 92"/>
                <a:gd name="T75" fmla="*/ 99 h 106"/>
                <a:gd name="T76" fmla="*/ 85 w 92"/>
                <a:gd name="T77" fmla="*/ 99 h 106"/>
                <a:gd name="T78" fmla="*/ 80 w 92"/>
                <a:gd name="T79" fmla="*/ 90 h 106"/>
                <a:gd name="T80" fmla="*/ 91 w 92"/>
                <a:gd name="T81" fmla="*/ 86 h 106"/>
                <a:gd name="T82" fmla="*/ 35 w 92"/>
                <a:gd name="T83" fmla="*/ 82 h 106"/>
                <a:gd name="T84" fmla="*/ 76 w 92"/>
                <a:gd name="T85" fmla="*/ 74 h 106"/>
                <a:gd name="T86" fmla="*/ 37 w 92"/>
                <a:gd name="T87" fmla="*/ 102 h 106"/>
                <a:gd name="T88" fmla="*/ 37 w 92"/>
                <a:gd name="T89" fmla="*/ 95 h 106"/>
                <a:gd name="T90" fmla="*/ 81 w 92"/>
                <a:gd name="T91" fmla="*/ 99 h 106"/>
                <a:gd name="T92" fmla="*/ 74 w 92"/>
                <a:gd name="T93" fmla="*/ 99 h 106"/>
                <a:gd name="T94" fmla="*/ 81 w 92"/>
                <a:gd name="T95" fmla="*/ 99 h 106"/>
                <a:gd name="T96" fmla="*/ 39 w 92"/>
                <a:gd name="T97" fmla="*/ 66 h 106"/>
                <a:gd name="T98" fmla="*/ 75 w 92"/>
                <a:gd name="T99" fmla="*/ 63 h 106"/>
                <a:gd name="T100" fmla="*/ 34 w 92"/>
                <a:gd name="T101" fmla="*/ 49 h 106"/>
                <a:gd name="T102" fmla="*/ 82 w 92"/>
                <a:gd name="T103" fmla="*/ 45 h 106"/>
                <a:gd name="T104" fmla="*/ 34 w 92"/>
                <a:gd name="T105" fmla="*/ 49 h 106"/>
                <a:gd name="T106" fmla="*/ 79 w 92"/>
                <a:gd name="T107" fmla="*/ 54 h 106"/>
                <a:gd name="T108" fmla="*/ 37 w 92"/>
                <a:gd name="T109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" h="106">
                  <a:moveTo>
                    <a:pt x="76" y="74"/>
                  </a:moveTo>
                  <a:cubicBezTo>
                    <a:pt x="78" y="74"/>
                    <a:pt x="79" y="73"/>
                    <a:pt x="80" y="7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1"/>
                    <a:pt x="92" y="40"/>
                    <a:pt x="91" y="39"/>
                  </a:cubicBezTo>
                  <a:cubicBezTo>
                    <a:pt x="91" y="38"/>
                    <a:pt x="89" y="37"/>
                    <a:pt x="88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4" y="36"/>
                    <a:pt x="84" y="36"/>
                    <a:pt x="84" y="35"/>
                  </a:cubicBezTo>
                  <a:cubicBezTo>
                    <a:pt x="85" y="33"/>
                    <a:pt x="84" y="31"/>
                    <a:pt x="83" y="29"/>
                  </a:cubicBezTo>
                  <a:cubicBezTo>
                    <a:pt x="83" y="27"/>
                    <a:pt x="81" y="26"/>
                    <a:pt x="79" y="25"/>
                  </a:cubicBezTo>
                  <a:cubicBezTo>
                    <a:pt x="78" y="24"/>
                    <a:pt x="76" y="23"/>
                    <a:pt x="75" y="22"/>
                  </a:cubicBezTo>
                  <a:cubicBezTo>
                    <a:pt x="74" y="22"/>
                    <a:pt x="73" y="21"/>
                    <a:pt x="72" y="21"/>
                  </a:cubicBezTo>
                  <a:cubicBezTo>
                    <a:pt x="71" y="20"/>
                    <a:pt x="70" y="19"/>
                    <a:pt x="69" y="19"/>
                  </a:cubicBezTo>
                  <a:cubicBezTo>
                    <a:pt x="68" y="18"/>
                    <a:pt x="67" y="18"/>
                    <a:pt x="66" y="17"/>
                  </a:cubicBezTo>
                  <a:cubicBezTo>
                    <a:pt x="66" y="17"/>
                    <a:pt x="65" y="16"/>
                    <a:pt x="65" y="16"/>
                  </a:cubicBezTo>
                  <a:cubicBezTo>
                    <a:pt x="65" y="15"/>
                    <a:pt x="64" y="14"/>
                    <a:pt x="65" y="14"/>
                  </a:cubicBezTo>
                  <a:cubicBezTo>
                    <a:pt x="65" y="13"/>
                    <a:pt x="65" y="13"/>
                    <a:pt x="66" y="12"/>
                  </a:cubicBezTo>
                  <a:cubicBezTo>
                    <a:pt x="66" y="11"/>
                    <a:pt x="67" y="11"/>
                    <a:pt x="68" y="11"/>
                  </a:cubicBezTo>
                  <a:cubicBezTo>
                    <a:pt x="68" y="11"/>
                    <a:pt x="69" y="11"/>
                    <a:pt x="70" y="11"/>
                  </a:cubicBezTo>
                  <a:cubicBezTo>
                    <a:pt x="71" y="11"/>
                    <a:pt x="72" y="11"/>
                    <a:pt x="73" y="11"/>
                  </a:cubicBezTo>
                  <a:cubicBezTo>
                    <a:pt x="75" y="12"/>
                    <a:pt x="77" y="12"/>
                    <a:pt x="78" y="13"/>
                  </a:cubicBezTo>
                  <a:cubicBezTo>
                    <a:pt x="80" y="14"/>
                    <a:pt x="81" y="14"/>
                    <a:pt x="82" y="1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5" y="16"/>
                    <a:pt x="85" y="16"/>
                  </a:cubicBezTo>
                  <a:cubicBezTo>
                    <a:pt x="86" y="16"/>
                    <a:pt x="86" y="15"/>
                    <a:pt x="87" y="15"/>
                  </a:cubicBezTo>
                  <a:cubicBezTo>
                    <a:pt x="87" y="14"/>
                    <a:pt x="87" y="13"/>
                    <a:pt x="86" y="12"/>
                  </a:cubicBezTo>
                  <a:cubicBezTo>
                    <a:pt x="86" y="11"/>
                    <a:pt x="85" y="11"/>
                    <a:pt x="84" y="10"/>
                  </a:cubicBezTo>
                  <a:cubicBezTo>
                    <a:pt x="83" y="9"/>
                    <a:pt x="82" y="8"/>
                    <a:pt x="80" y="7"/>
                  </a:cubicBezTo>
                  <a:cubicBezTo>
                    <a:pt x="79" y="7"/>
                    <a:pt x="78" y="6"/>
                    <a:pt x="76" y="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0"/>
                    <a:pt x="73" y="0"/>
                    <a:pt x="72" y="2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5"/>
                    <a:pt x="69" y="5"/>
                    <a:pt x="68" y="5"/>
                  </a:cubicBezTo>
                  <a:cubicBezTo>
                    <a:pt x="66" y="5"/>
                    <a:pt x="64" y="5"/>
                    <a:pt x="63" y="5"/>
                  </a:cubicBezTo>
                  <a:cubicBezTo>
                    <a:pt x="61" y="6"/>
                    <a:pt x="60" y="7"/>
                    <a:pt x="59" y="8"/>
                  </a:cubicBezTo>
                  <a:cubicBezTo>
                    <a:pt x="58" y="9"/>
                    <a:pt x="57" y="10"/>
                    <a:pt x="57" y="12"/>
                  </a:cubicBezTo>
                  <a:cubicBezTo>
                    <a:pt x="56" y="13"/>
                    <a:pt x="56" y="15"/>
                    <a:pt x="56" y="16"/>
                  </a:cubicBezTo>
                  <a:cubicBezTo>
                    <a:pt x="57" y="17"/>
                    <a:pt x="57" y="18"/>
                    <a:pt x="58" y="19"/>
                  </a:cubicBezTo>
                  <a:cubicBezTo>
                    <a:pt x="59" y="20"/>
                    <a:pt x="59" y="21"/>
                    <a:pt x="60" y="22"/>
                  </a:cubicBezTo>
                  <a:cubicBezTo>
                    <a:pt x="62" y="22"/>
                    <a:pt x="63" y="23"/>
                    <a:pt x="64" y="24"/>
                  </a:cubicBezTo>
                  <a:cubicBezTo>
                    <a:pt x="65" y="25"/>
                    <a:pt x="67" y="25"/>
                    <a:pt x="68" y="26"/>
                  </a:cubicBezTo>
                  <a:cubicBezTo>
                    <a:pt x="70" y="27"/>
                    <a:pt x="71" y="28"/>
                    <a:pt x="73" y="28"/>
                  </a:cubicBezTo>
                  <a:cubicBezTo>
                    <a:pt x="74" y="29"/>
                    <a:pt x="75" y="30"/>
                    <a:pt x="76" y="31"/>
                  </a:cubicBezTo>
                  <a:cubicBezTo>
                    <a:pt x="76" y="32"/>
                    <a:pt x="76" y="33"/>
                    <a:pt x="76" y="34"/>
                  </a:cubicBezTo>
                  <a:cubicBezTo>
                    <a:pt x="76" y="35"/>
                    <a:pt x="75" y="35"/>
                    <a:pt x="75" y="36"/>
                  </a:cubicBezTo>
                  <a:cubicBezTo>
                    <a:pt x="74" y="36"/>
                    <a:pt x="74" y="37"/>
                    <a:pt x="73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7"/>
                    <a:pt x="64" y="36"/>
                    <a:pt x="63" y="36"/>
                  </a:cubicBezTo>
                  <a:cubicBezTo>
                    <a:pt x="62" y="35"/>
                    <a:pt x="60" y="34"/>
                    <a:pt x="59" y="34"/>
                  </a:cubicBezTo>
                  <a:cubicBezTo>
                    <a:pt x="58" y="33"/>
                    <a:pt x="58" y="32"/>
                    <a:pt x="57" y="32"/>
                  </a:cubicBezTo>
                  <a:cubicBezTo>
                    <a:pt x="56" y="31"/>
                    <a:pt x="55" y="31"/>
                    <a:pt x="55" y="31"/>
                  </a:cubicBezTo>
                  <a:cubicBezTo>
                    <a:pt x="54" y="31"/>
                    <a:pt x="53" y="31"/>
                    <a:pt x="53" y="31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1" y="34"/>
                    <a:pt x="52" y="35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3"/>
                    <a:pt x="26" y="31"/>
                    <a:pt x="25" y="29"/>
                  </a:cubicBezTo>
                  <a:cubicBezTo>
                    <a:pt x="20" y="23"/>
                    <a:pt x="7" y="23"/>
                    <a:pt x="4" y="23"/>
                  </a:cubicBezTo>
                  <a:cubicBezTo>
                    <a:pt x="2" y="23"/>
                    <a:pt x="0" y="24"/>
                    <a:pt x="0" y="27"/>
                  </a:cubicBezTo>
                  <a:cubicBezTo>
                    <a:pt x="0" y="29"/>
                    <a:pt x="2" y="30"/>
                    <a:pt x="4" y="30"/>
                  </a:cubicBezTo>
                  <a:cubicBezTo>
                    <a:pt x="9" y="30"/>
                    <a:pt x="17" y="32"/>
                    <a:pt x="19" y="34"/>
                  </a:cubicBezTo>
                  <a:cubicBezTo>
                    <a:pt x="23" y="39"/>
                    <a:pt x="32" y="65"/>
                    <a:pt x="32" y="68"/>
                  </a:cubicBezTo>
                  <a:cubicBezTo>
                    <a:pt x="32" y="70"/>
                    <a:pt x="29" y="77"/>
                    <a:pt x="25" y="84"/>
                  </a:cubicBezTo>
                  <a:cubicBezTo>
                    <a:pt x="24" y="85"/>
                    <a:pt x="24" y="87"/>
                    <a:pt x="25" y="88"/>
                  </a:cubicBezTo>
                  <a:cubicBezTo>
                    <a:pt x="26" y="89"/>
                    <a:pt x="27" y="90"/>
                    <a:pt x="28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1" y="93"/>
                    <a:pt x="29" y="96"/>
                    <a:pt x="29" y="99"/>
                  </a:cubicBezTo>
                  <a:cubicBezTo>
                    <a:pt x="29" y="103"/>
                    <a:pt x="33" y="106"/>
                    <a:pt x="37" y="106"/>
                  </a:cubicBezTo>
                  <a:cubicBezTo>
                    <a:pt x="41" y="106"/>
                    <a:pt x="44" y="103"/>
                    <a:pt x="44" y="99"/>
                  </a:cubicBezTo>
                  <a:cubicBezTo>
                    <a:pt x="44" y="96"/>
                    <a:pt x="42" y="93"/>
                    <a:pt x="39" y="92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2" y="93"/>
                    <a:pt x="70" y="96"/>
                    <a:pt x="70" y="99"/>
                  </a:cubicBezTo>
                  <a:cubicBezTo>
                    <a:pt x="70" y="103"/>
                    <a:pt x="73" y="106"/>
                    <a:pt x="77" y="106"/>
                  </a:cubicBezTo>
                  <a:cubicBezTo>
                    <a:pt x="81" y="106"/>
                    <a:pt x="85" y="103"/>
                    <a:pt x="85" y="99"/>
                  </a:cubicBezTo>
                  <a:cubicBezTo>
                    <a:pt x="85" y="96"/>
                    <a:pt x="83" y="93"/>
                    <a:pt x="80" y="9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0" y="90"/>
                    <a:pt x="91" y="88"/>
                    <a:pt x="91" y="86"/>
                  </a:cubicBezTo>
                  <a:cubicBezTo>
                    <a:pt x="91" y="84"/>
                    <a:pt x="90" y="82"/>
                    <a:pt x="87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6" y="79"/>
                    <a:pt x="38" y="77"/>
                    <a:pt x="38" y="74"/>
                  </a:cubicBezTo>
                  <a:lnTo>
                    <a:pt x="76" y="74"/>
                  </a:lnTo>
                  <a:close/>
                  <a:moveTo>
                    <a:pt x="40" y="99"/>
                  </a:moveTo>
                  <a:cubicBezTo>
                    <a:pt x="40" y="101"/>
                    <a:pt x="39" y="102"/>
                    <a:pt x="37" y="102"/>
                  </a:cubicBezTo>
                  <a:cubicBezTo>
                    <a:pt x="35" y="102"/>
                    <a:pt x="33" y="101"/>
                    <a:pt x="33" y="99"/>
                  </a:cubicBezTo>
                  <a:cubicBezTo>
                    <a:pt x="33" y="97"/>
                    <a:pt x="35" y="95"/>
                    <a:pt x="37" y="95"/>
                  </a:cubicBezTo>
                  <a:cubicBezTo>
                    <a:pt x="39" y="95"/>
                    <a:pt x="40" y="97"/>
                    <a:pt x="40" y="99"/>
                  </a:cubicBezTo>
                  <a:close/>
                  <a:moveTo>
                    <a:pt x="81" y="99"/>
                  </a:moveTo>
                  <a:cubicBezTo>
                    <a:pt x="81" y="101"/>
                    <a:pt x="79" y="102"/>
                    <a:pt x="77" y="102"/>
                  </a:cubicBezTo>
                  <a:cubicBezTo>
                    <a:pt x="75" y="102"/>
                    <a:pt x="74" y="101"/>
                    <a:pt x="74" y="99"/>
                  </a:cubicBezTo>
                  <a:cubicBezTo>
                    <a:pt x="74" y="97"/>
                    <a:pt x="75" y="95"/>
                    <a:pt x="77" y="95"/>
                  </a:cubicBezTo>
                  <a:cubicBezTo>
                    <a:pt x="79" y="95"/>
                    <a:pt x="81" y="97"/>
                    <a:pt x="81" y="99"/>
                  </a:cubicBezTo>
                  <a:close/>
                  <a:moveTo>
                    <a:pt x="74" y="66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75" y="63"/>
                    <a:pt x="75" y="63"/>
                    <a:pt x="75" y="63"/>
                  </a:cubicBezTo>
                  <a:lnTo>
                    <a:pt x="74" y="66"/>
                  </a:lnTo>
                  <a:close/>
                  <a:moveTo>
                    <a:pt x="34" y="49"/>
                  </a:moveTo>
                  <a:cubicBezTo>
                    <a:pt x="34" y="47"/>
                    <a:pt x="33" y="46"/>
                    <a:pt x="33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1" y="49"/>
                    <a:pt x="81" y="49"/>
                    <a:pt x="81" y="49"/>
                  </a:cubicBezTo>
                  <a:lnTo>
                    <a:pt x="34" y="49"/>
                  </a:lnTo>
                  <a:close/>
                  <a:moveTo>
                    <a:pt x="36" y="54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6" y="55"/>
                    <a:pt x="3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63485" y="3089876"/>
            <a:ext cx="4033779" cy="791275"/>
            <a:chOff x="3365635" y="3804308"/>
            <a:chExt cx="5378371" cy="1055033"/>
          </a:xfrm>
        </p:grpSpPr>
        <p:sp>
          <p:nvSpPr>
            <p:cNvPr id="8" name="矩形 7"/>
            <p:cNvSpPr>
              <a:spLocks/>
            </p:cNvSpPr>
            <p:nvPr/>
          </p:nvSpPr>
          <p:spPr bwMode="auto">
            <a:xfrm>
              <a:off x="3377803" y="3804308"/>
              <a:ext cx="4013009" cy="519176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9" name="矩形 8"/>
            <p:cNvSpPr>
              <a:spLocks/>
            </p:cNvSpPr>
            <p:nvPr/>
          </p:nvSpPr>
          <p:spPr bwMode="auto">
            <a:xfrm>
              <a:off x="4632299" y="3804308"/>
              <a:ext cx="2758513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矩形 9"/>
            <p:cNvSpPr>
              <a:spLocks/>
            </p:cNvSpPr>
            <p:nvPr/>
          </p:nvSpPr>
          <p:spPr bwMode="auto">
            <a:xfrm>
              <a:off x="3365635" y="3804308"/>
              <a:ext cx="694320" cy="5191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1" name="矩形 10"/>
            <p:cNvSpPr>
              <a:spLocks/>
            </p:cNvSpPr>
            <p:nvPr/>
          </p:nvSpPr>
          <p:spPr bwMode="auto">
            <a:xfrm>
              <a:off x="4632299" y="3804308"/>
              <a:ext cx="694320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7390812" y="3804308"/>
              <a:ext cx="450369" cy="1055032"/>
            </a:xfrm>
            <a:custGeom>
              <a:avLst/>
              <a:gdLst>
                <a:gd name="T0" fmla="*/ 216 w 216"/>
                <a:gd name="T1" fmla="*/ 74 h 506"/>
                <a:gd name="T2" fmla="*/ 216 w 216"/>
                <a:gd name="T3" fmla="*/ 506 h 506"/>
                <a:gd name="T4" fmla="*/ 0 w 216"/>
                <a:gd name="T5" fmla="*/ 249 h 506"/>
                <a:gd name="T6" fmla="*/ 0 w 216"/>
                <a:gd name="T7" fmla="*/ 0 h 506"/>
                <a:gd name="T8" fmla="*/ 216 w 216"/>
                <a:gd name="T9" fmla="*/ 7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06">
                  <a:moveTo>
                    <a:pt x="216" y="74"/>
                  </a:moveTo>
                  <a:lnTo>
                    <a:pt x="216" y="506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216" y="7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7390812" y="3804308"/>
              <a:ext cx="1353194" cy="154293"/>
            </a:xfrm>
            <a:custGeom>
              <a:avLst/>
              <a:gdLst>
                <a:gd name="T0" fmla="*/ 249 w 649"/>
                <a:gd name="T1" fmla="*/ 0 h 74"/>
                <a:gd name="T2" fmla="*/ 649 w 649"/>
                <a:gd name="T3" fmla="*/ 74 h 74"/>
                <a:gd name="T4" fmla="*/ 216 w 649"/>
                <a:gd name="T5" fmla="*/ 74 h 74"/>
                <a:gd name="T6" fmla="*/ 0 w 649"/>
                <a:gd name="T7" fmla="*/ 0 h 74"/>
                <a:gd name="T8" fmla="*/ 249 w 649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74">
                  <a:moveTo>
                    <a:pt x="249" y="0"/>
                  </a:moveTo>
                  <a:lnTo>
                    <a:pt x="649" y="74"/>
                  </a:lnTo>
                  <a:lnTo>
                    <a:pt x="216" y="74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矩形 13"/>
            <p:cNvSpPr>
              <a:spLocks/>
            </p:cNvSpPr>
            <p:nvPr/>
          </p:nvSpPr>
          <p:spPr bwMode="auto">
            <a:xfrm>
              <a:off x="7841181" y="3958602"/>
              <a:ext cx="902825" cy="90073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8074706" y="4190041"/>
              <a:ext cx="433689" cy="439945"/>
            </a:xfrm>
            <a:custGeom>
              <a:avLst/>
              <a:gdLst>
                <a:gd name="connsiteX0" fmla="*/ 135488 w 433689"/>
                <a:gd name="connsiteY0" fmla="*/ 340505 h 439945"/>
                <a:gd name="connsiteX1" fmla="*/ 187935 w 433689"/>
                <a:gd name="connsiteY1" fmla="*/ 392470 h 439945"/>
                <a:gd name="connsiteX2" fmla="*/ 187935 w 433689"/>
                <a:gd name="connsiteY2" fmla="*/ 340505 h 439945"/>
                <a:gd name="connsiteX3" fmla="*/ 135488 w 433689"/>
                <a:gd name="connsiteY3" fmla="*/ 340505 h 439945"/>
                <a:gd name="connsiteX4" fmla="*/ 65558 w 433689"/>
                <a:gd name="connsiteY4" fmla="*/ 340505 h 439945"/>
                <a:gd name="connsiteX5" fmla="*/ 65558 w 433689"/>
                <a:gd name="connsiteY5" fmla="*/ 349166 h 439945"/>
                <a:gd name="connsiteX6" fmla="*/ 161711 w 433689"/>
                <a:gd name="connsiteY6" fmla="*/ 409792 h 439945"/>
                <a:gd name="connsiteX7" fmla="*/ 109264 w 433689"/>
                <a:gd name="connsiteY7" fmla="*/ 340505 h 439945"/>
                <a:gd name="connsiteX8" fmla="*/ 65558 w 433689"/>
                <a:gd name="connsiteY8" fmla="*/ 340505 h 439945"/>
                <a:gd name="connsiteX9" fmla="*/ 104894 w 433689"/>
                <a:gd name="connsiteY9" fmla="*/ 249564 h 439945"/>
                <a:gd name="connsiteX10" fmla="*/ 122376 w 433689"/>
                <a:gd name="connsiteY10" fmla="*/ 314522 h 439945"/>
                <a:gd name="connsiteX11" fmla="*/ 187935 w 433689"/>
                <a:gd name="connsiteY11" fmla="*/ 314522 h 439945"/>
                <a:gd name="connsiteX12" fmla="*/ 187935 w 433689"/>
                <a:gd name="connsiteY12" fmla="*/ 266886 h 439945"/>
                <a:gd name="connsiteX13" fmla="*/ 166082 w 433689"/>
                <a:gd name="connsiteY13" fmla="*/ 249564 h 439945"/>
                <a:gd name="connsiteX14" fmla="*/ 104894 w 433689"/>
                <a:gd name="connsiteY14" fmla="*/ 249564 h 439945"/>
                <a:gd name="connsiteX15" fmla="*/ 26223 w 433689"/>
                <a:gd name="connsiteY15" fmla="*/ 249564 h 439945"/>
                <a:gd name="connsiteX16" fmla="*/ 39335 w 433689"/>
                <a:gd name="connsiteY16" fmla="*/ 301530 h 439945"/>
                <a:gd name="connsiteX17" fmla="*/ 61188 w 433689"/>
                <a:gd name="connsiteY17" fmla="*/ 314522 h 439945"/>
                <a:gd name="connsiteX18" fmla="*/ 96152 w 433689"/>
                <a:gd name="connsiteY18" fmla="*/ 314522 h 439945"/>
                <a:gd name="connsiteX19" fmla="*/ 83041 w 433689"/>
                <a:gd name="connsiteY19" fmla="*/ 249564 h 439945"/>
                <a:gd name="connsiteX20" fmla="*/ 26223 w 433689"/>
                <a:gd name="connsiteY20" fmla="*/ 249564 h 439945"/>
                <a:gd name="connsiteX21" fmla="*/ 273975 w 433689"/>
                <a:gd name="connsiteY21" fmla="*/ 198080 h 439945"/>
                <a:gd name="connsiteX22" fmla="*/ 282593 w 433689"/>
                <a:gd name="connsiteY22" fmla="*/ 198080 h 439945"/>
                <a:gd name="connsiteX23" fmla="*/ 312757 w 433689"/>
                <a:gd name="connsiteY23" fmla="*/ 228313 h 439945"/>
                <a:gd name="connsiteX24" fmla="*/ 338611 w 433689"/>
                <a:gd name="connsiteY24" fmla="*/ 198080 h 439945"/>
                <a:gd name="connsiteX25" fmla="*/ 351538 w 433689"/>
                <a:gd name="connsiteY25" fmla="*/ 198080 h 439945"/>
                <a:gd name="connsiteX26" fmla="*/ 377393 w 433689"/>
                <a:gd name="connsiteY26" fmla="*/ 228313 h 439945"/>
                <a:gd name="connsiteX27" fmla="*/ 377393 w 433689"/>
                <a:gd name="connsiteY27" fmla="*/ 288780 h 439945"/>
                <a:gd name="connsiteX28" fmla="*/ 351538 w 433689"/>
                <a:gd name="connsiteY28" fmla="*/ 314694 h 439945"/>
                <a:gd name="connsiteX29" fmla="*/ 351538 w 433689"/>
                <a:gd name="connsiteY29" fmla="*/ 323332 h 439945"/>
                <a:gd name="connsiteX30" fmla="*/ 351538 w 433689"/>
                <a:gd name="connsiteY30" fmla="*/ 418350 h 439945"/>
                <a:gd name="connsiteX31" fmla="*/ 334302 w 433689"/>
                <a:gd name="connsiteY31" fmla="*/ 439945 h 439945"/>
                <a:gd name="connsiteX32" fmla="*/ 312757 w 433689"/>
                <a:gd name="connsiteY32" fmla="*/ 418350 h 439945"/>
                <a:gd name="connsiteX33" fmla="*/ 291211 w 433689"/>
                <a:gd name="connsiteY33" fmla="*/ 439945 h 439945"/>
                <a:gd name="connsiteX34" fmla="*/ 273975 w 433689"/>
                <a:gd name="connsiteY34" fmla="*/ 418350 h 439945"/>
                <a:gd name="connsiteX35" fmla="*/ 273975 w 433689"/>
                <a:gd name="connsiteY35" fmla="*/ 323332 h 439945"/>
                <a:gd name="connsiteX36" fmla="*/ 273975 w 433689"/>
                <a:gd name="connsiteY36" fmla="*/ 314694 h 439945"/>
                <a:gd name="connsiteX37" fmla="*/ 248120 w 433689"/>
                <a:gd name="connsiteY37" fmla="*/ 288780 h 439945"/>
                <a:gd name="connsiteX38" fmla="*/ 248120 w 433689"/>
                <a:gd name="connsiteY38" fmla="*/ 228313 h 439945"/>
                <a:gd name="connsiteX39" fmla="*/ 273975 w 433689"/>
                <a:gd name="connsiteY39" fmla="*/ 198080 h 439945"/>
                <a:gd name="connsiteX40" fmla="*/ 144229 w 433689"/>
                <a:gd name="connsiteY40" fmla="*/ 158624 h 439945"/>
                <a:gd name="connsiteX41" fmla="*/ 118005 w 433689"/>
                <a:gd name="connsiteY41" fmla="*/ 175946 h 439945"/>
                <a:gd name="connsiteX42" fmla="*/ 109264 w 433689"/>
                <a:gd name="connsiteY42" fmla="*/ 223582 h 439945"/>
                <a:gd name="connsiteX43" fmla="*/ 170452 w 433689"/>
                <a:gd name="connsiteY43" fmla="*/ 223582 h 439945"/>
                <a:gd name="connsiteX44" fmla="*/ 187935 w 433689"/>
                <a:gd name="connsiteY44" fmla="*/ 210590 h 439945"/>
                <a:gd name="connsiteX45" fmla="*/ 187935 w 433689"/>
                <a:gd name="connsiteY45" fmla="*/ 158624 h 439945"/>
                <a:gd name="connsiteX46" fmla="*/ 43706 w 433689"/>
                <a:gd name="connsiteY46" fmla="*/ 158624 h 439945"/>
                <a:gd name="connsiteX47" fmla="*/ 26223 w 433689"/>
                <a:gd name="connsiteY47" fmla="*/ 223582 h 439945"/>
                <a:gd name="connsiteX48" fmla="*/ 83041 w 433689"/>
                <a:gd name="connsiteY48" fmla="*/ 223582 h 439945"/>
                <a:gd name="connsiteX49" fmla="*/ 96152 w 433689"/>
                <a:gd name="connsiteY49" fmla="*/ 167285 h 439945"/>
                <a:gd name="connsiteX50" fmla="*/ 91782 w 433689"/>
                <a:gd name="connsiteY50" fmla="*/ 158624 h 439945"/>
                <a:gd name="connsiteX51" fmla="*/ 312756 w 433689"/>
                <a:gd name="connsiteY51" fmla="*/ 120932 h 439945"/>
                <a:gd name="connsiteX52" fmla="*/ 348202 w 433689"/>
                <a:gd name="connsiteY52" fmla="*/ 153251 h 439945"/>
                <a:gd name="connsiteX53" fmla="*/ 312756 w 433689"/>
                <a:gd name="connsiteY53" fmla="*/ 185570 h 439945"/>
                <a:gd name="connsiteX54" fmla="*/ 277310 w 433689"/>
                <a:gd name="connsiteY54" fmla="*/ 153251 h 439945"/>
                <a:gd name="connsiteX55" fmla="*/ 312756 w 433689"/>
                <a:gd name="connsiteY55" fmla="*/ 120932 h 439945"/>
                <a:gd name="connsiteX56" fmla="*/ 187935 w 433689"/>
                <a:gd name="connsiteY56" fmla="*/ 80676 h 439945"/>
                <a:gd name="connsiteX57" fmla="*/ 139858 w 433689"/>
                <a:gd name="connsiteY57" fmla="*/ 128311 h 439945"/>
                <a:gd name="connsiteX58" fmla="*/ 144229 w 433689"/>
                <a:gd name="connsiteY58" fmla="*/ 136972 h 439945"/>
                <a:gd name="connsiteX59" fmla="*/ 187935 w 433689"/>
                <a:gd name="connsiteY59" fmla="*/ 136972 h 439945"/>
                <a:gd name="connsiteX60" fmla="*/ 187935 w 433689"/>
                <a:gd name="connsiteY60" fmla="*/ 80676 h 439945"/>
                <a:gd name="connsiteX61" fmla="*/ 161711 w 433689"/>
                <a:gd name="connsiteY61" fmla="*/ 67684 h 439945"/>
                <a:gd name="connsiteX62" fmla="*/ 61188 w 433689"/>
                <a:gd name="connsiteY62" fmla="*/ 136972 h 439945"/>
                <a:gd name="connsiteX63" fmla="*/ 87411 w 433689"/>
                <a:gd name="connsiteY63" fmla="*/ 136972 h 439945"/>
                <a:gd name="connsiteX64" fmla="*/ 118005 w 433689"/>
                <a:gd name="connsiteY64" fmla="*/ 115319 h 439945"/>
                <a:gd name="connsiteX65" fmla="*/ 161711 w 433689"/>
                <a:gd name="connsiteY65" fmla="*/ 67684 h 439945"/>
                <a:gd name="connsiteX66" fmla="*/ 201046 w 433689"/>
                <a:gd name="connsiteY66" fmla="*/ 41701 h 439945"/>
                <a:gd name="connsiteX67" fmla="*/ 209787 w 433689"/>
                <a:gd name="connsiteY67" fmla="*/ 41701 h 439945"/>
                <a:gd name="connsiteX68" fmla="*/ 209787 w 433689"/>
                <a:gd name="connsiteY68" fmla="*/ 54693 h 439945"/>
                <a:gd name="connsiteX69" fmla="*/ 209787 w 433689"/>
                <a:gd name="connsiteY69" fmla="*/ 67684 h 439945"/>
                <a:gd name="connsiteX70" fmla="*/ 209787 w 433689"/>
                <a:gd name="connsiteY70" fmla="*/ 214921 h 439945"/>
                <a:gd name="connsiteX71" fmla="*/ 227270 w 433689"/>
                <a:gd name="connsiteY71" fmla="*/ 236573 h 439945"/>
                <a:gd name="connsiteX72" fmla="*/ 209787 w 433689"/>
                <a:gd name="connsiteY72" fmla="*/ 262556 h 439945"/>
                <a:gd name="connsiteX73" fmla="*/ 209787 w 433689"/>
                <a:gd name="connsiteY73" fmla="*/ 409792 h 439945"/>
                <a:gd name="connsiteX74" fmla="*/ 209787 w 433689"/>
                <a:gd name="connsiteY74" fmla="*/ 422784 h 439945"/>
                <a:gd name="connsiteX75" fmla="*/ 209787 w 433689"/>
                <a:gd name="connsiteY75" fmla="*/ 435775 h 439945"/>
                <a:gd name="connsiteX76" fmla="*/ 201046 w 433689"/>
                <a:gd name="connsiteY76" fmla="*/ 435775 h 439945"/>
                <a:gd name="connsiteX77" fmla="*/ 43706 w 433689"/>
                <a:gd name="connsiteY77" fmla="*/ 362157 h 439945"/>
                <a:gd name="connsiteX78" fmla="*/ 39335 w 433689"/>
                <a:gd name="connsiteY78" fmla="*/ 362157 h 439945"/>
                <a:gd name="connsiteX79" fmla="*/ 8741 w 433689"/>
                <a:gd name="connsiteY79" fmla="*/ 331844 h 439945"/>
                <a:gd name="connsiteX80" fmla="*/ 13111 w 433689"/>
                <a:gd name="connsiteY80" fmla="*/ 314522 h 439945"/>
                <a:gd name="connsiteX81" fmla="*/ 0 w 433689"/>
                <a:gd name="connsiteY81" fmla="*/ 236573 h 439945"/>
                <a:gd name="connsiteX82" fmla="*/ 201046 w 433689"/>
                <a:gd name="connsiteY82" fmla="*/ 41701 h 439945"/>
                <a:gd name="connsiteX83" fmla="*/ 264418 w 433689"/>
                <a:gd name="connsiteY83" fmla="*/ 0 h 439945"/>
                <a:gd name="connsiteX84" fmla="*/ 299140 w 433689"/>
                <a:gd name="connsiteY84" fmla="*/ 4311 h 439945"/>
                <a:gd name="connsiteX85" fmla="*/ 268758 w 433689"/>
                <a:gd name="connsiteY85" fmla="*/ 34485 h 439945"/>
                <a:gd name="connsiteX86" fmla="*/ 433689 w 433689"/>
                <a:gd name="connsiteY86" fmla="*/ 241397 h 439945"/>
                <a:gd name="connsiteX87" fmla="*/ 377265 w 433689"/>
                <a:gd name="connsiteY87" fmla="*/ 383648 h 439945"/>
                <a:gd name="connsiteX88" fmla="*/ 377265 w 433689"/>
                <a:gd name="connsiteY88" fmla="*/ 340542 h 439945"/>
                <a:gd name="connsiteX89" fmla="*/ 407647 w 433689"/>
                <a:gd name="connsiteY89" fmla="*/ 241397 h 439945"/>
                <a:gd name="connsiteX90" fmla="*/ 268758 w 433689"/>
                <a:gd name="connsiteY90" fmla="*/ 60349 h 439945"/>
                <a:gd name="connsiteX91" fmla="*/ 294800 w 433689"/>
                <a:gd name="connsiteY91" fmla="*/ 86213 h 439945"/>
                <a:gd name="connsiteX92" fmla="*/ 260078 w 433689"/>
                <a:gd name="connsiteY92" fmla="*/ 86213 h 439945"/>
                <a:gd name="connsiteX93" fmla="*/ 221015 w 433689"/>
                <a:gd name="connsiteY93" fmla="*/ 38796 h 439945"/>
                <a:gd name="connsiteX94" fmla="*/ 264418 w 433689"/>
                <a:gd name="connsiteY94" fmla="*/ 0 h 43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33689" h="439945">
                  <a:moveTo>
                    <a:pt x="135488" y="340505"/>
                  </a:moveTo>
                  <a:cubicBezTo>
                    <a:pt x="148599" y="362157"/>
                    <a:pt x="166082" y="379479"/>
                    <a:pt x="187935" y="392470"/>
                  </a:cubicBezTo>
                  <a:cubicBezTo>
                    <a:pt x="187935" y="392470"/>
                    <a:pt x="187935" y="392470"/>
                    <a:pt x="187935" y="340505"/>
                  </a:cubicBezTo>
                  <a:cubicBezTo>
                    <a:pt x="187935" y="340505"/>
                    <a:pt x="187935" y="340505"/>
                    <a:pt x="135488" y="340505"/>
                  </a:cubicBezTo>
                  <a:close/>
                  <a:moveTo>
                    <a:pt x="65558" y="340505"/>
                  </a:moveTo>
                  <a:cubicBezTo>
                    <a:pt x="65558" y="340505"/>
                    <a:pt x="65558" y="344835"/>
                    <a:pt x="65558" y="349166"/>
                  </a:cubicBezTo>
                  <a:cubicBezTo>
                    <a:pt x="87411" y="379479"/>
                    <a:pt x="122376" y="401131"/>
                    <a:pt x="161711" y="409792"/>
                  </a:cubicBezTo>
                  <a:cubicBezTo>
                    <a:pt x="139858" y="388140"/>
                    <a:pt x="122376" y="366487"/>
                    <a:pt x="109264" y="340505"/>
                  </a:cubicBezTo>
                  <a:cubicBezTo>
                    <a:pt x="109264" y="340505"/>
                    <a:pt x="109264" y="340505"/>
                    <a:pt x="65558" y="340505"/>
                  </a:cubicBezTo>
                  <a:close/>
                  <a:moveTo>
                    <a:pt x="104894" y="249564"/>
                  </a:moveTo>
                  <a:cubicBezTo>
                    <a:pt x="109264" y="271217"/>
                    <a:pt x="113635" y="292869"/>
                    <a:pt x="122376" y="314522"/>
                  </a:cubicBezTo>
                  <a:cubicBezTo>
                    <a:pt x="122376" y="314522"/>
                    <a:pt x="122376" y="314522"/>
                    <a:pt x="187935" y="314522"/>
                  </a:cubicBezTo>
                  <a:cubicBezTo>
                    <a:pt x="187935" y="314522"/>
                    <a:pt x="187935" y="314522"/>
                    <a:pt x="187935" y="266886"/>
                  </a:cubicBezTo>
                  <a:cubicBezTo>
                    <a:pt x="179193" y="262556"/>
                    <a:pt x="170452" y="258225"/>
                    <a:pt x="166082" y="249564"/>
                  </a:cubicBezTo>
                  <a:cubicBezTo>
                    <a:pt x="166082" y="249564"/>
                    <a:pt x="166082" y="249564"/>
                    <a:pt x="104894" y="249564"/>
                  </a:cubicBezTo>
                  <a:close/>
                  <a:moveTo>
                    <a:pt x="26223" y="249564"/>
                  </a:moveTo>
                  <a:cubicBezTo>
                    <a:pt x="26223" y="266886"/>
                    <a:pt x="30594" y="284208"/>
                    <a:pt x="39335" y="301530"/>
                  </a:cubicBezTo>
                  <a:cubicBezTo>
                    <a:pt x="48076" y="301530"/>
                    <a:pt x="56817" y="305861"/>
                    <a:pt x="61188" y="314522"/>
                  </a:cubicBezTo>
                  <a:lnTo>
                    <a:pt x="96152" y="314522"/>
                  </a:lnTo>
                  <a:cubicBezTo>
                    <a:pt x="87411" y="292869"/>
                    <a:pt x="83041" y="271217"/>
                    <a:pt x="83041" y="249564"/>
                  </a:cubicBezTo>
                  <a:cubicBezTo>
                    <a:pt x="83041" y="249564"/>
                    <a:pt x="83041" y="249564"/>
                    <a:pt x="26223" y="249564"/>
                  </a:cubicBezTo>
                  <a:close/>
                  <a:moveTo>
                    <a:pt x="273975" y="198080"/>
                  </a:moveTo>
                  <a:cubicBezTo>
                    <a:pt x="273975" y="198080"/>
                    <a:pt x="273975" y="198080"/>
                    <a:pt x="282593" y="198080"/>
                  </a:cubicBezTo>
                  <a:cubicBezTo>
                    <a:pt x="282593" y="198080"/>
                    <a:pt x="282593" y="198080"/>
                    <a:pt x="312757" y="228313"/>
                  </a:cubicBezTo>
                  <a:cubicBezTo>
                    <a:pt x="312757" y="228313"/>
                    <a:pt x="312757" y="228313"/>
                    <a:pt x="338611" y="198080"/>
                  </a:cubicBezTo>
                  <a:cubicBezTo>
                    <a:pt x="338611" y="198080"/>
                    <a:pt x="338611" y="198080"/>
                    <a:pt x="351538" y="198080"/>
                  </a:cubicBezTo>
                  <a:cubicBezTo>
                    <a:pt x="364466" y="198080"/>
                    <a:pt x="377393" y="211037"/>
                    <a:pt x="377393" y="228313"/>
                  </a:cubicBezTo>
                  <a:cubicBezTo>
                    <a:pt x="377393" y="228313"/>
                    <a:pt x="377393" y="228313"/>
                    <a:pt x="377393" y="288780"/>
                  </a:cubicBezTo>
                  <a:cubicBezTo>
                    <a:pt x="377393" y="301737"/>
                    <a:pt x="364466" y="314694"/>
                    <a:pt x="351538" y="314694"/>
                  </a:cubicBezTo>
                  <a:cubicBezTo>
                    <a:pt x="351538" y="314694"/>
                    <a:pt x="351538" y="319013"/>
                    <a:pt x="351538" y="323332"/>
                  </a:cubicBezTo>
                  <a:cubicBezTo>
                    <a:pt x="351538" y="323332"/>
                    <a:pt x="351538" y="323332"/>
                    <a:pt x="351538" y="418350"/>
                  </a:cubicBezTo>
                  <a:cubicBezTo>
                    <a:pt x="351538" y="426988"/>
                    <a:pt x="342920" y="439945"/>
                    <a:pt x="334302" y="439945"/>
                  </a:cubicBezTo>
                  <a:cubicBezTo>
                    <a:pt x="321375" y="439945"/>
                    <a:pt x="312757" y="426988"/>
                    <a:pt x="312757" y="418350"/>
                  </a:cubicBezTo>
                  <a:cubicBezTo>
                    <a:pt x="312757" y="426988"/>
                    <a:pt x="304139" y="439945"/>
                    <a:pt x="291211" y="439945"/>
                  </a:cubicBezTo>
                  <a:cubicBezTo>
                    <a:pt x="282593" y="439945"/>
                    <a:pt x="273975" y="426988"/>
                    <a:pt x="273975" y="418350"/>
                  </a:cubicBezTo>
                  <a:cubicBezTo>
                    <a:pt x="273975" y="418350"/>
                    <a:pt x="273975" y="418350"/>
                    <a:pt x="273975" y="323332"/>
                  </a:cubicBezTo>
                  <a:cubicBezTo>
                    <a:pt x="273975" y="319013"/>
                    <a:pt x="273975" y="314694"/>
                    <a:pt x="273975" y="314694"/>
                  </a:cubicBezTo>
                  <a:cubicBezTo>
                    <a:pt x="261048" y="314694"/>
                    <a:pt x="248120" y="301737"/>
                    <a:pt x="248120" y="288780"/>
                  </a:cubicBezTo>
                  <a:cubicBezTo>
                    <a:pt x="248120" y="288780"/>
                    <a:pt x="248120" y="288780"/>
                    <a:pt x="248120" y="228313"/>
                  </a:cubicBezTo>
                  <a:cubicBezTo>
                    <a:pt x="248120" y="211037"/>
                    <a:pt x="261048" y="198080"/>
                    <a:pt x="273975" y="198080"/>
                  </a:cubicBezTo>
                  <a:close/>
                  <a:moveTo>
                    <a:pt x="144229" y="158624"/>
                  </a:moveTo>
                  <a:cubicBezTo>
                    <a:pt x="139858" y="171616"/>
                    <a:pt x="126746" y="175946"/>
                    <a:pt x="118005" y="175946"/>
                  </a:cubicBezTo>
                  <a:cubicBezTo>
                    <a:pt x="113635" y="193268"/>
                    <a:pt x="109264" y="206260"/>
                    <a:pt x="109264" y="223582"/>
                  </a:cubicBezTo>
                  <a:cubicBezTo>
                    <a:pt x="109264" y="223582"/>
                    <a:pt x="109264" y="223582"/>
                    <a:pt x="170452" y="223582"/>
                  </a:cubicBezTo>
                  <a:cubicBezTo>
                    <a:pt x="174823" y="214921"/>
                    <a:pt x="179193" y="210590"/>
                    <a:pt x="187935" y="210590"/>
                  </a:cubicBezTo>
                  <a:cubicBezTo>
                    <a:pt x="187935" y="210590"/>
                    <a:pt x="187935" y="210590"/>
                    <a:pt x="187935" y="158624"/>
                  </a:cubicBezTo>
                  <a:close/>
                  <a:moveTo>
                    <a:pt x="43706" y="158624"/>
                  </a:moveTo>
                  <a:cubicBezTo>
                    <a:pt x="34964" y="180277"/>
                    <a:pt x="26223" y="201929"/>
                    <a:pt x="26223" y="223582"/>
                  </a:cubicBezTo>
                  <a:cubicBezTo>
                    <a:pt x="26223" y="223582"/>
                    <a:pt x="26223" y="223582"/>
                    <a:pt x="83041" y="223582"/>
                  </a:cubicBezTo>
                  <a:cubicBezTo>
                    <a:pt x="83041" y="201929"/>
                    <a:pt x="87411" y="184607"/>
                    <a:pt x="96152" y="167285"/>
                  </a:cubicBezTo>
                  <a:cubicBezTo>
                    <a:pt x="91782" y="162955"/>
                    <a:pt x="91782" y="162955"/>
                    <a:pt x="91782" y="158624"/>
                  </a:cubicBezTo>
                  <a:close/>
                  <a:moveTo>
                    <a:pt x="312756" y="120932"/>
                  </a:moveTo>
                  <a:cubicBezTo>
                    <a:pt x="332332" y="120932"/>
                    <a:pt x="348202" y="135402"/>
                    <a:pt x="348202" y="153251"/>
                  </a:cubicBezTo>
                  <a:cubicBezTo>
                    <a:pt x="348202" y="171100"/>
                    <a:pt x="332332" y="185570"/>
                    <a:pt x="312756" y="185570"/>
                  </a:cubicBezTo>
                  <a:cubicBezTo>
                    <a:pt x="293180" y="185570"/>
                    <a:pt x="277310" y="171100"/>
                    <a:pt x="277310" y="153251"/>
                  </a:cubicBezTo>
                  <a:cubicBezTo>
                    <a:pt x="277310" y="135402"/>
                    <a:pt x="293180" y="120932"/>
                    <a:pt x="312756" y="120932"/>
                  </a:cubicBezTo>
                  <a:close/>
                  <a:moveTo>
                    <a:pt x="187935" y="80676"/>
                  </a:moveTo>
                  <a:cubicBezTo>
                    <a:pt x="170452" y="93667"/>
                    <a:pt x="152970" y="110989"/>
                    <a:pt x="139858" y="128311"/>
                  </a:cubicBezTo>
                  <a:cubicBezTo>
                    <a:pt x="144229" y="132641"/>
                    <a:pt x="144229" y="132641"/>
                    <a:pt x="144229" y="136972"/>
                  </a:cubicBezTo>
                  <a:cubicBezTo>
                    <a:pt x="144229" y="136972"/>
                    <a:pt x="144229" y="136972"/>
                    <a:pt x="187935" y="136972"/>
                  </a:cubicBezTo>
                  <a:cubicBezTo>
                    <a:pt x="187935" y="136972"/>
                    <a:pt x="187935" y="136972"/>
                    <a:pt x="187935" y="80676"/>
                  </a:cubicBezTo>
                  <a:close/>
                  <a:moveTo>
                    <a:pt x="161711" y="67684"/>
                  </a:moveTo>
                  <a:cubicBezTo>
                    <a:pt x="122376" y="76345"/>
                    <a:pt x="83041" y="102328"/>
                    <a:pt x="61188" y="136972"/>
                  </a:cubicBezTo>
                  <a:cubicBezTo>
                    <a:pt x="61188" y="136972"/>
                    <a:pt x="61188" y="136972"/>
                    <a:pt x="87411" y="136972"/>
                  </a:cubicBezTo>
                  <a:cubicBezTo>
                    <a:pt x="91782" y="123980"/>
                    <a:pt x="104894" y="115319"/>
                    <a:pt x="118005" y="115319"/>
                  </a:cubicBezTo>
                  <a:cubicBezTo>
                    <a:pt x="131117" y="97998"/>
                    <a:pt x="144229" y="85006"/>
                    <a:pt x="161711" y="67684"/>
                  </a:cubicBezTo>
                  <a:close/>
                  <a:moveTo>
                    <a:pt x="201046" y="41701"/>
                  </a:moveTo>
                  <a:cubicBezTo>
                    <a:pt x="201046" y="41701"/>
                    <a:pt x="201046" y="41701"/>
                    <a:pt x="209787" y="41701"/>
                  </a:cubicBezTo>
                  <a:cubicBezTo>
                    <a:pt x="209787" y="41701"/>
                    <a:pt x="209787" y="41701"/>
                    <a:pt x="209787" y="54693"/>
                  </a:cubicBezTo>
                  <a:cubicBezTo>
                    <a:pt x="209787" y="54693"/>
                    <a:pt x="209787" y="54693"/>
                    <a:pt x="209787" y="67684"/>
                  </a:cubicBezTo>
                  <a:cubicBezTo>
                    <a:pt x="209787" y="67684"/>
                    <a:pt x="209787" y="67684"/>
                    <a:pt x="209787" y="214921"/>
                  </a:cubicBezTo>
                  <a:cubicBezTo>
                    <a:pt x="218529" y="219251"/>
                    <a:pt x="227270" y="227912"/>
                    <a:pt x="227270" y="236573"/>
                  </a:cubicBezTo>
                  <a:cubicBezTo>
                    <a:pt x="227270" y="249564"/>
                    <a:pt x="218529" y="258225"/>
                    <a:pt x="209787" y="262556"/>
                  </a:cubicBezTo>
                  <a:cubicBezTo>
                    <a:pt x="209787" y="262556"/>
                    <a:pt x="209787" y="262556"/>
                    <a:pt x="209787" y="409792"/>
                  </a:cubicBezTo>
                  <a:cubicBezTo>
                    <a:pt x="209787" y="409792"/>
                    <a:pt x="209787" y="409792"/>
                    <a:pt x="209787" y="422784"/>
                  </a:cubicBezTo>
                  <a:cubicBezTo>
                    <a:pt x="209787" y="422784"/>
                    <a:pt x="209787" y="422784"/>
                    <a:pt x="209787" y="435775"/>
                  </a:cubicBezTo>
                  <a:cubicBezTo>
                    <a:pt x="209787" y="435775"/>
                    <a:pt x="209787" y="435775"/>
                    <a:pt x="201046" y="435775"/>
                  </a:cubicBezTo>
                  <a:cubicBezTo>
                    <a:pt x="135488" y="435775"/>
                    <a:pt x="78670" y="405462"/>
                    <a:pt x="43706" y="362157"/>
                  </a:cubicBezTo>
                  <a:cubicBezTo>
                    <a:pt x="43706" y="362157"/>
                    <a:pt x="39335" y="362157"/>
                    <a:pt x="39335" y="362157"/>
                  </a:cubicBezTo>
                  <a:cubicBezTo>
                    <a:pt x="21853" y="362157"/>
                    <a:pt x="8741" y="349166"/>
                    <a:pt x="8741" y="331844"/>
                  </a:cubicBezTo>
                  <a:cubicBezTo>
                    <a:pt x="8741" y="323183"/>
                    <a:pt x="8741" y="318852"/>
                    <a:pt x="13111" y="314522"/>
                  </a:cubicBezTo>
                  <a:cubicBezTo>
                    <a:pt x="4370" y="288539"/>
                    <a:pt x="0" y="266886"/>
                    <a:pt x="0" y="236573"/>
                  </a:cubicBezTo>
                  <a:cubicBezTo>
                    <a:pt x="0" y="128311"/>
                    <a:pt x="87411" y="41701"/>
                    <a:pt x="201046" y="41701"/>
                  </a:cubicBezTo>
                  <a:close/>
                  <a:moveTo>
                    <a:pt x="264418" y="0"/>
                  </a:moveTo>
                  <a:cubicBezTo>
                    <a:pt x="264418" y="0"/>
                    <a:pt x="264418" y="0"/>
                    <a:pt x="299140" y="4311"/>
                  </a:cubicBezTo>
                  <a:cubicBezTo>
                    <a:pt x="299140" y="4311"/>
                    <a:pt x="299140" y="4311"/>
                    <a:pt x="268758" y="34485"/>
                  </a:cubicBezTo>
                  <a:cubicBezTo>
                    <a:pt x="364244" y="56039"/>
                    <a:pt x="433689" y="142252"/>
                    <a:pt x="433689" y="241397"/>
                  </a:cubicBezTo>
                  <a:cubicBezTo>
                    <a:pt x="433689" y="293125"/>
                    <a:pt x="411988" y="344852"/>
                    <a:pt x="377265" y="383648"/>
                  </a:cubicBezTo>
                  <a:cubicBezTo>
                    <a:pt x="377265" y="383648"/>
                    <a:pt x="377265" y="383648"/>
                    <a:pt x="377265" y="340542"/>
                  </a:cubicBezTo>
                  <a:cubicBezTo>
                    <a:pt x="398967" y="310367"/>
                    <a:pt x="407647" y="275882"/>
                    <a:pt x="407647" y="241397"/>
                  </a:cubicBezTo>
                  <a:cubicBezTo>
                    <a:pt x="407647" y="155184"/>
                    <a:pt x="351224" y="81903"/>
                    <a:pt x="268758" y="60349"/>
                  </a:cubicBezTo>
                  <a:lnTo>
                    <a:pt x="294800" y="86213"/>
                  </a:lnTo>
                  <a:cubicBezTo>
                    <a:pt x="294800" y="86213"/>
                    <a:pt x="294800" y="86213"/>
                    <a:pt x="260078" y="86213"/>
                  </a:cubicBezTo>
                  <a:cubicBezTo>
                    <a:pt x="260078" y="86213"/>
                    <a:pt x="260078" y="86213"/>
                    <a:pt x="221015" y="38796"/>
                  </a:cubicBezTo>
                  <a:cubicBezTo>
                    <a:pt x="221015" y="38796"/>
                    <a:pt x="221015" y="38796"/>
                    <a:pt x="264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A3773FE7-A279-41AB-8556-3394E25A6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EFCFF9E5-8708-4F8A-A7FE-9104A951B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CCBE93-0258-42BC-9AA8-624E6C623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90726"/>
            <a:ext cx="2043742" cy="2033152"/>
          </a:xfrm>
          <a:prstGeom prst="rect">
            <a:avLst/>
          </a:prstGeom>
        </p:spPr>
      </p:pic>
      <p:grpSp>
        <p:nvGrpSpPr>
          <p:cNvPr id="7" name="Group 4"/>
          <p:cNvGrpSpPr/>
          <p:nvPr/>
        </p:nvGrpSpPr>
        <p:grpSpPr>
          <a:xfrm>
            <a:off x="4572000" y="1356615"/>
            <a:ext cx="3189194" cy="2700300"/>
            <a:chOff x="4806253" y="1988840"/>
            <a:chExt cx="4252259" cy="3600400"/>
          </a:xfrm>
        </p:grpSpPr>
        <p:grpSp>
          <p:nvGrpSpPr>
            <p:cNvPr id="9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5" name="Freeform: Shape 9"/>
              <p:cNvSpPr>
                <a:spLocks/>
              </p:cNvSpPr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2"/>
              <p:cNvSpPr>
                <a:spLocks/>
              </p:cNvSpPr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51"/>
            <p:cNvGrpSpPr/>
            <p:nvPr/>
          </p:nvGrpSpPr>
          <p:grpSpPr>
            <a:xfrm>
              <a:off x="4806253" y="4968974"/>
              <a:ext cx="613472" cy="613472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>
                  <a:spLocks/>
                </p:cNvSpPr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20"/>
                <p:cNvSpPr>
                  <a:spLocks/>
                </p:cNvSpPr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21"/>
                <p:cNvSpPr>
                  <a:spLocks/>
                </p:cNvSpPr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22"/>
                <p:cNvSpPr>
                  <a:spLocks/>
                </p:cNvSpPr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23"/>
                <p:cNvSpPr>
                  <a:spLocks/>
                </p:cNvSpPr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>
                  <a:spLocks/>
                </p:cNvSpPr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28"/>
                <p:cNvSpPr>
                  <a:spLocks/>
                </p:cNvSpPr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29"/>
                <p:cNvSpPr>
                  <a:spLocks/>
                </p:cNvSpPr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30"/>
                <p:cNvSpPr>
                  <a:spLocks/>
                </p:cNvSpPr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31"/>
                <p:cNvSpPr>
                  <a:spLocks/>
                </p:cNvSpPr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32"/>
                <p:cNvSpPr>
                  <a:spLocks/>
                </p:cNvSpPr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33"/>
                <p:cNvSpPr>
                  <a:spLocks/>
                </p:cNvSpPr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34"/>
                <p:cNvSpPr>
                  <a:spLocks/>
                </p:cNvSpPr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Group 38"/>
            <p:cNvGrpSpPr/>
            <p:nvPr/>
          </p:nvGrpSpPr>
          <p:grpSpPr>
            <a:xfrm>
              <a:off x="5552033" y="2043175"/>
              <a:ext cx="3506479" cy="565931"/>
              <a:chOff x="5505845" y="1952090"/>
              <a:chExt cx="3506479" cy="565931"/>
            </a:xfrm>
          </p:grpSpPr>
          <p:sp>
            <p:nvSpPr>
              <p:cNvPr id="23" name="TextBox 35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36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14" name="Group 39"/>
            <p:cNvGrpSpPr/>
            <p:nvPr/>
          </p:nvGrpSpPr>
          <p:grpSpPr>
            <a:xfrm>
              <a:off x="5552033" y="3036553"/>
              <a:ext cx="3506479" cy="565931"/>
              <a:chOff x="5505845" y="1952090"/>
              <a:chExt cx="3506479" cy="565931"/>
            </a:xfrm>
          </p:grpSpPr>
          <p:sp>
            <p:nvSpPr>
              <p:cNvPr id="21" name="TextBox 40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41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5552033" y="4029931"/>
              <a:ext cx="3506479" cy="565931"/>
              <a:chOff x="5505845" y="1952090"/>
              <a:chExt cx="3506479" cy="565931"/>
            </a:xfrm>
          </p:grpSpPr>
          <p:sp>
            <p:nvSpPr>
              <p:cNvPr id="19" name="TextBox 43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44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16" name="Group 45"/>
            <p:cNvGrpSpPr/>
            <p:nvPr/>
          </p:nvGrpSpPr>
          <p:grpSpPr>
            <a:xfrm>
              <a:off x="5552033" y="5023309"/>
              <a:ext cx="3506479" cy="565931"/>
              <a:chOff x="5505845" y="1952090"/>
              <a:chExt cx="3506479" cy="565931"/>
            </a:xfrm>
          </p:grpSpPr>
          <p:sp>
            <p:nvSpPr>
              <p:cNvPr id="17" name="TextBox 46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47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5" name="Group 5"/>
          <p:cNvGrpSpPr/>
          <p:nvPr/>
        </p:nvGrpSpPr>
        <p:grpSpPr>
          <a:xfrm>
            <a:off x="2202190" y="2332849"/>
            <a:ext cx="959221" cy="579863"/>
            <a:chOff x="5555940" y="620209"/>
            <a:chExt cx="1278961" cy="77315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0209"/>
              <a:ext cx="1278961" cy="49244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77207BD9-59EC-4444-A4B0-A29D320B4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E9F8B381-CA4A-4C6E-A587-AB7EB7081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F23785AA-2C05-4DE2-AEA5-31A7D2EE25F3}"/>
              </a:ext>
            </a:extLst>
          </p:cNvPr>
          <p:cNvGrpSpPr/>
          <p:nvPr/>
        </p:nvGrpSpPr>
        <p:grpSpPr>
          <a:xfrm>
            <a:off x="1907704" y="682247"/>
            <a:ext cx="5328592" cy="3779006"/>
            <a:chOff x="1907704" y="682247"/>
            <a:chExt cx="5328592" cy="377900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AA30334-4C05-488E-A20A-6C1B5BA5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682247"/>
              <a:ext cx="5328592" cy="3779006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890CD4A-681B-4CF8-B3E2-E02F55D1968C}"/>
                </a:ext>
              </a:extLst>
            </p:cNvPr>
            <p:cNvGrpSpPr/>
            <p:nvPr/>
          </p:nvGrpSpPr>
          <p:grpSpPr>
            <a:xfrm>
              <a:off x="2266502" y="1271831"/>
              <a:ext cx="4610998" cy="2599838"/>
              <a:chOff x="2266502" y="1271831"/>
              <a:chExt cx="4610998" cy="2599838"/>
            </a:xfrm>
          </p:grpSpPr>
          <p:sp>
            <p:nvSpPr>
              <p:cNvPr id="27" name="AutoShape 3">
                <a:extLst>
                  <a:ext uri="{FF2B5EF4-FFF2-40B4-BE49-F238E27FC236}">
                    <a16:creationId xmlns:a16="http://schemas.microsoft.com/office/drawing/2014/main" id="{2189A4D7-5B88-4BBC-A1C6-4DDCAE73838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66502" y="1271831"/>
                <a:ext cx="4610998" cy="259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949FB808-AE24-4AB7-8AD9-5DE418820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022" y="1478412"/>
                <a:ext cx="3893194" cy="2191440"/>
              </a:xfrm>
              <a:custGeom>
                <a:avLst/>
                <a:gdLst>
                  <a:gd name="T0" fmla="*/ 1766 w 1861"/>
                  <a:gd name="T1" fmla="*/ 328 h 1046"/>
                  <a:gd name="T2" fmla="*/ 1709 w 1861"/>
                  <a:gd name="T3" fmla="*/ 264 h 1046"/>
                  <a:gd name="T4" fmla="*/ 1709 w 1861"/>
                  <a:gd name="T5" fmla="*/ 155 h 1046"/>
                  <a:gd name="T6" fmla="*/ 1612 w 1861"/>
                  <a:gd name="T7" fmla="*/ 155 h 1046"/>
                  <a:gd name="T8" fmla="*/ 1549 w 1861"/>
                  <a:gd name="T9" fmla="*/ 84 h 1046"/>
                  <a:gd name="T10" fmla="*/ 1353 w 1861"/>
                  <a:gd name="T11" fmla="*/ 0 h 1046"/>
                  <a:gd name="T12" fmla="*/ 509 w 1861"/>
                  <a:gd name="T13" fmla="*/ 0 h 1046"/>
                  <a:gd name="T14" fmla="*/ 314 w 1861"/>
                  <a:gd name="T15" fmla="*/ 83 h 1046"/>
                  <a:gd name="T16" fmla="*/ 313 w 1861"/>
                  <a:gd name="T17" fmla="*/ 83 h 1046"/>
                  <a:gd name="T18" fmla="*/ 250 w 1861"/>
                  <a:gd name="T19" fmla="*/ 155 h 1046"/>
                  <a:gd name="T20" fmla="*/ 153 w 1861"/>
                  <a:gd name="T21" fmla="*/ 155 h 1046"/>
                  <a:gd name="T22" fmla="*/ 153 w 1861"/>
                  <a:gd name="T23" fmla="*/ 264 h 1046"/>
                  <a:gd name="T24" fmla="*/ 95 w 1861"/>
                  <a:gd name="T25" fmla="*/ 329 h 1046"/>
                  <a:gd name="T26" fmla="*/ 54 w 1861"/>
                  <a:gd name="T27" fmla="*/ 375 h 1046"/>
                  <a:gd name="T28" fmla="*/ 53 w 1861"/>
                  <a:gd name="T29" fmla="*/ 376 h 1046"/>
                  <a:gd name="T30" fmla="*/ 53 w 1861"/>
                  <a:gd name="T31" fmla="*/ 376 h 1046"/>
                  <a:gd name="T32" fmla="*/ 0 w 1861"/>
                  <a:gd name="T33" fmla="*/ 522 h 1046"/>
                  <a:gd name="T34" fmla="*/ 56 w 1861"/>
                  <a:gd name="T35" fmla="*/ 671 h 1046"/>
                  <a:gd name="T36" fmla="*/ 53 w 1861"/>
                  <a:gd name="T37" fmla="*/ 670 h 1046"/>
                  <a:gd name="T38" fmla="*/ 153 w 1861"/>
                  <a:gd name="T39" fmla="*/ 783 h 1046"/>
                  <a:gd name="T40" fmla="*/ 153 w 1861"/>
                  <a:gd name="T41" fmla="*/ 889 h 1046"/>
                  <a:gd name="T42" fmla="*/ 247 w 1861"/>
                  <a:gd name="T43" fmla="*/ 889 h 1046"/>
                  <a:gd name="T44" fmla="*/ 313 w 1861"/>
                  <a:gd name="T45" fmla="*/ 963 h 1046"/>
                  <a:gd name="T46" fmla="*/ 314 w 1861"/>
                  <a:gd name="T47" fmla="*/ 963 h 1046"/>
                  <a:gd name="T48" fmla="*/ 509 w 1861"/>
                  <a:gd name="T49" fmla="*/ 1046 h 1046"/>
                  <a:gd name="T50" fmla="*/ 1353 w 1861"/>
                  <a:gd name="T51" fmla="*/ 1046 h 1046"/>
                  <a:gd name="T52" fmla="*/ 1549 w 1861"/>
                  <a:gd name="T53" fmla="*/ 963 h 1046"/>
                  <a:gd name="T54" fmla="*/ 1615 w 1861"/>
                  <a:gd name="T55" fmla="*/ 889 h 1046"/>
                  <a:gd name="T56" fmla="*/ 1709 w 1861"/>
                  <a:gd name="T57" fmla="*/ 889 h 1046"/>
                  <a:gd name="T58" fmla="*/ 1709 w 1861"/>
                  <a:gd name="T59" fmla="*/ 783 h 1046"/>
                  <a:gd name="T60" fmla="*/ 1788 w 1861"/>
                  <a:gd name="T61" fmla="*/ 694 h 1046"/>
                  <a:gd name="T62" fmla="*/ 1787 w 1861"/>
                  <a:gd name="T63" fmla="*/ 694 h 1046"/>
                  <a:gd name="T64" fmla="*/ 1861 w 1861"/>
                  <a:gd name="T65" fmla="*/ 522 h 1046"/>
                  <a:gd name="T66" fmla="*/ 1766 w 1861"/>
                  <a:gd name="T67" fmla="*/ 328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1" h="1046">
                    <a:moveTo>
                      <a:pt x="1766" y="328"/>
                    </a:moveTo>
                    <a:cubicBezTo>
                      <a:pt x="1709" y="264"/>
                      <a:pt x="1709" y="264"/>
                      <a:pt x="1709" y="264"/>
                    </a:cubicBezTo>
                    <a:cubicBezTo>
                      <a:pt x="1709" y="155"/>
                      <a:pt x="1709" y="155"/>
                      <a:pt x="1709" y="155"/>
                    </a:cubicBezTo>
                    <a:cubicBezTo>
                      <a:pt x="1612" y="155"/>
                      <a:pt x="1612" y="155"/>
                      <a:pt x="1612" y="155"/>
                    </a:cubicBezTo>
                    <a:cubicBezTo>
                      <a:pt x="1549" y="84"/>
                      <a:pt x="1549" y="84"/>
                      <a:pt x="1549" y="84"/>
                    </a:cubicBezTo>
                    <a:cubicBezTo>
                      <a:pt x="1507" y="34"/>
                      <a:pt x="1435" y="0"/>
                      <a:pt x="1353" y="0"/>
                    </a:cubicBezTo>
                    <a:cubicBezTo>
                      <a:pt x="509" y="0"/>
                      <a:pt x="509" y="0"/>
                      <a:pt x="509" y="0"/>
                    </a:cubicBezTo>
                    <a:cubicBezTo>
                      <a:pt x="427" y="0"/>
                      <a:pt x="356" y="33"/>
                      <a:pt x="314" y="83"/>
                    </a:cubicBezTo>
                    <a:cubicBezTo>
                      <a:pt x="313" y="83"/>
                      <a:pt x="313" y="83"/>
                      <a:pt x="313" y="83"/>
                    </a:cubicBezTo>
                    <a:cubicBezTo>
                      <a:pt x="250" y="155"/>
                      <a:pt x="250" y="155"/>
                      <a:pt x="2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95" y="329"/>
                      <a:pt x="95" y="329"/>
                      <a:pt x="95" y="329"/>
                    </a:cubicBezTo>
                    <a:cubicBezTo>
                      <a:pt x="79" y="344"/>
                      <a:pt x="66" y="360"/>
                      <a:pt x="54" y="375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19" y="422"/>
                      <a:pt x="0" y="471"/>
                      <a:pt x="0" y="522"/>
                    </a:cubicBezTo>
                    <a:cubicBezTo>
                      <a:pt x="0" y="574"/>
                      <a:pt x="20" y="624"/>
                      <a:pt x="56" y="671"/>
                    </a:cubicBezTo>
                    <a:cubicBezTo>
                      <a:pt x="53" y="670"/>
                      <a:pt x="53" y="670"/>
                      <a:pt x="53" y="670"/>
                    </a:cubicBezTo>
                    <a:cubicBezTo>
                      <a:pt x="153" y="783"/>
                      <a:pt x="153" y="783"/>
                      <a:pt x="153" y="783"/>
                    </a:cubicBezTo>
                    <a:cubicBezTo>
                      <a:pt x="153" y="889"/>
                      <a:pt x="153" y="889"/>
                      <a:pt x="153" y="889"/>
                    </a:cubicBezTo>
                    <a:cubicBezTo>
                      <a:pt x="247" y="889"/>
                      <a:pt x="247" y="889"/>
                      <a:pt x="247" y="889"/>
                    </a:cubicBezTo>
                    <a:cubicBezTo>
                      <a:pt x="313" y="963"/>
                      <a:pt x="313" y="963"/>
                      <a:pt x="313" y="963"/>
                    </a:cubicBezTo>
                    <a:cubicBezTo>
                      <a:pt x="314" y="963"/>
                      <a:pt x="314" y="963"/>
                      <a:pt x="314" y="963"/>
                    </a:cubicBezTo>
                    <a:cubicBezTo>
                      <a:pt x="356" y="1013"/>
                      <a:pt x="427" y="1046"/>
                      <a:pt x="509" y="1046"/>
                    </a:cubicBezTo>
                    <a:cubicBezTo>
                      <a:pt x="1353" y="1046"/>
                      <a:pt x="1353" y="1046"/>
                      <a:pt x="1353" y="1046"/>
                    </a:cubicBezTo>
                    <a:cubicBezTo>
                      <a:pt x="1435" y="1046"/>
                      <a:pt x="1507" y="1013"/>
                      <a:pt x="1549" y="963"/>
                    </a:cubicBezTo>
                    <a:cubicBezTo>
                      <a:pt x="1615" y="889"/>
                      <a:pt x="1615" y="889"/>
                      <a:pt x="1615" y="889"/>
                    </a:cubicBezTo>
                    <a:cubicBezTo>
                      <a:pt x="1709" y="889"/>
                      <a:pt x="1709" y="889"/>
                      <a:pt x="1709" y="889"/>
                    </a:cubicBezTo>
                    <a:cubicBezTo>
                      <a:pt x="1709" y="783"/>
                      <a:pt x="1709" y="783"/>
                      <a:pt x="1709" y="783"/>
                    </a:cubicBezTo>
                    <a:cubicBezTo>
                      <a:pt x="1788" y="694"/>
                      <a:pt x="1788" y="694"/>
                      <a:pt x="1788" y="694"/>
                    </a:cubicBezTo>
                    <a:cubicBezTo>
                      <a:pt x="1787" y="694"/>
                      <a:pt x="1787" y="694"/>
                      <a:pt x="1787" y="694"/>
                    </a:cubicBezTo>
                    <a:cubicBezTo>
                      <a:pt x="1835" y="641"/>
                      <a:pt x="1861" y="583"/>
                      <a:pt x="1861" y="522"/>
                    </a:cubicBezTo>
                    <a:cubicBezTo>
                      <a:pt x="1861" y="452"/>
                      <a:pt x="1827" y="387"/>
                      <a:pt x="1766" y="328"/>
                    </a:cubicBezTo>
                    <a:close/>
                  </a:path>
                </a:pathLst>
              </a:custGeom>
              <a:solidFill>
                <a:srgbClr val="FDF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D1085E93-1824-4F77-B1FC-0FA7B7AB8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3808" y="1703896"/>
                <a:ext cx="3456384" cy="1803958"/>
              </a:xfrm>
              <a:prstGeom prst="rect">
                <a:avLst/>
              </a:prstGeom>
            </p:spPr>
          </p:pic>
        </p:grpSp>
      </p:grpSp>
      <p:sp>
        <p:nvSpPr>
          <p:cNvPr id="32" name="TextBox 71">
            <a:extLst>
              <a:ext uri="{FF2B5EF4-FFF2-40B4-BE49-F238E27FC236}">
                <a16:creationId xmlns:a16="http://schemas.microsoft.com/office/drawing/2014/main" id="{E08273F7-53EC-47EC-9A60-7237D6715695}"/>
              </a:ext>
            </a:extLst>
          </p:cNvPr>
          <p:cNvSpPr txBox="1"/>
          <p:nvPr/>
        </p:nvSpPr>
        <p:spPr>
          <a:xfrm>
            <a:off x="3691695" y="2605875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9516767-0858-4A38-BBCC-0FBF67FF1282}"/>
              </a:ext>
            </a:extLst>
          </p:cNvPr>
          <p:cNvSpPr/>
          <p:nvPr/>
        </p:nvSpPr>
        <p:spPr>
          <a:xfrm>
            <a:off x="4152438" y="1949752"/>
            <a:ext cx="1067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rgbClr val="CE637F"/>
                </a:solidFill>
                <a:latin typeface="Charlemagne Std" panose="04020705060702020204" pitchFamily="82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4000" b="1" spc="300" dirty="0">
              <a:solidFill>
                <a:srgbClr val="CE637F"/>
              </a:solidFill>
              <a:latin typeface="Charlemagne Std" panose="04020705060702020204" pitchFamily="82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50ECA0C4-5734-48B4-9AEC-C2AC61923EB0}"/>
              </a:ext>
            </a:extLst>
          </p:cNvPr>
          <p:cNvGrpSpPr/>
          <p:nvPr/>
        </p:nvGrpSpPr>
        <p:grpSpPr>
          <a:xfrm>
            <a:off x="3788309" y="1778767"/>
            <a:ext cx="4841543" cy="1845065"/>
            <a:chOff x="3788309" y="1778767"/>
            <a:chExt cx="4841543" cy="1845065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90C25D2A-A45A-4578-A1A1-940BC7053800}"/>
                </a:ext>
              </a:extLst>
            </p:cNvPr>
            <p:cNvSpPr/>
            <p:nvPr/>
          </p:nvSpPr>
          <p:spPr>
            <a:xfrm>
              <a:off x="3788309" y="1786346"/>
              <a:ext cx="184739" cy="1847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CB44BA39-5CB8-4AF3-97F9-5FB76D6B996E}"/>
                </a:ext>
              </a:extLst>
            </p:cNvPr>
            <p:cNvSpPr/>
            <p:nvPr/>
          </p:nvSpPr>
          <p:spPr>
            <a:xfrm>
              <a:off x="3788309" y="2395005"/>
              <a:ext cx="184739" cy="1847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D8E875F0-5C70-4164-BC43-82C1BBBEFCE1}"/>
                </a:ext>
              </a:extLst>
            </p:cNvPr>
            <p:cNvSpPr/>
            <p:nvPr/>
          </p:nvSpPr>
          <p:spPr>
            <a:xfrm>
              <a:off x="3788500" y="3123579"/>
              <a:ext cx="184739" cy="1847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0F7CE586-F010-43BC-B1FD-78CE546B9FAA}"/>
                </a:ext>
              </a:extLst>
            </p:cNvPr>
            <p:cNvSpPr/>
            <p:nvPr/>
          </p:nvSpPr>
          <p:spPr>
            <a:xfrm>
              <a:off x="6210965" y="1786346"/>
              <a:ext cx="184739" cy="1847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6CC01B72-7DA1-42B3-BE32-8A6BD948554F}"/>
                </a:ext>
              </a:extLst>
            </p:cNvPr>
            <p:cNvGrpSpPr/>
            <p:nvPr/>
          </p:nvGrpSpPr>
          <p:grpSpPr>
            <a:xfrm>
              <a:off x="4188579" y="1778767"/>
              <a:ext cx="2008107" cy="507832"/>
              <a:chOff x="5584772" y="2371688"/>
              <a:chExt cx="2677476" cy="677109"/>
            </a:xfrm>
          </p:grpSpPr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9B34F3AB-F9FA-4E1D-A1C6-B49A62791262}"/>
                  </a:ext>
                </a:extLst>
              </p:cNvPr>
              <p:cNvSpPr txBox="1"/>
              <p:nvPr/>
            </p:nvSpPr>
            <p:spPr>
              <a:xfrm>
                <a:off x="5584773" y="2371688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39" name="TextBox 12">
                <a:extLst>
                  <a:ext uri="{FF2B5EF4-FFF2-40B4-BE49-F238E27FC236}">
                    <a16:creationId xmlns:a16="http://schemas.microsoft.com/office/drawing/2014/main" id="{631F6810-5770-4801-8667-388A376F8ACF}"/>
                  </a:ext>
                </a:extLst>
              </p:cNvPr>
              <p:cNvSpPr txBox="1"/>
              <p:nvPr/>
            </p:nvSpPr>
            <p:spPr>
              <a:xfrm>
                <a:off x="5584772" y="2587132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9" name="Group 38">
              <a:extLst>
                <a:ext uri="{FF2B5EF4-FFF2-40B4-BE49-F238E27FC236}">
                  <a16:creationId xmlns:a16="http://schemas.microsoft.com/office/drawing/2014/main" id="{854AD665-EDCF-4537-9FCA-2266654CD1CE}"/>
                </a:ext>
              </a:extLst>
            </p:cNvPr>
            <p:cNvGrpSpPr/>
            <p:nvPr/>
          </p:nvGrpSpPr>
          <p:grpSpPr>
            <a:xfrm>
              <a:off x="4188769" y="3116000"/>
              <a:ext cx="2008107" cy="507832"/>
              <a:chOff x="5585026" y="4154665"/>
              <a:chExt cx="2677476" cy="677109"/>
            </a:xfrm>
          </p:grpSpPr>
          <p:sp>
            <p:nvSpPr>
              <p:cNvPr id="36" name="TextBox 9">
                <a:extLst>
                  <a:ext uri="{FF2B5EF4-FFF2-40B4-BE49-F238E27FC236}">
                    <a16:creationId xmlns:a16="http://schemas.microsoft.com/office/drawing/2014/main" id="{3C98D0D4-4C81-4D4D-8D97-EB4A74BDC1F3}"/>
                  </a:ext>
                </a:extLst>
              </p:cNvPr>
              <p:cNvSpPr txBox="1"/>
              <p:nvPr/>
            </p:nvSpPr>
            <p:spPr>
              <a:xfrm>
                <a:off x="5585027" y="4154665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37" name="TextBox 13">
                <a:extLst>
                  <a:ext uri="{FF2B5EF4-FFF2-40B4-BE49-F238E27FC236}">
                    <a16:creationId xmlns:a16="http://schemas.microsoft.com/office/drawing/2014/main" id="{ED597E08-DEDF-4B9C-93C8-329CBF2713EF}"/>
                  </a:ext>
                </a:extLst>
              </p:cNvPr>
              <p:cNvSpPr txBox="1"/>
              <p:nvPr/>
            </p:nvSpPr>
            <p:spPr>
              <a:xfrm>
                <a:off x="5585026" y="4370109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0" name="Group 37">
              <a:extLst>
                <a:ext uri="{FF2B5EF4-FFF2-40B4-BE49-F238E27FC236}">
                  <a16:creationId xmlns:a16="http://schemas.microsoft.com/office/drawing/2014/main" id="{8D5DFEA5-BFDD-4A7F-B2BA-815CEF7A1681}"/>
                </a:ext>
              </a:extLst>
            </p:cNvPr>
            <p:cNvGrpSpPr/>
            <p:nvPr/>
          </p:nvGrpSpPr>
          <p:grpSpPr>
            <a:xfrm>
              <a:off x="4188579" y="2387427"/>
              <a:ext cx="2008107" cy="507832"/>
              <a:chOff x="5584772" y="3183234"/>
              <a:chExt cx="2677476" cy="677109"/>
            </a:xfrm>
          </p:grpSpPr>
          <p:sp>
            <p:nvSpPr>
              <p:cNvPr id="34" name="TextBox 7">
                <a:extLst>
                  <a:ext uri="{FF2B5EF4-FFF2-40B4-BE49-F238E27FC236}">
                    <a16:creationId xmlns:a16="http://schemas.microsoft.com/office/drawing/2014/main" id="{2815C031-7DD5-4097-8955-E4CA982C34BE}"/>
                  </a:ext>
                </a:extLst>
              </p:cNvPr>
              <p:cNvSpPr txBox="1"/>
              <p:nvPr/>
            </p:nvSpPr>
            <p:spPr>
              <a:xfrm>
                <a:off x="5584773" y="3183234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5" name="TextBox 14">
                <a:extLst>
                  <a:ext uri="{FF2B5EF4-FFF2-40B4-BE49-F238E27FC236}">
                    <a16:creationId xmlns:a16="http://schemas.microsoft.com/office/drawing/2014/main" id="{A2F135F0-1711-4DD1-B85D-EC50E98B1E71}"/>
                  </a:ext>
                </a:extLst>
              </p:cNvPr>
              <p:cNvSpPr txBox="1"/>
              <p:nvPr/>
            </p:nvSpPr>
            <p:spPr>
              <a:xfrm>
                <a:off x="5584772" y="3398678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D2C1CE82-E933-4DA4-883E-3C5F196E5A9B}"/>
                </a:ext>
              </a:extLst>
            </p:cNvPr>
            <p:cNvGrpSpPr/>
            <p:nvPr/>
          </p:nvGrpSpPr>
          <p:grpSpPr>
            <a:xfrm>
              <a:off x="6604372" y="1778767"/>
              <a:ext cx="2014970" cy="507832"/>
              <a:chOff x="8805829" y="2371688"/>
              <a:chExt cx="2686626" cy="677109"/>
            </a:xfrm>
          </p:grpSpPr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FADF4BB5-07E8-4B01-A9B5-01A8C800FE12}"/>
                  </a:ext>
                </a:extLst>
              </p:cNvPr>
              <p:cNvSpPr txBox="1"/>
              <p:nvPr/>
            </p:nvSpPr>
            <p:spPr>
              <a:xfrm>
                <a:off x="8814980" y="2371688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33" name="TextBox 15">
                <a:extLst>
                  <a:ext uri="{FF2B5EF4-FFF2-40B4-BE49-F238E27FC236}">
                    <a16:creationId xmlns:a16="http://schemas.microsoft.com/office/drawing/2014/main" id="{AB538E65-B777-4B5D-AD51-1A0B17F62CAC}"/>
                  </a:ext>
                </a:extLst>
              </p:cNvPr>
              <p:cNvSpPr txBox="1"/>
              <p:nvPr/>
            </p:nvSpPr>
            <p:spPr>
              <a:xfrm>
                <a:off x="8805829" y="2587132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12" name="Oval 16">
              <a:extLst>
                <a:ext uri="{FF2B5EF4-FFF2-40B4-BE49-F238E27FC236}">
                  <a16:creationId xmlns:a16="http://schemas.microsoft.com/office/drawing/2014/main" id="{49CE6CED-FBA7-4A67-922F-1ABD6D5F8EF2}"/>
                </a:ext>
              </a:extLst>
            </p:cNvPr>
            <p:cNvSpPr/>
            <p:nvPr/>
          </p:nvSpPr>
          <p:spPr>
            <a:xfrm>
              <a:off x="6221476" y="2404341"/>
              <a:ext cx="184739" cy="1847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36">
              <a:extLst>
                <a:ext uri="{FF2B5EF4-FFF2-40B4-BE49-F238E27FC236}">
                  <a16:creationId xmlns:a16="http://schemas.microsoft.com/office/drawing/2014/main" id="{9F352534-2ED4-4DBE-A992-8D045FE39D18}"/>
                </a:ext>
              </a:extLst>
            </p:cNvPr>
            <p:cNvGrpSpPr/>
            <p:nvPr/>
          </p:nvGrpSpPr>
          <p:grpSpPr>
            <a:xfrm>
              <a:off x="6614882" y="2396761"/>
              <a:ext cx="2014970" cy="507832"/>
              <a:chOff x="8819843" y="3195680"/>
              <a:chExt cx="2686626" cy="677109"/>
            </a:xfrm>
          </p:grpSpPr>
          <p:sp>
            <p:nvSpPr>
              <p:cNvPr id="30" name="TextBox 17">
                <a:extLst>
                  <a:ext uri="{FF2B5EF4-FFF2-40B4-BE49-F238E27FC236}">
                    <a16:creationId xmlns:a16="http://schemas.microsoft.com/office/drawing/2014/main" id="{3ECC4D03-38A6-4700-907B-F40890FEE614}"/>
                  </a:ext>
                </a:extLst>
              </p:cNvPr>
              <p:cNvSpPr txBox="1"/>
              <p:nvPr/>
            </p:nvSpPr>
            <p:spPr>
              <a:xfrm>
                <a:off x="8828994" y="3195680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31" name="TextBox 18">
                <a:extLst>
                  <a:ext uri="{FF2B5EF4-FFF2-40B4-BE49-F238E27FC236}">
                    <a16:creationId xmlns:a16="http://schemas.microsoft.com/office/drawing/2014/main" id="{FEF28AC7-2833-490B-B515-B2765298178B}"/>
                  </a:ext>
                </a:extLst>
              </p:cNvPr>
              <p:cNvSpPr txBox="1"/>
              <p:nvPr/>
            </p:nvSpPr>
            <p:spPr>
              <a:xfrm>
                <a:off x="8819843" y="3411124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8AE6E7F5-D230-4493-B17C-E29B19CEEA71}"/>
              </a:ext>
            </a:extLst>
          </p:cNvPr>
          <p:cNvGrpSpPr/>
          <p:nvPr/>
        </p:nvGrpSpPr>
        <p:grpSpPr>
          <a:xfrm>
            <a:off x="-20780" y="1161613"/>
            <a:ext cx="3424692" cy="3136881"/>
            <a:chOff x="-27709" y="2391872"/>
            <a:chExt cx="10983693" cy="10060622"/>
          </a:xfrm>
        </p:grpSpPr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id="{F6C4900A-F006-4B1C-A0AF-3BF5EE0B93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78160" y="7865590"/>
              <a:ext cx="2784244" cy="2686550"/>
            </a:xfrm>
            <a:custGeom>
              <a:avLst/>
              <a:gdLst>
                <a:gd name="T0" fmla="*/ 256 w 1197"/>
                <a:gd name="T1" fmla="*/ 0 h 1155"/>
                <a:gd name="T2" fmla="*/ 0 w 1197"/>
                <a:gd name="T3" fmla="*/ 353 h 1155"/>
                <a:gd name="T4" fmla="*/ 1197 w 1197"/>
                <a:gd name="T5" fmla="*/ 1155 h 1155"/>
                <a:gd name="T6" fmla="*/ 1197 w 1197"/>
                <a:gd name="T7" fmla="*/ 633 h 1155"/>
                <a:gd name="T8" fmla="*/ 256 w 11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1155">
                  <a:moveTo>
                    <a:pt x="256" y="0"/>
                  </a:moveTo>
                  <a:lnTo>
                    <a:pt x="0" y="353"/>
                  </a:lnTo>
                  <a:lnTo>
                    <a:pt x="1197" y="1155"/>
                  </a:lnTo>
                  <a:lnTo>
                    <a:pt x="1197" y="633"/>
                  </a:lnTo>
                  <a:lnTo>
                    <a:pt x="256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1">
              <a:extLst>
                <a:ext uri="{FF2B5EF4-FFF2-40B4-BE49-F238E27FC236}">
                  <a16:creationId xmlns:a16="http://schemas.microsoft.com/office/drawing/2014/main" id="{8C618A30-7C5B-4FB3-87C2-E73D44E093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92116" y="8921599"/>
              <a:ext cx="3712323" cy="3530893"/>
            </a:xfrm>
            <a:custGeom>
              <a:avLst/>
              <a:gdLst>
                <a:gd name="T0" fmla="*/ 330 w 1596"/>
                <a:gd name="T1" fmla="*/ 0 h 1518"/>
                <a:gd name="T2" fmla="*/ 0 w 1596"/>
                <a:gd name="T3" fmla="*/ 451 h 1518"/>
                <a:gd name="T4" fmla="*/ 1596 w 1596"/>
                <a:gd name="T5" fmla="*/ 1518 h 1518"/>
                <a:gd name="T6" fmla="*/ 1596 w 1596"/>
                <a:gd name="T7" fmla="*/ 848 h 1518"/>
                <a:gd name="T8" fmla="*/ 330 w 1596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6" h="1518">
                  <a:moveTo>
                    <a:pt x="330" y="0"/>
                  </a:moveTo>
                  <a:lnTo>
                    <a:pt x="0" y="451"/>
                  </a:lnTo>
                  <a:lnTo>
                    <a:pt x="1596" y="1518"/>
                  </a:lnTo>
                  <a:lnTo>
                    <a:pt x="1596" y="848"/>
                  </a:lnTo>
                  <a:lnTo>
                    <a:pt x="330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: Shape 22">
              <a:extLst>
                <a:ext uri="{FF2B5EF4-FFF2-40B4-BE49-F238E27FC236}">
                  <a16:creationId xmlns:a16="http://schemas.microsoft.com/office/drawing/2014/main" id="{5B190899-E1D0-44A1-B350-9C68A731C1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7683" y="5595384"/>
              <a:ext cx="6505869" cy="4952090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id="{6E7B7D9A-183F-4AFB-9F33-EEFC60AB61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709" y="7195695"/>
              <a:ext cx="6519825" cy="5256799"/>
            </a:xfrm>
            <a:custGeom>
              <a:avLst/>
              <a:gdLst>
                <a:gd name="T0" fmla="*/ 0 w 2803"/>
                <a:gd name="T1" fmla="*/ 1590 h 2260"/>
                <a:gd name="T2" fmla="*/ 0 w 2803"/>
                <a:gd name="T3" fmla="*/ 2260 h 2260"/>
                <a:gd name="T4" fmla="*/ 2803 w 2803"/>
                <a:gd name="T5" fmla="*/ 692 h 2260"/>
                <a:gd name="T6" fmla="*/ 2803 w 2803"/>
                <a:gd name="T7" fmla="*/ 0 h 2260"/>
                <a:gd name="T8" fmla="*/ 0 w 2803"/>
                <a:gd name="T9" fmla="*/ 1590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3" h="2260">
                  <a:moveTo>
                    <a:pt x="0" y="1590"/>
                  </a:moveTo>
                  <a:lnTo>
                    <a:pt x="0" y="2260"/>
                  </a:lnTo>
                  <a:lnTo>
                    <a:pt x="2803" y="692"/>
                  </a:lnTo>
                  <a:lnTo>
                    <a:pt x="2803" y="0"/>
                  </a:lnTo>
                  <a:lnTo>
                    <a:pt x="0" y="159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: Shape 24">
              <a:extLst>
                <a:ext uri="{FF2B5EF4-FFF2-40B4-BE49-F238E27FC236}">
                  <a16:creationId xmlns:a16="http://schemas.microsoft.com/office/drawing/2014/main" id="{CC3F6721-83BC-468D-BB2B-2ECE84DBE5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33360" y="4280978"/>
              <a:ext cx="1041456" cy="1449831"/>
            </a:xfrm>
            <a:custGeom>
              <a:avLst/>
              <a:gdLst>
                <a:gd name="T0" fmla="*/ 0 w 498"/>
                <a:gd name="T1" fmla="*/ 853 h 853"/>
                <a:gd name="T2" fmla="*/ 0 w 498"/>
                <a:gd name="T3" fmla="*/ 0 h 853"/>
                <a:gd name="T4" fmla="*/ 498 w 498"/>
                <a:gd name="T5" fmla="*/ 562 h 853"/>
                <a:gd name="T6" fmla="*/ 0 w 498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853">
                  <a:moveTo>
                    <a:pt x="0" y="853"/>
                  </a:moveTo>
                  <a:lnTo>
                    <a:pt x="0" y="0"/>
                  </a:lnTo>
                  <a:lnTo>
                    <a:pt x="498" y="562"/>
                  </a:lnTo>
                  <a:lnTo>
                    <a:pt x="0" y="85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703F67D-AFB1-46FD-98E7-8A545CE93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183" y="4136288"/>
              <a:ext cx="659547" cy="861539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47C20F9D-8C4D-4AB4-873E-2DC52B980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939" y="6335092"/>
              <a:ext cx="597714" cy="943979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D2D3F605-D1A0-42ED-AAF2-C3F7AF47E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324" y="5415833"/>
              <a:ext cx="836799" cy="71726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EF625CD4-838F-4516-B2B2-569410BCD0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67" y="3958228"/>
              <a:ext cx="6505869" cy="4952090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9B330A73-A95C-4903-861A-A00923C525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95" y="2391872"/>
              <a:ext cx="6505869" cy="4952090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2FA86FD7-9257-46D1-B12F-8C06D7B2C5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16151" y="6692554"/>
              <a:ext cx="2018399" cy="2215084"/>
            </a:xfrm>
            <a:custGeom>
              <a:avLst/>
              <a:gdLst>
                <a:gd name="connsiteX0" fmla="*/ 530488 w 2018400"/>
                <a:gd name="connsiteY0" fmla="*/ 0 h 2215083"/>
                <a:gd name="connsiteX1" fmla="*/ 0 w 2018400"/>
                <a:gd name="connsiteY1" fmla="*/ 862737 h 2215083"/>
                <a:gd name="connsiteX2" fmla="*/ 2018400 w 2018400"/>
                <a:gd name="connsiteY2" fmla="*/ 2215083 h 2215083"/>
                <a:gd name="connsiteX3" fmla="*/ 2018400 w 2018400"/>
                <a:gd name="connsiteY3" fmla="*/ 1000902 h 22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400" h="2215083">
                  <a:moveTo>
                    <a:pt x="530488" y="0"/>
                  </a:moveTo>
                  <a:lnTo>
                    <a:pt x="0" y="862737"/>
                  </a:lnTo>
                  <a:lnTo>
                    <a:pt x="2018400" y="2215083"/>
                  </a:lnTo>
                  <a:lnTo>
                    <a:pt x="2018400" y="1000902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CDC2B1B8-C43F-49C3-A74C-D31CB3CA1C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04771" y="5584344"/>
              <a:ext cx="1341648" cy="1760369"/>
            </a:xfrm>
            <a:custGeom>
              <a:avLst/>
              <a:gdLst>
                <a:gd name="connsiteX0" fmla="*/ 529700 w 1341647"/>
                <a:gd name="connsiteY0" fmla="*/ 0 h 1760369"/>
                <a:gd name="connsiteX1" fmla="*/ 0 w 1341647"/>
                <a:gd name="connsiteY1" fmla="*/ 861454 h 1760369"/>
                <a:gd name="connsiteX2" fmla="*/ 1341647 w 1341647"/>
                <a:gd name="connsiteY2" fmla="*/ 1760369 h 1760369"/>
                <a:gd name="connsiteX3" fmla="*/ 1341647 w 1341647"/>
                <a:gd name="connsiteY3" fmla="*/ 546187 h 176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647" h="1760369">
                  <a:moveTo>
                    <a:pt x="529700" y="0"/>
                  </a:moveTo>
                  <a:lnTo>
                    <a:pt x="0" y="861454"/>
                  </a:lnTo>
                  <a:lnTo>
                    <a:pt x="1341647" y="1760369"/>
                  </a:lnTo>
                  <a:lnTo>
                    <a:pt x="1341647" y="546187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3C0DF043-F481-468A-B6AD-FFAEEB400C8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74819" y="4280978"/>
              <a:ext cx="661183" cy="1448594"/>
            </a:xfrm>
            <a:custGeom>
              <a:avLst/>
              <a:gdLst>
                <a:gd name="connsiteX0" fmla="*/ 661183 w 661183"/>
                <a:gd name="connsiteY0" fmla="*/ 0 h 1448594"/>
                <a:gd name="connsiteX1" fmla="*/ 0 w 661183"/>
                <a:gd name="connsiteY1" fmla="*/ 1075287 h 1448594"/>
                <a:gd name="connsiteX2" fmla="*/ 661183 w 661183"/>
                <a:gd name="connsiteY2" fmla="*/ 1448594 h 144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183" h="1448594">
                  <a:moveTo>
                    <a:pt x="661183" y="0"/>
                  </a:moveTo>
                  <a:lnTo>
                    <a:pt x="0" y="1075287"/>
                  </a:lnTo>
                  <a:lnTo>
                    <a:pt x="661183" y="1448594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: Shape 33">
              <a:extLst>
                <a:ext uri="{FF2B5EF4-FFF2-40B4-BE49-F238E27FC236}">
                  <a16:creationId xmlns:a16="http://schemas.microsoft.com/office/drawing/2014/main" id="{2CBC0AC5-58C5-486C-B24A-B3331F659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146" y="7509533"/>
              <a:ext cx="775293" cy="792622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4">
              <a:extLst>
                <a:ext uri="{FF2B5EF4-FFF2-40B4-BE49-F238E27FC236}">
                  <a16:creationId xmlns:a16="http://schemas.microsoft.com/office/drawing/2014/main" id="{E67E1B2F-A494-40E4-8532-32E2493DC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364" y="8843274"/>
              <a:ext cx="823620" cy="67987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901F1DD1-1082-4C44-807C-464D7DA02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EBB0AE9-EED4-42C0-ACDB-A3EF2776E0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048782" y="868081"/>
            <a:ext cx="3898593" cy="778560"/>
            <a:chOff x="4048782" y="868081"/>
            <a:chExt cx="3898593" cy="778560"/>
          </a:xfrm>
        </p:grpSpPr>
        <p:sp>
          <p:nvSpPr>
            <p:cNvPr id="4" name="Freeform: Shape 36"/>
            <p:cNvSpPr/>
            <p:nvPr/>
          </p:nvSpPr>
          <p:spPr>
            <a:xfrm>
              <a:off x="4048782" y="868081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4603" y="970582"/>
              <a:ext cx="2272772" cy="573557"/>
              <a:chOff x="8268606" y="3017352"/>
              <a:chExt cx="3555718" cy="897321"/>
            </a:xfrm>
          </p:grpSpPr>
          <p:sp>
            <p:nvSpPr>
              <p:cNvPr id="24" name="TextBox 9"/>
              <p:cNvSpPr txBox="1"/>
              <p:nvPr/>
            </p:nvSpPr>
            <p:spPr>
              <a:xfrm>
                <a:off x="8268606" y="3325117"/>
                <a:ext cx="3555718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lnSpcReduction="1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</a:t>
                </a:r>
                <a:br>
                  <a:rPr lang="zh-CN" altLang="en-US" sz="1050"/>
                </a:br>
                <a:r>
                  <a:rPr lang="zh-CN" altLang="en-US" sz="1050"/>
                  <a:t>（建议使用主题字体）</a:t>
                </a:r>
              </a:p>
            </p:txBody>
          </p:sp>
          <p:sp>
            <p:nvSpPr>
              <p:cNvPr id="25" name="Rectangle 10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625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3" name="Freeform: Shape 19"/>
            <p:cNvSpPr>
              <a:spLocks/>
            </p:cNvSpPr>
            <p:nvPr/>
          </p:nvSpPr>
          <p:spPr bwMode="auto">
            <a:xfrm>
              <a:off x="4320655" y="1126797"/>
              <a:ext cx="278524" cy="228923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ctangle 2"/>
            <p:cNvSpPr/>
            <p:nvPr/>
          </p:nvSpPr>
          <p:spPr>
            <a:xfrm>
              <a:off x="5147584" y="1109815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48782" y="2754740"/>
            <a:ext cx="3898593" cy="778560"/>
            <a:chOff x="4048782" y="2754740"/>
            <a:chExt cx="3898593" cy="778560"/>
          </a:xfrm>
        </p:grpSpPr>
        <p:sp>
          <p:nvSpPr>
            <p:cNvPr id="6" name="Freeform: Shape 38"/>
            <p:cNvSpPr/>
            <p:nvPr/>
          </p:nvSpPr>
          <p:spPr>
            <a:xfrm>
              <a:off x="4048782" y="2754740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5"/>
            <p:cNvGrpSpPr/>
            <p:nvPr/>
          </p:nvGrpSpPr>
          <p:grpSpPr>
            <a:xfrm>
              <a:off x="5674603" y="2857241"/>
              <a:ext cx="2272772" cy="573557"/>
              <a:chOff x="8268606" y="3017352"/>
              <a:chExt cx="3555718" cy="897321"/>
            </a:xfrm>
          </p:grpSpPr>
          <p:sp>
            <p:nvSpPr>
              <p:cNvPr id="20" name="TextBox 16"/>
              <p:cNvSpPr txBox="1"/>
              <p:nvPr/>
            </p:nvSpPr>
            <p:spPr>
              <a:xfrm>
                <a:off x="8268606" y="3325117"/>
                <a:ext cx="3555718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lnSpcReduction="1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</a:t>
                </a:r>
                <a:br>
                  <a:rPr lang="zh-CN" altLang="en-US" sz="1050"/>
                </a:br>
                <a:r>
                  <a:rPr lang="zh-CN" altLang="en-US" sz="1050"/>
                  <a:t>（建议使用主题字体）</a:t>
                </a:r>
              </a:p>
            </p:txBody>
          </p:sp>
          <p:sp>
            <p:nvSpPr>
              <p:cNvPr id="21" name="Rectangle 17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625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Freeform: Shape 18"/>
            <p:cNvSpPr>
              <a:spLocks/>
            </p:cNvSpPr>
            <p:nvPr/>
          </p:nvSpPr>
          <p:spPr bwMode="auto">
            <a:xfrm>
              <a:off x="4321977" y="3006335"/>
              <a:ext cx="275880" cy="275368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 23"/>
            <p:cNvSpPr/>
            <p:nvPr/>
          </p:nvSpPr>
          <p:spPr>
            <a:xfrm>
              <a:off x="5147584" y="2986612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96626" y="1811410"/>
            <a:ext cx="3640105" cy="778560"/>
            <a:chOff x="1196626" y="1811410"/>
            <a:chExt cx="3640105" cy="778560"/>
          </a:xfrm>
        </p:grpSpPr>
        <p:sp>
          <p:nvSpPr>
            <p:cNvPr id="5" name="Freeform: Shape 37"/>
            <p:cNvSpPr/>
            <p:nvPr/>
          </p:nvSpPr>
          <p:spPr>
            <a:xfrm flipH="1">
              <a:off x="3397337" y="1811410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1196626" y="1913911"/>
              <a:ext cx="2025305" cy="573557"/>
              <a:chOff x="807572" y="3430058"/>
              <a:chExt cx="3168560" cy="897321"/>
            </a:xfrm>
          </p:grpSpPr>
          <p:sp>
            <p:nvSpPr>
              <p:cNvPr id="26" name="TextBox 6"/>
              <p:cNvSpPr txBox="1"/>
              <p:nvPr/>
            </p:nvSpPr>
            <p:spPr>
              <a:xfrm>
                <a:off x="807572" y="3737823"/>
                <a:ext cx="3168560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</a:t>
                </a:r>
                <a:br>
                  <a:rPr lang="zh-CN" altLang="en-US" sz="1050"/>
                </a:br>
                <a:r>
                  <a:rPr lang="zh-CN" altLang="en-US" sz="1050"/>
                  <a:t>（建议使用主题字体）</a:t>
                </a:r>
              </a:p>
            </p:txBody>
          </p:sp>
          <p:sp>
            <p:nvSpPr>
              <p:cNvPr id="27" name="Rectangle 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625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4" name="Freeform: Shape 20"/>
            <p:cNvSpPr>
              <a:spLocks/>
            </p:cNvSpPr>
            <p:nvPr/>
          </p:nvSpPr>
          <p:spPr bwMode="auto">
            <a:xfrm>
              <a:off x="4311449" y="2052136"/>
              <a:ext cx="296937" cy="28613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24"/>
            <p:cNvSpPr/>
            <p:nvPr/>
          </p:nvSpPr>
          <p:spPr>
            <a:xfrm>
              <a:off x="3457779" y="2043183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6626" y="3698069"/>
            <a:ext cx="3640105" cy="778560"/>
            <a:chOff x="1196626" y="3698069"/>
            <a:chExt cx="3640105" cy="778560"/>
          </a:xfrm>
        </p:grpSpPr>
        <p:sp>
          <p:nvSpPr>
            <p:cNvPr id="7" name="Freeform: Shape 39"/>
            <p:cNvSpPr/>
            <p:nvPr/>
          </p:nvSpPr>
          <p:spPr>
            <a:xfrm flipH="1">
              <a:off x="3397337" y="3698069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12"/>
            <p:cNvGrpSpPr/>
            <p:nvPr/>
          </p:nvGrpSpPr>
          <p:grpSpPr>
            <a:xfrm>
              <a:off x="1196626" y="3800571"/>
              <a:ext cx="2025305" cy="573557"/>
              <a:chOff x="807572" y="3430058"/>
              <a:chExt cx="3168560" cy="897321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807572" y="3737823"/>
                <a:ext cx="3168560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</a:t>
                </a:r>
                <a:br>
                  <a:rPr lang="zh-CN" altLang="en-US" sz="1050"/>
                </a:br>
                <a:r>
                  <a:rPr lang="zh-CN" altLang="en-US" sz="1050"/>
                  <a:t>（建议使用主题字体）</a:t>
                </a:r>
              </a:p>
            </p:txBody>
          </p:sp>
          <p:sp>
            <p:nvSpPr>
              <p:cNvPr id="23" name="Rectangle 14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625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5" name="Freeform: Shape 21"/>
            <p:cNvSpPr>
              <a:spLocks noChangeAspect="1"/>
            </p:cNvSpPr>
            <p:nvPr/>
          </p:nvSpPr>
          <p:spPr bwMode="auto">
            <a:xfrm>
              <a:off x="4312203" y="3939790"/>
              <a:ext cx="295429" cy="295117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25"/>
            <p:cNvSpPr/>
            <p:nvPr/>
          </p:nvSpPr>
          <p:spPr>
            <a:xfrm>
              <a:off x="3457779" y="3919981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22EF9BF-95FF-4254-83E0-63ED34CDA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8C8485A-1F2F-4FC3-8108-93402041B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9353" y="1383618"/>
            <a:ext cx="2084044" cy="2214246"/>
            <a:chOff x="719138" y="1990946"/>
            <a:chExt cx="2475611" cy="3453653"/>
          </a:xfrm>
        </p:grpSpPr>
        <p:sp>
          <p:nvSpPr>
            <p:cNvPr id="17" name="矩形 16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</a:t>
              </a:r>
            </a:p>
          </p:txBody>
        </p:sp>
        <p:sp>
          <p:nvSpPr>
            <p:cNvPr id="18" name="箭头: 五边形 17"/>
            <p:cNvSpPr/>
            <p:nvPr/>
          </p:nvSpPr>
          <p:spPr bwMode="auto">
            <a:xfrm>
              <a:off x="720779" y="2465501"/>
              <a:ext cx="2473970" cy="546905"/>
            </a:xfrm>
            <a:prstGeom prst="homePlat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lt1"/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箭头: 五边形 18"/>
            <p:cNvSpPr/>
            <p:nvPr/>
          </p:nvSpPr>
          <p:spPr bwMode="auto">
            <a:xfrm>
              <a:off x="1416393" y="1990946"/>
              <a:ext cx="1082742" cy="546906"/>
            </a:xfrm>
            <a:prstGeom prst="homePlat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Impact" panose="020B0806030902050204" pitchFamily="34" charset="0"/>
                </a:rPr>
                <a:t>2015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19781" y="1383619"/>
            <a:ext cx="2084044" cy="2214245"/>
            <a:chOff x="719138" y="1990947"/>
            <a:chExt cx="2475611" cy="3453652"/>
          </a:xfrm>
        </p:grpSpPr>
        <p:sp>
          <p:nvSpPr>
            <p:cNvPr id="14" name="矩形 13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</a:t>
              </a:r>
            </a:p>
          </p:txBody>
        </p:sp>
        <p:sp>
          <p:nvSpPr>
            <p:cNvPr id="15" name="箭头: V 形 14"/>
            <p:cNvSpPr/>
            <p:nvPr/>
          </p:nvSpPr>
          <p:spPr bwMode="auto">
            <a:xfrm>
              <a:off x="720779" y="2465501"/>
              <a:ext cx="2473970" cy="546906"/>
            </a:xfrm>
            <a:prstGeom prst="chevro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6" name="箭头: V 形 15"/>
            <p:cNvSpPr/>
            <p:nvPr/>
          </p:nvSpPr>
          <p:spPr bwMode="auto">
            <a:xfrm>
              <a:off x="1184396" y="1990947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2"/>
                  </a:solidFill>
                  <a:latin typeface="Impact" panose="020B0806030902050204" pitchFamily="34" charset="0"/>
                </a:rPr>
                <a:t>2016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20190" y="1383618"/>
            <a:ext cx="2084046" cy="2214246"/>
            <a:chOff x="719136" y="1990946"/>
            <a:chExt cx="2475613" cy="3453653"/>
          </a:xfrm>
        </p:grpSpPr>
        <p:sp>
          <p:nvSpPr>
            <p:cNvPr id="11" name="矩形 10"/>
            <p:cNvSpPr/>
            <p:nvPr/>
          </p:nvSpPr>
          <p:spPr bwMode="auto">
            <a:xfrm>
              <a:off x="719136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</a:t>
              </a:r>
            </a:p>
          </p:txBody>
        </p:sp>
        <p:sp>
          <p:nvSpPr>
            <p:cNvPr id="12" name="箭头: V 形 11"/>
            <p:cNvSpPr/>
            <p:nvPr/>
          </p:nvSpPr>
          <p:spPr bwMode="auto">
            <a:xfrm>
              <a:off x="720779" y="2465501"/>
              <a:ext cx="2473970" cy="546904"/>
            </a:xfrm>
            <a:prstGeom prst="chevron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lt1"/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3" name="箭头: V 形 12"/>
            <p:cNvSpPr/>
            <p:nvPr/>
          </p:nvSpPr>
          <p:spPr bwMode="auto">
            <a:xfrm>
              <a:off x="1184395" y="1990946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Impact" panose="020B0806030902050204" pitchFamily="34" charset="0"/>
                </a:rPr>
                <a:t>2017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20603" y="1383618"/>
            <a:ext cx="2084044" cy="2214246"/>
            <a:chOff x="719138" y="1990946"/>
            <a:chExt cx="2475611" cy="3453653"/>
          </a:xfrm>
        </p:grpSpPr>
        <p:sp>
          <p:nvSpPr>
            <p:cNvPr id="8" name="矩形 7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</a:t>
              </a:r>
            </a:p>
          </p:txBody>
        </p:sp>
        <p:sp>
          <p:nvSpPr>
            <p:cNvPr id="9" name="箭头: V 形 8"/>
            <p:cNvSpPr/>
            <p:nvPr/>
          </p:nvSpPr>
          <p:spPr bwMode="auto">
            <a:xfrm>
              <a:off x="720779" y="2465501"/>
              <a:ext cx="2473970" cy="546905"/>
            </a:xfrm>
            <a:prstGeom prst="chevro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箭头: V 形 9"/>
            <p:cNvSpPr/>
            <p:nvPr/>
          </p:nvSpPr>
          <p:spPr bwMode="auto">
            <a:xfrm>
              <a:off x="1184396" y="1990946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2"/>
                  </a:solidFill>
                  <a:latin typeface="Impact" panose="020B0806030902050204" pitchFamily="34" charset="0"/>
                </a:rPr>
                <a:t>2018</a:t>
              </a: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168B4E8-9BED-45A4-A8CC-0994F97A1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0D19989-DFE6-42AA-804D-90C13BECA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3470" y="1041685"/>
            <a:ext cx="3295658" cy="3201145"/>
            <a:chOff x="1293357" y="1526073"/>
            <a:chExt cx="4394211" cy="4268193"/>
          </a:xfrm>
        </p:grpSpPr>
        <p:grpSp>
          <p:nvGrpSpPr>
            <p:cNvPr id="24" name="组合 23"/>
            <p:cNvGrpSpPr/>
            <p:nvPr/>
          </p:nvGrpSpPr>
          <p:grpSpPr>
            <a:xfrm>
              <a:off x="3496523" y="2111621"/>
              <a:ext cx="2191045" cy="762483"/>
              <a:chOff x="3661115" y="2010360"/>
              <a:chExt cx="2191045" cy="762483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661115" y="2366578"/>
                <a:ext cx="2191045" cy="406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661115" y="2010360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dk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496523" y="4446236"/>
              <a:ext cx="2191045" cy="753731"/>
              <a:chOff x="3661115" y="4344975"/>
              <a:chExt cx="2191045" cy="753731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61115" y="4709945"/>
                <a:ext cx="2191045" cy="388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661115" y="4344975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dk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293357" y="1526073"/>
              <a:ext cx="1933578" cy="1933578"/>
              <a:chOff x="1293357" y="1526073"/>
              <a:chExt cx="1933578" cy="1933578"/>
            </a:xfrm>
          </p:grpSpPr>
          <p:sp>
            <p:nvSpPr>
              <p:cNvPr id="33" name="任意多边形: 形状 32"/>
              <p:cNvSpPr/>
              <p:nvPr/>
            </p:nvSpPr>
            <p:spPr>
              <a:xfrm>
                <a:off x="1293357" y="1526073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1361621" y="1602921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2629105" y="1620284"/>
                <a:ext cx="529566" cy="529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bg2">
                        <a:lumMod val="100000"/>
                      </a:schemeClr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769419" y="2004617"/>
                <a:ext cx="1014602" cy="976490"/>
              </a:xfrm>
              <a:custGeom>
                <a:avLst/>
                <a:gdLst>
                  <a:gd name="connsiteX0" fmla="*/ 87400 w 338138"/>
                  <a:gd name="connsiteY0" fmla="*/ 185737 h 325437"/>
                  <a:gd name="connsiteX1" fmla="*/ 90049 w 338138"/>
                  <a:gd name="connsiteY1" fmla="*/ 185737 h 325437"/>
                  <a:gd name="connsiteX2" fmla="*/ 92697 w 338138"/>
                  <a:gd name="connsiteY2" fmla="*/ 187043 h 325437"/>
                  <a:gd name="connsiteX3" fmla="*/ 119182 w 338138"/>
                  <a:gd name="connsiteY3" fmla="*/ 198793 h 325437"/>
                  <a:gd name="connsiteX4" fmla="*/ 121831 w 338138"/>
                  <a:gd name="connsiteY4" fmla="*/ 201405 h 325437"/>
                  <a:gd name="connsiteX5" fmla="*/ 131101 w 338138"/>
                  <a:gd name="connsiteY5" fmla="*/ 226211 h 325437"/>
                  <a:gd name="connsiteX6" fmla="*/ 141694 w 338138"/>
                  <a:gd name="connsiteY6" fmla="*/ 201405 h 325437"/>
                  <a:gd name="connsiteX7" fmla="*/ 144343 w 338138"/>
                  <a:gd name="connsiteY7" fmla="*/ 198793 h 325437"/>
                  <a:gd name="connsiteX8" fmla="*/ 170828 w 338138"/>
                  <a:gd name="connsiteY8" fmla="*/ 187043 h 325437"/>
                  <a:gd name="connsiteX9" fmla="*/ 173476 w 338138"/>
                  <a:gd name="connsiteY9" fmla="*/ 185737 h 325437"/>
                  <a:gd name="connsiteX10" fmla="*/ 176125 w 338138"/>
                  <a:gd name="connsiteY10" fmla="*/ 185737 h 325437"/>
                  <a:gd name="connsiteX11" fmla="*/ 237040 w 338138"/>
                  <a:gd name="connsiteY11" fmla="*/ 219683 h 325437"/>
                  <a:gd name="connsiteX12" fmla="*/ 263525 w 338138"/>
                  <a:gd name="connsiteY12" fmla="*/ 281047 h 325437"/>
                  <a:gd name="connsiteX13" fmla="*/ 263525 w 338138"/>
                  <a:gd name="connsiteY13" fmla="*/ 283658 h 325437"/>
                  <a:gd name="connsiteX14" fmla="*/ 131101 w 338138"/>
                  <a:gd name="connsiteY14" fmla="*/ 325437 h 325437"/>
                  <a:gd name="connsiteX15" fmla="*/ 0 w 338138"/>
                  <a:gd name="connsiteY15" fmla="*/ 283658 h 325437"/>
                  <a:gd name="connsiteX16" fmla="*/ 0 w 338138"/>
                  <a:gd name="connsiteY16" fmla="*/ 281047 h 325437"/>
                  <a:gd name="connsiteX17" fmla="*/ 26485 w 338138"/>
                  <a:gd name="connsiteY17" fmla="*/ 219683 h 325437"/>
                  <a:gd name="connsiteX18" fmla="*/ 87400 w 338138"/>
                  <a:gd name="connsiteY18" fmla="*/ 185737 h 325437"/>
                  <a:gd name="connsiteX19" fmla="*/ 131108 w 338138"/>
                  <a:gd name="connsiteY19" fmla="*/ 25400 h 325437"/>
                  <a:gd name="connsiteX20" fmla="*/ 186098 w 338138"/>
                  <a:gd name="connsiteY20" fmla="*/ 46600 h 325437"/>
                  <a:gd name="connsiteX21" fmla="*/ 195263 w 338138"/>
                  <a:gd name="connsiteY21" fmla="*/ 77075 h 325437"/>
                  <a:gd name="connsiteX22" fmla="*/ 191335 w 338138"/>
                  <a:gd name="connsiteY22" fmla="*/ 89000 h 325437"/>
                  <a:gd name="connsiteX23" fmla="*/ 191335 w 338138"/>
                  <a:gd name="connsiteY23" fmla="*/ 135375 h 325437"/>
                  <a:gd name="connsiteX24" fmla="*/ 192645 w 338138"/>
                  <a:gd name="connsiteY24" fmla="*/ 143325 h 325437"/>
                  <a:gd name="connsiteX25" fmla="*/ 157294 w 338138"/>
                  <a:gd name="connsiteY25" fmla="*/ 145975 h 325437"/>
                  <a:gd name="connsiteX26" fmla="*/ 153366 w 338138"/>
                  <a:gd name="connsiteY26" fmla="*/ 145975 h 325437"/>
                  <a:gd name="connsiteX27" fmla="*/ 141583 w 338138"/>
                  <a:gd name="connsiteY27" fmla="*/ 142000 h 325437"/>
                  <a:gd name="connsiteX28" fmla="*/ 128490 w 338138"/>
                  <a:gd name="connsiteY28" fmla="*/ 142000 h 325437"/>
                  <a:gd name="connsiteX29" fmla="*/ 110160 w 338138"/>
                  <a:gd name="connsiteY29" fmla="*/ 159225 h 325437"/>
                  <a:gd name="connsiteX30" fmla="*/ 128490 w 338138"/>
                  <a:gd name="connsiteY30" fmla="*/ 177775 h 325437"/>
                  <a:gd name="connsiteX31" fmla="*/ 141583 w 338138"/>
                  <a:gd name="connsiteY31" fmla="*/ 177775 h 325437"/>
                  <a:gd name="connsiteX32" fmla="*/ 152057 w 338138"/>
                  <a:gd name="connsiteY32" fmla="*/ 173800 h 325437"/>
                  <a:gd name="connsiteX33" fmla="*/ 157294 w 338138"/>
                  <a:gd name="connsiteY33" fmla="*/ 173800 h 325437"/>
                  <a:gd name="connsiteX34" fmla="*/ 174315 w 338138"/>
                  <a:gd name="connsiteY34" fmla="*/ 173800 h 325437"/>
                  <a:gd name="connsiteX35" fmla="*/ 131108 w 338138"/>
                  <a:gd name="connsiteY35" fmla="*/ 193675 h 325437"/>
                  <a:gd name="connsiteX36" fmla="*/ 69572 w 338138"/>
                  <a:gd name="connsiteY36" fmla="*/ 145975 h 325437"/>
                  <a:gd name="connsiteX37" fmla="*/ 72191 w 338138"/>
                  <a:gd name="connsiteY37" fmla="*/ 135375 h 325437"/>
                  <a:gd name="connsiteX38" fmla="*/ 72191 w 338138"/>
                  <a:gd name="connsiteY38" fmla="*/ 89000 h 325437"/>
                  <a:gd name="connsiteX39" fmla="*/ 68263 w 338138"/>
                  <a:gd name="connsiteY39" fmla="*/ 75750 h 325437"/>
                  <a:gd name="connsiteX40" fmla="*/ 81356 w 338138"/>
                  <a:gd name="connsiteY40" fmla="*/ 39975 h 325437"/>
                  <a:gd name="connsiteX41" fmla="*/ 131108 w 338138"/>
                  <a:gd name="connsiteY41" fmla="*/ 25400 h 325437"/>
                  <a:gd name="connsiteX42" fmla="*/ 212887 w 338138"/>
                  <a:gd name="connsiteY42" fmla="*/ 0 h 325437"/>
                  <a:gd name="connsiteX43" fmla="*/ 338138 w 338138"/>
                  <a:gd name="connsiteY43" fmla="*/ 95557 h 325437"/>
                  <a:gd name="connsiteX44" fmla="*/ 311769 w 338138"/>
                  <a:gd name="connsiteY44" fmla="*/ 154462 h 325437"/>
                  <a:gd name="connsiteX45" fmla="*/ 302540 w 338138"/>
                  <a:gd name="connsiteY45" fmla="*/ 215984 h 325437"/>
                  <a:gd name="connsiteX46" fmla="*/ 298585 w 338138"/>
                  <a:gd name="connsiteY46" fmla="*/ 222529 h 325437"/>
                  <a:gd name="connsiteX47" fmla="*/ 294630 w 338138"/>
                  <a:gd name="connsiteY47" fmla="*/ 223838 h 325437"/>
                  <a:gd name="connsiteX48" fmla="*/ 290675 w 338138"/>
                  <a:gd name="connsiteY48" fmla="*/ 222529 h 325437"/>
                  <a:gd name="connsiteX49" fmla="*/ 241893 w 338138"/>
                  <a:gd name="connsiteY49" fmla="*/ 188495 h 325437"/>
                  <a:gd name="connsiteX50" fmla="*/ 212887 w 338138"/>
                  <a:gd name="connsiteY50" fmla="*/ 191113 h 325437"/>
                  <a:gd name="connsiteX51" fmla="*/ 206295 w 338138"/>
                  <a:gd name="connsiteY51" fmla="*/ 191113 h 325437"/>
                  <a:gd name="connsiteX52" fmla="*/ 182563 w 338138"/>
                  <a:gd name="connsiteY52" fmla="*/ 179332 h 325437"/>
                  <a:gd name="connsiteX53" fmla="*/ 189155 w 338138"/>
                  <a:gd name="connsiteY53" fmla="*/ 172787 h 325437"/>
                  <a:gd name="connsiteX54" fmla="*/ 191792 w 338138"/>
                  <a:gd name="connsiteY54" fmla="*/ 172787 h 325437"/>
                  <a:gd name="connsiteX55" fmla="*/ 212887 w 338138"/>
                  <a:gd name="connsiteY55" fmla="*/ 174096 h 325437"/>
                  <a:gd name="connsiteX56" fmla="*/ 239256 w 338138"/>
                  <a:gd name="connsiteY56" fmla="*/ 171478 h 325437"/>
                  <a:gd name="connsiteX57" fmla="*/ 245848 w 338138"/>
                  <a:gd name="connsiteY57" fmla="*/ 170169 h 325437"/>
                  <a:gd name="connsiteX58" fmla="*/ 252440 w 338138"/>
                  <a:gd name="connsiteY58" fmla="*/ 174096 h 325437"/>
                  <a:gd name="connsiteX59" fmla="*/ 288038 w 338138"/>
                  <a:gd name="connsiteY59" fmla="*/ 198967 h 325437"/>
                  <a:gd name="connsiteX60" fmla="*/ 294630 w 338138"/>
                  <a:gd name="connsiteY60" fmla="*/ 151844 h 325437"/>
                  <a:gd name="connsiteX61" fmla="*/ 295948 w 338138"/>
                  <a:gd name="connsiteY61" fmla="*/ 145299 h 325437"/>
                  <a:gd name="connsiteX62" fmla="*/ 299904 w 338138"/>
                  <a:gd name="connsiteY62" fmla="*/ 141372 h 325437"/>
                  <a:gd name="connsiteX63" fmla="*/ 319680 w 338138"/>
                  <a:gd name="connsiteY63" fmla="*/ 95557 h 325437"/>
                  <a:gd name="connsiteX64" fmla="*/ 290675 w 338138"/>
                  <a:gd name="connsiteY64" fmla="*/ 41888 h 325437"/>
                  <a:gd name="connsiteX65" fmla="*/ 212887 w 338138"/>
                  <a:gd name="connsiteY65" fmla="*/ 17017 h 325437"/>
                  <a:gd name="connsiteX66" fmla="*/ 204976 w 338138"/>
                  <a:gd name="connsiteY66" fmla="*/ 18326 h 325437"/>
                  <a:gd name="connsiteX67" fmla="*/ 183882 w 338138"/>
                  <a:gd name="connsiteY67" fmla="*/ 2618 h 325437"/>
                  <a:gd name="connsiteX68" fmla="*/ 212887 w 338138"/>
                  <a:gd name="connsiteY68" fmla="*/ 0 h 325437"/>
                  <a:gd name="connsiteX69" fmla="*/ 131102 w 338138"/>
                  <a:gd name="connsiteY69" fmla="*/ 0 h 325437"/>
                  <a:gd name="connsiteX70" fmla="*/ 207736 w 338138"/>
                  <a:gd name="connsiteY70" fmla="*/ 33125 h 325437"/>
                  <a:gd name="connsiteX71" fmla="*/ 220949 w 338138"/>
                  <a:gd name="connsiteY71" fmla="*/ 78175 h 325437"/>
                  <a:gd name="connsiteX72" fmla="*/ 227555 w 338138"/>
                  <a:gd name="connsiteY72" fmla="*/ 78175 h 325437"/>
                  <a:gd name="connsiteX73" fmla="*/ 238125 w 338138"/>
                  <a:gd name="connsiteY73" fmla="*/ 88775 h 325437"/>
                  <a:gd name="connsiteX74" fmla="*/ 238125 w 338138"/>
                  <a:gd name="connsiteY74" fmla="*/ 135150 h 325437"/>
                  <a:gd name="connsiteX75" fmla="*/ 227555 w 338138"/>
                  <a:gd name="connsiteY75" fmla="*/ 145750 h 325437"/>
                  <a:gd name="connsiteX76" fmla="*/ 222270 w 338138"/>
                  <a:gd name="connsiteY76" fmla="*/ 145750 h 325437"/>
                  <a:gd name="connsiteX77" fmla="*/ 220949 w 338138"/>
                  <a:gd name="connsiteY77" fmla="*/ 147075 h 325437"/>
                  <a:gd name="connsiteX78" fmla="*/ 157527 w 338138"/>
                  <a:gd name="connsiteY78" fmla="*/ 165625 h 325437"/>
                  <a:gd name="connsiteX79" fmla="*/ 148279 w 338138"/>
                  <a:gd name="connsiteY79" fmla="*/ 164300 h 325437"/>
                  <a:gd name="connsiteX80" fmla="*/ 141672 w 338138"/>
                  <a:gd name="connsiteY80" fmla="*/ 168275 h 325437"/>
                  <a:gd name="connsiteX81" fmla="*/ 128459 w 338138"/>
                  <a:gd name="connsiteY81" fmla="*/ 168275 h 325437"/>
                  <a:gd name="connsiteX82" fmla="*/ 119211 w 338138"/>
                  <a:gd name="connsiteY82" fmla="*/ 159000 h 325437"/>
                  <a:gd name="connsiteX83" fmla="*/ 128459 w 338138"/>
                  <a:gd name="connsiteY83" fmla="*/ 149725 h 325437"/>
                  <a:gd name="connsiteX84" fmla="*/ 141672 w 338138"/>
                  <a:gd name="connsiteY84" fmla="*/ 149725 h 325437"/>
                  <a:gd name="connsiteX85" fmla="*/ 149600 w 338138"/>
                  <a:gd name="connsiteY85" fmla="*/ 155025 h 325437"/>
                  <a:gd name="connsiteX86" fmla="*/ 157527 w 338138"/>
                  <a:gd name="connsiteY86" fmla="*/ 155025 h 325437"/>
                  <a:gd name="connsiteX87" fmla="*/ 209057 w 338138"/>
                  <a:gd name="connsiteY87" fmla="*/ 145750 h 325437"/>
                  <a:gd name="connsiteX88" fmla="*/ 199808 w 338138"/>
                  <a:gd name="connsiteY88" fmla="*/ 135150 h 325437"/>
                  <a:gd name="connsiteX89" fmla="*/ 199808 w 338138"/>
                  <a:gd name="connsiteY89" fmla="*/ 88775 h 325437"/>
                  <a:gd name="connsiteX90" fmla="*/ 205093 w 338138"/>
                  <a:gd name="connsiteY90" fmla="*/ 79500 h 325437"/>
                  <a:gd name="connsiteX91" fmla="*/ 194523 w 338138"/>
                  <a:gd name="connsiteY91" fmla="*/ 42400 h 325437"/>
                  <a:gd name="connsiteX92" fmla="*/ 131102 w 338138"/>
                  <a:gd name="connsiteY92" fmla="*/ 15900 h 325437"/>
                  <a:gd name="connsiteX93" fmla="*/ 57110 w 338138"/>
                  <a:gd name="connsiteY93" fmla="*/ 79500 h 325437"/>
                  <a:gd name="connsiteX94" fmla="*/ 63717 w 338138"/>
                  <a:gd name="connsiteY94" fmla="*/ 88775 h 325437"/>
                  <a:gd name="connsiteX95" fmla="*/ 63717 w 338138"/>
                  <a:gd name="connsiteY95" fmla="*/ 135150 h 325437"/>
                  <a:gd name="connsiteX96" fmla="*/ 51825 w 338138"/>
                  <a:gd name="connsiteY96" fmla="*/ 145750 h 325437"/>
                  <a:gd name="connsiteX97" fmla="*/ 35970 w 338138"/>
                  <a:gd name="connsiteY97" fmla="*/ 145750 h 325437"/>
                  <a:gd name="connsiteX98" fmla="*/ 25400 w 338138"/>
                  <a:gd name="connsiteY98" fmla="*/ 135150 h 325437"/>
                  <a:gd name="connsiteX99" fmla="*/ 25400 w 338138"/>
                  <a:gd name="connsiteY99" fmla="*/ 88775 h 325437"/>
                  <a:gd name="connsiteX100" fmla="*/ 35970 w 338138"/>
                  <a:gd name="connsiteY100" fmla="*/ 78175 h 325437"/>
                  <a:gd name="connsiteX101" fmla="*/ 42576 w 338138"/>
                  <a:gd name="connsiteY101" fmla="*/ 78175 h 325437"/>
                  <a:gd name="connsiteX102" fmla="*/ 55789 w 338138"/>
                  <a:gd name="connsiteY102" fmla="*/ 33125 h 325437"/>
                  <a:gd name="connsiteX103" fmla="*/ 131102 w 338138"/>
                  <a:gd name="connsiteY103" fmla="*/ 0 h 32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338138" h="325437">
                    <a:moveTo>
                      <a:pt x="87400" y="185737"/>
                    </a:moveTo>
                    <a:cubicBezTo>
                      <a:pt x="88725" y="185737"/>
                      <a:pt x="88725" y="185737"/>
                      <a:pt x="90049" y="185737"/>
                    </a:cubicBezTo>
                    <a:cubicBezTo>
                      <a:pt x="91373" y="185737"/>
                      <a:pt x="91373" y="185737"/>
                      <a:pt x="92697" y="187043"/>
                    </a:cubicBezTo>
                    <a:cubicBezTo>
                      <a:pt x="100643" y="192265"/>
                      <a:pt x="109913" y="196182"/>
                      <a:pt x="119182" y="198793"/>
                    </a:cubicBezTo>
                    <a:cubicBezTo>
                      <a:pt x="120507" y="198793"/>
                      <a:pt x="121831" y="200099"/>
                      <a:pt x="121831" y="201405"/>
                    </a:cubicBezTo>
                    <a:cubicBezTo>
                      <a:pt x="121831" y="201405"/>
                      <a:pt x="121831" y="201405"/>
                      <a:pt x="131101" y="226211"/>
                    </a:cubicBezTo>
                    <a:cubicBezTo>
                      <a:pt x="131101" y="226211"/>
                      <a:pt x="131101" y="226211"/>
                      <a:pt x="141694" y="201405"/>
                    </a:cubicBezTo>
                    <a:cubicBezTo>
                      <a:pt x="141694" y="200099"/>
                      <a:pt x="143019" y="198793"/>
                      <a:pt x="144343" y="198793"/>
                    </a:cubicBezTo>
                    <a:cubicBezTo>
                      <a:pt x="153613" y="196182"/>
                      <a:pt x="162882" y="192265"/>
                      <a:pt x="170828" y="187043"/>
                    </a:cubicBezTo>
                    <a:cubicBezTo>
                      <a:pt x="172152" y="185737"/>
                      <a:pt x="172152" y="185737"/>
                      <a:pt x="173476" y="185737"/>
                    </a:cubicBezTo>
                    <a:cubicBezTo>
                      <a:pt x="174801" y="185737"/>
                      <a:pt x="174801" y="185737"/>
                      <a:pt x="176125" y="185737"/>
                    </a:cubicBezTo>
                    <a:cubicBezTo>
                      <a:pt x="192016" y="193571"/>
                      <a:pt x="227770" y="213155"/>
                      <a:pt x="237040" y="219683"/>
                    </a:cubicBezTo>
                    <a:cubicBezTo>
                      <a:pt x="252931" y="230128"/>
                      <a:pt x="259552" y="258851"/>
                      <a:pt x="263525" y="281047"/>
                    </a:cubicBezTo>
                    <a:cubicBezTo>
                      <a:pt x="263525" y="281047"/>
                      <a:pt x="263525" y="282352"/>
                      <a:pt x="263525" y="283658"/>
                    </a:cubicBezTo>
                    <a:cubicBezTo>
                      <a:pt x="262201" y="284963"/>
                      <a:pt x="246310" y="325437"/>
                      <a:pt x="131101" y="325437"/>
                    </a:cubicBezTo>
                    <a:cubicBezTo>
                      <a:pt x="17215" y="325437"/>
                      <a:pt x="1324" y="284963"/>
                      <a:pt x="0" y="283658"/>
                    </a:cubicBezTo>
                    <a:cubicBezTo>
                      <a:pt x="0" y="282352"/>
                      <a:pt x="0" y="281047"/>
                      <a:pt x="0" y="281047"/>
                    </a:cubicBezTo>
                    <a:cubicBezTo>
                      <a:pt x="1324" y="273213"/>
                      <a:pt x="9270" y="231434"/>
                      <a:pt x="26485" y="219683"/>
                    </a:cubicBezTo>
                    <a:cubicBezTo>
                      <a:pt x="35755" y="213155"/>
                      <a:pt x="72834" y="193571"/>
                      <a:pt x="87400" y="185737"/>
                    </a:cubicBezTo>
                    <a:close/>
                    <a:moveTo>
                      <a:pt x="131108" y="25400"/>
                    </a:moveTo>
                    <a:cubicBezTo>
                      <a:pt x="159913" y="25400"/>
                      <a:pt x="178243" y="32025"/>
                      <a:pt x="186098" y="46600"/>
                    </a:cubicBezTo>
                    <a:cubicBezTo>
                      <a:pt x="191335" y="53225"/>
                      <a:pt x="193954" y="63825"/>
                      <a:pt x="195263" y="77075"/>
                    </a:cubicBezTo>
                    <a:cubicBezTo>
                      <a:pt x="192645" y="79725"/>
                      <a:pt x="191335" y="85025"/>
                      <a:pt x="191335" y="89000"/>
                    </a:cubicBezTo>
                    <a:cubicBezTo>
                      <a:pt x="191335" y="89000"/>
                      <a:pt x="191335" y="89000"/>
                      <a:pt x="191335" y="135375"/>
                    </a:cubicBezTo>
                    <a:cubicBezTo>
                      <a:pt x="191335" y="138025"/>
                      <a:pt x="191335" y="140675"/>
                      <a:pt x="192645" y="143325"/>
                    </a:cubicBezTo>
                    <a:cubicBezTo>
                      <a:pt x="184789" y="144650"/>
                      <a:pt x="174315" y="145975"/>
                      <a:pt x="157294" y="145975"/>
                    </a:cubicBezTo>
                    <a:cubicBezTo>
                      <a:pt x="155985" y="145975"/>
                      <a:pt x="154676" y="145975"/>
                      <a:pt x="153366" y="145975"/>
                    </a:cubicBezTo>
                    <a:cubicBezTo>
                      <a:pt x="150748" y="143325"/>
                      <a:pt x="145511" y="142000"/>
                      <a:pt x="141583" y="142000"/>
                    </a:cubicBezTo>
                    <a:cubicBezTo>
                      <a:pt x="141583" y="142000"/>
                      <a:pt x="141583" y="142000"/>
                      <a:pt x="128490" y="142000"/>
                    </a:cubicBezTo>
                    <a:cubicBezTo>
                      <a:pt x="118016" y="142000"/>
                      <a:pt x="110160" y="149950"/>
                      <a:pt x="110160" y="159225"/>
                    </a:cubicBezTo>
                    <a:cubicBezTo>
                      <a:pt x="110160" y="169825"/>
                      <a:pt x="118016" y="177775"/>
                      <a:pt x="128490" y="177775"/>
                    </a:cubicBezTo>
                    <a:cubicBezTo>
                      <a:pt x="128490" y="177775"/>
                      <a:pt x="128490" y="177775"/>
                      <a:pt x="141583" y="177775"/>
                    </a:cubicBezTo>
                    <a:cubicBezTo>
                      <a:pt x="145511" y="177775"/>
                      <a:pt x="149438" y="176450"/>
                      <a:pt x="152057" y="173800"/>
                    </a:cubicBezTo>
                    <a:cubicBezTo>
                      <a:pt x="153366" y="173800"/>
                      <a:pt x="154676" y="173800"/>
                      <a:pt x="157294" y="173800"/>
                    </a:cubicBezTo>
                    <a:cubicBezTo>
                      <a:pt x="162531" y="173800"/>
                      <a:pt x="169078" y="173800"/>
                      <a:pt x="174315" y="173800"/>
                    </a:cubicBezTo>
                    <a:cubicBezTo>
                      <a:pt x="159913" y="187050"/>
                      <a:pt x="141583" y="193675"/>
                      <a:pt x="131108" y="193675"/>
                    </a:cubicBezTo>
                    <a:cubicBezTo>
                      <a:pt x="115397" y="193675"/>
                      <a:pt x="83974" y="179100"/>
                      <a:pt x="69572" y="145975"/>
                    </a:cubicBezTo>
                    <a:cubicBezTo>
                      <a:pt x="70882" y="143325"/>
                      <a:pt x="72191" y="139350"/>
                      <a:pt x="72191" y="135375"/>
                    </a:cubicBezTo>
                    <a:cubicBezTo>
                      <a:pt x="72191" y="135375"/>
                      <a:pt x="72191" y="135375"/>
                      <a:pt x="72191" y="89000"/>
                    </a:cubicBezTo>
                    <a:cubicBezTo>
                      <a:pt x="72191" y="85025"/>
                      <a:pt x="70882" y="79725"/>
                      <a:pt x="68263" y="75750"/>
                    </a:cubicBezTo>
                    <a:cubicBezTo>
                      <a:pt x="69572" y="59850"/>
                      <a:pt x="74810" y="47925"/>
                      <a:pt x="81356" y="39975"/>
                    </a:cubicBezTo>
                    <a:cubicBezTo>
                      <a:pt x="91830" y="29375"/>
                      <a:pt x="107541" y="25400"/>
                      <a:pt x="131108" y="25400"/>
                    </a:cubicBezTo>
                    <a:close/>
                    <a:moveTo>
                      <a:pt x="212887" y="0"/>
                    </a:moveTo>
                    <a:cubicBezTo>
                      <a:pt x="281446" y="0"/>
                      <a:pt x="338138" y="43197"/>
                      <a:pt x="338138" y="95557"/>
                    </a:cubicBezTo>
                    <a:cubicBezTo>
                      <a:pt x="338138" y="117810"/>
                      <a:pt x="328909" y="137445"/>
                      <a:pt x="311769" y="154462"/>
                    </a:cubicBezTo>
                    <a:cubicBezTo>
                      <a:pt x="311769" y="154462"/>
                      <a:pt x="311769" y="154462"/>
                      <a:pt x="302540" y="215984"/>
                    </a:cubicBezTo>
                    <a:cubicBezTo>
                      <a:pt x="302540" y="219911"/>
                      <a:pt x="301222" y="221220"/>
                      <a:pt x="298585" y="222529"/>
                    </a:cubicBezTo>
                    <a:cubicBezTo>
                      <a:pt x="297267" y="222529"/>
                      <a:pt x="295948" y="223838"/>
                      <a:pt x="294630" y="223838"/>
                    </a:cubicBezTo>
                    <a:cubicBezTo>
                      <a:pt x="293311" y="223838"/>
                      <a:pt x="291993" y="222529"/>
                      <a:pt x="290675" y="222529"/>
                    </a:cubicBezTo>
                    <a:cubicBezTo>
                      <a:pt x="290675" y="222529"/>
                      <a:pt x="290675" y="222529"/>
                      <a:pt x="241893" y="188495"/>
                    </a:cubicBezTo>
                    <a:cubicBezTo>
                      <a:pt x="232664" y="191113"/>
                      <a:pt x="223435" y="191113"/>
                      <a:pt x="212887" y="191113"/>
                    </a:cubicBezTo>
                    <a:cubicBezTo>
                      <a:pt x="210250" y="191113"/>
                      <a:pt x="207613" y="191113"/>
                      <a:pt x="206295" y="191113"/>
                    </a:cubicBezTo>
                    <a:cubicBezTo>
                      <a:pt x="198384" y="187186"/>
                      <a:pt x="190474" y="183259"/>
                      <a:pt x="182563" y="179332"/>
                    </a:cubicBezTo>
                    <a:cubicBezTo>
                      <a:pt x="182563" y="179332"/>
                      <a:pt x="182563" y="179332"/>
                      <a:pt x="189155" y="172787"/>
                    </a:cubicBezTo>
                    <a:cubicBezTo>
                      <a:pt x="190474" y="172787"/>
                      <a:pt x="190474" y="172787"/>
                      <a:pt x="191792" y="172787"/>
                    </a:cubicBezTo>
                    <a:cubicBezTo>
                      <a:pt x="198384" y="174096"/>
                      <a:pt x="204976" y="174096"/>
                      <a:pt x="212887" y="174096"/>
                    </a:cubicBezTo>
                    <a:cubicBezTo>
                      <a:pt x="222116" y="174096"/>
                      <a:pt x="230027" y="172787"/>
                      <a:pt x="239256" y="171478"/>
                    </a:cubicBezTo>
                    <a:cubicBezTo>
                      <a:pt x="239256" y="171478"/>
                      <a:pt x="239256" y="171478"/>
                      <a:pt x="245848" y="170169"/>
                    </a:cubicBezTo>
                    <a:cubicBezTo>
                      <a:pt x="245848" y="170169"/>
                      <a:pt x="245848" y="170169"/>
                      <a:pt x="252440" y="174096"/>
                    </a:cubicBezTo>
                    <a:cubicBezTo>
                      <a:pt x="252440" y="174096"/>
                      <a:pt x="252440" y="174096"/>
                      <a:pt x="288038" y="198967"/>
                    </a:cubicBezTo>
                    <a:cubicBezTo>
                      <a:pt x="288038" y="198967"/>
                      <a:pt x="288038" y="198967"/>
                      <a:pt x="294630" y="151844"/>
                    </a:cubicBezTo>
                    <a:cubicBezTo>
                      <a:pt x="294630" y="151844"/>
                      <a:pt x="294630" y="151844"/>
                      <a:pt x="295948" y="145299"/>
                    </a:cubicBezTo>
                    <a:cubicBezTo>
                      <a:pt x="295948" y="145299"/>
                      <a:pt x="295948" y="145299"/>
                      <a:pt x="299904" y="141372"/>
                    </a:cubicBezTo>
                    <a:cubicBezTo>
                      <a:pt x="313088" y="128282"/>
                      <a:pt x="319680" y="112574"/>
                      <a:pt x="319680" y="95557"/>
                    </a:cubicBezTo>
                    <a:cubicBezTo>
                      <a:pt x="319680" y="75922"/>
                      <a:pt x="309133" y="56287"/>
                      <a:pt x="290675" y="41888"/>
                    </a:cubicBezTo>
                    <a:cubicBezTo>
                      <a:pt x="269580" y="26180"/>
                      <a:pt x="241893" y="17017"/>
                      <a:pt x="212887" y="17017"/>
                    </a:cubicBezTo>
                    <a:cubicBezTo>
                      <a:pt x="210250" y="17017"/>
                      <a:pt x="207613" y="18326"/>
                      <a:pt x="204976" y="18326"/>
                    </a:cubicBezTo>
                    <a:cubicBezTo>
                      <a:pt x="199703" y="11781"/>
                      <a:pt x="191792" y="6545"/>
                      <a:pt x="183882" y="2618"/>
                    </a:cubicBezTo>
                    <a:cubicBezTo>
                      <a:pt x="193111" y="1309"/>
                      <a:pt x="202340" y="0"/>
                      <a:pt x="212887" y="0"/>
                    </a:cubicBezTo>
                    <a:close/>
                    <a:moveTo>
                      <a:pt x="131102" y="0"/>
                    </a:moveTo>
                    <a:cubicBezTo>
                      <a:pt x="169419" y="0"/>
                      <a:pt x="194523" y="10600"/>
                      <a:pt x="207736" y="33125"/>
                    </a:cubicBezTo>
                    <a:cubicBezTo>
                      <a:pt x="215663" y="46375"/>
                      <a:pt x="219627" y="60950"/>
                      <a:pt x="220949" y="78175"/>
                    </a:cubicBezTo>
                    <a:cubicBezTo>
                      <a:pt x="220949" y="78175"/>
                      <a:pt x="220949" y="78175"/>
                      <a:pt x="227555" y="78175"/>
                    </a:cubicBezTo>
                    <a:cubicBezTo>
                      <a:pt x="232840" y="78175"/>
                      <a:pt x="238125" y="83475"/>
                      <a:pt x="238125" y="88775"/>
                    </a:cubicBezTo>
                    <a:cubicBezTo>
                      <a:pt x="238125" y="88775"/>
                      <a:pt x="238125" y="88775"/>
                      <a:pt x="238125" y="135150"/>
                    </a:cubicBezTo>
                    <a:cubicBezTo>
                      <a:pt x="238125" y="141775"/>
                      <a:pt x="232840" y="145750"/>
                      <a:pt x="227555" y="145750"/>
                    </a:cubicBezTo>
                    <a:cubicBezTo>
                      <a:pt x="227555" y="145750"/>
                      <a:pt x="227555" y="145750"/>
                      <a:pt x="222270" y="145750"/>
                    </a:cubicBezTo>
                    <a:cubicBezTo>
                      <a:pt x="222270" y="147075"/>
                      <a:pt x="220949" y="147075"/>
                      <a:pt x="220949" y="147075"/>
                    </a:cubicBezTo>
                    <a:cubicBezTo>
                      <a:pt x="213021" y="159000"/>
                      <a:pt x="190559" y="165625"/>
                      <a:pt x="157527" y="165625"/>
                    </a:cubicBezTo>
                    <a:cubicBezTo>
                      <a:pt x="154885" y="165625"/>
                      <a:pt x="150921" y="165625"/>
                      <a:pt x="148279" y="164300"/>
                    </a:cubicBezTo>
                    <a:cubicBezTo>
                      <a:pt x="146957" y="166950"/>
                      <a:pt x="144315" y="168275"/>
                      <a:pt x="141672" y="168275"/>
                    </a:cubicBezTo>
                    <a:cubicBezTo>
                      <a:pt x="141672" y="168275"/>
                      <a:pt x="141672" y="168275"/>
                      <a:pt x="128459" y="168275"/>
                    </a:cubicBezTo>
                    <a:cubicBezTo>
                      <a:pt x="123174" y="168275"/>
                      <a:pt x="119211" y="164300"/>
                      <a:pt x="119211" y="159000"/>
                    </a:cubicBezTo>
                    <a:cubicBezTo>
                      <a:pt x="119211" y="153700"/>
                      <a:pt x="123174" y="149725"/>
                      <a:pt x="128459" y="149725"/>
                    </a:cubicBezTo>
                    <a:cubicBezTo>
                      <a:pt x="128459" y="149725"/>
                      <a:pt x="128459" y="149725"/>
                      <a:pt x="141672" y="149725"/>
                    </a:cubicBezTo>
                    <a:cubicBezTo>
                      <a:pt x="144315" y="149725"/>
                      <a:pt x="148279" y="152375"/>
                      <a:pt x="149600" y="155025"/>
                    </a:cubicBezTo>
                    <a:cubicBezTo>
                      <a:pt x="152242" y="155025"/>
                      <a:pt x="154885" y="155025"/>
                      <a:pt x="157527" y="155025"/>
                    </a:cubicBezTo>
                    <a:cubicBezTo>
                      <a:pt x="186595" y="155025"/>
                      <a:pt x="201129" y="151050"/>
                      <a:pt x="209057" y="145750"/>
                    </a:cubicBezTo>
                    <a:cubicBezTo>
                      <a:pt x="203772" y="144425"/>
                      <a:pt x="199808" y="140450"/>
                      <a:pt x="199808" y="135150"/>
                    </a:cubicBezTo>
                    <a:cubicBezTo>
                      <a:pt x="199808" y="135150"/>
                      <a:pt x="199808" y="135150"/>
                      <a:pt x="199808" y="88775"/>
                    </a:cubicBezTo>
                    <a:cubicBezTo>
                      <a:pt x="199808" y="84800"/>
                      <a:pt x="202451" y="82150"/>
                      <a:pt x="205093" y="79500"/>
                    </a:cubicBezTo>
                    <a:cubicBezTo>
                      <a:pt x="203772" y="64925"/>
                      <a:pt x="201129" y="51675"/>
                      <a:pt x="194523" y="42400"/>
                    </a:cubicBezTo>
                    <a:cubicBezTo>
                      <a:pt x="183953" y="23850"/>
                      <a:pt x="164134" y="15900"/>
                      <a:pt x="131102" y="15900"/>
                    </a:cubicBezTo>
                    <a:cubicBezTo>
                      <a:pt x="75609" y="15900"/>
                      <a:pt x="61074" y="42400"/>
                      <a:pt x="57110" y="79500"/>
                    </a:cubicBezTo>
                    <a:cubicBezTo>
                      <a:pt x="61074" y="82150"/>
                      <a:pt x="63717" y="84800"/>
                      <a:pt x="63717" y="88775"/>
                    </a:cubicBezTo>
                    <a:cubicBezTo>
                      <a:pt x="63717" y="88775"/>
                      <a:pt x="63717" y="88775"/>
                      <a:pt x="63717" y="135150"/>
                    </a:cubicBezTo>
                    <a:cubicBezTo>
                      <a:pt x="63717" y="141775"/>
                      <a:pt x="58432" y="145750"/>
                      <a:pt x="51825" y="145750"/>
                    </a:cubicBezTo>
                    <a:cubicBezTo>
                      <a:pt x="51825" y="145750"/>
                      <a:pt x="51825" y="145750"/>
                      <a:pt x="35970" y="145750"/>
                    </a:cubicBezTo>
                    <a:cubicBezTo>
                      <a:pt x="30685" y="145750"/>
                      <a:pt x="25400" y="141775"/>
                      <a:pt x="25400" y="135150"/>
                    </a:cubicBezTo>
                    <a:cubicBezTo>
                      <a:pt x="25400" y="135150"/>
                      <a:pt x="25400" y="135150"/>
                      <a:pt x="25400" y="88775"/>
                    </a:cubicBezTo>
                    <a:cubicBezTo>
                      <a:pt x="25400" y="83475"/>
                      <a:pt x="30685" y="78175"/>
                      <a:pt x="35970" y="78175"/>
                    </a:cubicBezTo>
                    <a:cubicBezTo>
                      <a:pt x="35970" y="78175"/>
                      <a:pt x="35970" y="78175"/>
                      <a:pt x="42576" y="78175"/>
                    </a:cubicBezTo>
                    <a:cubicBezTo>
                      <a:pt x="43898" y="60950"/>
                      <a:pt x="47862" y="46375"/>
                      <a:pt x="55789" y="33125"/>
                    </a:cubicBezTo>
                    <a:cubicBezTo>
                      <a:pt x="69002" y="10600"/>
                      <a:pt x="94106" y="0"/>
                      <a:pt x="131102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 rot="18870430">
                <a:off x="2787385" y="1778565"/>
                <a:ext cx="213007" cy="213005"/>
              </a:xfrm>
              <a:custGeom>
                <a:avLst/>
                <a:gdLst>
                  <a:gd name="connsiteX0" fmla="*/ 213007 w 213007"/>
                  <a:gd name="connsiteY0" fmla="*/ 70849 h 213005"/>
                  <a:gd name="connsiteX1" fmla="*/ 213007 w 213007"/>
                  <a:gd name="connsiteY1" fmla="*/ 134403 h 213005"/>
                  <a:gd name="connsiteX2" fmla="*/ 136185 w 213007"/>
                  <a:gd name="connsiteY2" fmla="*/ 134403 h 213005"/>
                  <a:gd name="connsiteX3" fmla="*/ 136185 w 213007"/>
                  <a:gd name="connsiteY3" fmla="*/ 213005 h 213005"/>
                  <a:gd name="connsiteX4" fmla="*/ 72631 w 213007"/>
                  <a:gd name="connsiteY4" fmla="*/ 213005 h 213005"/>
                  <a:gd name="connsiteX5" fmla="*/ 72631 w 213007"/>
                  <a:gd name="connsiteY5" fmla="*/ 134403 h 213005"/>
                  <a:gd name="connsiteX6" fmla="*/ 0 w 213007"/>
                  <a:gd name="connsiteY6" fmla="*/ 134403 h 213005"/>
                  <a:gd name="connsiteX7" fmla="*/ 0 w 213007"/>
                  <a:gd name="connsiteY7" fmla="*/ 70849 h 213005"/>
                  <a:gd name="connsiteX8" fmla="*/ 72631 w 213007"/>
                  <a:gd name="connsiteY8" fmla="*/ 70849 h 213005"/>
                  <a:gd name="connsiteX9" fmla="*/ 72631 w 213007"/>
                  <a:gd name="connsiteY9" fmla="*/ 0 h 213005"/>
                  <a:gd name="connsiteX10" fmla="*/ 136185 w 213007"/>
                  <a:gd name="connsiteY10" fmla="*/ 0 h 213005"/>
                  <a:gd name="connsiteX11" fmla="*/ 136185 w 213007"/>
                  <a:gd name="connsiteY11" fmla="*/ 70849 h 21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007" h="213005">
                    <a:moveTo>
                      <a:pt x="213007" y="70849"/>
                    </a:moveTo>
                    <a:lnTo>
                      <a:pt x="213007" y="134403"/>
                    </a:lnTo>
                    <a:lnTo>
                      <a:pt x="136185" y="134403"/>
                    </a:lnTo>
                    <a:lnTo>
                      <a:pt x="136185" y="213005"/>
                    </a:lnTo>
                    <a:lnTo>
                      <a:pt x="72631" y="213005"/>
                    </a:lnTo>
                    <a:lnTo>
                      <a:pt x="72631" y="134403"/>
                    </a:lnTo>
                    <a:lnTo>
                      <a:pt x="0" y="134403"/>
                    </a:lnTo>
                    <a:lnTo>
                      <a:pt x="0" y="70849"/>
                    </a:lnTo>
                    <a:lnTo>
                      <a:pt x="72631" y="70849"/>
                    </a:lnTo>
                    <a:lnTo>
                      <a:pt x="72631" y="0"/>
                    </a:lnTo>
                    <a:lnTo>
                      <a:pt x="136185" y="0"/>
                    </a:lnTo>
                    <a:lnTo>
                      <a:pt x="136185" y="70849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293357" y="3860688"/>
              <a:ext cx="1933578" cy="1933578"/>
              <a:chOff x="1293357" y="3860688"/>
              <a:chExt cx="1933578" cy="1933578"/>
            </a:xfrm>
          </p:grpSpPr>
          <p:sp>
            <p:nvSpPr>
              <p:cNvPr id="28" name="任意多边形: 形状 27"/>
              <p:cNvSpPr/>
              <p:nvPr/>
            </p:nvSpPr>
            <p:spPr>
              <a:xfrm>
                <a:off x="1293357" y="3860688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1361621" y="3937536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2629105" y="3954899"/>
                <a:ext cx="529566" cy="529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bg2">
                        <a:lumMod val="100000"/>
                      </a:schemeClr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1769419" y="4473317"/>
                <a:ext cx="1014602" cy="708320"/>
              </a:xfrm>
              <a:custGeom>
                <a:avLst/>
                <a:gdLst>
                  <a:gd name="connsiteX0" fmla="*/ 244318 w 338061"/>
                  <a:gd name="connsiteY0" fmla="*/ 74134 h 236009"/>
                  <a:gd name="connsiteX1" fmla="*/ 257139 w 338061"/>
                  <a:gd name="connsiteY1" fmla="*/ 79049 h 236009"/>
                  <a:gd name="connsiteX2" fmla="*/ 282448 w 338061"/>
                  <a:gd name="connsiteY2" fmla="*/ 102640 h 236009"/>
                  <a:gd name="connsiteX3" fmla="*/ 306425 w 338061"/>
                  <a:gd name="connsiteY3" fmla="*/ 79049 h 236009"/>
                  <a:gd name="connsiteX4" fmla="*/ 333066 w 338061"/>
                  <a:gd name="connsiteY4" fmla="*/ 79049 h 236009"/>
                  <a:gd name="connsiteX5" fmla="*/ 333066 w 338061"/>
                  <a:gd name="connsiteY5" fmla="*/ 105261 h 236009"/>
                  <a:gd name="connsiteX6" fmla="*/ 309089 w 338061"/>
                  <a:gd name="connsiteY6" fmla="*/ 128853 h 236009"/>
                  <a:gd name="connsiteX7" fmla="*/ 333066 w 338061"/>
                  <a:gd name="connsiteY7" fmla="*/ 152444 h 236009"/>
                  <a:gd name="connsiteX8" fmla="*/ 333066 w 338061"/>
                  <a:gd name="connsiteY8" fmla="*/ 179967 h 236009"/>
                  <a:gd name="connsiteX9" fmla="*/ 319745 w 338061"/>
                  <a:gd name="connsiteY9" fmla="*/ 185209 h 236009"/>
                  <a:gd name="connsiteX10" fmla="*/ 306425 w 338061"/>
                  <a:gd name="connsiteY10" fmla="*/ 179967 h 236009"/>
                  <a:gd name="connsiteX11" fmla="*/ 282448 w 338061"/>
                  <a:gd name="connsiteY11" fmla="*/ 156376 h 236009"/>
                  <a:gd name="connsiteX12" fmla="*/ 257139 w 338061"/>
                  <a:gd name="connsiteY12" fmla="*/ 179967 h 236009"/>
                  <a:gd name="connsiteX13" fmla="*/ 243819 w 338061"/>
                  <a:gd name="connsiteY13" fmla="*/ 185209 h 236009"/>
                  <a:gd name="connsiteX14" fmla="*/ 230498 w 338061"/>
                  <a:gd name="connsiteY14" fmla="*/ 179967 h 236009"/>
                  <a:gd name="connsiteX15" fmla="*/ 230498 w 338061"/>
                  <a:gd name="connsiteY15" fmla="*/ 152444 h 236009"/>
                  <a:gd name="connsiteX16" fmla="*/ 254475 w 338061"/>
                  <a:gd name="connsiteY16" fmla="*/ 128853 h 236009"/>
                  <a:gd name="connsiteX17" fmla="*/ 230498 w 338061"/>
                  <a:gd name="connsiteY17" fmla="*/ 105261 h 236009"/>
                  <a:gd name="connsiteX18" fmla="*/ 230498 w 338061"/>
                  <a:gd name="connsiteY18" fmla="*/ 79049 h 236009"/>
                  <a:gd name="connsiteX19" fmla="*/ 244318 w 338061"/>
                  <a:gd name="connsiteY19" fmla="*/ 74134 h 236009"/>
                  <a:gd name="connsiteX20" fmla="*/ 180729 w 338061"/>
                  <a:gd name="connsiteY20" fmla="*/ 785 h 236009"/>
                  <a:gd name="connsiteX21" fmla="*/ 187325 w 338061"/>
                  <a:gd name="connsiteY21" fmla="*/ 11298 h 236009"/>
                  <a:gd name="connsiteX22" fmla="*/ 187325 w 338061"/>
                  <a:gd name="connsiteY22" fmla="*/ 224182 h 236009"/>
                  <a:gd name="connsiteX23" fmla="*/ 180729 w 338061"/>
                  <a:gd name="connsiteY23" fmla="*/ 234695 h 236009"/>
                  <a:gd name="connsiteX24" fmla="*/ 175452 w 338061"/>
                  <a:gd name="connsiteY24" fmla="*/ 236009 h 236009"/>
                  <a:gd name="connsiteX25" fmla="*/ 167537 w 338061"/>
                  <a:gd name="connsiteY25" fmla="*/ 232067 h 236009"/>
                  <a:gd name="connsiteX26" fmla="*/ 117408 w 338061"/>
                  <a:gd name="connsiteY26" fmla="*/ 180817 h 236009"/>
                  <a:gd name="connsiteX27" fmla="*/ 63321 w 338061"/>
                  <a:gd name="connsiteY27" fmla="*/ 180817 h 236009"/>
                  <a:gd name="connsiteX28" fmla="*/ 0 w 338061"/>
                  <a:gd name="connsiteY28" fmla="*/ 117740 h 236009"/>
                  <a:gd name="connsiteX29" fmla="*/ 63321 w 338061"/>
                  <a:gd name="connsiteY29" fmla="*/ 54663 h 236009"/>
                  <a:gd name="connsiteX30" fmla="*/ 117408 w 338061"/>
                  <a:gd name="connsiteY30" fmla="*/ 54663 h 236009"/>
                  <a:gd name="connsiteX31" fmla="*/ 167537 w 338061"/>
                  <a:gd name="connsiteY31" fmla="*/ 3413 h 236009"/>
                  <a:gd name="connsiteX32" fmla="*/ 180729 w 338061"/>
                  <a:gd name="connsiteY32" fmla="*/ 785 h 23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8061" h="236009">
                    <a:moveTo>
                      <a:pt x="244318" y="74134"/>
                    </a:moveTo>
                    <a:cubicBezTo>
                      <a:pt x="249147" y="74134"/>
                      <a:pt x="253809" y="75773"/>
                      <a:pt x="257139" y="79049"/>
                    </a:cubicBezTo>
                    <a:cubicBezTo>
                      <a:pt x="257139" y="79049"/>
                      <a:pt x="257139" y="79049"/>
                      <a:pt x="282448" y="102640"/>
                    </a:cubicBezTo>
                    <a:cubicBezTo>
                      <a:pt x="282448" y="102640"/>
                      <a:pt x="282448" y="102640"/>
                      <a:pt x="306425" y="79049"/>
                    </a:cubicBezTo>
                    <a:cubicBezTo>
                      <a:pt x="313085" y="72496"/>
                      <a:pt x="325074" y="72496"/>
                      <a:pt x="333066" y="79049"/>
                    </a:cubicBezTo>
                    <a:cubicBezTo>
                      <a:pt x="339726" y="86913"/>
                      <a:pt x="339726" y="98708"/>
                      <a:pt x="333066" y="105261"/>
                    </a:cubicBezTo>
                    <a:cubicBezTo>
                      <a:pt x="333066" y="105261"/>
                      <a:pt x="333066" y="105261"/>
                      <a:pt x="309089" y="128853"/>
                    </a:cubicBezTo>
                    <a:cubicBezTo>
                      <a:pt x="309089" y="128853"/>
                      <a:pt x="309089" y="128853"/>
                      <a:pt x="333066" y="152444"/>
                    </a:cubicBezTo>
                    <a:cubicBezTo>
                      <a:pt x="339726" y="160307"/>
                      <a:pt x="339726" y="172103"/>
                      <a:pt x="333066" y="179967"/>
                    </a:cubicBezTo>
                    <a:cubicBezTo>
                      <a:pt x="329070" y="182588"/>
                      <a:pt x="323742" y="185209"/>
                      <a:pt x="319745" y="185209"/>
                    </a:cubicBezTo>
                    <a:cubicBezTo>
                      <a:pt x="314417" y="185209"/>
                      <a:pt x="309089" y="182588"/>
                      <a:pt x="306425" y="179967"/>
                    </a:cubicBezTo>
                    <a:cubicBezTo>
                      <a:pt x="306425" y="179967"/>
                      <a:pt x="306425" y="179967"/>
                      <a:pt x="282448" y="156376"/>
                    </a:cubicBezTo>
                    <a:cubicBezTo>
                      <a:pt x="282448" y="156376"/>
                      <a:pt x="282448" y="156376"/>
                      <a:pt x="257139" y="179967"/>
                    </a:cubicBezTo>
                    <a:cubicBezTo>
                      <a:pt x="254475" y="182588"/>
                      <a:pt x="249147" y="185209"/>
                      <a:pt x="243819" y="185209"/>
                    </a:cubicBezTo>
                    <a:cubicBezTo>
                      <a:pt x="239823" y="185209"/>
                      <a:pt x="234494" y="182588"/>
                      <a:pt x="230498" y="179967"/>
                    </a:cubicBezTo>
                    <a:cubicBezTo>
                      <a:pt x="223838" y="172103"/>
                      <a:pt x="223838" y="160307"/>
                      <a:pt x="230498" y="152444"/>
                    </a:cubicBezTo>
                    <a:cubicBezTo>
                      <a:pt x="230498" y="152444"/>
                      <a:pt x="230498" y="152444"/>
                      <a:pt x="254475" y="128853"/>
                    </a:cubicBezTo>
                    <a:cubicBezTo>
                      <a:pt x="254475" y="128853"/>
                      <a:pt x="254475" y="128853"/>
                      <a:pt x="230498" y="105261"/>
                    </a:cubicBezTo>
                    <a:cubicBezTo>
                      <a:pt x="223838" y="98708"/>
                      <a:pt x="223838" y="86913"/>
                      <a:pt x="230498" y="79049"/>
                    </a:cubicBezTo>
                    <a:cubicBezTo>
                      <a:pt x="234495" y="75773"/>
                      <a:pt x="239490" y="74134"/>
                      <a:pt x="244318" y="74134"/>
                    </a:cubicBezTo>
                    <a:close/>
                    <a:moveTo>
                      <a:pt x="180729" y="785"/>
                    </a:moveTo>
                    <a:cubicBezTo>
                      <a:pt x="184686" y="2099"/>
                      <a:pt x="187325" y="6041"/>
                      <a:pt x="187325" y="11298"/>
                    </a:cubicBezTo>
                    <a:cubicBezTo>
                      <a:pt x="187325" y="11298"/>
                      <a:pt x="187325" y="11298"/>
                      <a:pt x="187325" y="224182"/>
                    </a:cubicBezTo>
                    <a:cubicBezTo>
                      <a:pt x="187325" y="229439"/>
                      <a:pt x="184686" y="233381"/>
                      <a:pt x="180729" y="234695"/>
                    </a:cubicBezTo>
                    <a:cubicBezTo>
                      <a:pt x="179410" y="234695"/>
                      <a:pt x="176771" y="236009"/>
                      <a:pt x="175452" y="236009"/>
                    </a:cubicBezTo>
                    <a:cubicBezTo>
                      <a:pt x="172814" y="236009"/>
                      <a:pt x="170175" y="234695"/>
                      <a:pt x="167537" y="232067"/>
                    </a:cubicBezTo>
                    <a:cubicBezTo>
                      <a:pt x="167537" y="232067"/>
                      <a:pt x="167537" y="232067"/>
                      <a:pt x="117408" y="180817"/>
                    </a:cubicBezTo>
                    <a:cubicBezTo>
                      <a:pt x="117408" y="180817"/>
                      <a:pt x="117408" y="180817"/>
                      <a:pt x="63321" y="180817"/>
                    </a:cubicBezTo>
                    <a:cubicBezTo>
                      <a:pt x="29022" y="180817"/>
                      <a:pt x="0" y="153221"/>
                      <a:pt x="0" y="117740"/>
                    </a:cubicBezTo>
                    <a:cubicBezTo>
                      <a:pt x="0" y="82259"/>
                      <a:pt x="29022" y="54663"/>
                      <a:pt x="63321" y="54663"/>
                    </a:cubicBezTo>
                    <a:cubicBezTo>
                      <a:pt x="63321" y="54663"/>
                      <a:pt x="63321" y="54663"/>
                      <a:pt x="117408" y="54663"/>
                    </a:cubicBezTo>
                    <a:cubicBezTo>
                      <a:pt x="117408" y="54663"/>
                      <a:pt x="117408" y="54663"/>
                      <a:pt x="167537" y="3413"/>
                    </a:cubicBezTo>
                    <a:cubicBezTo>
                      <a:pt x="171495" y="-529"/>
                      <a:pt x="175452" y="-529"/>
                      <a:pt x="180729" y="785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 rot="18870430">
                <a:off x="2787385" y="4113180"/>
                <a:ext cx="213007" cy="213005"/>
              </a:xfrm>
              <a:custGeom>
                <a:avLst/>
                <a:gdLst>
                  <a:gd name="connsiteX0" fmla="*/ 213007 w 213007"/>
                  <a:gd name="connsiteY0" fmla="*/ 70849 h 213005"/>
                  <a:gd name="connsiteX1" fmla="*/ 213007 w 213007"/>
                  <a:gd name="connsiteY1" fmla="*/ 134403 h 213005"/>
                  <a:gd name="connsiteX2" fmla="*/ 136185 w 213007"/>
                  <a:gd name="connsiteY2" fmla="*/ 134403 h 213005"/>
                  <a:gd name="connsiteX3" fmla="*/ 136185 w 213007"/>
                  <a:gd name="connsiteY3" fmla="*/ 213005 h 213005"/>
                  <a:gd name="connsiteX4" fmla="*/ 72631 w 213007"/>
                  <a:gd name="connsiteY4" fmla="*/ 213005 h 213005"/>
                  <a:gd name="connsiteX5" fmla="*/ 72631 w 213007"/>
                  <a:gd name="connsiteY5" fmla="*/ 134403 h 213005"/>
                  <a:gd name="connsiteX6" fmla="*/ 0 w 213007"/>
                  <a:gd name="connsiteY6" fmla="*/ 134403 h 213005"/>
                  <a:gd name="connsiteX7" fmla="*/ 0 w 213007"/>
                  <a:gd name="connsiteY7" fmla="*/ 70849 h 213005"/>
                  <a:gd name="connsiteX8" fmla="*/ 72631 w 213007"/>
                  <a:gd name="connsiteY8" fmla="*/ 70849 h 213005"/>
                  <a:gd name="connsiteX9" fmla="*/ 72631 w 213007"/>
                  <a:gd name="connsiteY9" fmla="*/ 0 h 213005"/>
                  <a:gd name="connsiteX10" fmla="*/ 136185 w 213007"/>
                  <a:gd name="connsiteY10" fmla="*/ 0 h 213005"/>
                  <a:gd name="connsiteX11" fmla="*/ 136185 w 213007"/>
                  <a:gd name="connsiteY11" fmla="*/ 70849 h 21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007" h="213005">
                    <a:moveTo>
                      <a:pt x="213007" y="70849"/>
                    </a:moveTo>
                    <a:lnTo>
                      <a:pt x="213007" y="134403"/>
                    </a:lnTo>
                    <a:lnTo>
                      <a:pt x="136185" y="134403"/>
                    </a:lnTo>
                    <a:lnTo>
                      <a:pt x="136185" y="213005"/>
                    </a:lnTo>
                    <a:lnTo>
                      <a:pt x="72631" y="213005"/>
                    </a:lnTo>
                    <a:lnTo>
                      <a:pt x="72631" y="134403"/>
                    </a:lnTo>
                    <a:lnTo>
                      <a:pt x="0" y="134403"/>
                    </a:lnTo>
                    <a:lnTo>
                      <a:pt x="0" y="70849"/>
                    </a:lnTo>
                    <a:lnTo>
                      <a:pt x="72631" y="70849"/>
                    </a:lnTo>
                    <a:lnTo>
                      <a:pt x="72631" y="0"/>
                    </a:lnTo>
                    <a:lnTo>
                      <a:pt x="136185" y="0"/>
                    </a:lnTo>
                    <a:lnTo>
                      <a:pt x="136185" y="70849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730379" y="1041685"/>
            <a:ext cx="3295658" cy="3201145"/>
            <a:chOff x="6416900" y="1526073"/>
            <a:chExt cx="4394211" cy="4268193"/>
          </a:xfrm>
        </p:grpSpPr>
        <p:grpSp>
          <p:nvGrpSpPr>
            <p:cNvPr id="6" name="组合 5"/>
            <p:cNvGrpSpPr/>
            <p:nvPr/>
          </p:nvGrpSpPr>
          <p:grpSpPr>
            <a:xfrm>
              <a:off x="8620066" y="2111621"/>
              <a:ext cx="2191045" cy="753731"/>
              <a:chOff x="8784658" y="2010360"/>
              <a:chExt cx="2191045" cy="753731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784658" y="2375330"/>
                <a:ext cx="2191045" cy="388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784658" y="2010360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dk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620066" y="4446236"/>
              <a:ext cx="2191045" cy="753731"/>
              <a:chOff x="8784658" y="4344975"/>
              <a:chExt cx="2191045" cy="753731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784658" y="4709945"/>
                <a:ext cx="2191045" cy="388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8784658" y="4344975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dk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416900" y="3860688"/>
              <a:ext cx="1933578" cy="1933578"/>
              <a:chOff x="6416900" y="3860688"/>
              <a:chExt cx="1933578" cy="1933578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6416900" y="3860688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6485164" y="3937536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7752648" y="3954899"/>
                <a:ext cx="529566" cy="529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bg2">
                        <a:lumMod val="100000"/>
                      </a:schemeClr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7105282" y="4320176"/>
                <a:ext cx="589961" cy="1014602"/>
              </a:xfrm>
              <a:custGeom>
                <a:avLst/>
                <a:gdLst>
                  <a:gd name="connsiteX0" fmla="*/ 123152 w 195694"/>
                  <a:gd name="connsiteY0" fmla="*/ 165100 h 336550"/>
                  <a:gd name="connsiteX1" fmla="*/ 133928 w 195694"/>
                  <a:gd name="connsiteY1" fmla="*/ 175707 h 336550"/>
                  <a:gd name="connsiteX2" fmla="*/ 133928 w 195694"/>
                  <a:gd name="connsiteY2" fmla="*/ 245976 h 336550"/>
                  <a:gd name="connsiteX3" fmla="*/ 146050 w 195694"/>
                  <a:gd name="connsiteY3" fmla="*/ 264537 h 336550"/>
                  <a:gd name="connsiteX4" fmla="*/ 123152 w 195694"/>
                  <a:gd name="connsiteY4" fmla="*/ 285750 h 336550"/>
                  <a:gd name="connsiteX5" fmla="*/ 101600 w 195694"/>
                  <a:gd name="connsiteY5" fmla="*/ 264537 h 336550"/>
                  <a:gd name="connsiteX6" fmla="*/ 112376 w 195694"/>
                  <a:gd name="connsiteY6" fmla="*/ 245976 h 336550"/>
                  <a:gd name="connsiteX7" fmla="*/ 112376 w 195694"/>
                  <a:gd name="connsiteY7" fmla="*/ 175707 h 336550"/>
                  <a:gd name="connsiteX8" fmla="*/ 123152 w 195694"/>
                  <a:gd name="connsiteY8" fmla="*/ 165100 h 336550"/>
                  <a:gd name="connsiteX9" fmla="*/ 112610 w 195694"/>
                  <a:gd name="connsiteY9" fmla="*/ 20638 h 336550"/>
                  <a:gd name="connsiteX10" fmla="*/ 91497 w 195694"/>
                  <a:gd name="connsiteY10" fmla="*/ 43047 h 336550"/>
                  <a:gd name="connsiteX11" fmla="*/ 91497 w 195694"/>
                  <a:gd name="connsiteY11" fmla="*/ 221003 h 336550"/>
                  <a:gd name="connsiteX12" fmla="*/ 87539 w 195694"/>
                  <a:gd name="connsiteY12" fmla="*/ 228913 h 336550"/>
                  <a:gd name="connsiteX13" fmla="*/ 73025 w 195694"/>
                  <a:gd name="connsiteY13" fmla="*/ 264504 h 336550"/>
                  <a:gd name="connsiteX14" fmla="*/ 87539 w 195694"/>
                  <a:gd name="connsiteY14" fmla="*/ 300095 h 336550"/>
                  <a:gd name="connsiteX15" fmla="*/ 124485 w 195694"/>
                  <a:gd name="connsiteY15" fmla="*/ 315913 h 336550"/>
                  <a:gd name="connsiteX16" fmla="*/ 174625 w 195694"/>
                  <a:gd name="connsiteY16" fmla="*/ 265822 h 336550"/>
                  <a:gd name="connsiteX17" fmla="*/ 158791 w 195694"/>
                  <a:gd name="connsiteY17" fmla="*/ 228913 h 336550"/>
                  <a:gd name="connsiteX18" fmla="*/ 156153 w 195694"/>
                  <a:gd name="connsiteY18" fmla="*/ 221003 h 336550"/>
                  <a:gd name="connsiteX19" fmla="*/ 156153 w 195694"/>
                  <a:gd name="connsiteY19" fmla="*/ 43047 h 336550"/>
                  <a:gd name="connsiteX20" fmla="*/ 135041 w 195694"/>
                  <a:gd name="connsiteY20" fmla="*/ 20638 h 336550"/>
                  <a:gd name="connsiteX21" fmla="*/ 112610 w 195694"/>
                  <a:gd name="connsiteY21" fmla="*/ 20638 h 336550"/>
                  <a:gd name="connsiteX22" fmla="*/ 112297 w 195694"/>
                  <a:gd name="connsiteY22" fmla="*/ 0 h 336550"/>
                  <a:gd name="connsiteX23" fmla="*/ 134757 w 195694"/>
                  <a:gd name="connsiteY23" fmla="*/ 0 h 336550"/>
                  <a:gd name="connsiteX24" fmla="*/ 177033 w 195694"/>
                  <a:gd name="connsiteY24" fmla="*/ 43383 h 336550"/>
                  <a:gd name="connsiteX25" fmla="*/ 177033 w 195694"/>
                  <a:gd name="connsiteY25" fmla="*/ 215603 h 336550"/>
                  <a:gd name="connsiteX26" fmla="*/ 195529 w 195694"/>
                  <a:gd name="connsiteY26" fmla="*/ 265559 h 336550"/>
                  <a:gd name="connsiteX27" fmla="*/ 174391 w 195694"/>
                  <a:gd name="connsiteY27" fmla="*/ 315516 h 336550"/>
                  <a:gd name="connsiteX28" fmla="*/ 124187 w 195694"/>
                  <a:gd name="connsiteY28" fmla="*/ 336550 h 336550"/>
                  <a:gd name="connsiteX29" fmla="*/ 122866 w 195694"/>
                  <a:gd name="connsiteY29" fmla="*/ 336550 h 336550"/>
                  <a:gd name="connsiteX30" fmla="*/ 72663 w 195694"/>
                  <a:gd name="connsiteY30" fmla="*/ 315516 h 336550"/>
                  <a:gd name="connsiteX31" fmla="*/ 50203 w 195694"/>
                  <a:gd name="connsiteY31" fmla="*/ 264245 h 336550"/>
                  <a:gd name="connsiteX32" fmla="*/ 68699 w 195694"/>
                  <a:gd name="connsiteY32" fmla="*/ 215603 h 336550"/>
                  <a:gd name="connsiteX33" fmla="*/ 68699 w 195694"/>
                  <a:gd name="connsiteY33" fmla="*/ 148555 h 336550"/>
                  <a:gd name="connsiteX34" fmla="*/ 10569 w 195694"/>
                  <a:gd name="connsiteY34" fmla="*/ 148555 h 336550"/>
                  <a:gd name="connsiteX35" fmla="*/ 0 w 195694"/>
                  <a:gd name="connsiteY35" fmla="*/ 136723 h 336550"/>
                  <a:gd name="connsiteX36" fmla="*/ 10569 w 195694"/>
                  <a:gd name="connsiteY36" fmla="*/ 126206 h 336550"/>
                  <a:gd name="connsiteX37" fmla="*/ 68699 w 195694"/>
                  <a:gd name="connsiteY37" fmla="*/ 126206 h 336550"/>
                  <a:gd name="connsiteX38" fmla="*/ 68699 w 195694"/>
                  <a:gd name="connsiteY38" fmla="*/ 99913 h 336550"/>
                  <a:gd name="connsiteX39" fmla="*/ 10569 w 195694"/>
                  <a:gd name="connsiteY39" fmla="*/ 99913 h 336550"/>
                  <a:gd name="connsiteX40" fmla="*/ 0 w 195694"/>
                  <a:gd name="connsiteY40" fmla="*/ 89396 h 336550"/>
                  <a:gd name="connsiteX41" fmla="*/ 10569 w 195694"/>
                  <a:gd name="connsiteY41" fmla="*/ 78879 h 336550"/>
                  <a:gd name="connsiteX42" fmla="*/ 68699 w 195694"/>
                  <a:gd name="connsiteY42" fmla="*/ 78879 h 336550"/>
                  <a:gd name="connsiteX43" fmla="*/ 68699 w 195694"/>
                  <a:gd name="connsiteY43" fmla="*/ 52586 h 336550"/>
                  <a:gd name="connsiteX44" fmla="*/ 10569 w 195694"/>
                  <a:gd name="connsiteY44" fmla="*/ 52586 h 336550"/>
                  <a:gd name="connsiteX45" fmla="*/ 0 w 195694"/>
                  <a:gd name="connsiteY45" fmla="*/ 42069 h 336550"/>
                  <a:gd name="connsiteX46" fmla="*/ 10569 w 195694"/>
                  <a:gd name="connsiteY46" fmla="*/ 30237 h 336550"/>
                  <a:gd name="connsiteX47" fmla="*/ 70020 w 195694"/>
                  <a:gd name="connsiteY47" fmla="*/ 30237 h 336550"/>
                  <a:gd name="connsiteX48" fmla="*/ 112297 w 195694"/>
                  <a:gd name="connsiteY4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95694" h="336550">
                    <a:moveTo>
                      <a:pt x="123152" y="165100"/>
                    </a:moveTo>
                    <a:cubicBezTo>
                      <a:pt x="129887" y="165100"/>
                      <a:pt x="133928" y="169078"/>
                      <a:pt x="133928" y="175707"/>
                    </a:cubicBezTo>
                    <a:cubicBezTo>
                      <a:pt x="133928" y="175707"/>
                      <a:pt x="133928" y="175707"/>
                      <a:pt x="133928" y="245976"/>
                    </a:cubicBezTo>
                    <a:cubicBezTo>
                      <a:pt x="140662" y="249953"/>
                      <a:pt x="146050" y="256582"/>
                      <a:pt x="146050" y="264537"/>
                    </a:cubicBezTo>
                    <a:cubicBezTo>
                      <a:pt x="146050" y="276469"/>
                      <a:pt x="135274" y="285750"/>
                      <a:pt x="123152" y="285750"/>
                    </a:cubicBezTo>
                    <a:cubicBezTo>
                      <a:pt x="111029" y="285750"/>
                      <a:pt x="101600" y="276469"/>
                      <a:pt x="101600" y="264537"/>
                    </a:cubicBezTo>
                    <a:cubicBezTo>
                      <a:pt x="101600" y="256582"/>
                      <a:pt x="105641" y="249953"/>
                      <a:pt x="112376" y="245976"/>
                    </a:cubicBezTo>
                    <a:cubicBezTo>
                      <a:pt x="112376" y="245976"/>
                      <a:pt x="112376" y="245976"/>
                      <a:pt x="112376" y="175707"/>
                    </a:cubicBezTo>
                    <a:cubicBezTo>
                      <a:pt x="112376" y="169078"/>
                      <a:pt x="117764" y="165100"/>
                      <a:pt x="123152" y="165100"/>
                    </a:cubicBezTo>
                    <a:close/>
                    <a:moveTo>
                      <a:pt x="112610" y="20638"/>
                    </a:moveTo>
                    <a:cubicBezTo>
                      <a:pt x="100734" y="20638"/>
                      <a:pt x="91497" y="31183"/>
                      <a:pt x="91497" y="43047"/>
                    </a:cubicBezTo>
                    <a:cubicBezTo>
                      <a:pt x="91497" y="43047"/>
                      <a:pt x="91497" y="43047"/>
                      <a:pt x="91497" y="221003"/>
                    </a:cubicBezTo>
                    <a:cubicBezTo>
                      <a:pt x="91497" y="223640"/>
                      <a:pt x="90178" y="226276"/>
                      <a:pt x="87539" y="228913"/>
                    </a:cubicBezTo>
                    <a:cubicBezTo>
                      <a:pt x="78303" y="238140"/>
                      <a:pt x="73025" y="251322"/>
                      <a:pt x="73025" y="264504"/>
                    </a:cubicBezTo>
                    <a:cubicBezTo>
                      <a:pt x="73025" y="277686"/>
                      <a:pt x="78303" y="290868"/>
                      <a:pt x="87539" y="300095"/>
                    </a:cubicBezTo>
                    <a:cubicBezTo>
                      <a:pt x="98095" y="310640"/>
                      <a:pt x="109971" y="315913"/>
                      <a:pt x="124485" y="315913"/>
                    </a:cubicBezTo>
                    <a:cubicBezTo>
                      <a:pt x="150875" y="314595"/>
                      <a:pt x="173306" y="292186"/>
                      <a:pt x="174625" y="265822"/>
                    </a:cubicBezTo>
                    <a:cubicBezTo>
                      <a:pt x="174625" y="251322"/>
                      <a:pt x="169347" y="238140"/>
                      <a:pt x="158791" y="228913"/>
                    </a:cubicBezTo>
                    <a:cubicBezTo>
                      <a:pt x="157472" y="226276"/>
                      <a:pt x="156153" y="223640"/>
                      <a:pt x="156153" y="221003"/>
                    </a:cubicBezTo>
                    <a:cubicBezTo>
                      <a:pt x="156153" y="221003"/>
                      <a:pt x="156153" y="221003"/>
                      <a:pt x="156153" y="43047"/>
                    </a:cubicBezTo>
                    <a:cubicBezTo>
                      <a:pt x="156153" y="31183"/>
                      <a:pt x="146916" y="20638"/>
                      <a:pt x="135041" y="20638"/>
                    </a:cubicBezTo>
                    <a:cubicBezTo>
                      <a:pt x="135041" y="20638"/>
                      <a:pt x="135041" y="20638"/>
                      <a:pt x="112610" y="20638"/>
                    </a:cubicBezTo>
                    <a:close/>
                    <a:moveTo>
                      <a:pt x="112297" y="0"/>
                    </a:moveTo>
                    <a:cubicBezTo>
                      <a:pt x="112297" y="0"/>
                      <a:pt x="112297" y="0"/>
                      <a:pt x="134757" y="0"/>
                    </a:cubicBezTo>
                    <a:cubicBezTo>
                      <a:pt x="158537" y="0"/>
                      <a:pt x="177033" y="19719"/>
                      <a:pt x="177033" y="43383"/>
                    </a:cubicBezTo>
                    <a:cubicBezTo>
                      <a:pt x="177033" y="43383"/>
                      <a:pt x="177033" y="43383"/>
                      <a:pt x="177033" y="215603"/>
                    </a:cubicBezTo>
                    <a:cubicBezTo>
                      <a:pt x="190245" y="230064"/>
                      <a:pt x="196850" y="247154"/>
                      <a:pt x="195529" y="265559"/>
                    </a:cubicBezTo>
                    <a:cubicBezTo>
                      <a:pt x="195529" y="283964"/>
                      <a:pt x="187602" y="302369"/>
                      <a:pt x="174391" y="315516"/>
                    </a:cubicBezTo>
                    <a:cubicBezTo>
                      <a:pt x="161179" y="328662"/>
                      <a:pt x="142683" y="336550"/>
                      <a:pt x="124187" y="336550"/>
                    </a:cubicBezTo>
                    <a:cubicBezTo>
                      <a:pt x="124187" y="336550"/>
                      <a:pt x="124187" y="336550"/>
                      <a:pt x="122866" y="336550"/>
                    </a:cubicBezTo>
                    <a:cubicBezTo>
                      <a:pt x="104370" y="336550"/>
                      <a:pt x="85874" y="328662"/>
                      <a:pt x="72663" y="315516"/>
                    </a:cubicBezTo>
                    <a:cubicBezTo>
                      <a:pt x="58130" y="302369"/>
                      <a:pt x="50203" y="283964"/>
                      <a:pt x="50203" y="264245"/>
                    </a:cubicBezTo>
                    <a:cubicBezTo>
                      <a:pt x="50203" y="245839"/>
                      <a:pt x="56809" y="230064"/>
                      <a:pt x="68699" y="215603"/>
                    </a:cubicBezTo>
                    <a:cubicBezTo>
                      <a:pt x="68699" y="215603"/>
                      <a:pt x="68699" y="215603"/>
                      <a:pt x="68699" y="148555"/>
                    </a:cubicBezTo>
                    <a:cubicBezTo>
                      <a:pt x="68699" y="148555"/>
                      <a:pt x="68699" y="148555"/>
                      <a:pt x="10569" y="148555"/>
                    </a:cubicBezTo>
                    <a:cubicBezTo>
                      <a:pt x="3963" y="148555"/>
                      <a:pt x="0" y="143296"/>
                      <a:pt x="0" y="136723"/>
                    </a:cubicBezTo>
                    <a:cubicBezTo>
                      <a:pt x="0" y="131465"/>
                      <a:pt x="3963" y="126206"/>
                      <a:pt x="10569" y="126206"/>
                    </a:cubicBezTo>
                    <a:cubicBezTo>
                      <a:pt x="10569" y="126206"/>
                      <a:pt x="10569" y="126206"/>
                      <a:pt x="68699" y="126206"/>
                    </a:cubicBezTo>
                    <a:cubicBezTo>
                      <a:pt x="68699" y="126206"/>
                      <a:pt x="68699" y="126206"/>
                      <a:pt x="68699" y="99913"/>
                    </a:cubicBezTo>
                    <a:cubicBezTo>
                      <a:pt x="68699" y="99913"/>
                      <a:pt x="68699" y="99913"/>
                      <a:pt x="10569" y="99913"/>
                    </a:cubicBezTo>
                    <a:cubicBezTo>
                      <a:pt x="3963" y="99913"/>
                      <a:pt x="0" y="95969"/>
                      <a:pt x="0" y="89396"/>
                    </a:cubicBezTo>
                    <a:cubicBezTo>
                      <a:pt x="0" y="82823"/>
                      <a:pt x="3963" y="78879"/>
                      <a:pt x="10569" y="78879"/>
                    </a:cubicBezTo>
                    <a:cubicBezTo>
                      <a:pt x="10569" y="78879"/>
                      <a:pt x="10569" y="78879"/>
                      <a:pt x="68699" y="78879"/>
                    </a:cubicBezTo>
                    <a:cubicBezTo>
                      <a:pt x="68699" y="78879"/>
                      <a:pt x="68699" y="78879"/>
                      <a:pt x="68699" y="52586"/>
                    </a:cubicBezTo>
                    <a:cubicBezTo>
                      <a:pt x="68699" y="52586"/>
                      <a:pt x="68699" y="52586"/>
                      <a:pt x="10569" y="52586"/>
                    </a:cubicBezTo>
                    <a:cubicBezTo>
                      <a:pt x="3963" y="52586"/>
                      <a:pt x="0" y="47327"/>
                      <a:pt x="0" y="42069"/>
                    </a:cubicBezTo>
                    <a:cubicBezTo>
                      <a:pt x="0" y="35495"/>
                      <a:pt x="3963" y="30237"/>
                      <a:pt x="10569" y="30237"/>
                    </a:cubicBezTo>
                    <a:cubicBezTo>
                      <a:pt x="10569" y="30237"/>
                      <a:pt x="10569" y="30237"/>
                      <a:pt x="70020" y="30237"/>
                    </a:cubicBezTo>
                    <a:cubicBezTo>
                      <a:pt x="75305" y="13146"/>
                      <a:pt x="92480" y="0"/>
                      <a:pt x="112297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 rot="18870430">
                <a:off x="7910928" y="4113180"/>
                <a:ext cx="213007" cy="213005"/>
              </a:xfrm>
              <a:custGeom>
                <a:avLst/>
                <a:gdLst>
                  <a:gd name="connsiteX0" fmla="*/ 213007 w 213007"/>
                  <a:gd name="connsiteY0" fmla="*/ 70849 h 213005"/>
                  <a:gd name="connsiteX1" fmla="*/ 213007 w 213007"/>
                  <a:gd name="connsiteY1" fmla="*/ 134403 h 213005"/>
                  <a:gd name="connsiteX2" fmla="*/ 136185 w 213007"/>
                  <a:gd name="connsiteY2" fmla="*/ 134403 h 213005"/>
                  <a:gd name="connsiteX3" fmla="*/ 136185 w 213007"/>
                  <a:gd name="connsiteY3" fmla="*/ 213005 h 213005"/>
                  <a:gd name="connsiteX4" fmla="*/ 72631 w 213007"/>
                  <a:gd name="connsiteY4" fmla="*/ 213005 h 213005"/>
                  <a:gd name="connsiteX5" fmla="*/ 72631 w 213007"/>
                  <a:gd name="connsiteY5" fmla="*/ 134403 h 213005"/>
                  <a:gd name="connsiteX6" fmla="*/ 0 w 213007"/>
                  <a:gd name="connsiteY6" fmla="*/ 134403 h 213005"/>
                  <a:gd name="connsiteX7" fmla="*/ 0 w 213007"/>
                  <a:gd name="connsiteY7" fmla="*/ 70849 h 213005"/>
                  <a:gd name="connsiteX8" fmla="*/ 72631 w 213007"/>
                  <a:gd name="connsiteY8" fmla="*/ 70849 h 213005"/>
                  <a:gd name="connsiteX9" fmla="*/ 72631 w 213007"/>
                  <a:gd name="connsiteY9" fmla="*/ 0 h 213005"/>
                  <a:gd name="connsiteX10" fmla="*/ 136185 w 213007"/>
                  <a:gd name="connsiteY10" fmla="*/ 0 h 213005"/>
                  <a:gd name="connsiteX11" fmla="*/ 136185 w 213007"/>
                  <a:gd name="connsiteY11" fmla="*/ 70849 h 21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007" h="213005">
                    <a:moveTo>
                      <a:pt x="213007" y="70849"/>
                    </a:moveTo>
                    <a:lnTo>
                      <a:pt x="213007" y="134403"/>
                    </a:lnTo>
                    <a:lnTo>
                      <a:pt x="136185" y="134403"/>
                    </a:lnTo>
                    <a:lnTo>
                      <a:pt x="136185" y="213005"/>
                    </a:lnTo>
                    <a:lnTo>
                      <a:pt x="72631" y="213005"/>
                    </a:lnTo>
                    <a:lnTo>
                      <a:pt x="72631" y="134403"/>
                    </a:lnTo>
                    <a:lnTo>
                      <a:pt x="0" y="134403"/>
                    </a:lnTo>
                    <a:lnTo>
                      <a:pt x="0" y="70849"/>
                    </a:lnTo>
                    <a:lnTo>
                      <a:pt x="72631" y="70849"/>
                    </a:lnTo>
                    <a:lnTo>
                      <a:pt x="72631" y="0"/>
                    </a:lnTo>
                    <a:lnTo>
                      <a:pt x="136185" y="0"/>
                    </a:lnTo>
                    <a:lnTo>
                      <a:pt x="136185" y="70849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416900" y="1526073"/>
              <a:ext cx="1933578" cy="1933578"/>
              <a:chOff x="6416900" y="1526073"/>
              <a:chExt cx="1933578" cy="1933578"/>
            </a:xfrm>
          </p:grpSpPr>
          <p:sp>
            <p:nvSpPr>
              <p:cNvPr id="10" name="任意多边形: 形状 9"/>
              <p:cNvSpPr/>
              <p:nvPr/>
            </p:nvSpPr>
            <p:spPr>
              <a:xfrm>
                <a:off x="6416900" y="1526073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6485164" y="1602921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7752648" y="1620284"/>
                <a:ext cx="529566" cy="529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bg2">
                        <a:lumMod val="100000"/>
                      </a:schemeClr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7003038" y="1985561"/>
                <a:ext cx="794449" cy="1014602"/>
              </a:xfrm>
              <a:custGeom>
                <a:avLst/>
                <a:gdLst>
                  <a:gd name="connsiteX0" fmla="*/ 52387 w 263525"/>
                  <a:gd name="connsiteY0" fmla="*/ 268288 h 336551"/>
                  <a:gd name="connsiteX1" fmla="*/ 209550 w 263525"/>
                  <a:gd name="connsiteY1" fmla="*/ 268288 h 336551"/>
                  <a:gd name="connsiteX2" fmla="*/ 209550 w 263525"/>
                  <a:gd name="connsiteY2" fmla="*/ 320798 h 336551"/>
                  <a:gd name="connsiteX3" fmla="*/ 193834 w 263525"/>
                  <a:gd name="connsiteY3" fmla="*/ 336551 h 336551"/>
                  <a:gd name="connsiteX4" fmla="*/ 68104 w 263525"/>
                  <a:gd name="connsiteY4" fmla="*/ 336551 h 336551"/>
                  <a:gd name="connsiteX5" fmla="*/ 52387 w 263525"/>
                  <a:gd name="connsiteY5" fmla="*/ 320798 h 336551"/>
                  <a:gd name="connsiteX6" fmla="*/ 131763 w 263525"/>
                  <a:gd name="connsiteY6" fmla="*/ 0 h 336551"/>
                  <a:gd name="connsiteX7" fmla="*/ 263525 w 263525"/>
                  <a:gd name="connsiteY7" fmla="*/ 131410 h 336551"/>
                  <a:gd name="connsiteX8" fmla="*/ 210820 w 263525"/>
                  <a:gd name="connsiteY8" fmla="*/ 236538 h 336551"/>
                  <a:gd name="connsiteX9" fmla="*/ 147574 w 263525"/>
                  <a:gd name="connsiteY9" fmla="*/ 236538 h 336551"/>
                  <a:gd name="connsiteX10" fmla="*/ 147574 w 263525"/>
                  <a:gd name="connsiteY10" fmla="*/ 178718 h 336551"/>
                  <a:gd name="connsiteX11" fmla="*/ 163386 w 263525"/>
                  <a:gd name="connsiteY11" fmla="*/ 178718 h 336551"/>
                  <a:gd name="connsiteX12" fmla="*/ 179197 w 263525"/>
                  <a:gd name="connsiteY12" fmla="*/ 162948 h 336551"/>
                  <a:gd name="connsiteX13" fmla="*/ 163386 w 263525"/>
                  <a:gd name="connsiteY13" fmla="*/ 147179 h 336551"/>
                  <a:gd name="connsiteX14" fmla="*/ 100140 w 263525"/>
                  <a:gd name="connsiteY14" fmla="*/ 147179 h 336551"/>
                  <a:gd name="connsiteX15" fmla="*/ 84328 w 263525"/>
                  <a:gd name="connsiteY15" fmla="*/ 162948 h 336551"/>
                  <a:gd name="connsiteX16" fmla="*/ 100140 w 263525"/>
                  <a:gd name="connsiteY16" fmla="*/ 178718 h 336551"/>
                  <a:gd name="connsiteX17" fmla="*/ 115951 w 263525"/>
                  <a:gd name="connsiteY17" fmla="*/ 178718 h 336551"/>
                  <a:gd name="connsiteX18" fmla="*/ 115951 w 263525"/>
                  <a:gd name="connsiteY18" fmla="*/ 236538 h 336551"/>
                  <a:gd name="connsiteX19" fmla="*/ 52705 w 263525"/>
                  <a:gd name="connsiteY19" fmla="*/ 236538 h 336551"/>
                  <a:gd name="connsiteX20" fmla="*/ 0 w 263525"/>
                  <a:gd name="connsiteY20" fmla="*/ 131410 h 336551"/>
                  <a:gd name="connsiteX21" fmla="*/ 131763 w 263525"/>
                  <a:gd name="connsiteY2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3525" h="336551">
                    <a:moveTo>
                      <a:pt x="52387" y="268288"/>
                    </a:moveTo>
                    <a:cubicBezTo>
                      <a:pt x="52387" y="268288"/>
                      <a:pt x="52387" y="268288"/>
                      <a:pt x="209550" y="268288"/>
                    </a:cubicBezTo>
                    <a:cubicBezTo>
                      <a:pt x="209550" y="268288"/>
                      <a:pt x="209550" y="268288"/>
                      <a:pt x="209550" y="320798"/>
                    </a:cubicBezTo>
                    <a:cubicBezTo>
                      <a:pt x="209550" y="329987"/>
                      <a:pt x="203002" y="336551"/>
                      <a:pt x="193834" y="336551"/>
                    </a:cubicBezTo>
                    <a:cubicBezTo>
                      <a:pt x="193834" y="336551"/>
                      <a:pt x="193834" y="336551"/>
                      <a:pt x="68104" y="336551"/>
                    </a:cubicBezTo>
                    <a:cubicBezTo>
                      <a:pt x="58936" y="336551"/>
                      <a:pt x="52387" y="329987"/>
                      <a:pt x="52387" y="320798"/>
                    </a:cubicBezTo>
                    <a:close/>
                    <a:moveTo>
                      <a:pt x="131763" y="0"/>
                    </a:moveTo>
                    <a:cubicBezTo>
                      <a:pt x="204232" y="0"/>
                      <a:pt x="263525" y="59135"/>
                      <a:pt x="263525" y="131410"/>
                    </a:cubicBezTo>
                    <a:cubicBezTo>
                      <a:pt x="263525" y="173461"/>
                      <a:pt x="243761" y="211570"/>
                      <a:pt x="210820" y="236538"/>
                    </a:cubicBezTo>
                    <a:cubicBezTo>
                      <a:pt x="210820" y="236538"/>
                      <a:pt x="210820" y="236538"/>
                      <a:pt x="147574" y="236538"/>
                    </a:cubicBezTo>
                    <a:cubicBezTo>
                      <a:pt x="147574" y="236538"/>
                      <a:pt x="147574" y="236538"/>
                      <a:pt x="147574" y="178718"/>
                    </a:cubicBezTo>
                    <a:cubicBezTo>
                      <a:pt x="147574" y="178718"/>
                      <a:pt x="147574" y="178718"/>
                      <a:pt x="163386" y="178718"/>
                    </a:cubicBezTo>
                    <a:cubicBezTo>
                      <a:pt x="172609" y="178718"/>
                      <a:pt x="179197" y="172147"/>
                      <a:pt x="179197" y="162948"/>
                    </a:cubicBezTo>
                    <a:cubicBezTo>
                      <a:pt x="179197" y="153750"/>
                      <a:pt x="172609" y="147179"/>
                      <a:pt x="163386" y="147179"/>
                    </a:cubicBezTo>
                    <a:cubicBezTo>
                      <a:pt x="163386" y="147179"/>
                      <a:pt x="163386" y="147179"/>
                      <a:pt x="100140" y="147179"/>
                    </a:cubicBezTo>
                    <a:cubicBezTo>
                      <a:pt x="90916" y="147179"/>
                      <a:pt x="84328" y="153750"/>
                      <a:pt x="84328" y="162948"/>
                    </a:cubicBezTo>
                    <a:cubicBezTo>
                      <a:pt x="84328" y="172147"/>
                      <a:pt x="90916" y="178718"/>
                      <a:pt x="100140" y="178718"/>
                    </a:cubicBezTo>
                    <a:cubicBezTo>
                      <a:pt x="100140" y="178718"/>
                      <a:pt x="100140" y="178718"/>
                      <a:pt x="115951" y="178718"/>
                    </a:cubicBezTo>
                    <a:cubicBezTo>
                      <a:pt x="115951" y="178718"/>
                      <a:pt x="115951" y="178718"/>
                      <a:pt x="115951" y="236538"/>
                    </a:cubicBezTo>
                    <a:cubicBezTo>
                      <a:pt x="115951" y="236538"/>
                      <a:pt x="115951" y="236538"/>
                      <a:pt x="52705" y="236538"/>
                    </a:cubicBezTo>
                    <a:cubicBezTo>
                      <a:pt x="19764" y="211570"/>
                      <a:pt x="0" y="173461"/>
                      <a:pt x="0" y="131410"/>
                    </a:cubicBezTo>
                    <a:cubicBezTo>
                      <a:pt x="0" y="59135"/>
                      <a:pt x="59293" y="0"/>
                      <a:pt x="131763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 rot="18870430">
                <a:off x="7910928" y="1778565"/>
                <a:ext cx="213007" cy="213005"/>
              </a:xfrm>
              <a:custGeom>
                <a:avLst/>
                <a:gdLst>
                  <a:gd name="connsiteX0" fmla="*/ 213007 w 213007"/>
                  <a:gd name="connsiteY0" fmla="*/ 70849 h 213005"/>
                  <a:gd name="connsiteX1" fmla="*/ 213007 w 213007"/>
                  <a:gd name="connsiteY1" fmla="*/ 134403 h 213005"/>
                  <a:gd name="connsiteX2" fmla="*/ 136185 w 213007"/>
                  <a:gd name="connsiteY2" fmla="*/ 134403 h 213005"/>
                  <a:gd name="connsiteX3" fmla="*/ 136185 w 213007"/>
                  <a:gd name="connsiteY3" fmla="*/ 213005 h 213005"/>
                  <a:gd name="connsiteX4" fmla="*/ 72631 w 213007"/>
                  <a:gd name="connsiteY4" fmla="*/ 213005 h 213005"/>
                  <a:gd name="connsiteX5" fmla="*/ 72631 w 213007"/>
                  <a:gd name="connsiteY5" fmla="*/ 134403 h 213005"/>
                  <a:gd name="connsiteX6" fmla="*/ 0 w 213007"/>
                  <a:gd name="connsiteY6" fmla="*/ 134403 h 213005"/>
                  <a:gd name="connsiteX7" fmla="*/ 0 w 213007"/>
                  <a:gd name="connsiteY7" fmla="*/ 70849 h 213005"/>
                  <a:gd name="connsiteX8" fmla="*/ 72631 w 213007"/>
                  <a:gd name="connsiteY8" fmla="*/ 70849 h 213005"/>
                  <a:gd name="connsiteX9" fmla="*/ 72631 w 213007"/>
                  <a:gd name="connsiteY9" fmla="*/ 0 h 213005"/>
                  <a:gd name="connsiteX10" fmla="*/ 136185 w 213007"/>
                  <a:gd name="connsiteY10" fmla="*/ 0 h 213005"/>
                  <a:gd name="connsiteX11" fmla="*/ 136185 w 213007"/>
                  <a:gd name="connsiteY11" fmla="*/ 70849 h 21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007" h="213005">
                    <a:moveTo>
                      <a:pt x="213007" y="70849"/>
                    </a:moveTo>
                    <a:lnTo>
                      <a:pt x="213007" y="134403"/>
                    </a:lnTo>
                    <a:lnTo>
                      <a:pt x="136185" y="134403"/>
                    </a:lnTo>
                    <a:lnTo>
                      <a:pt x="136185" y="213005"/>
                    </a:lnTo>
                    <a:lnTo>
                      <a:pt x="72631" y="213005"/>
                    </a:lnTo>
                    <a:lnTo>
                      <a:pt x="72631" y="134403"/>
                    </a:lnTo>
                    <a:lnTo>
                      <a:pt x="0" y="134403"/>
                    </a:lnTo>
                    <a:lnTo>
                      <a:pt x="0" y="70849"/>
                    </a:lnTo>
                    <a:lnTo>
                      <a:pt x="72631" y="70849"/>
                    </a:lnTo>
                    <a:lnTo>
                      <a:pt x="72631" y="0"/>
                    </a:lnTo>
                    <a:lnTo>
                      <a:pt x="136185" y="0"/>
                    </a:lnTo>
                    <a:lnTo>
                      <a:pt x="136185" y="70849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2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BDD5E0F-EC45-478C-A9CC-20649E2B8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1C465F-95D0-41C6-9D43-8FFB22E28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FC8127A-4C74-4027-9341-53933A6D8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682247"/>
            <a:ext cx="5328592" cy="3779006"/>
          </a:xfrm>
          <a:prstGeom prst="rect">
            <a:avLst/>
          </a:prstGeom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id="{6713D49B-1F9F-4719-9490-0F4F64E0287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66502" y="1271831"/>
            <a:ext cx="4610998" cy="259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594B5913-BB55-4411-823E-4AD88771B0C0}"/>
              </a:ext>
            </a:extLst>
          </p:cNvPr>
          <p:cNvSpPr>
            <a:spLocks/>
          </p:cNvSpPr>
          <p:nvPr/>
        </p:nvSpPr>
        <p:spPr bwMode="auto">
          <a:xfrm>
            <a:off x="2623022" y="1478412"/>
            <a:ext cx="3893194" cy="2191440"/>
          </a:xfrm>
          <a:custGeom>
            <a:avLst/>
            <a:gdLst>
              <a:gd name="T0" fmla="*/ 1766 w 1861"/>
              <a:gd name="T1" fmla="*/ 328 h 1046"/>
              <a:gd name="T2" fmla="*/ 1709 w 1861"/>
              <a:gd name="T3" fmla="*/ 264 h 1046"/>
              <a:gd name="T4" fmla="*/ 1709 w 1861"/>
              <a:gd name="T5" fmla="*/ 155 h 1046"/>
              <a:gd name="T6" fmla="*/ 1612 w 1861"/>
              <a:gd name="T7" fmla="*/ 155 h 1046"/>
              <a:gd name="T8" fmla="*/ 1549 w 1861"/>
              <a:gd name="T9" fmla="*/ 84 h 1046"/>
              <a:gd name="T10" fmla="*/ 1353 w 1861"/>
              <a:gd name="T11" fmla="*/ 0 h 1046"/>
              <a:gd name="T12" fmla="*/ 509 w 1861"/>
              <a:gd name="T13" fmla="*/ 0 h 1046"/>
              <a:gd name="T14" fmla="*/ 314 w 1861"/>
              <a:gd name="T15" fmla="*/ 83 h 1046"/>
              <a:gd name="T16" fmla="*/ 313 w 1861"/>
              <a:gd name="T17" fmla="*/ 83 h 1046"/>
              <a:gd name="T18" fmla="*/ 250 w 1861"/>
              <a:gd name="T19" fmla="*/ 155 h 1046"/>
              <a:gd name="T20" fmla="*/ 153 w 1861"/>
              <a:gd name="T21" fmla="*/ 155 h 1046"/>
              <a:gd name="T22" fmla="*/ 153 w 1861"/>
              <a:gd name="T23" fmla="*/ 264 h 1046"/>
              <a:gd name="T24" fmla="*/ 95 w 1861"/>
              <a:gd name="T25" fmla="*/ 329 h 1046"/>
              <a:gd name="T26" fmla="*/ 54 w 1861"/>
              <a:gd name="T27" fmla="*/ 375 h 1046"/>
              <a:gd name="T28" fmla="*/ 53 w 1861"/>
              <a:gd name="T29" fmla="*/ 376 h 1046"/>
              <a:gd name="T30" fmla="*/ 53 w 1861"/>
              <a:gd name="T31" fmla="*/ 376 h 1046"/>
              <a:gd name="T32" fmla="*/ 0 w 1861"/>
              <a:gd name="T33" fmla="*/ 522 h 1046"/>
              <a:gd name="T34" fmla="*/ 56 w 1861"/>
              <a:gd name="T35" fmla="*/ 671 h 1046"/>
              <a:gd name="T36" fmla="*/ 53 w 1861"/>
              <a:gd name="T37" fmla="*/ 670 h 1046"/>
              <a:gd name="T38" fmla="*/ 153 w 1861"/>
              <a:gd name="T39" fmla="*/ 783 h 1046"/>
              <a:gd name="T40" fmla="*/ 153 w 1861"/>
              <a:gd name="T41" fmla="*/ 889 h 1046"/>
              <a:gd name="T42" fmla="*/ 247 w 1861"/>
              <a:gd name="T43" fmla="*/ 889 h 1046"/>
              <a:gd name="T44" fmla="*/ 313 w 1861"/>
              <a:gd name="T45" fmla="*/ 963 h 1046"/>
              <a:gd name="T46" fmla="*/ 314 w 1861"/>
              <a:gd name="T47" fmla="*/ 963 h 1046"/>
              <a:gd name="T48" fmla="*/ 509 w 1861"/>
              <a:gd name="T49" fmla="*/ 1046 h 1046"/>
              <a:gd name="T50" fmla="*/ 1353 w 1861"/>
              <a:gd name="T51" fmla="*/ 1046 h 1046"/>
              <a:gd name="T52" fmla="*/ 1549 w 1861"/>
              <a:gd name="T53" fmla="*/ 963 h 1046"/>
              <a:gd name="T54" fmla="*/ 1615 w 1861"/>
              <a:gd name="T55" fmla="*/ 889 h 1046"/>
              <a:gd name="T56" fmla="*/ 1709 w 1861"/>
              <a:gd name="T57" fmla="*/ 889 h 1046"/>
              <a:gd name="T58" fmla="*/ 1709 w 1861"/>
              <a:gd name="T59" fmla="*/ 783 h 1046"/>
              <a:gd name="T60" fmla="*/ 1788 w 1861"/>
              <a:gd name="T61" fmla="*/ 694 h 1046"/>
              <a:gd name="T62" fmla="*/ 1787 w 1861"/>
              <a:gd name="T63" fmla="*/ 694 h 1046"/>
              <a:gd name="T64" fmla="*/ 1861 w 1861"/>
              <a:gd name="T65" fmla="*/ 522 h 1046"/>
              <a:gd name="T66" fmla="*/ 1766 w 1861"/>
              <a:gd name="T67" fmla="*/ 32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61" h="1046">
                <a:moveTo>
                  <a:pt x="1766" y="328"/>
                </a:moveTo>
                <a:cubicBezTo>
                  <a:pt x="1709" y="264"/>
                  <a:pt x="1709" y="264"/>
                  <a:pt x="1709" y="264"/>
                </a:cubicBezTo>
                <a:cubicBezTo>
                  <a:pt x="1709" y="155"/>
                  <a:pt x="1709" y="155"/>
                  <a:pt x="1709" y="155"/>
                </a:cubicBezTo>
                <a:cubicBezTo>
                  <a:pt x="1612" y="155"/>
                  <a:pt x="1612" y="155"/>
                  <a:pt x="1612" y="155"/>
                </a:cubicBezTo>
                <a:cubicBezTo>
                  <a:pt x="1549" y="84"/>
                  <a:pt x="1549" y="84"/>
                  <a:pt x="1549" y="84"/>
                </a:cubicBezTo>
                <a:cubicBezTo>
                  <a:pt x="1507" y="34"/>
                  <a:pt x="1435" y="0"/>
                  <a:pt x="1353" y="0"/>
                </a:cubicBezTo>
                <a:cubicBezTo>
                  <a:pt x="509" y="0"/>
                  <a:pt x="509" y="0"/>
                  <a:pt x="509" y="0"/>
                </a:cubicBezTo>
                <a:cubicBezTo>
                  <a:pt x="427" y="0"/>
                  <a:pt x="356" y="33"/>
                  <a:pt x="314" y="83"/>
                </a:cubicBezTo>
                <a:cubicBezTo>
                  <a:pt x="313" y="83"/>
                  <a:pt x="313" y="83"/>
                  <a:pt x="313" y="83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3" y="264"/>
                  <a:pt x="153" y="264"/>
                  <a:pt x="153" y="264"/>
                </a:cubicBezTo>
                <a:cubicBezTo>
                  <a:pt x="95" y="329"/>
                  <a:pt x="95" y="329"/>
                  <a:pt x="95" y="329"/>
                </a:cubicBezTo>
                <a:cubicBezTo>
                  <a:pt x="79" y="344"/>
                  <a:pt x="66" y="360"/>
                  <a:pt x="54" y="375"/>
                </a:cubicBezTo>
                <a:cubicBezTo>
                  <a:pt x="53" y="376"/>
                  <a:pt x="53" y="376"/>
                  <a:pt x="53" y="376"/>
                </a:cubicBezTo>
                <a:cubicBezTo>
                  <a:pt x="53" y="376"/>
                  <a:pt x="53" y="376"/>
                  <a:pt x="53" y="376"/>
                </a:cubicBezTo>
                <a:cubicBezTo>
                  <a:pt x="19" y="422"/>
                  <a:pt x="0" y="471"/>
                  <a:pt x="0" y="522"/>
                </a:cubicBezTo>
                <a:cubicBezTo>
                  <a:pt x="0" y="574"/>
                  <a:pt x="20" y="624"/>
                  <a:pt x="56" y="671"/>
                </a:cubicBezTo>
                <a:cubicBezTo>
                  <a:pt x="53" y="670"/>
                  <a:pt x="53" y="670"/>
                  <a:pt x="53" y="670"/>
                </a:cubicBezTo>
                <a:cubicBezTo>
                  <a:pt x="153" y="783"/>
                  <a:pt x="153" y="783"/>
                  <a:pt x="153" y="783"/>
                </a:cubicBezTo>
                <a:cubicBezTo>
                  <a:pt x="153" y="889"/>
                  <a:pt x="153" y="889"/>
                  <a:pt x="153" y="889"/>
                </a:cubicBezTo>
                <a:cubicBezTo>
                  <a:pt x="247" y="889"/>
                  <a:pt x="247" y="889"/>
                  <a:pt x="247" y="889"/>
                </a:cubicBezTo>
                <a:cubicBezTo>
                  <a:pt x="313" y="963"/>
                  <a:pt x="313" y="963"/>
                  <a:pt x="313" y="963"/>
                </a:cubicBezTo>
                <a:cubicBezTo>
                  <a:pt x="314" y="963"/>
                  <a:pt x="314" y="963"/>
                  <a:pt x="314" y="963"/>
                </a:cubicBezTo>
                <a:cubicBezTo>
                  <a:pt x="356" y="1013"/>
                  <a:pt x="427" y="1046"/>
                  <a:pt x="509" y="1046"/>
                </a:cubicBezTo>
                <a:cubicBezTo>
                  <a:pt x="1353" y="1046"/>
                  <a:pt x="1353" y="1046"/>
                  <a:pt x="1353" y="1046"/>
                </a:cubicBezTo>
                <a:cubicBezTo>
                  <a:pt x="1435" y="1046"/>
                  <a:pt x="1507" y="1013"/>
                  <a:pt x="1549" y="963"/>
                </a:cubicBezTo>
                <a:cubicBezTo>
                  <a:pt x="1615" y="889"/>
                  <a:pt x="1615" y="889"/>
                  <a:pt x="1615" y="889"/>
                </a:cubicBezTo>
                <a:cubicBezTo>
                  <a:pt x="1709" y="889"/>
                  <a:pt x="1709" y="889"/>
                  <a:pt x="1709" y="889"/>
                </a:cubicBezTo>
                <a:cubicBezTo>
                  <a:pt x="1709" y="783"/>
                  <a:pt x="1709" y="783"/>
                  <a:pt x="1709" y="783"/>
                </a:cubicBezTo>
                <a:cubicBezTo>
                  <a:pt x="1788" y="694"/>
                  <a:pt x="1788" y="694"/>
                  <a:pt x="1788" y="694"/>
                </a:cubicBezTo>
                <a:cubicBezTo>
                  <a:pt x="1787" y="694"/>
                  <a:pt x="1787" y="694"/>
                  <a:pt x="1787" y="694"/>
                </a:cubicBezTo>
                <a:cubicBezTo>
                  <a:pt x="1835" y="641"/>
                  <a:pt x="1861" y="583"/>
                  <a:pt x="1861" y="522"/>
                </a:cubicBezTo>
                <a:cubicBezTo>
                  <a:pt x="1861" y="452"/>
                  <a:pt x="1827" y="387"/>
                  <a:pt x="1766" y="328"/>
                </a:cubicBezTo>
                <a:close/>
              </a:path>
            </a:pathLst>
          </a:custGeom>
          <a:solidFill>
            <a:srgbClr val="FD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D32D1F5-D927-45D4-BEB0-C39EFB4FF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1703896"/>
            <a:ext cx="3456384" cy="180395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F1FAE75-E507-493A-8204-DA0668CCC992}"/>
              </a:ext>
            </a:extLst>
          </p:cNvPr>
          <p:cNvSpPr/>
          <p:nvPr/>
        </p:nvSpPr>
        <p:spPr>
          <a:xfrm>
            <a:off x="4054006" y="1955616"/>
            <a:ext cx="1670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300" dirty="0">
                <a:solidFill>
                  <a:srgbClr val="D2C7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水彩风</a:t>
            </a:r>
          </a:p>
        </p:txBody>
      </p:sp>
      <p:sp>
        <p:nvSpPr>
          <p:cNvPr id="21" name="TextBox 71">
            <a:extLst>
              <a:ext uri="{FF2B5EF4-FFF2-40B4-BE49-F238E27FC236}">
                <a16:creationId xmlns:a16="http://schemas.microsoft.com/office/drawing/2014/main" id="{028AA9F5-50E5-49B0-8E23-8B9504272EE3}"/>
              </a:ext>
            </a:extLst>
          </p:cNvPr>
          <p:cNvSpPr txBox="1"/>
          <p:nvPr/>
        </p:nvSpPr>
        <p:spPr>
          <a:xfrm>
            <a:off x="3732691" y="2840037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D2C7AC"/>
                </a:solidFill>
                <a:latin typeface="微软雅黑" pitchFamily="34" charset="-122"/>
                <a:ea typeface="微软雅黑" pitchFamily="34" charset="-122"/>
              </a:rPr>
              <a:t>演示完毕 谢谢欣赏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4C3C354-783B-42EE-930C-EA2331374B35}"/>
              </a:ext>
            </a:extLst>
          </p:cNvPr>
          <p:cNvSpPr/>
          <p:nvPr/>
        </p:nvSpPr>
        <p:spPr>
          <a:xfrm>
            <a:off x="3110218" y="2355726"/>
            <a:ext cx="355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CE637F"/>
                </a:solidFill>
                <a:latin typeface="Charlemagne Std" panose="04020705060702020204" pitchFamily="82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2400" b="1" spc="300" dirty="0">
              <a:solidFill>
                <a:srgbClr val="CE637F"/>
              </a:solidFill>
              <a:latin typeface="Charlemagne Std" panose="04020705060702020204" pitchFamily="82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A6556DC-EC91-4539-BB6B-10F89E9F9168}"/>
              </a:ext>
            </a:extLst>
          </p:cNvPr>
          <p:cNvCxnSpPr/>
          <p:nvPr/>
        </p:nvCxnSpPr>
        <p:spPr>
          <a:xfrm>
            <a:off x="3203848" y="2355726"/>
            <a:ext cx="2664296" cy="0"/>
          </a:xfrm>
          <a:prstGeom prst="line">
            <a:avLst/>
          </a:prstGeom>
          <a:ln>
            <a:solidFill>
              <a:srgbClr val="D2C7A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7542B7E-E916-433D-92FF-ACBEE9AD76BF}"/>
              </a:ext>
            </a:extLst>
          </p:cNvPr>
          <p:cNvCxnSpPr/>
          <p:nvPr/>
        </p:nvCxnSpPr>
        <p:spPr>
          <a:xfrm>
            <a:off x="3203848" y="2787774"/>
            <a:ext cx="2664296" cy="0"/>
          </a:xfrm>
          <a:prstGeom prst="line">
            <a:avLst/>
          </a:prstGeom>
          <a:ln>
            <a:solidFill>
              <a:srgbClr val="D2C7A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F6564E6D-FF4C-457D-874D-5FCB24755614}"/>
              </a:ext>
            </a:extLst>
          </p:cNvPr>
          <p:cNvGrpSpPr/>
          <p:nvPr/>
        </p:nvGrpSpPr>
        <p:grpSpPr>
          <a:xfrm>
            <a:off x="1907704" y="682247"/>
            <a:ext cx="5328592" cy="3779006"/>
            <a:chOff x="1907704" y="682247"/>
            <a:chExt cx="5328592" cy="3779006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65209D9-BC4D-4590-A83B-3130B4A94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682247"/>
              <a:ext cx="5328592" cy="3779006"/>
            </a:xfrm>
            <a:prstGeom prst="rect">
              <a:avLst/>
            </a:prstGeom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DB40256-2928-472E-8C8F-56E1B077A08D}"/>
                </a:ext>
              </a:extLst>
            </p:cNvPr>
            <p:cNvGrpSpPr/>
            <p:nvPr/>
          </p:nvGrpSpPr>
          <p:grpSpPr>
            <a:xfrm>
              <a:off x="2266502" y="1271831"/>
              <a:ext cx="4610998" cy="2599838"/>
              <a:chOff x="2266502" y="1271831"/>
              <a:chExt cx="4610998" cy="2599838"/>
            </a:xfrm>
          </p:grpSpPr>
          <p:sp>
            <p:nvSpPr>
              <p:cNvPr id="30" name="AutoShape 3">
                <a:extLst>
                  <a:ext uri="{FF2B5EF4-FFF2-40B4-BE49-F238E27FC236}">
                    <a16:creationId xmlns:a16="http://schemas.microsoft.com/office/drawing/2014/main" id="{F40A47A0-9B0B-4809-ADB3-6291819AFAD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66502" y="1271831"/>
                <a:ext cx="4610998" cy="259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DE73A76E-642B-4781-9410-1F717A37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022" y="1478412"/>
                <a:ext cx="3893194" cy="2191440"/>
              </a:xfrm>
              <a:custGeom>
                <a:avLst/>
                <a:gdLst>
                  <a:gd name="T0" fmla="*/ 1766 w 1861"/>
                  <a:gd name="T1" fmla="*/ 328 h 1046"/>
                  <a:gd name="T2" fmla="*/ 1709 w 1861"/>
                  <a:gd name="T3" fmla="*/ 264 h 1046"/>
                  <a:gd name="T4" fmla="*/ 1709 w 1861"/>
                  <a:gd name="T5" fmla="*/ 155 h 1046"/>
                  <a:gd name="T6" fmla="*/ 1612 w 1861"/>
                  <a:gd name="T7" fmla="*/ 155 h 1046"/>
                  <a:gd name="T8" fmla="*/ 1549 w 1861"/>
                  <a:gd name="T9" fmla="*/ 84 h 1046"/>
                  <a:gd name="T10" fmla="*/ 1353 w 1861"/>
                  <a:gd name="T11" fmla="*/ 0 h 1046"/>
                  <a:gd name="T12" fmla="*/ 509 w 1861"/>
                  <a:gd name="T13" fmla="*/ 0 h 1046"/>
                  <a:gd name="T14" fmla="*/ 314 w 1861"/>
                  <a:gd name="T15" fmla="*/ 83 h 1046"/>
                  <a:gd name="T16" fmla="*/ 313 w 1861"/>
                  <a:gd name="T17" fmla="*/ 83 h 1046"/>
                  <a:gd name="T18" fmla="*/ 250 w 1861"/>
                  <a:gd name="T19" fmla="*/ 155 h 1046"/>
                  <a:gd name="T20" fmla="*/ 153 w 1861"/>
                  <a:gd name="T21" fmla="*/ 155 h 1046"/>
                  <a:gd name="T22" fmla="*/ 153 w 1861"/>
                  <a:gd name="T23" fmla="*/ 264 h 1046"/>
                  <a:gd name="T24" fmla="*/ 95 w 1861"/>
                  <a:gd name="T25" fmla="*/ 329 h 1046"/>
                  <a:gd name="T26" fmla="*/ 54 w 1861"/>
                  <a:gd name="T27" fmla="*/ 375 h 1046"/>
                  <a:gd name="T28" fmla="*/ 53 w 1861"/>
                  <a:gd name="T29" fmla="*/ 376 h 1046"/>
                  <a:gd name="T30" fmla="*/ 53 w 1861"/>
                  <a:gd name="T31" fmla="*/ 376 h 1046"/>
                  <a:gd name="T32" fmla="*/ 0 w 1861"/>
                  <a:gd name="T33" fmla="*/ 522 h 1046"/>
                  <a:gd name="T34" fmla="*/ 56 w 1861"/>
                  <a:gd name="T35" fmla="*/ 671 h 1046"/>
                  <a:gd name="T36" fmla="*/ 53 w 1861"/>
                  <a:gd name="T37" fmla="*/ 670 h 1046"/>
                  <a:gd name="T38" fmla="*/ 153 w 1861"/>
                  <a:gd name="T39" fmla="*/ 783 h 1046"/>
                  <a:gd name="T40" fmla="*/ 153 w 1861"/>
                  <a:gd name="T41" fmla="*/ 889 h 1046"/>
                  <a:gd name="T42" fmla="*/ 247 w 1861"/>
                  <a:gd name="T43" fmla="*/ 889 h 1046"/>
                  <a:gd name="T44" fmla="*/ 313 w 1861"/>
                  <a:gd name="T45" fmla="*/ 963 h 1046"/>
                  <a:gd name="T46" fmla="*/ 314 w 1861"/>
                  <a:gd name="T47" fmla="*/ 963 h 1046"/>
                  <a:gd name="T48" fmla="*/ 509 w 1861"/>
                  <a:gd name="T49" fmla="*/ 1046 h 1046"/>
                  <a:gd name="T50" fmla="*/ 1353 w 1861"/>
                  <a:gd name="T51" fmla="*/ 1046 h 1046"/>
                  <a:gd name="T52" fmla="*/ 1549 w 1861"/>
                  <a:gd name="T53" fmla="*/ 963 h 1046"/>
                  <a:gd name="T54" fmla="*/ 1615 w 1861"/>
                  <a:gd name="T55" fmla="*/ 889 h 1046"/>
                  <a:gd name="T56" fmla="*/ 1709 w 1861"/>
                  <a:gd name="T57" fmla="*/ 889 h 1046"/>
                  <a:gd name="T58" fmla="*/ 1709 w 1861"/>
                  <a:gd name="T59" fmla="*/ 783 h 1046"/>
                  <a:gd name="T60" fmla="*/ 1788 w 1861"/>
                  <a:gd name="T61" fmla="*/ 694 h 1046"/>
                  <a:gd name="T62" fmla="*/ 1787 w 1861"/>
                  <a:gd name="T63" fmla="*/ 694 h 1046"/>
                  <a:gd name="T64" fmla="*/ 1861 w 1861"/>
                  <a:gd name="T65" fmla="*/ 522 h 1046"/>
                  <a:gd name="T66" fmla="*/ 1766 w 1861"/>
                  <a:gd name="T67" fmla="*/ 328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1" h="1046">
                    <a:moveTo>
                      <a:pt x="1766" y="328"/>
                    </a:moveTo>
                    <a:cubicBezTo>
                      <a:pt x="1709" y="264"/>
                      <a:pt x="1709" y="264"/>
                      <a:pt x="1709" y="264"/>
                    </a:cubicBezTo>
                    <a:cubicBezTo>
                      <a:pt x="1709" y="155"/>
                      <a:pt x="1709" y="155"/>
                      <a:pt x="1709" y="155"/>
                    </a:cubicBezTo>
                    <a:cubicBezTo>
                      <a:pt x="1612" y="155"/>
                      <a:pt x="1612" y="155"/>
                      <a:pt x="1612" y="155"/>
                    </a:cubicBezTo>
                    <a:cubicBezTo>
                      <a:pt x="1549" y="84"/>
                      <a:pt x="1549" y="84"/>
                      <a:pt x="1549" y="84"/>
                    </a:cubicBezTo>
                    <a:cubicBezTo>
                      <a:pt x="1507" y="34"/>
                      <a:pt x="1435" y="0"/>
                      <a:pt x="1353" y="0"/>
                    </a:cubicBezTo>
                    <a:cubicBezTo>
                      <a:pt x="509" y="0"/>
                      <a:pt x="509" y="0"/>
                      <a:pt x="509" y="0"/>
                    </a:cubicBezTo>
                    <a:cubicBezTo>
                      <a:pt x="427" y="0"/>
                      <a:pt x="356" y="33"/>
                      <a:pt x="314" y="83"/>
                    </a:cubicBezTo>
                    <a:cubicBezTo>
                      <a:pt x="313" y="83"/>
                      <a:pt x="313" y="83"/>
                      <a:pt x="313" y="83"/>
                    </a:cubicBezTo>
                    <a:cubicBezTo>
                      <a:pt x="250" y="155"/>
                      <a:pt x="250" y="155"/>
                      <a:pt x="2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95" y="329"/>
                      <a:pt x="95" y="329"/>
                      <a:pt x="95" y="329"/>
                    </a:cubicBezTo>
                    <a:cubicBezTo>
                      <a:pt x="79" y="344"/>
                      <a:pt x="66" y="360"/>
                      <a:pt x="54" y="375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19" y="422"/>
                      <a:pt x="0" y="471"/>
                      <a:pt x="0" y="522"/>
                    </a:cubicBezTo>
                    <a:cubicBezTo>
                      <a:pt x="0" y="574"/>
                      <a:pt x="20" y="624"/>
                      <a:pt x="56" y="671"/>
                    </a:cubicBezTo>
                    <a:cubicBezTo>
                      <a:pt x="53" y="670"/>
                      <a:pt x="53" y="670"/>
                      <a:pt x="53" y="670"/>
                    </a:cubicBezTo>
                    <a:cubicBezTo>
                      <a:pt x="153" y="783"/>
                      <a:pt x="153" y="783"/>
                      <a:pt x="153" y="783"/>
                    </a:cubicBezTo>
                    <a:cubicBezTo>
                      <a:pt x="153" y="889"/>
                      <a:pt x="153" y="889"/>
                      <a:pt x="153" y="889"/>
                    </a:cubicBezTo>
                    <a:cubicBezTo>
                      <a:pt x="247" y="889"/>
                      <a:pt x="247" y="889"/>
                      <a:pt x="247" y="889"/>
                    </a:cubicBezTo>
                    <a:cubicBezTo>
                      <a:pt x="313" y="963"/>
                      <a:pt x="313" y="963"/>
                      <a:pt x="313" y="963"/>
                    </a:cubicBezTo>
                    <a:cubicBezTo>
                      <a:pt x="314" y="963"/>
                      <a:pt x="314" y="963"/>
                      <a:pt x="314" y="963"/>
                    </a:cubicBezTo>
                    <a:cubicBezTo>
                      <a:pt x="356" y="1013"/>
                      <a:pt x="427" y="1046"/>
                      <a:pt x="509" y="1046"/>
                    </a:cubicBezTo>
                    <a:cubicBezTo>
                      <a:pt x="1353" y="1046"/>
                      <a:pt x="1353" y="1046"/>
                      <a:pt x="1353" y="1046"/>
                    </a:cubicBezTo>
                    <a:cubicBezTo>
                      <a:pt x="1435" y="1046"/>
                      <a:pt x="1507" y="1013"/>
                      <a:pt x="1549" y="963"/>
                    </a:cubicBezTo>
                    <a:cubicBezTo>
                      <a:pt x="1615" y="889"/>
                      <a:pt x="1615" y="889"/>
                      <a:pt x="1615" y="889"/>
                    </a:cubicBezTo>
                    <a:cubicBezTo>
                      <a:pt x="1709" y="889"/>
                      <a:pt x="1709" y="889"/>
                      <a:pt x="1709" y="889"/>
                    </a:cubicBezTo>
                    <a:cubicBezTo>
                      <a:pt x="1709" y="783"/>
                      <a:pt x="1709" y="783"/>
                      <a:pt x="1709" y="783"/>
                    </a:cubicBezTo>
                    <a:cubicBezTo>
                      <a:pt x="1788" y="694"/>
                      <a:pt x="1788" y="694"/>
                      <a:pt x="1788" y="694"/>
                    </a:cubicBezTo>
                    <a:cubicBezTo>
                      <a:pt x="1787" y="694"/>
                      <a:pt x="1787" y="694"/>
                      <a:pt x="1787" y="694"/>
                    </a:cubicBezTo>
                    <a:cubicBezTo>
                      <a:pt x="1835" y="641"/>
                      <a:pt x="1861" y="583"/>
                      <a:pt x="1861" y="522"/>
                    </a:cubicBezTo>
                    <a:cubicBezTo>
                      <a:pt x="1861" y="452"/>
                      <a:pt x="1827" y="387"/>
                      <a:pt x="1766" y="328"/>
                    </a:cubicBezTo>
                    <a:close/>
                  </a:path>
                </a:pathLst>
              </a:custGeom>
              <a:solidFill>
                <a:srgbClr val="FDF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D237B6C5-F1CF-4A00-BF3D-5439C7E94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3808" y="1703896"/>
                <a:ext cx="3456384" cy="1803958"/>
              </a:xfrm>
              <a:prstGeom prst="rect">
                <a:avLst/>
              </a:prstGeom>
            </p:spPr>
          </p:pic>
        </p:grpSp>
      </p:grpSp>
      <p:sp>
        <p:nvSpPr>
          <p:cNvPr id="33" name="TextBox 71">
            <a:extLst>
              <a:ext uri="{FF2B5EF4-FFF2-40B4-BE49-F238E27FC236}">
                <a16:creationId xmlns:a16="http://schemas.microsoft.com/office/drawing/2014/main" id="{204E62C3-2550-427C-AC3F-6C86955233AF}"/>
              </a:ext>
            </a:extLst>
          </p:cNvPr>
          <p:cNvSpPr txBox="1"/>
          <p:nvPr/>
        </p:nvSpPr>
        <p:spPr>
          <a:xfrm>
            <a:off x="3691695" y="2605875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7001E3E-2470-4EE4-80F5-73BB5F1C1AF7}"/>
              </a:ext>
            </a:extLst>
          </p:cNvPr>
          <p:cNvSpPr/>
          <p:nvPr/>
        </p:nvSpPr>
        <p:spPr>
          <a:xfrm>
            <a:off x="4152438" y="1949752"/>
            <a:ext cx="864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rgbClr val="CE637F"/>
                </a:solidFill>
                <a:latin typeface="Charlemagne Std" panose="04020705060702020204" pitchFamily="82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4000" b="1" spc="300" dirty="0">
              <a:solidFill>
                <a:srgbClr val="CE637F"/>
              </a:solidFill>
              <a:latin typeface="Charlemagne Std" panose="04020705060702020204" pitchFamily="82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5">
            <a:extLst>
              <a:ext uri="{FF2B5EF4-FFF2-40B4-BE49-F238E27FC236}">
                <a16:creationId xmlns:a16="http://schemas.microsoft.com/office/drawing/2014/main" id="{05E18196-D8C8-46CF-A080-BCAE242EF4F1}"/>
              </a:ext>
            </a:extLst>
          </p:cNvPr>
          <p:cNvSpPr/>
          <p:nvPr/>
        </p:nvSpPr>
        <p:spPr>
          <a:xfrm>
            <a:off x="3106021" y="1318077"/>
            <a:ext cx="2897101" cy="2897101"/>
          </a:xfrm>
          <a:prstGeom prst="ellips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4" name="Group 1">
            <a:extLst>
              <a:ext uri="{FF2B5EF4-FFF2-40B4-BE49-F238E27FC236}">
                <a16:creationId xmlns:a16="http://schemas.microsoft.com/office/drawing/2014/main" id="{F37E340E-D1D3-452F-A6BC-A6E93DF814E8}"/>
              </a:ext>
            </a:extLst>
          </p:cNvPr>
          <p:cNvGrpSpPr/>
          <p:nvPr/>
        </p:nvGrpSpPr>
        <p:grpSpPr>
          <a:xfrm>
            <a:off x="3511732" y="1729473"/>
            <a:ext cx="2074309" cy="2074307"/>
            <a:chOff x="4682311" y="2305968"/>
            <a:chExt cx="2765746" cy="2765743"/>
          </a:xfrm>
          <a:solidFill>
            <a:schemeClr val="bg1">
              <a:lumMod val="75000"/>
            </a:schemeClr>
          </a:solidFill>
        </p:grpSpPr>
        <p:sp>
          <p:nvSpPr>
            <p:cNvPr id="37" name="Oval 7">
              <a:extLst>
                <a:ext uri="{FF2B5EF4-FFF2-40B4-BE49-F238E27FC236}">
                  <a16:creationId xmlns:a16="http://schemas.microsoft.com/office/drawing/2014/main" id="{D9285D25-C40D-4FAD-8A31-803065661B1D}"/>
                </a:ext>
              </a:extLst>
            </p:cNvPr>
            <p:cNvSpPr/>
            <p:nvPr/>
          </p:nvSpPr>
          <p:spPr>
            <a:xfrm>
              <a:off x="4682311" y="2305968"/>
              <a:ext cx="2765746" cy="276574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8">
              <a:extLst>
                <a:ext uri="{FF2B5EF4-FFF2-40B4-BE49-F238E27FC236}">
                  <a16:creationId xmlns:a16="http://schemas.microsoft.com/office/drawing/2014/main" id="{B1213BFA-357F-45D6-85B3-CCCD4517FF8A}"/>
                </a:ext>
              </a:extLst>
            </p:cNvPr>
            <p:cNvSpPr/>
            <p:nvPr/>
          </p:nvSpPr>
          <p:spPr>
            <a:xfrm>
              <a:off x="5518981" y="3117245"/>
              <a:ext cx="1092406" cy="114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2206" y="3607"/>
                  </a:moveTo>
                  <a:lnTo>
                    <a:pt x="4487" y="1200"/>
                  </a:lnTo>
                  <a:lnTo>
                    <a:pt x="16953" y="1200"/>
                  </a:lnTo>
                  <a:lnTo>
                    <a:pt x="19234" y="3607"/>
                  </a:lnTo>
                  <a:cubicBezTo>
                    <a:pt x="19234" y="3607"/>
                    <a:pt x="2206" y="3607"/>
                    <a:pt x="2206" y="3607"/>
                  </a:cubicBezTo>
                  <a:close/>
                  <a:moveTo>
                    <a:pt x="10720" y="13168"/>
                  </a:moveTo>
                  <a:cubicBezTo>
                    <a:pt x="6671" y="13168"/>
                    <a:pt x="5805" y="7652"/>
                    <a:pt x="5625" y="6516"/>
                  </a:cubicBezTo>
                  <a:lnTo>
                    <a:pt x="7915" y="6516"/>
                  </a:lnTo>
                  <a:cubicBezTo>
                    <a:pt x="8259" y="8173"/>
                    <a:pt x="9042" y="11009"/>
                    <a:pt x="10720" y="11009"/>
                  </a:cubicBezTo>
                  <a:cubicBezTo>
                    <a:pt x="12398" y="11009"/>
                    <a:pt x="13182" y="8173"/>
                    <a:pt x="13525" y="6516"/>
                  </a:cubicBezTo>
                  <a:lnTo>
                    <a:pt x="15816" y="6516"/>
                  </a:lnTo>
                  <a:cubicBezTo>
                    <a:pt x="15635" y="7652"/>
                    <a:pt x="14769" y="13168"/>
                    <a:pt x="10720" y="13168"/>
                  </a:cubicBezTo>
                  <a:close/>
                  <a:moveTo>
                    <a:pt x="20843" y="2725"/>
                  </a:moveTo>
                  <a:cubicBezTo>
                    <a:pt x="20476" y="2418"/>
                    <a:pt x="18467" y="648"/>
                    <a:pt x="18092" y="336"/>
                  </a:cubicBezTo>
                  <a:cubicBezTo>
                    <a:pt x="17719" y="25"/>
                    <a:pt x="17150" y="0"/>
                    <a:pt x="16718" y="0"/>
                  </a:cubicBezTo>
                  <a:lnTo>
                    <a:pt x="4722" y="0"/>
                  </a:lnTo>
                  <a:cubicBezTo>
                    <a:pt x="4292" y="0"/>
                    <a:pt x="3722" y="25"/>
                    <a:pt x="3348" y="336"/>
                  </a:cubicBezTo>
                  <a:cubicBezTo>
                    <a:pt x="2973" y="648"/>
                    <a:pt x="964" y="2419"/>
                    <a:pt x="597" y="2725"/>
                  </a:cubicBezTo>
                  <a:cubicBezTo>
                    <a:pt x="227" y="3032"/>
                    <a:pt x="-80" y="3497"/>
                    <a:pt x="18" y="4155"/>
                  </a:cubicBezTo>
                  <a:cubicBezTo>
                    <a:pt x="117" y="4817"/>
                    <a:pt x="2374" y="20549"/>
                    <a:pt x="2433" y="20923"/>
                  </a:cubicBezTo>
                  <a:cubicBezTo>
                    <a:pt x="2490" y="21296"/>
                    <a:pt x="2829" y="21592"/>
                    <a:pt x="3241" y="21600"/>
                  </a:cubicBezTo>
                  <a:lnTo>
                    <a:pt x="18199" y="21600"/>
                  </a:lnTo>
                  <a:cubicBezTo>
                    <a:pt x="18611" y="21592"/>
                    <a:pt x="18950" y="21296"/>
                    <a:pt x="19007" y="20922"/>
                  </a:cubicBezTo>
                  <a:cubicBezTo>
                    <a:pt x="19066" y="20549"/>
                    <a:pt x="21323" y="4816"/>
                    <a:pt x="21423" y="4155"/>
                  </a:cubicBezTo>
                  <a:cubicBezTo>
                    <a:pt x="21520" y="3497"/>
                    <a:pt x="21213" y="3032"/>
                    <a:pt x="20843" y="2725"/>
                  </a:cubicBezTo>
                  <a:close/>
                </a:path>
              </a:pathLst>
            </a:custGeom>
            <a:solidFill>
              <a:srgbClr val="CE637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702B8E6-C0AE-4795-9167-AF576D750547}"/>
              </a:ext>
            </a:extLst>
          </p:cNvPr>
          <p:cNvGrpSpPr/>
          <p:nvPr/>
        </p:nvGrpSpPr>
        <p:grpSpPr>
          <a:xfrm>
            <a:off x="2786124" y="2446462"/>
            <a:ext cx="639794" cy="640329"/>
            <a:chOff x="2786124" y="2446462"/>
            <a:chExt cx="639794" cy="640329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36DE77E2-7B4A-4356-8AEE-5A58B61678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6124" y="2446462"/>
              <a:ext cx="639794" cy="64032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4475FB78-E975-47F1-947D-1E26696AD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9946" y="2520347"/>
              <a:ext cx="492149" cy="492561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61D5EE7-C747-43BD-9147-0BB73382D258}"/>
              </a:ext>
            </a:extLst>
          </p:cNvPr>
          <p:cNvGrpSpPr/>
          <p:nvPr/>
        </p:nvGrpSpPr>
        <p:grpSpPr>
          <a:xfrm>
            <a:off x="3287239" y="3533927"/>
            <a:ext cx="639794" cy="640329"/>
            <a:chOff x="3287239" y="3533927"/>
            <a:chExt cx="639794" cy="640329"/>
          </a:xfrm>
        </p:grpSpPr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2BDCA794-22FC-448F-A831-BF9DF0D574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239" y="3533927"/>
              <a:ext cx="639794" cy="64032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7D41F84B-8445-493A-87DC-A04AC1C24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1061" y="3607812"/>
              <a:ext cx="492149" cy="492561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F267438-E22C-43A8-A932-9FAFCFF2B2BF}"/>
              </a:ext>
            </a:extLst>
          </p:cNvPr>
          <p:cNvGrpSpPr/>
          <p:nvPr/>
        </p:nvGrpSpPr>
        <p:grpSpPr>
          <a:xfrm>
            <a:off x="5222820" y="1351907"/>
            <a:ext cx="639794" cy="640329"/>
            <a:chOff x="5222820" y="1351907"/>
            <a:chExt cx="639794" cy="640329"/>
          </a:xfrm>
        </p:grpSpPr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C1486E12-26DE-446D-AC4C-10EB43E15F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2820" y="1351907"/>
              <a:ext cx="639794" cy="640329"/>
            </a:xfrm>
            <a:prstGeom prst="ellipse">
              <a:avLst/>
            </a:prstGeom>
            <a:solidFill>
              <a:schemeClr val="accent5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17">
              <a:extLst>
                <a:ext uri="{FF2B5EF4-FFF2-40B4-BE49-F238E27FC236}">
                  <a16:creationId xmlns:a16="http://schemas.microsoft.com/office/drawing/2014/main" id="{378D54BA-0620-4EC7-9144-786469ABC1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6642" y="1425791"/>
              <a:ext cx="492149" cy="492561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7869ED1-038F-4FCD-AC8C-572D3971A06A}"/>
              </a:ext>
            </a:extLst>
          </p:cNvPr>
          <p:cNvGrpSpPr/>
          <p:nvPr/>
        </p:nvGrpSpPr>
        <p:grpSpPr>
          <a:xfrm>
            <a:off x="5683224" y="2446462"/>
            <a:ext cx="639794" cy="640329"/>
            <a:chOff x="5683224" y="2446462"/>
            <a:chExt cx="639794" cy="640329"/>
          </a:xfrm>
        </p:grpSpPr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7EFF585C-959A-4973-847D-CFBE513A4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224" y="2446462"/>
              <a:ext cx="639794" cy="640329"/>
            </a:xfrm>
            <a:prstGeom prst="ellipse">
              <a:avLst/>
            </a:prstGeom>
            <a:solidFill>
              <a:schemeClr val="accent3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713A4C1C-A9A0-454C-9803-1EC614CC8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7046" y="2520347"/>
              <a:ext cx="492149" cy="492561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05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1C1B080-AB2D-43A9-BBC1-A774BAD216A7}"/>
              </a:ext>
            </a:extLst>
          </p:cNvPr>
          <p:cNvGrpSpPr/>
          <p:nvPr/>
        </p:nvGrpSpPr>
        <p:grpSpPr>
          <a:xfrm>
            <a:off x="5218232" y="3533927"/>
            <a:ext cx="639794" cy="640329"/>
            <a:chOff x="5218232" y="3533927"/>
            <a:chExt cx="639794" cy="640329"/>
          </a:xfrm>
        </p:grpSpPr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92837CE8-1541-4F12-99CC-F2789ADFD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8232" y="3533927"/>
              <a:ext cx="639794" cy="640329"/>
            </a:xfrm>
            <a:prstGeom prst="ellipse">
              <a:avLst/>
            </a:prstGeom>
            <a:solidFill>
              <a:schemeClr val="accent6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Oval 23">
              <a:extLst>
                <a:ext uri="{FF2B5EF4-FFF2-40B4-BE49-F238E27FC236}">
                  <a16:creationId xmlns:a16="http://schemas.microsoft.com/office/drawing/2014/main" id="{074D05C5-59AB-49A7-B4A3-CBDA3367D8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2055" y="3607812"/>
              <a:ext cx="492149" cy="492561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06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1D634B0-1BC2-4C1D-85A6-DAACA944BDCA}"/>
              </a:ext>
            </a:extLst>
          </p:cNvPr>
          <p:cNvGrpSpPr/>
          <p:nvPr/>
        </p:nvGrpSpPr>
        <p:grpSpPr>
          <a:xfrm>
            <a:off x="3287239" y="1363184"/>
            <a:ext cx="639794" cy="640329"/>
            <a:chOff x="3287239" y="1363184"/>
            <a:chExt cx="639794" cy="640329"/>
          </a:xfrm>
        </p:grpSpPr>
        <p:sp>
          <p:nvSpPr>
            <p:cNvPr id="35" name="Oval 25">
              <a:extLst>
                <a:ext uri="{FF2B5EF4-FFF2-40B4-BE49-F238E27FC236}">
                  <a16:creationId xmlns:a16="http://schemas.microsoft.com/office/drawing/2014/main" id="{49EA5513-C1A6-4077-AF90-FB179B34F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239" y="1363184"/>
              <a:ext cx="639794" cy="640329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Oval 26">
              <a:extLst>
                <a:ext uri="{FF2B5EF4-FFF2-40B4-BE49-F238E27FC236}">
                  <a16:creationId xmlns:a16="http://schemas.microsoft.com/office/drawing/2014/main" id="{B5E08765-473D-41EF-93BA-EB425D87B7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1060" y="1437068"/>
              <a:ext cx="492149" cy="492561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AACCED-4DA6-4577-8F71-D9C1598E0FAB}"/>
              </a:ext>
            </a:extLst>
          </p:cNvPr>
          <p:cNvGrpSpPr/>
          <p:nvPr/>
        </p:nvGrpSpPr>
        <p:grpSpPr>
          <a:xfrm>
            <a:off x="533632" y="1167599"/>
            <a:ext cx="8072515" cy="2827177"/>
            <a:chOff x="533632" y="1167599"/>
            <a:chExt cx="8072515" cy="2827177"/>
          </a:xfrm>
        </p:grpSpPr>
        <p:grpSp>
          <p:nvGrpSpPr>
            <p:cNvPr id="5" name="Group 27">
              <a:extLst>
                <a:ext uri="{FF2B5EF4-FFF2-40B4-BE49-F238E27FC236}">
                  <a16:creationId xmlns:a16="http://schemas.microsoft.com/office/drawing/2014/main" id="{558E17C3-4135-41BA-A195-9ED333743783}"/>
                </a:ext>
              </a:extLst>
            </p:cNvPr>
            <p:cNvGrpSpPr/>
            <p:nvPr/>
          </p:nvGrpSpPr>
          <p:grpSpPr>
            <a:xfrm>
              <a:off x="6023830" y="1167600"/>
              <a:ext cx="2580817" cy="386956"/>
              <a:chOff x="8611450" y="3260822"/>
              <a:chExt cx="2349846" cy="486668"/>
            </a:xfrm>
          </p:grpSpPr>
          <p:sp>
            <p:nvSpPr>
              <p:cNvPr id="21" name="TextBox 28">
                <a:extLst>
                  <a:ext uri="{FF2B5EF4-FFF2-40B4-BE49-F238E27FC236}">
                    <a16:creationId xmlns:a16="http://schemas.microsoft.com/office/drawing/2014/main" id="{C1931844-BA87-4CA1-AD67-D46046AF803F}"/>
                  </a:ext>
                </a:extLst>
              </p:cNvPr>
              <p:cNvSpPr txBox="1"/>
              <p:nvPr/>
            </p:nvSpPr>
            <p:spPr>
              <a:xfrm>
                <a:off x="8611450" y="3546023"/>
                <a:ext cx="2349846" cy="20146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22" name="TextBox 29">
                <a:extLst>
                  <a:ext uri="{FF2B5EF4-FFF2-40B4-BE49-F238E27FC236}">
                    <a16:creationId xmlns:a16="http://schemas.microsoft.com/office/drawing/2014/main" id="{DFC89ADF-AF67-4E82-A7C8-0A43CD1F7E66}"/>
                  </a:ext>
                </a:extLst>
              </p:cNvPr>
              <p:cNvSpPr txBox="1"/>
              <p:nvPr/>
            </p:nvSpPr>
            <p:spPr>
              <a:xfrm>
                <a:off x="8611451" y="3260822"/>
                <a:ext cx="2349845" cy="30483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97C49A1B-30AC-40AD-B58F-4C6E721F5D95}"/>
                </a:ext>
              </a:extLst>
            </p:cNvPr>
            <p:cNvGrpSpPr/>
            <p:nvPr/>
          </p:nvGrpSpPr>
          <p:grpSpPr>
            <a:xfrm>
              <a:off x="6590500" y="2413197"/>
              <a:ext cx="2015647" cy="568736"/>
              <a:chOff x="8611450" y="3260822"/>
              <a:chExt cx="2349846" cy="715291"/>
            </a:xfrm>
          </p:grpSpPr>
          <p:sp>
            <p:nvSpPr>
              <p:cNvPr id="19" name="TextBox 31">
                <a:extLst>
                  <a:ext uri="{FF2B5EF4-FFF2-40B4-BE49-F238E27FC236}">
                    <a16:creationId xmlns:a16="http://schemas.microsoft.com/office/drawing/2014/main" id="{B62F2C89-2EAB-4649-8663-2E8A5E9BC0E9}"/>
                  </a:ext>
                </a:extLst>
              </p:cNvPr>
              <p:cNvSpPr txBox="1"/>
              <p:nvPr/>
            </p:nvSpPr>
            <p:spPr>
              <a:xfrm>
                <a:off x="8611450" y="3546023"/>
                <a:ext cx="2349846" cy="43009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20" name="TextBox 32">
                <a:extLst>
                  <a:ext uri="{FF2B5EF4-FFF2-40B4-BE49-F238E27FC236}">
                    <a16:creationId xmlns:a16="http://schemas.microsoft.com/office/drawing/2014/main" id="{CF3A1593-CABA-44D0-9552-6719A8ECA1C6}"/>
                  </a:ext>
                </a:extLst>
              </p:cNvPr>
              <p:cNvSpPr txBox="1"/>
              <p:nvPr/>
            </p:nvSpPr>
            <p:spPr>
              <a:xfrm>
                <a:off x="8611451" y="3260822"/>
                <a:ext cx="2348096" cy="30483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Group 33">
              <a:extLst>
                <a:ext uri="{FF2B5EF4-FFF2-40B4-BE49-F238E27FC236}">
                  <a16:creationId xmlns:a16="http://schemas.microsoft.com/office/drawing/2014/main" id="{056754D6-D537-4BA2-B4C3-36946F9E7988}"/>
                </a:ext>
              </a:extLst>
            </p:cNvPr>
            <p:cNvGrpSpPr/>
            <p:nvPr/>
          </p:nvGrpSpPr>
          <p:grpSpPr>
            <a:xfrm>
              <a:off x="6041950" y="3607820"/>
              <a:ext cx="2564197" cy="386956"/>
              <a:chOff x="8611450" y="3260822"/>
              <a:chExt cx="3224959" cy="486668"/>
            </a:xfrm>
          </p:grpSpPr>
          <p:sp>
            <p:nvSpPr>
              <p:cNvPr id="17" name="TextBox 34">
                <a:extLst>
                  <a:ext uri="{FF2B5EF4-FFF2-40B4-BE49-F238E27FC236}">
                    <a16:creationId xmlns:a16="http://schemas.microsoft.com/office/drawing/2014/main" id="{60D6EEAB-84F8-4F63-A559-8D2AF90C9172}"/>
                  </a:ext>
                </a:extLst>
              </p:cNvPr>
              <p:cNvSpPr txBox="1"/>
              <p:nvPr/>
            </p:nvSpPr>
            <p:spPr>
              <a:xfrm>
                <a:off x="8611450" y="3546023"/>
                <a:ext cx="3224959" cy="20146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8" name="TextBox 35">
                <a:extLst>
                  <a:ext uri="{FF2B5EF4-FFF2-40B4-BE49-F238E27FC236}">
                    <a16:creationId xmlns:a16="http://schemas.microsoft.com/office/drawing/2014/main" id="{2432440C-DAC8-482B-A515-F13AF3F78F8C}"/>
                  </a:ext>
                </a:extLst>
              </p:cNvPr>
              <p:cNvSpPr txBox="1"/>
              <p:nvPr/>
            </p:nvSpPr>
            <p:spPr>
              <a:xfrm>
                <a:off x="8611450" y="3260822"/>
                <a:ext cx="3224959" cy="30483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Group 36">
              <a:extLst>
                <a:ext uri="{FF2B5EF4-FFF2-40B4-BE49-F238E27FC236}">
                  <a16:creationId xmlns:a16="http://schemas.microsoft.com/office/drawing/2014/main" id="{8A320AAE-1BA9-49DC-9B75-4F8BE8D2D289}"/>
                </a:ext>
              </a:extLst>
            </p:cNvPr>
            <p:cNvGrpSpPr/>
            <p:nvPr/>
          </p:nvGrpSpPr>
          <p:grpSpPr>
            <a:xfrm>
              <a:off x="539750" y="1167599"/>
              <a:ext cx="2571890" cy="386956"/>
              <a:chOff x="7470759" y="3260822"/>
              <a:chExt cx="3234635" cy="486668"/>
            </a:xfrm>
          </p:grpSpPr>
          <p:sp>
            <p:nvSpPr>
              <p:cNvPr id="15" name="TextBox 37">
                <a:extLst>
                  <a:ext uri="{FF2B5EF4-FFF2-40B4-BE49-F238E27FC236}">
                    <a16:creationId xmlns:a16="http://schemas.microsoft.com/office/drawing/2014/main" id="{0EA204DA-786B-48FA-95C6-457BF45F2389}"/>
                  </a:ext>
                </a:extLst>
              </p:cNvPr>
              <p:cNvSpPr txBox="1"/>
              <p:nvPr/>
            </p:nvSpPr>
            <p:spPr>
              <a:xfrm>
                <a:off x="7470760" y="3546023"/>
                <a:ext cx="3234276" cy="20146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6" name="TextBox 38">
                <a:extLst>
                  <a:ext uri="{FF2B5EF4-FFF2-40B4-BE49-F238E27FC236}">
                    <a16:creationId xmlns:a16="http://schemas.microsoft.com/office/drawing/2014/main" id="{067918FA-8677-44C5-B871-08A63781D39C}"/>
                  </a:ext>
                </a:extLst>
              </p:cNvPr>
              <p:cNvSpPr txBox="1"/>
              <p:nvPr/>
            </p:nvSpPr>
            <p:spPr>
              <a:xfrm>
                <a:off x="7470759" y="3260822"/>
                <a:ext cx="3234635" cy="30483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9" name="Group 39">
              <a:extLst>
                <a:ext uri="{FF2B5EF4-FFF2-40B4-BE49-F238E27FC236}">
                  <a16:creationId xmlns:a16="http://schemas.microsoft.com/office/drawing/2014/main" id="{C2385284-8B72-4697-AAA6-F4DEF09B351A}"/>
                </a:ext>
              </a:extLst>
            </p:cNvPr>
            <p:cNvGrpSpPr/>
            <p:nvPr/>
          </p:nvGrpSpPr>
          <p:grpSpPr>
            <a:xfrm>
              <a:off x="539750" y="2413197"/>
              <a:ext cx="2005223" cy="568736"/>
              <a:chOff x="8183450" y="3260822"/>
              <a:chExt cx="2521944" cy="715291"/>
            </a:xfrm>
          </p:grpSpPr>
          <p:sp>
            <p:nvSpPr>
              <p:cNvPr id="13" name="TextBox 40">
                <a:extLst>
                  <a:ext uri="{FF2B5EF4-FFF2-40B4-BE49-F238E27FC236}">
                    <a16:creationId xmlns:a16="http://schemas.microsoft.com/office/drawing/2014/main" id="{923423E1-CACD-46B3-BE4E-B502C7CD5931}"/>
                  </a:ext>
                </a:extLst>
              </p:cNvPr>
              <p:cNvSpPr txBox="1"/>
              <p:nvPr/>
            </p:nvSpPr>
            <p:spPr>
              <a:xfrm>
                <a:off x="8183450" y="3546023"/>
                <a:ext cx="2521585" cy="43009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4" name="TextBox 41">
                <a:extLst>
                  <a:ext uri="{FF2B5EF4-FFF2-40B4-BE49-F238E27FC236}">
                    <a16:creationId xmlns:a16="http://schemas.microsoft.com/office/drawing/2014/main" id="{4043533D-AA81-4B26-ABD8-A1BD868671EC}"/>
                  </a:ext>
                </a:extLst>
              </p:cNvPr>
              <p:cNvSpPr txBox="1"/>
              <p:nvPr/>
            </p:nvSpPr>
            <p:spPr>
              <a:xfrm>
                <a:off x="8183450" y="3260822"/>
                <a:ext cx="2521944" cy="30483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0" name="Group 42">
              <a:extLst>
                <a:ext uri="{FF2B5EF4-FFF2-40B4-BE49-F238E27FC236}">
                  <a16:creationId xmlns:a16="http://schemas.microsoft.com/office/drawing/2014/main" id="{7AE1E814-52F0-436A-A367-E367C2DAAABB}"/>
                </a:ext>
              </a:extLst>
            </p:cNvPr>
            <p:cNvGrpSpPr/>
            <p:nvPr/>
          </p:nvGrpSpPr>
          <p:grpSpPr>
            <a:xfrm>
              <a:off x="533632" y="3607820"/>
              <a:ext cx="2578009" cy="386956"/>
              <a:chOff x="7463064" y="3260822"/>
              <a:chExt cx="3242330" cy="486668"/>
            </a:xfrm>
          </p:grpSpPr>
          <p:sp>
            <p:nvSpPr>
              <p:cNvPr id="11" name="TextBox 43">
                <a:extLst>
                  <a:ext uri="{FF2B5EF4-FFF2-40B4-BE49-F238E27FC236}">
                    <a16:creationId xmlns:a16="http://schemas.microsoft.com/office/drawing/2014/main" id="{77D5B50C-3C1F-4B2D-8A1C-9AECEEA49AF8}"/>
                  </a:ext>
                </a:extLst>
              </p:cNvPr>
              <p:cNvSpPr txBox="1"/>
              <p:nvPr/>
            </p:nvSpPr>
            <p:spPr>
              <a:xfrm>
                <a:off x="7470758" y="3546023"/>
                <a:ext cx="3234277" cy="20146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2" name="TextBox 44">
                <a:extLst>
                  <a:ext uri="{FF2B5EF4-FFF2-40B4-BE49-F238E27FC236}">
                    <a16:creationId xmlns:a16="http://schemas.microsoft.com/office/drawing/2014/main" id="{98305895-F6BB-416B-AD6E-FF36674A7A75}"/>
                  </a:ext>
                </a:extLst>
              </p:cNvPr>
              <p:cNvSpPr txBox="1"/>
              <p:nvPr/>
            </p:nvSpPr>
            <p:spPr>
              <a:xfrm>
                <a:off x="7463064" y="3260822"/>
                <a:ext cx="3242330" cy="30483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941B8632-D1FE-48B3-8296-442D6A785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7EC87696-D1A1-4330-9065-2432F34C5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FF692DA-93A0-44E2-9BAB-D26DC49355F5}"/>
              </a:ext>
            </a:extLst>
          </p:cNvPr>
          <p:cNvSpPr/>
          <p:nvPr/>
        </p:nvSpPr>
        <p:spPr>
          <a:xfrm>
            <a:off x="1439652" y="2304917"/>
            <a:ext cx="842266" cy="84226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/>
              <a:t>标题文本</a:t>
            </a:r>
            <a:br>
              <a:rPr lang="zh-CN" altLang="en-US" sz="1400" b="1"/>
            </a:br>
            <a:r>
              <a:rPr lang="zh-CN" altLang="en-US" sz="1400" b="1"/>
              <a:t>预设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6C9F68-4BE9-4902-8784-673965056329}"/>
              </a:ext>
            </a:extLst>
          </p:cNvPr>
          <p:cNvSpPr/>
          <p:nvPr/>
        </p:nvSpPr>
        <p:spPr>
          <a:xfrm>
            <a:off x="2387246" y="2304917"/>
            <a:ext cx="842266" cy="84226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/>
              <a:t>标题文本</a:t>
            </a:r>
            <a:br>
              <a:rPr lang="zh-CN" altLang="en-US" sz="1400" b="1"/>
            </a:br>
            <a:r>
              <a:rPr lang="zh-CN" altLang="en-US" sz="1400" b="1"/>
              <a:t>预设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E4FCBB-7010-4A5B-B543-26FA3AE51B51}"/>
              </a:ext>
            </a:extLst>
          </p:cNvPr>
          <p:cNvSpPr/>
          <p:nvPr/>
        </p:nvSpPr>
        <p:spPr>
          <a:xfrm>
            <a:off x="3334841" y="2304917"/>
            <a:ext cx="842266" cy="84226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/>
              <a:t>标题文本</a:t>
            </a:r>
            <a:br>
              <a:rPr lang="zh-CN" altLang="en-US" sz="1400" b="1"/>
            </a:br>
            <a:r>
              <a:rPr lang="zh-CN" altLang="en-US" sz="1400" b="1"/>
              <a:t>预设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9C7368-7663-4B99-961F-338FC7B8DD10}"/>
              </a:ext>
            </a:extLst>
          </p:cNvPr>
          <p:cNvSpPr/>
          <p:nvPr/>
        </p:nvSpPr>
        <p:spPr>
          <a:xfrm>
            <a:off x="4282434" y="2304917"/>
            <a:ext cx="842266" cy="8422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 dirty="0"/>
              <a:t>标题文本</a:t>
            </a:r>
            <a:br>
              <a:rPr lang="zh-CN" altLang="en-US" sz="1400" b="1" dirty="0"/>
            </a:br>
            <a:r>
              <a:rPr lang="zh-CN" altLang="en-US" sz="1400" b="1" dirty="0"/>
              <a:t>预设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72A855-615A-460C-AD8D-752935F3EB92}"/>
              </a:ext>
            </a:extLst>
          </p:cNvPr>
          <p:cNvSpPr/>
          <p:nvPr/>
        </p:nvSpPr>
        <p:spPr>
          <a:xfrm>
            <a:off x="5230027" y="2304917"/>
            <a:ext cx="842266" cy="84226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 dirty="0"/>
              <a:t>标题文本</a:t>
            </a:r>
            <a:br>
              <a:rPr lang="zh-CN" altLang="en-US" sz="1400" b="1" dirty="0"/>
            </a:br>
            <a:r>
              <a:rPr lang="zh-CN" altLang="en-US" sz="1400" b="1" dirty="0"/>
              <a:t>预设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878BC0-44C6-49D5-900B-B6AEB0E4C1E2}"/>
              </a:ext>
            </a:extLst>
          </p:cNvPr>
          <p:cNvSpPr/>
          <p:nvPr/>
        </p:nvSpPr>
        <p:spPr>
          <a:xfrm>
            <a:off x="6177623" y="2304917"/>
            <a:ext cx="842266" cy="84226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/>
              <a:t>标题文本</a:t>
            </a:r>
            <a:br>
              <a:rPr lang="zh-CN" altLang="en-US" sz="1400" b="1"/>
            </a:br>
            <a:r>
              <a:rPr lang="zh-CN" altLang="en-US" sz="1400" b="1"/>
              <a:t>预设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EFA05B-6DAE-4C74-B9D5-EBB5C7AD8BB8}"/>
              </a:ext>
            </a:extLst>
          </p:cNvPr>
          <p:cNvSpPr/>
          <p:nvPr/>
        </p:nvSpPr>
        <p:spPr>
          <a:xfrm>
            <a:off x="7125217" y="2304917"/>
            <a:ext cx="842266" cy="84226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400" b="1"/>
              <a:t>标题文本</a:t>
            </a:r>
            <a:br>
              <a:rPr lang="zh-CN" altLang="en-US" sz="1400" b="1"/>
            </a:br>
            <a:r>
              <a:rPr lang="zh-CN" altLang="en-US" sz="1400" b="1"/>
              <a:t>预设</a:t>
            </a:r>
          </a:p>
        </p:txBody>
      </p:sp>
      <p:sp>
        <p:nvSpPr>
          <p:cNvPr id="18" name="Freeform: Shape 44">
            <a:extLst>
              <a:ext uri="{FF2B5EF4-FFF2-40B4-BE49-F238E27FC236}">
                <a16:creationId xmlns:a16="http://schemas.microsoft.com/office/drawing/2014/main" id="{48546EE4-6567-4745-B0D6-DAC37D4599E8}"/>
              </a:ext>
            </a:extLst>
          </p:cNvPr>
          <p:cNvSpPr/>
          <p:nvPr/>
        </p:nvSpPr>
        <p:spPr>
          <a:xfrm>
            <a:off x="3765832" y="3665818"/>
            <a:ext cx="1862543" cy="591686"/>
          </a:xfrm>
          <a:custGeom>
            <a:avLst/>
            <a:gdLst>
              <a:gd name="connsiteX0" fmla="*/ 982038 w 1964076"/>
              <a:gd name="connsiteY0" fmla="*/ 0 h 623941"/>
              <a:gd name="connsiteX1" fmla="*/ 1912781 w 1964076"/>
              <a:gd name="connsiteY1" fmla="*/ 266700 h 623941"/>
              <a:gd name="connsiteX2" fmla="*/ 1904535 w 1964076"/>
              <a:gd name="connsiteY2" fmla="*/ 266700 h 623941"/>
              <a:gd name="connsiteX3" fmla="*/ 1964076 w 1964076"/>
              <a:gd name="connsiteY3" fmla="*/ 326241 h 623941"/>
              <a:gd name="connsiteX4" fmla="*/ 1964076 w 1964076"/>
              <a:gd name="connsiteY4" fmla="*/ 564400 h 623941"/>
              <a:gd name="connsiteX5" fmla="*/ 1904535 w 1964076"/>
              <a:gd name="connsiteY5" fmla="*/ 623941 h 623941"/>
              <a:gd name="connsiteX6" fmla="*/ 59541 w 1964076"/>
              <a:gd name="connsiteY6" fmla="*/ 623941 h 623941"/>
              <a:gd name="connsiteX7" fmla="*/ 0 w 1964076"/>
              <a:gd name="connsiteY7" fmla="*/ 564400 h 623941"/>
              <a:gd name="connsiteX8" fmla="*/ 0 w 1964076"/>
              <a:gd name="connsiteY8" fmla="*/ 326241 h 623941"/>
              <a:gd name="connsiteX9" fmla="*/ 59541 w 1964076"/>
              <a:gd name="connsiteY9" fmla="*/ 266700 h 623941"/>
              <a:gd name="connsiteX10" fmla="*/ 51295 w 1964076"/>
              <a:gd name="connsiteY10" fmla="*/ 266700 h 62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4076" h="623941">
                <a:moveTo>
                  <a:pt x="982038" y="0"/>
                </a:moveTo>
                <a:lnTo>
                  <a:pt x="1912781" y="266700"/>
                </a:lnTo>
                <a:lnTo>
                  <a:pt x="1904535" y="266700"/>
                </a:lnTo>
                <a:cubicBezTo>
                  <a:pt x="1937419" y="266700"/>
                  <a:pt x="1964076" y="293357"/>
                  <a:pt x="1964076" y="326241"/>
                </a:cubicBezTo>
                <a:lnTo>
                  <a:pt x="1964076" y="564400"/>
                </a:lnTo>
                <a:cubicBezTo>
                  <a:pt x="1964076" y="597284"/>
                  <a:pt x="1937419" y="623941"/>
                  <a:pt x="1904535" y="623941"/>
                </a:cubicBezTo>
                <a:lnTo>
                  <a:pt x="59541" y="623941"/>
                </a:lnTo>
                <a:cubicBezTo>
                  <a:pt x="26657" y="623941"/>
                  <a:pt x="0" y="597284"/>
                  <a:pt x="0" y="564400"/>
                </a:cubicBezTo>
                <a:lnTo>
                  <a:pt x="0" y="326241"/>
                </a:lnTo>
                <a:cubicBezTo>
                  <a:pt x="0" y="293357"/>
                  <a:pt x="26657" y="266700"/>
                  <a:pt x="59541" y="266700"/>
                </a:cubicBezTo>
                <a:lnTo>
                  <a:pt x="51295" y="2667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82880" rIns="91440" anchor="ctr" anchorCtr="1">
            <a:normAutofit/>
          </a:bodyPr>
          <a:lstStyle/>
          <a:p>
            <a:pPr algn="ctr"/>
            <a:r>
              <a:rPr lang="zh-CN" altLang="en-US" sz="1600" b="1"/>
              <a:t>标题文本预设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2870257-A6D8-4590-B681-8BD39E9E5593}"/>
              </a:ext>
            </a:extLst>
          </p:cNvPr>
          <p:cNvGrpSpPr/>
          <p:nvPr/>
        </p:nvGrpSpPr>
        <p:grpSpPr>
          <a:xfrm>
            <a:off x="1860787" y="1786282"/>
            <a:ext cx="5685563" cy="1879537"/>
            <a:chOff x="1860787" y="1786282"/>
            <a:chExt cx="5685563" cy="1879537"/>
          </a:xfrm>
        </p:grpSpPr>
        <p:cxnSp>
          <p:nvCxnSpPr>
            <p:cNvPr id="11" name="Straight Connector 16">
              <a:extLst>
                <a:ext uri="{FF2B5EF4-FFF2-40B4-BE49-F238E27FC236}">
                  <a16:creationId xmlns:a16="http://schemas.microsoft.com/office/drawing/2014/main" id="{19ACF084-1A01-4E3F-9450-8302C70AA057}"/>
                </a:ext>
              </a:extLst>
            </p:cNvPr>
            <p:cNvCxnSpPr>
              <a:endCxn id="4" idx="0"/>
            </p:cNvCxnSpPr>
            <p:nvPr/>
          </p:nvCxnSpPr>
          <p:spPr>
            <a:xfrm flipH="1">
              <a:off x="1860787" y="1786282"/>
              <a:ext cx="2836319" cy="51863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0">
              <a:extLst>
                <a:ext uri="{FF2B5EF4-FFF2-40B4-BE49-F238E27FC236}">
                  <a16:creationId xmlns:a16="http://schemas.microsoft.com/office/drawing/2014/main" id="{253C8384-BEBC-4AF9-A6D4-A2B8CEC66664}"/>
                </a:ext>
              </a:extLst>
            </p:cNvPr>
            <p:cNvCxnSpPr>
              <a:endCxn id="5" idx="0"/>
            </p:cNvCxnSpPr>
            <p:nvPr/>
          </p:nvCxnSpPr>
          <p:spPr>
            <a:xfrm flipH="1">
              <a:off x="2808380" y="1786284"/>
              <a:ext cx="1888722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2">
              <a:extLst>
                <a:ext uri="{FF2B5EF4-FFF2-40B4-BE49-F238E27FC236}">
                  <a16:creationId xmlns:a16="http://schemas.microsoft.com/office/drawing/2014/main" id="{2340CAA2-4F85-47AD-AE5E-DFDF1B1BA963}"/>
                </a:ext>
              </a:extLst>
            </p:cNvPr>
            <p:cNvCxnSpPr>
              <a:endCxn id="6" idx="0"/>
            </p:cNvCxnSpPr>
            <p:nvPr/>
          </p:nvCxnSpPr>
          <p:spPr>
            <a:xfrm flipH="1">
              <a:off x="3755974" y="1786284"/>
              <a:ext cx="941128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4">
              <a:extLst>
                <a:ext uri="{FF2B5EF4-FFF2-40B4-BE49-F238E27FC236}">
                  <a16:creationId xmlns:a16="http://schemas.microsoft.com/office/drawing/2014/main" id="{DC8F3AF7-4B85-4D6B-9CE2-71727B6250C8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4697101" y="1786284"/>
              <a:ext cx="2849249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6">
              <a:extLst>
                <a:ext uri="{FF2B5EF4-FFF2-40B4-BE49-F238E27FC236}">
                  <a16:creationId xmlns:a16="http://schemas.microsoft.com/office/drawing/2014/main" id="{A7AA2F86-C7DB-4B92-8C7C-180CA646FB54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4697102" y="1786284"/>
              <a:ext cx="1901654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DD01D3D3-3B1D-43DD-A65B-55766BD37A6F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4697102" y="1786284"/>
              <a:ext cx="954060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2">
              <a:extLst>
                <a:ext uri="{FF2B5EF4-FFF2-40B4-BE49-F238E27FC236}">
                  <a16:creationId xmlns:a16="http://schemas.microsoft.com/office/drawing/2014/main" id="{C9422157-B47D-4DD7-A7DF-F11176785D79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4697101" y="1786284"/>
              <a:ext cx="6467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52307B46-C708-4E2B-9483-5C0FFF56B77E}"/>
                </a:ext>
              </a:extLst>
            </p:cNvPr>
            <p:cNvCxnSpPr/>
            <p:nvPr/>
          </p:nvCxnSpPr>
          <p:spPr>
            <a:xfrm flipH="1" flipV="1">
              <a:off x="1860787" y="3147184"/>
              <a:ext cx="2836317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649E4324-E4E5-4657-BC24-F1D096142E5E}"/>
                </a:ext>
              </a:extLst>
            </p:cNvPr>
            <p:cNvCxnSpPr/>
            <p:nvPr/>
          </p:nvCxnSpPr>
          <p:spPr>
            <a:xfrm flipH="1" flipV="1">
              <a:off x="2808380" y="3147184"/>
              <a:ext cx="1888722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6">
              <a:extLst>
                <a:ext uri="{FF2B5EF4-FFF2-40B4-BE49-F238E27FC236}">
                  <a16:creationId xmlns:a16="http://schemas.microsoft.com/office/drawing/2014/main" id="{91A5C2B8-56B2-4AF7-BCFA-1021860D7C2C}"/>
                </a:ext>
              </a:extLst>
            </p:cNvPr>
            <p:cNvCxnSpPr/>
            <p:nvPr/>
          </p:nvCxnSpPr>
          <p:spPr>
            <a:xfrm flipH="1" flipV="1">
              <a:off x="3755974" y="3147184"/>
              <a:ext cx="941128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B26DCA6E-6CDC-47AE-883B-B250EB84C5FF}"/>
                </a:ext>
              </a:extLst>
            </p:cNvPr>
            <p:cNvCxnSpPr/>
            <p:nvPr/>
          </p:nvCxnSpPr>
          <p:spPr>
            <a:xfrm flipV="1">
              <a:off x="4697101" y="3147184"/>
              <a:ext cx="2849249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8">
              <a:extLst>
                <a:ext uri="{FF2B5EF4-FFF2-40B4-BE49-F238E27FC236}">
                  <a16:creationId xmlns:a16="http://schemas.microsoft.com/office/drawing/2014/main" id="{83232A02-F212-42ED-B5D1-9B9CF4241679}"/>
                </a:ext>
              </a:extLst>
            </p:cNvPr>
            <p:cNvCxnSpPr/>
            <p:nvPr/>
          </p:nvCxnSpPr>
          <p:spPr>
            <a:xfrm flipV="1">
              <a:off x="4697102" y="3147184"/>
              <a:ext cx="1901654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9">
              <a:extLst>
                <a:ext uri="{FF2B5EF4-FFF2-40B4-BE49-F238E27FC236}">
                  <a16:creationId xmlns:a16="http://schemas.microsoft.com/office/drawing/2014/main" id="{663F6872-8961-438F-8F62-1F29DDFB2531}"/>
                </a:ext>
              </a:extLst>
            </p:cNvPr>
            <p:cNvCxnSpPr/>
            <p:nvPr/>
          </p:nvCxnSpPr>
          <p:spPr>
            <a:xfrm flipV="1">
              <a:off x="4697102" y="3147184"/>
              <a:ext cx="954060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0">
              <a:extLst>
                <a:ext uri="{FF2B5EF4-FFF2-40B4-BE49-F238E27FC236}">
                  <a16:creationId xmlns:a16="http://schemas.microsoft.com/office/drawing/2014/main" id="{28642177-7DFC-4E5C-96B4-AFAD9B90336B}"/>
                </a:ext>
              </a:extLst>
            </p:cNvPr>
            <p:cNvCxnSpPr/>
            <p:nvPr/>
          </p:nvCxnSpPr>
          <p:spPr>
            <a:xfrm flipV="1">
              <a:off x="4697101" y="3147184"/>
              <a:ext cx="6467" cy="51863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: Shape 58">
            <a:extLst>
              <a:ext uri="{FF2B5EF4-FFF2-40B4-BE49-F238E27FC236}">
                <a16:creationId xmlns:a16="http://schemas.microsoft.com/office/drawing/2014/main" id="{77412ED9-859D-4426-BCC2-5631154B4515}"/>
              </a:ext>
            </a:extLst>
          </p:cNvPr>
          <p:cNvSpPr/>
          <p:nvPr/>
        </p:nvSpPr>
        <p:spPr>
          <a:xfrm>
            <a:off x="3765832" y="1194598"/>
            <a:ext cx="1862543" cy="591686"/>
          </a:xfrm>
          <a:custGeom>
            <a:avLst/>
            <a:gdLst>
              <a:gd name="connsiteX0" fmla="*/ 59541 w 1964076"/>
              <a:gd name="connsiteY0" fmla="*/ 0 h 623941"/>
              <a:gd name="connsiteX1" fmla="*/ 1904535 w 1964076"/>
              <a:gd name="connsiteY1" fmla="*/ 0 h 623941"/>
              <a:gd name="connsiteX2" fmla="*/ 1964076 w 1964076"/>
              <a:gd name="connsiteY2" fmla="*/ 59541 h 623941"/>
              <a:gd name="connsiteX3" fmla="*/ 1964076 w 1964076"/>
              <a:gd name="connsiteY3" fmla="*/ 297700 h 623941"/>
              <a:gd name="connsiteX4" fmla="*/ 1904535 w 1964076"/>
              <a:gd name="connsiteY4" fmla="*/ 357241 h 623941"/>
              <a:gd name="connsiteX5" fmla="*/ 1912781 w 1964076"/>
              <a:gd name="connsiteY5" fmla="*/ 357241 h 623941"/>
              <a:gd name="connsiteX6" fmla="*/ 982038 w 1964076"/>
              <a:gd name="connsiteY6" fmla="*/ 623941 h 623941"/>
              <a:gd name="connsiteX7" fmla="*/ 51295 w 1964076"/>
              <a:gd name="connsiteY7" fmla="*/ 357241 h 623941"/>
              <a:gd name="connsiteX8" fmla="*/ 59541 w 1964076"/>
              <a:gd name="connsiteY8" fmla="*/ 357241 h 623941"/>
              <a:gd name="connsiteX9" fmla="*/ 0 w 1964076"/>
              <a:gd name="connsiteY9" fmla="*/ 297700 h 623941"/>
              <a:gd name="connsiteX10" fmla="*/ 0 w 1964076"/>
              <a:gd name="connsiteY10" fmla="*/ 59541 h 623941"/>
              <a:gd name="connsiteX11" fmla="*/ 59541 w 1964076"/>
              <a:gd name="connsiteY11" fmla="*/ 0 h 62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4076" h="623941">
                <a:moveTo>
                  <a:pt x="59541" y="0"/>
                </a:moveTo>
                <a:lnTo>
                  <a:pt x="1904535" y="0"/>
                </a:lnTo>
                <a:cubicBezTo>
                  <a:pt x="1937419" y="0"/>
                  <a:pt x="1964076" y="26657"/>
                  <a:pt x="1964076" y="59541"/>
                </a:cubicBezTo>
                <a:lnTo>
                  <a:pt x="1964076" y="297700"/>
                </a:lnTo>
                <a:cubicBezTo>
                  <a:pt x="1964076" y="330584"/>
                  <a:pt x="1937419" y="357241"/>
                  <a:pt x="1904535" y="357241"/>
                </a:cubicBezTo>
                <a:lnTo>
                  <a:pt x="1912781" y="357241"/>
                </a:lnTo>
                <a:lnTo>
                  <a:pt x="982038" y="623941"/>
                </a:lnTo>
                <a:lnTo>
                  <a:pt x="51295" y="357241"/>
                </a:lnTo>
                <a:lnTo>
                  <a:pt x="59541" y="357241"/>
                </a:lnTo>
                <a:cubicBezTo>
                  <a:pt x="26657" y="357241"/>
                  <a:pt x="0" y="330584"/>
                  <a:pt x="0" y="297700"/>
                </a:cubicBezTo>
                <a:lnTo>
                  <a:pt x="0" y="59541"/>
                </a:lnTo>
                <a:cubicBezTo>
                  <a:pt x="0" y="26657"/>
                  <a:pt x="26657" y="0"/>
                  <a:pt x="5954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2880" anchor="ctr" anchorCtr="1">
            <a:normAutofit/>
          </a:bodyPr>
          <a:lstStyle/>
          <a:p>
            <a:pPr algn="ctr"/>
            <a:r>
              <a:rPr lang="zh-CN" altLang="en-US" sz="1600" b="1"/>
              <a:t>标题文本预设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9C8EFAD-F5AB-4F88-A167-624567449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F7153A1-9F62-459D-9242-7DAC76939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D0D3A924-CDC1-4447-B987-6743C9B5490D}"/>
              </a:ext>
            </a:extLst>
          </p:cNvPr>
          <p:cNvGrpSpPr/>
          <p:nvPr/>
        </p:nvGrpSpPr>
        <p:grpSpPr>
          <a:xfrm>
            <a:off x="627950" y="2058226"/>
            <a:ext cx="7888098" cy="2235191"/>
            <a:chOff x="627950" y="2058226"/>
            <a:chExt cx="7888098" cy="2235191"/>
          </a:xfrm>
        </p:grpSpPr>
        <p:sp>
          <p:nvSpPr>
            <p:cNvPr id="4" name="Straight Connector 1">
              <a:extLst>
                <a:ext uri="{FF2B5EF4-FFF2-40B4-BE49-F238E27FC236}">
                  <a16:creationId xmlns:a16="http://schemas.microsoft.com/office/drawing/2014/main" id="{AB19BAAB-7431-4C74-BEF2-2C2064AF562D}"/>
                </a:ext>
              </a:extLst>
            </p:cNvPr>
            <p:cNvSpPr/>
            <p:nvPr/>
          </p:nvSpPr>
          <p:spPr>
            <a:xfrm flipV="1">
              <a:off x="627950" y="3778620"/>
              <a:ext cx="7888098" cy="1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">
              <a:extLst>
                <a:ext uri="{FF2B5EF4-FFF2-40B4-BE49-F238E27FC236}">
                  <a16:creationId xmlns:a16="http://schemas.microsoft.com/office/drawing/2014/main" id="{3B37DE07-F58C-4DDA-9934-D135B3CA3B34}"/>
                </a:ext>
              </a:extLst>
            </p:cNvPr>
            <p:cNvSpPr/>
            <p:nvPr/>
          </p:nvSpPr>
          <p:spPr>
            <a:xfrm>
              <a:off x="2931221" y="2058226"/>
              <a:ext cx="3281557" cy="223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extrusionOk="0">
                  <a:moveTo>
                    <a:pt x="21589" y="15807"/>
                  </a:moveTo>
                  <a:cubicBezTo>
                    <a:pt x="21589" y="7102"/>
                    <a:pt x="16757" y="0"/>
                    <a:pt x="10811" y="0"/>
                  </a:cubicBezTo>
                  <a:cubicBezTo>
                    <a:pt x="4977" y="0"/>
                    <a:pt x="234" y="6775"/>
                    <a:pt x="34" y="15251"/>
                  </a:cubicBezTo>
                  <a:cubicBezTo>
                    <a:pt x="-11" y="15447"/>
                    <a:pt x="-11" y="16233"/>
                    <a:pt x="34" y="16396"/>
                  </a:cubicBezTo>
                  <a:cubicBezTo>
                    <a:pt x="546" y="19309"/>
                    <a:pt x="5177" y="21600"/>
                    <a:pt x="10789" y="21600"/>
                  </a:cubicBezTo>
                  <a:cubicBezTo>
                    <a:pt x="16757" y="21600"/>
                    <a:pt x="21589" y="19015"/>
                    <a:pt x="21589" y="15840"/>
                  </a:cubicBezTo>
                  <a:cubicBezTo>
                    <a:pt x="21589" y="15840"/>
                    <a:pt x="21589" y="15840"/>
                    <a:pt x="21589" y="15840"/>
                  </a:cubicBezTo>
                  <a:cubicBezTo>
                    <a:pt x="21589" y="15840"/>
                    <a:pt x="21589" y="15840"/>
                    <a:pt x="21589" y="15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EAE7E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76F75789-160F-496A-BB0B-259786263BC3}"/>
              </a:ext>
            </a:extLst>
          </p:cNvPr>
          <p:cNvSpPr/>
          <p:nvPr/>
        </p:nvSpPr>
        <p:spPr>
          <a:xfrm>
            <a:off x="3096184" y="3042110"/>
            <a:ext cx="805036" cy="806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wrap="none" lIns="22860" rIns="22860" anchor="ctr">
            <a:normAutofit/>
          </a:bodyPr>
          <a:lstStyle/>
          <a:p>
            <a:pPr algn="ctr" defTabSz="457200">
              <a:defRPr sz="1800">
                <a:solidFill>
                  <a:srgbClr val="000000"/>
                </a:solidFill>
              </a:defRPr>
            </a:pPr>
            <a:r>
              <a:rPr lang="zh-CN" altLang="en-US" sz="11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6E0A6E7E-43A8-4A43-AA55-918F08B268E0}"/>
              </a:ext>
            </a:extLst>
          </p:cNvPr>
          <p:cNvSpPr/>
          <p:nvPr/>
        </p:nvSpPr>
        <p:spPr>
          <a:xfrm>
            <a:off x="4172918" y="3303049"/>
            <a:ext cx="805036" cy="806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wrap="none" lIns="22860" rIns="22860" anchor="ctr">
            <a:normAutofit/>
          </a:bodyPr>
          <a:lstStyle/>
          <a:p>
            <a:pPr algn="ctr" defTabSz="407194">
              <a:defRPr sz="2400">
                <a:solidFill>
                  <a:srgbClr val="000000"/>
                </a:solidFill>
              </a:defRPr>
            </a:pPr>
            <a:r>
              <a:rPr lang="zh-CN" altLang="en-US" sz="11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B864BD96-9595-4D2E-BB52-B439EA5A4437}"/>
              </a:ext>
            </a:extLst>
          </p:cNvPr>
          <p:cNvSpPr/>
          <p:nvPr/>
        </p:nvSpPr>
        <p:spPr>
          <a:xfrm>
            <a:off x="5256820" y="3042110"/>
            <a:ext cx="805036" cy="806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wrap="none" lIns="22860" rIns="22860" anchor="ctr">
            <a:normAutofit/>
          </a:bodyPr>
          <a:lstStyle/>
          <a:p>
            <a:pPr lvl="0" algn="ctr">
              <a:defRPr sz="2400">
                <a:solidFill>
                  <a:srgbClr val="767982"/>
                </a:solidFill>
              </a:defRPr>
            </a:pPr>
            <a:r>
              <a:rPr lang="zh-CN" altLang="en-US" sz="11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9A581A08-A2E2-48A9-87FB-54D33ACA292C}"/>
              </a:ext>
            </a:extLst>
          </p:cNvPr>
          <p:cNvSpPr/>
          <p:nvPr/>
        </p:nvSpPr>
        <p:spPr>
          <a:xfrm>
            <a:off x="4630279" y="2388858"/>
            <a:ext cx="805036" cy="80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wrap="none" lIns="22860" rIns="22860" anchor="ctr">
            <a:normAutofit/>
          </a:bodyPr>
          <a:lstStyle/>
          <a:p>
            <a:pPr algn="ctr" defTabSz="457200">
              <a:defRPr sz="1800">
                <a:solidFill>
                  <a:srgbClr val="000000"/>
                </a:solidFill>
              </a:defRPr>
            </a:pPr>
            <a:r>
              <a:rPr lang="zh-CN" altLang="en-US" sz="11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CDB29BB4-5136-4C87-B52A-F0B248D93BF3}"/>
              </a:ext>
            </a:extLst>
          </p:cNvPr>
          <p:cNvSpPr/>
          <p:nvPr/>
        </p:nvSpPr>
        <p:spPr>
          <a:xfrm>
            <a:off x="3725593" y="2388858"/>
            <a:ext cx="805036" cy="80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wrap="none" lIns="22860" rIns="22860" anchor="ctr">
            <a:normAutofit/>
          </a:bodyPr>
          <a:lstStyle/>
          <a:p>
            <a:pPr algn="ctr" defTabSz="457200">
              <a:defRPr sz="1800">
                <a:solidFill>
                  <a:srgbClr val="000000"/>
                </a:solidFill>
              </a:defRPr>
            </a:pPr>
            <a:r>
              <a:rPr lang="zh-CN" altLang="en-US" sz="1100">
                <a:solidFill>
                  <a:schemeClr val="bg1"/>
                </a:solidFill>
              </a:rPr>
              <a:t>关键词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2FF707B-C3DE-43D8-B919-B68392D4589C}"/>
              </a:ext>
            </a:extLst>
          </p:cNvPr>
          <p:cNvGrpSpPr/>
          <p:nvPr/>
        </p:nvGrpSpPr>
        <p:grpSpPr>
          <a:xfrm>
            <a:off x="668814" y="1707655"/>
            <a:ext cx="7804384" cy="1739844"/>
            <a:chOff x="668814" y="1707655"/>
            <a:chExt cx="7804384" cy="1739844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D80470F9-1066-4DAF-BAE5-8E2F42A96C30}"/>
                </a:ext>
              </a:extLst>
            </p:cNvPr>
            <p:cNvSpPr/>
            <p:nvPr/>
          </p:nvSpPr>
          <p:spPr>
            <a:xfrm>
              <a:off x="668814" y="2162100"/>
              <a:ext cx="2111485" cy="12853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35719" tIns="35719" rIns="35719" bIns="35719" anchor="t">
              <a:normAutofit/>
            </a:bodyPr>
            <a:lstStyle/>
            <a:p>
              <a:pPr lvl="0"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50" dirty="0"/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320A4F05-FA78-4A50-BCDF-542A24413D5C}"/>
                </a:ext>
              </a:extLst>
            </p:cNvPr>
            <p:cNvSpPr txBox="1"/>
            <p:nvPr/>
          </p:nvSpPr>
          <p:spPr>
            <a:xfrm>
              <a:off x="668814" y="1707655"/>
              <a:ext cx="1094874" cy="45444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102741CD-0FA4-426F-BF29-2A7EAD5DE9F0}"/>
                </a:ext>
              </a:extLst>
            </p:cNvPr>
            <p:cNvSpPr/>
            <p:nvPr/>
          </p:nvSpPr>
          <p:spPr>
            <a:xfrm>
              <a:off x="6361713" y="2162100"/>
              <a:ext cx="2111485" cy="12853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35719" tIns="35719" rIns="35719" bIns="35719" anchor="t">
              <a:normAutofit/>
            </a:bodyPr>
            <a:lstStyle/>
            <a:p>
              <a:pPr lvl="0" algn="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50"/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1A5710-6B84-4256-963A-22C26D813C41}"/>
                </a:ext>
              </a:extLst>
            </p:cNvPr>
            <p:cNvSpPr txBox="1"/>
            <p:nvPr/>
          </p:nvSpPr>
          <p:spPr>
            <a:xfrm>
              <a:off x="7380312" y="1707655"/>
              <a:ext cx="1092886" cy="45444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D2795380-8919-40A9-ABF6-7ADE3F2E7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001974-9079-4464-B4F4-474020BD5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93D3D06-AB7F-4A77-A988-DDF41770035B}"/>
              </a:ext>
            </a:extLst>
          </p:cNvPr>
          <p:cNvGrpSpPr/>
          <p:nvPr/>
        </p:nvGrpSpPr>
        <p:grpSpPr>
          <a:xfrm>
            <a:off x="3412980" y="1613882"/>
            <a:ext cx="2317808" cy="2233581"/>
            <a:chOff x="4550640" y="2151844"/>
            <a:chExt cx="3090410" cy="2978108"/>
          </a:xfrm>
        </p:grpSpPr>
        <p:sp>
          <p:nvSpPr>
            <p:cNvPr id="17" name="Freeform: Shape 39">
              <a:extLst>
                <a:ext uri="{FF2B5EF4-FFF2-40B4-BE49-F238E27FC236}">
                  <a16:creationId xmlns:a16="http://schemas.microsoft.com/office/drawing/2014/main" id="{B5144F10-2567-4216-A693-294094318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640" y="2985796"/>
              <a:ext cx="1514008" cy="1068958"/>
            </a:xfrm>
            <a:custGeom>
              <a:avLst/>
              <a:gdLst/>
              <a:ahLst/>
              <a:cxnLst>
                <a:cxn ang="0">
                  <a:pos x="319" y="44"/>
                </a:cxn>
                <a:cxn ang="0">
                  <a:pos x="212" y="0"/>
                </a:cxn>
                <a:cxn ang="0">
                  <a:pos x="107" y="43"/>
                </a:cxn>
                <a:cxn ang="0">
                  <a:pos x="107" y="43"/>
                </a:cxn>
                <a:cxn ang="0">
                  <a:pos x="0" y="150"/>
                </a:cxn>
                <a:cxn ang="0">
                  <a:pos x="106" y="256"/>
                </a:cxn>
                <a:cxn ang="0">
                  <a:pos x="212" y="300"/>
                </a:cxn>
                <a:cxn ang="0">
                  <a:pos x="319" y="256"/>
                </a:cxn>
                <a:cxn ang="0">
                  <a:pos x="425" y="150"/>
                </a:cxn>
                <a:cxn ang="0">
                  <a:pos x="319" y="44"/>
                </a:cxn>
              </a:cxnLst>
              <a:rect l="0" t="0" r="r" b="b"/>
              <a:pathLst>
                <a:path w="425" h="300">
                  <a:moveTo>
                    <a:pt x="319" y="44"/>
                  </a:moveTo>
                  <a:cubicBezTo>
                    <a:pt x="289" y="14"/>
                    <a:pt x="251" y="0"/>
                    <a:pt x="212" y="0"/>
                  </a:cubicBezTo>
                  <a:cubicBezTo>
                    <a:pt x="174" y="0"/>
                    <a:pt x="136" y="14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06" y="256"/>
                    <a:pt x="106" y="256"/>
                    <a:pt x="106" y="256"/>
                  </a:cubicBezTo>
                  <a:cubicBezTo>
                    <a:pt x="135" y="285"/>
                    <a:pt x="174" y="300"/>
                    <a:pt x="212" y="300"/>
                  </a:cubicBezTo>
                  <a:cubicBezTo>
                    <a:pt x="251" y="300"/>
                    <a:pt x="289" y="285"/>
                    <a:pt x="319" y="256"/>
                  </a:cubicBezTo>
                  <a:cubicBezTo>
                    <a:pt x="425" y="150"/>
                    <a:pt x="425" y="150"/>
                    <a:pt x="425" y="150"/>
                  </a:cubicBezTo>
                  <a:lnTo>
                    <a:pt x="319" y="44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: Shape 40">
              <a:extLst>
                <a:ext uri="{FF2B5EF4-FFF2-40B4-BE49-F238E27FC236}">
                  <a16:creationId xmlns:a16="http://schemas.microsoft.com/office/drawing/2014/main" id="{B0CEC61F-CE83-482F-A160-9B62CD127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525" y="3570188"/>
              <a:ext cx="1102233" cy="1559764"/>
            </a:xfrm>
            <a:custGeom>
              <a:avLst/>
              <a:gdLst/>
              <a:ahLst/>
              <a:cxnLst>
                <a:cxn ang="0">
                  <a:pos x="264" y="110"/>
                </a:cxn>
                <a:cxn ang="0">
                  <a:pos x="309" y="219"/>
                </a:cxn>
                <a:cxn ang="0">
                  <a:pos x="264" y="328"/>
                </a:cxn>
                <a:cxn ang="0">
                  <a:pos x="264" y="328"/>
                </a:cxn>
                <a:cxn ang="0">
                  <a:pos x="154" y="438"/>
                </a:cxn>
                <a:cxn ang="0">
                  <a:pos x="45" y="329"/>
                </a:cxn>
                <a:cxn ang="0">
                  <a:pos x="0" y="219"/>
                </a:cxn>
                <a:cxn ang="0">
                  <a:pos x="45" y="110"/>
                </a:cxn>
                <a:cxn ang="0">
                  <a:pos x="154" y="0"/>
                </a:cxn>
                <a:cxn ang="0">
                  <a:pos x="264" y="110"/>
                </a:cxn>
              </a:cxnLst>
              <a:rect l="0" t="0" r="r" b="b"/>
              <a:pathLst>
                <a:path w="309" h="438">
                  <a:moveTo>
                    <a:pt x="264" y="110"/>
                  </a:moveTo>
                  <a:cubicBezTo>
                    <a:pt x="294" y="140"/>
                    <a:pt x="309" y="180"/>
                    <a:pt x="309" y="219"/>
                  </a:cubicBezTo>
                  <a:cubicBezTo>
                    <a:pt x="309" y="258"/>
                    <a:pt x="294" y="298"/>
                    <a:pt x="264" y="328"/>
                  </a:cubicBezTo>
                  <a:cubicBezTo>
                    <a:pt x="264" y="328"/>
                    <a:pt x="264" y="328"/>
                    <a:pt x="264" y="328"/>
                  </a:cubicBezTo>
                  <a:cubicBezTo>
                    <a:pt x="154" y="438"/>
                    <a:pt x="154" y="438"/>
                    <a:pt x="154" y="438"/>
                  </a:cubicBezTo>
                  <a:cubicBezTo>
                    <a:pt x="45" y="329"/>
                    <a:pt x="45" y="329"/>
                    <a:pt x="45" y="329"/>
                  </a:cubicBezTo>
                  <a:cubicBezTo>
                    <a:pt x="15" y="298"/>
                    <a:pt x="0" y="259"/>
                    <a:pt x="0" y="219"/>
                  </a:cubicBezTo>
                  <a:cubicBezTo>
                    <a:pt x="0" y="180"/>
                    <a:pt x="15" y="140"/>
                    <a:pt x="45" y="110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264" y="11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41">
              <a:extLst>
                <a:ext uri="{FF2B5EF4-FFF2-40B4-BE49-F238E27FC236}">
                  <a16:creationId xmlns:a16="http://schemas.microsoft.com/office/drawing/2014/main" id="{2658BD5C-FC37-4BC8-9CBA-03FA84EC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713" y="2151844"/>
              <a:ext cx="935858" cy="1326839"/>
            </a:xfrm>
            <a:custGeom>
              <a:avLst/>
              <a:gdLst/>
              <a:ahLst/>
              <a:cxnLst>
                <a:cxn ang="0">
                  <a:pos x="38" y="279"/>
                </a:cxn>
                <a:cxn ang="0">
                  <a:pos x="0" y="186"/>
                </a:cxn>
                <a:cxn ang="0">
                  <a:pos x="38" y="94"/>
                </a:cxn>
                <a:cxn ang="0">
                  <a:pos x="38" y="94"/>
                </a:cxn>
                <a:cxn ang="0">
                  <a:pos x="131" y="0"/>
                </a:cxn>
                <a:cxn ang="0">
                  <a:pos x="224" y="93"/>
                </a:cxn>
                <a:cxn ang="0">
                  <a:pos x="263" y="186"/>
                </a:cxn>
                <a:cxn ang="0">
                  <a:pos x="224" y="279"/>
                </a:cxn>
                <a:cxn ang="0">
                  <a:pos x="131" y="372"/>
                </a:cxn>
                <a:cxn ang="0">
                  <a:pos x="38" y="279"/>
                </a:cxn>
              </a:cxnLst>
              <a:rect l="0" t="0" r="r" b="b"/>
              <a:pathLst>
                <a:path w="263" h="372">
                  <a:moveTo>
                    <a:pt x="38" y="279"/>
                  </a:moveTo>
                  <a:cubicBezTo>
                    <a:pt x="13" y="253"/>
                    <a:pt x="0" y="220"/>
                    <a:pt x="0" y="186"/>
                  </a:cubicBezTo>
                  <a:cubicBezTo>
                    <a:pt x="0" y="153"/>
                    <a:pt x="12" y="119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50" y="119"/>
                    <a:pt x="263" y="152"/>
                    <a:pt x="263" y="186"/>
                  </a:cubicBezTo>
                  <a:cubicBezTo>
                    <a:pt x="263" y="220"/>
                    <a:pt x="250" y="253"/>
                    <a:pt x="224" y="279"/>
                  </a:cubicBezTo>
                  <a:cubicBezTo>
                    <a:pt x="131" y="372"/>
                    <a:pt x="131" y="372"/>
                    <a:pt x="131" y="372"/>
                  </a:cubicBezTo>
                  <a:lnTo>
                    <a:pt x="38" y="279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42">
              <a:extLst>
                <a:ext uri="{FF2B5EF4-FFF2-40B4-BE49-F238E27FC236}">
                  <a16:creationId xmlns:a16="http://schemas.microsoft.com/office/drawing/2014/main" id="{64013A7B-53AF-4D45-8D03-ECCE13B3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156" y="2994116"/>
              <a:ext cx="1484894" cy="1052321"/>
            </a:xfrm>
            <a:custGeom>
              <a:avLst/>
              <a:gdLst/>
              <a:ahLst/>
              <a:cxnLst>
                <a:cxn ang="0">
                  <a:pos x="104" y="252"/>
                </a:cxn>
                <a:cxn ang="0">
                  <a:pos x="209" y="295"/>
                </a:cxn>
                <a:cxn ang="0">
                  <a:pos x="312" y="253"/>
                </a:cxn>
                <a:cxn ang="0">
                  <a:pos x="312" y="253"/>
                </a:cxn>
                <a:cxn ang="0">
                  <a:pos x="417" y="148"/>
                </a:cxn>
                <a:cxn ang="0">
                  <a:pos x="313" y="43"/>
                </a:cxn>
                <a:cxn ang="0">
                  <a:pos x="209" y="0"/>
                </a:cxn>
                <a:cxn ang="0">
                  <a:pos x="104" y="43"/>
                </a:cxn>
                <a:cxn ang="0">
                  <a:pos x="0" y="148"/>
                </a:cxn>
                <a:cxn ang="0">
                  <a:pos x="104" y="252"/>
                </a:cxn>
              </a:cxnLst>
              <a:rect l="0" t="0" r="r" b="b"/>
              <a:pathLst>
                <a:path w="417" h="295">
                  <a:moveTo>
                    <a:pt x="104" y="252"/>
                  </a:moveTo>
                  <a:cubicBezTo>
                    <a:pt x="133" y="281"/>
                    <a:pt x="171" y="295"/>
                    <a:pt x="209" y="295"/>
                  </a:cubicBezTo>
                  <a:cubicBezTo>
                    <a:pt x="246" y="295"/>
                    <a:pt x="284" y="281"/>
                    <a:pt x="312" y="253"/>
                  </a:cubicBezTo>
                  <a:cubicBezTo>
                    <a:pt x="312" y="253"/>
                    <a:pt x="312" y="253"/>
                    <a:pt x="312" y="253"/>
                  </a:cubicBezTo>
                  <a:cubicBezTo>
                    <a:pt x="417" y="148"/>
                    <a:pt x="417" y="148"/>
                    <a:pt x="417" y="148"/>
                  </a:cubicBezTo>
                  <a:cubicBezTo>
                    <a:pt x="313" y="43"/>
                    <a:pt x="313" y="43"/>
                    <a:pt x="313" y="43"/>
                  </a:cubicBezTo>
                  <a:cubicBezTo>
                    <a:pt x="284" y="15"/>
                    <a:pt x="246" y="0"/>
                    <a:pt x="209" y="0"/>
                  </a:cubicBezTo>
                  <a:cubicBezTo>
                    <a:pt x="171" y="0"/>
                    <a:pt x="133" y="15"/>
                    <a:pt x="104" y="43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104" y="252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21" name="Group 43">
              <a:extLst>
                <a:ext uri="{FF2B5EF4-FFF2-40B4-BE49-F238E27FC236}">
                  <a16:creationId xmlns:a16="http://schemas.microsoft.com/office/drawing/2014/main" id="{C52FA849-A765-4392-BA0C-1621F8339857}"/>
                </a:ext>
              </a:extLst>
            </p:cNvPr>
            <p:cNvGrpSpPr/>
            <p:nvPr/>
          </p:nvGrpSpPr>
          <p:grpSpPr>
            <a:xfrm>
              <a:off x="5828026" y="2526647"/>
              <a:ext cx="577231" cy="577231"/>
              <a:chOff x="2895600" y="3257550"/>
              <a:chExt cx="685800" cy="685800"/>
            </a:xfrm>
          </p:grpSpPr>
          <p:sp>
            <p:nvSpPr>
              <p:cNvPr id="35" name="Oval 44">
                <a:extLst>
                  <a:ext uri="{FF2B5EF4-FFF2-40B4-BE49-F238E27FC236}">
                    <a16:creationId xmlns:a16="http://schemas.microsoft.com/office/drawing/2014/main" id="{4DA5A689-3229-4036-9110-9398E59648EE}"/>
                  </a:ext>
                </a:extLst>
              </p:cNvPr>
              <p:cNvSpPr/>
              <p:nvPr/>
            </p:nvSpPr>
            <p:spPr>
              <a:xfrm>
                <a:off x="2895600" y="3257550"/>
                <a:ext cx="685800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45">
                <a:extLst>
                  <a:ext uri="{FF2B5EF4-FFF2-40B4-BE49-F238E27FC236}">
                    <a16:creationId xmlns:a16="http://schemas.microsoft.com/office/drawing/2014/main" id="{72616DC4-FEAE-4BB9-BF05-5B861D048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000" y="3409950"/>
                <a:ext cx="381000" cy="381000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27" y="8"/>
                  </a:cxn>
                  <a:cxn ang="0">
                    <a:pos x="8" y="27"/>
                  </a:cxn>
                  <a:cxn ang="0">
                    <a:pos x="27" y="47"/>
                  </a:cxn>
                  <a:cxn ang="0">
                    <a:pos x="47" y="27"/>
                  </a:cxn>
                  <a:cxn ang="0">
                    <a:pos x="27" y="8"/>
                  </a:cxn>
                  <a:cxn ang="0">
                    <a:pos x="32" y="31"/>
                  </a:cxn>
                  <a:cxn ang="0">
                    <a:pos x="31" y="32"/>
                  </a:cxn>
                  <a:cxn ang="0">
                    <a:pos x="19" y="32"/>
                  </a:cxn>
                  <a:cxn ang="0">
                    <a:pos x="18" y="31"/>
                  </a:cxn>
                  <a:cxn ang="0">
                    <a:pos x="18" y="28"/>
                  </a:cxn>
                  <a:cxn ang="0">
                    <a:pos x="19" y="27"/>
                  </a:cxn>
                  <a:cxn ang="0">
                    <a:pos x="27" y="27"/>
                  </a:cxn>
                  <a:cxn ang="0">
                    <a:pos x="27" y="15"/>
                  </a:cxn>
                  <a:cxn ang="0">
                    <a:pos x="28" y="14"/>
                  </a:cxn>
                  <a:cxn ang="0">
                    <a:pos x="31" y="14"/>
                  </a:cxn>
                  <a:cxn ang="0">
                    <a:pos x="32" y="15"/>
                  </a:cxn>
                  <a:cxn ang="0">
                    <a:pos x="32" y="31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27" y="8"/>
                    </a:moveTo>
                    <a:cubicBezTo>
                      <a:pt x="16" y="8"/>
                      <a:pt x="8" y="17"/>
                      <a:pt x="8" y="27"/>
                    </a:cubicBezTo>
                    <a:cubicBezTo>
                      <a:pt x="8" y="38"/>
                      <a:pt x="16" y="47"/>
                      <a:pt x="27" y="47"/>
                    </a:cubicBezTo>
                    <a:cubicBezTo>
                      <a:pt x="38" y="47"/>
                      <a:pt x="47" y="38"/>
                      <a:pt x="47" y="27"/>
                    </a:cubicBezTo>
                    <a:cubicBezTo>
                      <a:pt x="47" y="17"/>
                      <a:pt x="38" y="8"/>
                      <a:pt x="27" y="8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1" y="32"/>
                      <a:pt x="31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8" y="31"/>
                      <a:pt x="18" y="3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9" y="27"/>
                      <a:pt x="1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8" y="14"/>
                      <a:pt x="28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4"/>
                      <a:pt x="32" y="15"/>
                    </a:cubicBezTo>
                    <a:lnTo>
                      <a:pt x="32" y="3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46">
              <a:extLst>
                <a:ext uri="{FF2B5EF4-FFF2-40B4-BE49-F238E27FC236}">
                  <a16:creationId xmlns:a16="http://schemas.microsoft.com/office/drawing/2014/main" id="{2BFED3FE-5A7B-4E1C-B9B0-1E8D1070E667}"/>
                </a:ext>
              </a:extLst>
            </p:cNvPr>
            <p:cNvGrpSpPr/>
            <p:nvPr/>
          </p:nvGrpSpPr>
          <p:grpSpPr>
            <a:xfrm>
              <a:off x="6579276" y="3200949"/>
              <a:ext cx="638653" cy="638653"/>
              <a:chOff x="4495800" y="3257550"/>
              <a:chExt cx="685800" cy="685800"/>
            </a:xfrm>
          </p:grpSpPr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E06818DB-5463-439F-A947-B4ED61C43218}"/>
                  </a:ext>
                </a:extLst>
              </p:cNvPr>
              <p:cNvSpPr/>
              <p:nvPr/>
            </p:nvSpPr>
            <p:spPr>
              <a:xfrm>
                <a:off x="4495800" y="3257550"/>
                <a:ext cx="685800" cy="6858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8">
                <a:extLst>
                  <a:ext uri="{FF2B5EF4-FFF2-40B4-BE49-F238E27FC236}">
                    <a16:creationId xmlns:a16="http://schemas.microsoft.com/office/drawing/2014/main" id="{7416C2B8-00F7-4B75-BFA0-1D5D64CDD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575" y="3411109"/>
                <a:ext cx="384251" cy="378683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49">
              <a:extLst>
                <a:ext uri="{FF2B5EF4-FFF2-40B4-BE49-F238E27FC236}">
                  <a16:creationId xmlns:a16="http://schemas.microsoft.com/office/drawing/2014/main" id="{314DC826-FFF1-4A5E-BBDC-A6E09AA8BDDB}"/>
                </a:ext>
              </a:extLst>
            </p:cNvPr>
            <p:cNvGrpSpPr/>
            <p:nvPr/>
          </p:nvGrpSpPr>
          <p:grpSpPr>
            <a:xfrm>
              <a:off x="4988317" y="3200949"/>
              <a:ext cx="638653" cy="638653"/>
              <a:chOff x="3635841" y="2494871"/>
              <a:chExt cx="605590" cy="605590"/>
            </a:xfrm>
          </p:grpSpPr>
          <p:sp>
            <p:nvSpPr>
              <p:cNvPr id="27" name="Oval 50">
                <a:extLst>
                  <a:ext uri="{FF2B5EF4-FFF2-40B4-BE49-F238E27FC236}">
                    <a16:creationId xmlns:a16="http://schemas.microsoft.com/office/drawing/2014/main" id="{4DB40167-A28E-4ACA-8E76-6B78AE39D369}"/>
                  </a:ext>
                </a:extLst>
              </p:cNvPr>
              <p:cNvSpPr/>
              <p:nvPr/>
            </p:nvSpPr>
            <p:spPr>
              <a:xfrm>
                <a:off x="3635841" y="2494871"/>
                <a:ext cx="605590" cy="60559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8" name="Group 51">
                <a:extLst>
                  <a:ext uri="{FF2B5EF4-FFF2-40B4-BE49-F238E27FC236}">
                    <a16:creationId xmlns:a16="http://schemas.microsoft.com/office/drawing/2014/main" id="{515AD786-DFAD-4E43-8234-66B79612FD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57634" y="2616664"/>
                <a:ext cx="362005" cy="362005"/>
                <a:chOff x="6400800" y="3867150"/>
                <a:chExt cx="514351" cy="514351"/>
              </a:xfrm>
              <a:solidFill>
                <a:schemeClr val="bg1"/>
              </a:solidFill>
            </p:grpSpPr>
            <p:sp>
              <p:nvSpPr>
                <p:cNvPr id="29" name="Freeform: Shape 52">
                  <a:extLst>
                    <a:ext uri="{FF2B5EF4-FFF2-40B4-BE49-F238E27FC236}">
                      <a16:creationId xmlns:a16="http://schemas.microsoft.com/office/drawing/2014/main" id="{4E84B269-5DF6-4E2B-8DAF-F245FAF58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0" y="3973513"/>
                  <a:ext cx="407988" cy="407988"/>
                </a:xfrm>
                <a:custGeom>
                  <a:avLst/>
                  <a:gdLst/>
                  <a:ahLst/>
                  <a:cxnLst>
                    <a:cxn ang="0">
                      <a:pos x="1058" y="353"/>
                    </a:cxn>
                    <a:cxn ang="0">
                      <a:pos x="1135" y="621"/>
                    </a:cxn>
                    <a:cxn ang="0">
                      <a:pos x="621" y="1134"/>
                    </a:cxn>
                    <a:cxn ang="0">
                      <a:pos x="108" y="621"/>
                    </a:cxn>
                    <a:cxn ang="0">
                      <a:pos x="621" y="108"/>
                    </a:cxn>
                    <a:cxn ang="0">
                      <a:pos x="889" y="184"/>
                    </a:cxn>
                    <a:cxn ang="0">
                      <a:pos x="967" y="105"/>
                    </a:cxn>
                    <a:cxn ang="0">
                      <a:pos x="621" y="0"/>
                    </a:cxn>
                    <a:cxn ang="0">
                      <a:pos x="0" y="621"/>
                    </a:cxn>
                    <a:cxn ang="0">
                      <a:pos x="621" y="1242"/>
                    </a:cxn>
                    <a:cxn ang="0">
                      <a:pos x="1242" y="621"/>
                    </a:cxn>
                    <a:cxn ang="0">
                      <a:pos x="1137" y="275"/>
                    </a:cxn>
                    <a:cxn ang="0">
                      <a:pos x="1058" y="353"/>
                    </a:cxn>
                    <a:cxn ang="0">
                      <a:pos x="1058" y="353"/>
                    </a:cxn>
                    <a:cxn ang="0">
                      <a:pos x="1058" y="353"/>
                    </a:cxn>
                  </a:cxnLst>
                  <a:rect l="0" t="0" r="r" b="b"/>
                  <a:pathLst>
                    <a:path w="1242" h="1242">
                      <a:moveTo>
                        <a:pt x="1058" y="353"/>
                      </a:moveTo>
                      <a:cubicBezTo>
                        <a:pt x="1106" y="431"/>
                        <a:pt x="1135" y="523"/>
                        <a:pt x="1135" y="621"/>
                      </a:cubicBezTo>
                      <a:cubicBezTo>
                        <a:pt x="1135" y="904"/>
                        <a:pt x="904" y="1134"/>
                        <a:pt x="621" y="1134"/>
                      </a:cubicBezTo>
                      <a:cubicBezTo>
                        <a:pt x="338" y="1134"/>
                        <a:pt x="108" y="904"/>
                        <a:pt x="108" y="621"/>
                      </a:cubicBezTo>
                      <a:cubicBezTo>
                        <a:pt x="108" y="338"/>
                        <a:pt x="338" y="108"/>
                        <a:pt x="621" y="108"/>
                      </a:cubicBezTo>
                      <a:cubicBezTo>
                        <a:pt x="719" y="108"/>
                        <a:pt x="811" y="136"/>
                        <a:pt x="889" y="184"/>
                      </a:cubicBezTo>
                      <a:cubicBezTo>
                        <a:pt x="967" y="105"/>
                        <a:pt x="967" y="105"/>
                        <a:pt x="967" y="105"/>
                      </a:cubicBezTo>
                      <a:cubicBezTo>
                        <a:pt x="868" y="39"/>
                        <a:pt x="749" y="0"/>
                        <a:pt x="621" y="0"/>
                      </a:cubicBezTo>
                      <a:cubicBezTo>
                        <a:pt x="279" y="0"/>
                        <a:pt x="0" y="278"/>
                        <a:pt x="0" y="621"/>
                      </a:cubicBezTo>
                      <a:cubicBezTo>
                        <a:pt x="0" y="963"/>
                        <a:pt x="279" y="1242"/>
                        <a:pt x="621" y="1242"/>
                      </a:cubicBezTo>
                      <a:cubicBezTo>
                        <a:pt x="964" y="1242"/>
                        <a:pt x="1242" y="963"/>
                        <a:pt x="1242" y="621"/>
                      </a:cubicBezTo>
                      <a:cubicBezTo>
                        <a:pt x="1242" y="493"/>
                        <a:pt x="1203" y="374"/>
                        <a:pt x="1137" y="275"/>
                      </a:cubicBezTo>
                      <a:lnTo>
                        <a:pt x="1058" y="353"/>
                      </a:lnTo>
                      <a:close/>
                      <a:moveTo>
                        <a:pt x="1058" y="353"/>
                      </a:moveTo>
                      <a:cubicBezTo>
                        <a:pt x="1058" y="353"/>
                        <a:pt x="1058" y="353"/>
                        <a:pt x="1058" y="35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53">
                  <a:extLst>
                    <a:ext uri="{FF2B5EF4-FFF2-40B4-BE49-F238E27FC236}">
                      <a16:creationId xmlns:a16="http://schemas.microsoft.com/office/drawing/2014/main" id="{04679537-A674-4BD1-AC84-B514A5A23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8588" y="4049713"/>
                  <a:ext cx="252413" cy="254000"/>
                </a:xfrm>
                <a:custGeom>
                  <a:avLst/>
                  <a:gdLst/>
                  <a:ahLst/>
                  <a:cxnLst>
                    <a:cxn ang="0">
                      <a:pos x="559" y="42"/>
                    </a:cxn>
                    <a:cxn ang="0">
                      <a:pos x="385" y="0"/>
                    </a:cxn>
                    <a:cxn ang="0">
                      <a:pos x="0" y="386"/>
                    </a:cxn>
                    <a:cxn ang="0">
                      <a:pos x="385" y="771"/>
                    </a:cxn>
                    <a:cxn ang="0">
                      <a:pos x="771" y="386"/>
                    </a:cxn>
                    <a:cxn ang="0">
                      <a:pos x="729" y="212"/>
                    </a:cxn>
                    <a:cxn ang="0">
                      <a:pos x="646" y="294"/>
                    </a:cxn>
                    <a:cxn ang="0">
                      <a:pos x="663" y="386"/>
                    </a:cxn>
                    <a:cxn ang="0">
                      <a:pos x="385" y="664"/>
                    </a:cxn>
                    <a:cxn ang="0">
                      <a:pos x="107" y="386"/>
                    </a:cxn>
                    <a:cxn ang="0">
                      <a:pos x="385" y="108"/>
                    </a:cxn>
                    <a:cxn ang="0">
                      <a:pos x="477" y="125"/>
                    </a:cxn>
                    <a:cxn ang="0">
                      <a:pos x="559" y="42"/>
                    </a:cxn>
                    <a:cxn ang="0">
                      <a:pos x="559" y="42"/>
                    </a:cxn>
                    <a:cxn ang="0">
                      <a:pos x="559" y="42"/>
                    </a:cxn>
                  </a:cxnLst>
                  <a:rect l="0" t="0" r="r" b="b"/>
                  <a:pathLst>
                    <a:path w="771" h="771">
                      <a:moveTo>
                        <a:pt x="559" y="42"/>
                      </a:moveTo>
                      <a:cubicBezTo>
                        <a:pt x="507" y="16"/>
                        <a:pt x="448" y="0"/>
                        <a:pt x="385" y="0"/>
                      </a:cubicBezTo>
                      <a:cubicBezTo>
                        <a:pt x="173" y="0"/>
                        <a:pt x="0" y="173"/>
                        <a:pt x="0" y="386"/>
                      </a:cubicBezTo>
                      <a:cubicBezTo>
                        <a:pt x="0" y="598"/>
                        <a:pt x="173" y="771"/>
                        <a:pt x="385" y="771"/>
                      </a:cubicBezTo>
                      <a:cubicBezTo>
                        <a:pt x="598" y="771"/>
                        <a:pt x="771" y="598"/>
                        <a:pt x="771" y="386"/>
                      </a:cubicBezTo>
                      <a:cubicBezTo>
                        <a:pt x="771" y="323"/>
                        <a:pt x="756" y="264"/>
                        <a:pt x="729" y="212"/>
                      </a:cubicBezTo>
                      <a:cubicBezTo>
                        <a:pt x="646" y="294"/>
                        <a:pt x="646" y="294"/>
                        <a:pt x="646" y="294"/>
                      </a:cubicBezTo>
                      <a:cubicBezTo>
                        <a:pt x="656" y="323"/>
                        <a:pt x="663" y="354"/>
                        <a:pt x="663" y="386"/>
                      </a:cubicBezTo>
                      <a:cubicBezTo>
                        <a:pt x="663" y="539"/>
                        <a:pt x="538" y="664"/>
                        <a:pt x="385" y="664"/>
                      </a:cubicBezTo>
                      <a:cubicBezTo>
                        <a:pt x="232" y="664"/>
                        <a:pt x="107" y="539"/>
                        <a:pt x="107" y="386"/>
                      </a:cubicBezTo>
                      <a:cubicBezTo>
                        <a:pt x="107" y="233"/>
                        <a:pt x="232" y="108"/>
                        <a:pt x="385" y="108"/>
                      </a:cubicBezTo>
                      <a:cubicBezTo>
                        <a:pt x="418" y="108"/>
                        <a:pt x="448" y="115"/>
                        <a:pt x="477" y="125"/>
                      </a:cubicBezTo>
                      <a:lnTo>
                        <a:pt x="559" y="42"/>
                      </a:lnTo>
                      <a:close/>
                      <a:moveTo>
                        <a:pt x="559" y="42"/>
                      </a:moveTo>
                      <a:cubicBezTo>
                        <a:pt x="559" y="42"/>
                        <a:pt x="559" y="42"/>
                        <a:pt x="559" y="4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54">
                  <a:extLst>
                    <a:ext uri="{FF2B5EF4-FFF2-40B4-BE49-F238E27FC236}">
                      <a16:creationId xmlns:a16="http://schemas.microsoft.com/office/drawing/2014/main" id="{24DF3949-01BD-4667-967F-C641E467F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8438" y="4122738"/>
                  <a:ext cx="111125" cy="109538"/>
                </a:xfrm>
                <a:custGeom>
                  <a:avLst/>
                  <a:gdLst/>
                  <a:ahLst/>
                  <a:cxnLst>
                    <a:cxn ang="0">
                      <a:pos x="202" y="11"/>
                    </a:cxn>
                    <a:cxn ang="0">
                      <a:pos x="203" y="4"/>
                    </a:cxn>
                    <a:cxn ang="0">
                      <a:pos x="168" y="0"/>
                    </a:cxn>
                    <a:cxn ang="0">
                      <a:pos x="0" y="168"/>
                    </a:cxn>
                    <a:cxn ang="0">
                      <a:pos x="168" y="336"/>
                    </a:cxn>
                    <a:cxn ang="0">
                      <a:pos x="336" y="168"/>
                    </a:cxn>
                    <a:cxn ang="0">
                      <a:pos x="332" y="133"/>
                    </a:cxn>
                    <a:cxn ang="0">
                      <a:pos x="325" y="134"/>
                    </a:cxn>
                    <a:cxn ang="0">
                      <a:pos x="238" y="221"/>
                    </a:cxn>
                    <a:cxn ang="0">
                      <a:pos x="177" y="246"/>
                    </a:cxn>
                    <a:cxn ang="0">
                      <a:pos x="116" y="220"/>
                    </a:cxn>
                    <a:cxn ang="0">
                      <a:pos x="116" y="98"/>
                    </a:cxn>
                    <a:cxn ang="0">
                      <a:pos x="202" y="11"/>
                    </a:cxn>
                    <a:cxn ang="0">
                      <a:pos x="202" y="11"/>
                    </a:cxn>
                    <a:cxn ang="0">
                      <a:pos x="202" y="11"/>
                    </a:cxn>
                  </a:cxnLst>
                  <a:rect l="0" t="0" r="r" b="b"/>
                  <a:pathLst>
                    <a:path w="336" h="336">
                      <a:moveTo>
                        <a:pt x="202" y="11"/>
                      </a:moveTo>
                      <a:cubicBezTo>
                        <a:pt x="202" y="9"/>
                        <a:pt x="203" y="6"/>
                        <a:pt x="203" y="4"/>
                      </a:cubicBezTo>
                      <a:cubicBezTo>
                        <a:pt x="192" y="1"/>
                        <a:pt x="180" y="0"/>
                        <a:pt x="168" y="0"/>
                      </a:cubicBezTo>
                      <a:cubicBezTo>
                        <a:pt x="76" y="0"/>
                        <a:pt x="0" y="75"/>
                        <a:pt x="0" y="168"/>
                      </a:cubicBezTo>
                      <a:cubicBezTo>
                        <a:pt x="0" y="260"/>
                        <a:pt x="76" y="336"/>
                        <a:pt x="168" y="336"/>
                      </a:cubicBezTo>
                      <a:cubicBezTo>
                        <a:pt x="261" y="336"/>
                        <a:pt x="336" y="260"/>
                        <a:pt x="336" y="168"/>
                      </a:cubicBezTo>
                      <a:cubicBezTo>
                        <a:pt x="336" y="156"/>
                        <a:pt x="335" y="144"/>
                        <a:pt x="332" y="133"/>
                      </a:cubicBezTo>
                      <a:cubicBezTo>
                        <a:pt x="330" y="133"/>
                        <a:pt x="327" y="134"/>
                        <a:pt x="325" y="134"/>
                      </a:cubicBezTo>
                      <a:cubicBezTo>
                        <a:pt x="238" y="221"/>
                        <a:pt x="238" y="221"/>
                        <a:pt x="238" y="221"/>
                      </a:cubicBezTo>
                      <a:cubicBezTo>
                        <a:pt x="222" y="237"/>
                        <a:pt x="200" y="246"/>
                        <a:pt x="177" y="246"/>
                      </a:cubicBezTo>
                      <a:cubicBezTo>
                        <a:pt x="154" y="246"/>
                        <a:pt x="132" y="237"/>
                        <a:pt x="116" y="220"/>
                      </a:cubicBezTo>
                      <a:cubicBezTo>
                        <a:pt x="82" y="187"/>
                        <a:pt x="82" y="131"/>
                        <a:pt x="116" y="98"/>
                      </a:cubicBezTo>
                      <a:lnTo>
                        <a:pt x="202" y="11"/>
                      </a:lnTo>
                      <a:close/>
                      <a:moveTo>
                        <a:pt x="202" y="11"/>
                      </a:moveTo>
                      <a:cubicBezTo>
                        <a:pt x="202" y="11"/>
                        <a:pt x="202" y="11"/>
                        <a:pt x="202" y="1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55">
                  <a:extLst>
                    <a:ext uri="{FF2B5EF4-FFF2-40B4-BE49-F238E27FC236}">
                      <a16:creationId xmlns:a16="http://schemas.microsoft.com/office/drawing/2014/main" id="{22D5490D-861D-407C-A993-4817D0D1A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6063" y="3867150"/>
                  <a:ext cx="319088" cy="317500"/>
                </a:xfrm>
                <a:custGeom>
                  <a:avLst/>
                  <a:gdLst/>
                  <a:ahLst/>
                  <a:cxnLst>
                    <a:cxn ang="0">
                      <a:pos x="971" y="235"/>
                    </a:cxn>
                    <a:cxn ang="0">
                      <a:pos x="954" y="221"/>
                    </a:cxn>
                    <a:cxn ang="0">
                      <a:pos x="778" y="196"/>
                    </a:cxn>
                    <a:cxn ang="0">
                      <a:pos x="751" y="18"/>
                    </a:cxn>
                    <a:cxn ang="0">
                      <a:pos x="737" y="1"/>
                    </a:cxn>
                    <a:cxn ang="0">
                      <a:pos x="731" y="0"/>
                    </a:cxn>
                    <a:cxn ang="0">
                      <a:pos x="716" y="6"/>
                    </a:cxn>
                    <a:cxn ang="0">
                      <a:pos x="526" y="196"/>
                    </a:cxn>
                    <a:cxn ang="0">
                      <a:pos x="520" y="214"/>
                    </a:cxn>
                    <a:cxn ang="0">
                      <a:pos x="538" y="340"/>
                    </a:cxn>
                    <a:cxn ang="0">
                      <a:pos x="134" y="745"/>
                    </a:cxn>
                    <a:cxn ang="0">
                      <a:pos x="117" y="808"/>
                    </a:cxn>
                    <a:cxn ang="0">
                      <a:pos x="13" y="913"/>
                    </a:cxn>
                    <a:cxn ang="0">
                      <a:pos x="13" y="959"/>
                    </a:cxn>
                    <a:cxn ang="0">
                      <a:pos x="36" y="969"/>
                    </a:cxn>
                    <a:cxn ang="0">
                      <a:pos x="59" y="959"/>
                    </a:cxn>
                    <a:cxn ang="0">
                      <a:pos x="164" y="855"/>
                    </a:cxn>
                    <a:cxn ang="0">
                      <a:pos x="181" y="857"/>
                    </a:cxn>
                    <a:cxn ang="0">
                      <a:pos x="227" y="838"/>
                    </a:cxn>
                    <a:cxn ang="0">
                      <a:pos x="631" y="434"/>
                    </a:cxn>
                    <a:cxn ang="0">
                      <a:pos x="758" y="452"/>
                    </a:cxn>
                    <a:cxn ang="0">
                      <a:pos x="761" y="452"/>
                    </a:cxn>
                    <a:cxn ang="0">
                      <a:pos x="776" y="446"/>
                    </a:cxn>
                    <a:cxn ang="0">
                      <a:pos x="966" y="256"/>
                    </a:cxn>
                    <a:cxn ang="0">
                      <a:pos x="971" y="235"/>
                    </a:cxn>
                    <a:cxn ang="0">
                      <a:pos x="971" y="235"/>
                    </a:cxn>
                    <a:cxn ang="0">
                      <a:pos x="971" y="235"/>
                    </a:cxn>
                  </a:cxnLst>
                  <a:rect l="0" t="0" r="r" b="b"/>
                  <a:pathLst>
                    <a:path w="973" h="969">
                      <a:moveTo>
                        <a:pt x="971" y="235"/>
                      </a:moveTo>
                      <a:cubicBezTo>
                        <a:pt x="969" y="227"/>
                        <a:pt x="962" y="222"/>
                        <a:pt x="954" y="221"/>
                      </a:cubicBezTo>
                      <a:cubicBezTo>
                        <a:pt x="778" y="196"/>
                        <a:pt x="778" y="196"/>
                        <a:pt x="778" y="196"/>
                      </a:cubicBezTo>
                      <a:cubicBezTo>
                        <a:pt x="751" y="18"/>
                        <a:pt x="751" y="18"/>
                        <a:pt x="751" y="18"/>
                      </a:cubicBezTo>
                      <a:cubicBezTo>
                        <a:pt x="750" y="10"/>
                        <a:pt x="745" y="4"/>
                        <a:pt x="737" y="1"/>
                      </a:cubicBezTo>
                      <a:cubicBezTo>
                        <a:pt x="735" y="0"/>
                        <a:pt x="733" y="0"/>
                        <a:pt x="731" y="0"/>
                      </a:cubicBezTo>
                      <a:cubicBezTo>
                        <a:pt x="725" y="0"/>
                        <a:pt x="720" y="2"/>
                        <a:pt x="716" y="6"/>
                      </a:cubicBezTo>
                      <a:cubicBezTo>
                        <a:pt x="526" y="196"/>
                        <a:pt x="526" y="196"/>
                        <a:pt x="526" y="196"/>
                      </a:cubicBezTo>
                      <a:cubicBezTo>
                        <a:pt x="521" y="201"/>
                        <a:pt x="519" y="207"/>
                        <a:pt x="520" y="214"/>
                      </a:cubicBezTo>
                      <a:cubicBezTo>
                        <a:pt x="538" y="340"/>
                        <a:pt x="538" y="340"/>
                        <a:pt x="538" y="340"/>
                      </a:cubicBezTo>
                      <a:cubicBezTo>
                        <a:pt x="134" y="745"/>
                        <a:pt x="134" y="745"/>
                        <a:pt x="134" y="745"/>
                      </a:cubicBezTo>
                      <a:cubicBezTo>
                        <a:pt x="117" y="762"/>
                        <a:pt x="112" y="786"/>
                        <a:pt x="117" y="808"/>
                      </a:cubicBezTo>
                      <a:cubicBezTo>
                        <a:pt x="13" y="913"/>
                        <a:pt x="13" y="913"/>
                        <a:pt x="13" y="913"/>
                      </a:cubicBezTo>
                      <a:cubicBezTo>
                        <a:pt x="0" y="926"/>
                        <a:pt x="0" y="946"/>
                        <a:pt x="13" y="959"/>
                      </a:cubicBezTo>
                      <a:cubicBezTo>
                        <a:pt x="19" y="966"/>
                        <a:pt x="28" y="969"/>
                        <a:pt x="36" y="969"/>
                      </a:cubicBezTo>
                      <a:cubicBezTo>
                        <a:pt x="44" y="969"/>
                        <a:pt x="53" y="966"/>
                        <a:pt x="59" y="959"/>
                      </a:cubicBezTo>
                      <a:cubicBezTo>
                        <a:pt x="164" y="855"/>
                        <a:pt x="164" y="855"/>
                        <a:pt x="164" y="855"/>
                      </a:cubicBezTo>
                      <a:cubicBezTo>
                        <a:pt x="170" y="856"/>
                        <a:pt x="176" y="857"/>
                        <a:pt x="181" y="857"/>
                      </a:cubicBezTo>
                      <a:cubicBezTo>
                        <a:pt x="198" y="857"/>
                        <a:pt x="214" y="851"/>
                        <a:pt x="227" y="838"/>
                      </a:cubicBezTo>
                      <a:cubicBezTo>
                        <a:pt x="631" y="434"/>
                        <a:pt x="631" y="434"/>
                        <a:pt x="631" y="434"/>
                      </a:cubicBezTo>
                      <a:cubicBezTo>
                        <a:pt x="758" y="452"/>
                        <a:pt x="758" y="452"/>
                        <a:pt x="758" y="452"/>
                      </a:cubicBezTo>
                      <a:cubicBezTo>
                        <a:pt x="759" y="452"/>
                        <a:pt x="760" y="452"/>
                        <a:pt x="761" y="452"/>
                      </a:cubicBezTo>
                      <a:cubicBezTo>
                        <a:pt x="767" y="452"/>
                        <a:pt x="772" y="450"/>
                        <a:pt x="776" y="446"/>
                      </a:cubicBezTo>
                      <a:cubicBezTo>
                        <a:pt x="966" y="256"/>
                        <a:pt x="966" y="256"/>
                        <a:pt x="966" y="256"/>
                      </a:cubicBezTo>
                      <a:cubicBezTo>
                        <a:pt x="971" y="250"/>
                        <a:pt x="973" y="242"/>
                        <a:pt x="971" y="235"/>
                      </a:cubicBezTo>
                      <a:close/>
                      <a:moveTo>
                        <a:pt x="971" y="235"/>
                      </a:moveTo>
                      <a:cubicBezTo>
                        <a:pt x="971" y="235"/>
                        <a:pt x="971" y="235"/>
                        <a:pt x="971" y="235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4" name="Group 56">
              <a:extLst>
                <a:ext uri="{FF2B5EF4-FFF2-40B4-BE49-F238E27FC236}">
                  <a16:creationId xmlns:a16="http://schemas.microsoft.com/office/drawing/2014/main" id="{40A422EE-D863-4A9C-B791-3BBFC87AE4DF}"/>
                </a:ext>
              </a:extLst>
            </p:cNvPr>
            <p:cNvGrpSpPr/>
            <p:nvPr/>
          </p:nvGrpSpPr>
          <p:grpSpPr>
            <a:xfrm>
              <a:off x="5803924" y="4037353"/>
              <a:ext cx="625435" cy="625435"/>
              <a:chOff x="6477000" y="3257550"/>
              <a:chExt cx="685800" cy="685800"/>
            </a:xfrm>
          </p:grpSpPr>
          <p:sp>
            <p:nvSpPr>
              <p:cNvPr id="25" name="Oval 57">
                <a:extLst>
                  <a:ext uri="{FF2B5EF4-FFF2-40B4-BE49-F238E27FC236}">
                    <a16:creationId xmlns:a16="http://schemas.microsoft.com/office/drawing/2014/main" id="{3AC645D2-9BDD-49A4-926B-0B7C7F190E76}"/>
                  </a:ext>
                </a:extLst>
              </p:cNvPr>
              <p:cNvSpPr/>
              <p:nvPr/>
            </p:nvSpPr>
            <p:spPr>
              <a:xfrm>
                <a:off x="6477000" y="3257550"/>
                <a:ext cx="685800" cy="6858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8">
                <a:extLst>
                  <a:ext uri="{FF2B5EF4-FFF2-40B4-BE49-F238E27FC236}">
                    <a16:creationId xmlns:a16="http://schemas.microsoft.com/office/drawing/2014/main" id="{1736DE28-1341-4734-B284-C5619D7CA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968" y="3401603"/>
                <a:ext cx="429864" cy="39769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53CCF0E-3951-46FE-92B7-2E4F6DF3E7E9}"/>
              </a:ext>
            </a:extLst>
          </p:cNvPr>
          <p:cNvGrpSpPr/>
          <p:nvPr/>
        </p:nvGrpSpPr>
        <p:grpSpPr>
          <a:xfrm>
            <a:off x="1228087" y="860937"/>
            <a:ext cx="6662378" cy="3739472"/>
            <a:chOff x="1228087" y="860937"/>
            <a:chExt cx="6662378" cy="3739472"/>
          </a:xfrm>
        </p:grpSpPr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66A9E42-93BD-444E-825B-A5B9227FD332}"/>
                </a:ext>
              </a:extLst>
            </p:cNvPr>
            <p:cNvGrpSpPr/>
            <p:nvPr/>
          </p:nvGrpSpPr>
          <p:grpSpPr>
            <a:xfrm>
              <a:off x="3762521" y="860937"/>
              <a:ext cx="1647183" cy="752945"/>
              <a:chOff x="5010879" y="5704566"/>
              <a:chExt cx="2196244" cy="1003927"/>
            </a:xfrm>
            <a:noFill/>
          </p:grpSpPr>
          <p:sp>
            <p:nvSpPr>
              <p:cNvPr id="15" name="TextBox 61">
                <a:extLst>
                  <a:ext uri="{FF2B5EF4-FFF2-40B4-BE49-F238E27FC236}">
                    <a16:creationId xmlns:a16="http://schemas.microsoft.com/office/drawing/2014/main" id="{3EEA8F81-6CE9-4026-82C0-02A74BC869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17485" y="5704566"/>
                <a:ext cx="2183033" cy="365391"/>
              </a:xfrm>
              <a:prstGeom prst="rect">
                <a:avLst/>
              </a:prstGeom>
              <a:grp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TextBox 63">
                <a:extLst>
                  <a:ext uri="{FF2B5EF4-FFF2-40B4-BE49-F238E27FC236}">
                    <a16:creationId xmlns:a16="http://schemas.microsoft.com/office/drawing/2014/main" id="{E4D4E864-BA91-4DBD-8698-6C3A74F47DE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10879" y="6069958"/>
                <a:ext cx="2196244" cy="638535"/>
              </a:xfrm>
              <a:prstGeom prst="rect">
                <a:avLst/>
              </a:prstGeom>
              <a:grpFill/>
              <a:extLst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6" name="Group 64">
              <a:extLst>
                <a:ext uri="{FF2B5EF4-FFF2-40B4-BE49-F238E27FC236}">
                  <a16:creationId xmlns:a16="http://schemas.microsoft.com/office/drawing/2014/main" id="{3BCD2A62-7C9A-41DA-8458-7E8ADFA34BD5}"/>
                </a:ext>
              </a:extLst>
            </p:cNvPr>
            <p:cNvGrpSpPr/>
            <p:nvPr/>
          </p:nvGrpSpPr>
          <p:grpSpPr>
            <a:xfrm>
              <a:off x="5730788" y="2405872"/>
              <a:ext cx="2159677" cy="649603"/>
              <a:chOff x="8601584" y="1451933"/>
              <a:chExt cx="2196245" cy="866137"/>
            </a:xfrm>
          </p:grpSpPr>
          <p:sp>
            <p:nvSpPr>
              <p:cNvPr id="13" name="TextBox 66">
                <a:extLst>
                  <a:ext uri="{FF2B5EF4-FFF2-40B4-BE49-F238E27FC236}">
                    <a16:creationId xmlns:a16="http://schemas.microsoft.com/office/drawing/2014/main" id="{A019BDD2-F5E7-4AF7-BE23-2919C26BB4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4" name="TextBox 67">
                <a:extLst>
                  <a:ext uri="{FF2B5EF4-FFF2-40B4-BE49-F238E27FC236}">
                    <a16:creationId xmlns:a16="http://schemas.microsoft.com/office/drawing/2014/main" id="{E69F3F1F-889F-41D1-9070-781132186E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216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7" name="Group 69">
              <a:extLst>
                <a:ext uri="{FF2B5EF4-FFF2-40B4-BE49-F238E27FC236}">
                  <a16:creationId xmlns:a16="http://schemas.microsoft.com/office/drawing/2014/main" id="{7205E36F-84E8-47B0-89A7-0A0C0CAEBB58}"/>
                </a:ext>
              </a:extLst>
            </p:cNvPr>
            <p:cNvGrpSpPr/>
            <p:nvPr/>
          </p:nvGrpSpPr>
          <p:grpSpPr>
            <a:xfrm>
              <a:off x="1228087" y="2405872"/>
              <a:ext cx="2184893" cy="649603"/>
              <a:chOff x="1415480" y="1669738"/>
              <a:chExt cx="2913191" cy="866137"/>
            </a:xfrm>
          </p:grpSpPr>
          <p:sp>
            <p:nvSpPr>
              <p:cNvPr id="11" name="TextBox 70">
                <a:extLst>
                  <a:ext uri="{FF2B5EF4-FFF2-40B4-BE49-F238E27FC236}">
                    <a16:creationId xmlns:a16="http://schemas.microsoft.com/office/drawing/2014/main" id="{9DDC0A3A-F19E-47D2-9AD6-86B9656BB89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" name="TextBox 73">
                <a:extLst>
                  <a:ext uri="{FF2B5EF4-FFF2-40B4-BE49-F238E27FC236}">
                    <a16:creationId xmlns:a16="http://schemas.microsoft.com/office/drawing/2014/main" id="{9A64DE80-D58D-4A74-A648-30F924EA3EB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8" name="Group 92">
              <a:extLst>
                <a:ext uri="{FF2B5EF4-FFF2-40B4-BE49-F238E27FC236}">
                  <a16:creationId xmlns:a16="http://schemas.microsoft.com/office/drawing/2014/main" id="{86FB41B5-6B25-4D49-AC32-62BE4ADABD47}"/>
                </a:ext>
              </a:extLst>
            </p:cNvPr>
            <p:cNvGrpSpPr/>
            <p:nvPr/>
          </p:nvGrpSpPr>
          <p:grpSpPr>
            <a:xfrm>
              <a:off x="3762521" y="3847464"/>
              <a:ext cx="1647183" cy="752945"/>
              <a:chOff x="5010879" y="5704566"/>
              <a:chExt cx="2196244" cy="1003927"/>
            </a:xfrm>
            <a:noFill/>
          </p:grpSpPr>
          <p:sp>
            <p:nvSpPr>
              <p:cNvPr id="9" name="TextBox 93">
                <a:extLst>
                  <a:ext uri="{FF2B5EF4-FFF2-40B4-BE49-F238E27FC236}">
                    <a16:creationId xmlns:a16="http://schemas.microsoft.com/office/drawing/2014/main" id="{212D951C-08A9-44F1-9A13-59D9F7DF19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17485" y="5704566"/>
                <a:ext cx="2183033" cy="365391"/>
              </a:xfrm>
              <a:prstGeom prst="rect">
                <a:avLst/>
              </a:prstGeom>
              <a:grp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0" name="TextBox 94">
                <a:extLst>
                  <a:ext uri="{FF2B5EF4-FFF2-40B4-BE49-F238E27FC236}">
                    <a16:creationId xmlns:a16="http://schemas.microsoft.com/office/drawing/2014/main" id="{387EBCEE-4E66-4D4A-89BB-FE464473EB3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10879" y="6069958"/>
                <a:ext cx="2196244" cy="638535"/>
              </a:xfrm>
              <a:prstGeom prst="rect">
                <a:avLst/>
              </a:prstGeom>
              <a:grpFill/>
              <a:extLst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39BBF62C-7DD6-4618-A7A9-55AC51931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0E5DD9C-4966-467F-9997-C33C52FBA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59157C2-637E-4557-AD1F-92D2DEA4B333}"/>
              </a:ext>
            </a:extLst>
          </p:cNvPr>
          <p:cNvGrpSpPr/>
          <p:nvPr/>
        </p:nvGrpSpPr>
        <p:grpSpPr>
          <a:xfrm>
            <a:off x="1243955" y="2808815"/>
            <a:ext cx="2505916" cy="1135392"/>
            <a:chOff x="954609" y="1833070"/>
            <a:chExt cx="3341222" cy="1513856"/>
          </a:xfrm>
        </p:grpSpPr>
        <p:sp>
          <p:nvSpPr>
            <p:cNvPr id="70" name="TextBox 72">
              <a:extLst>
                <a:ext uri="{FF2B5EF4-FFF2-40B4-BE49-F238E27FC236}">
                  <a16:creationId xmlns:a16="http://schemas.microsoft.com/office/drawing/2014/main" id="{FDEEBA45-C707-4C23-AE93-CF781FDD7D6A}"/>
                </a:ext>
              </a:extLst>
            </p:cNvPr>
            <p:cNvSpPr txBox="1"/>
            <p:nvPr/>
          </p:nvSpPr>
          <p:spPr bwMode="auto">
            <a:xfrm>
              <a:off x="954609" y="183307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71" name="Rectangle 73">
              <a:extLst>
                <a:ext uri="{FF2B5EF4-FFF2-40B4-BE49-F238E27FC236}">
                  <a16:creationId xmlns:a16="http://schemas.microsoft.com/office/drawing/2014/main" id="{076D6C7D-B0B0-4DBC-881D-7CB410BC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09" y="2079291"/>
              <a:ext cx="3341222" cy="126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8AB820DE-DF4C-4542-B5C4-4C627EB5E33E}"/>
              </a:ext>
            </a:extLst>
          </p:cNvPr>
          <p:cNvGrpSpPr/>
          <p:nvPr/>
        </p:nvGrpSpPr>
        <p:grpSpPr>
          <a:xfrm>
            <a:off x="1188610" y="2025341"/>
            <a:ext cx="2220883" cy="621890"/>
            <a:chOff x="1402312" y="4026960"/>
            <a:chExt cx="2961178" cy="829187"/>
          </a:xfrm>
        </p:grpSpPr>
        <p:sp>
          <p:nvSpPr>
            <p:cNvPr id="60" name="Oval 70">
              <a:extLst>
                <a:ext uri="{FF2B5EF4-FFF2-40B4-BE49-F238E27FC236}">
                  <a16:creationId xmlns:a16="http://schemas.microsoft.com/office/drawing/2014/main" id="{B1365BD7-7AB8-4683-9BD4-AC22BFAA1EED}"/>
                </a:ext>
              </a:extLst>
            </p:cNvPr>
            <p:cNvSpPr/>
            <p:nvPr/>
          </p:nvSpPr>
          <p:spPr bwMode="auto">
            <a:xfrm>
              <a:off x="3534303" y="4026960"/>
              <a:ext cx="829187" cy="82918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71">
              <a:extLst>
                <a:ext uri="{FF2B5EF4-FFF2-40B4-BE49-F238E27FC236}">
                  <a16:creationId xmlns:a16="http://schemas.microsoft.com/office/drawing/2014/main" id="{433001EC-8E02-44CD-A84E-E870B244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281" y="4218422"/>
              <a:ext cx="423231" cy="4217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Oval 66">
              <a:extLst>
                <a:ext uri="{FF2B5EF4-FFF2-40B4-BE49-F238E27FC236}">
                  <a16:creationId xmlns:a16="http://schemas.microsoft.com/office/drawing/2014/main" id="{F57B2815-273B-43A0-A26E-0E952192D7E2}"/>
                </a:ext>
              </a:extLst>
            </p:cNvPr>
            <p:cNvSpPr/>
            <p:nvPr/>
          </p:nvSpPr>
          <p:spPr bwMode="auto">
            <a:xfrm>
              <a:off x="1402312" y="4026960"/>
              <a:ext cx="829187" cy="829187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3" name="Group 67">
              <a:extLst>
                <a:ext uri="{FF2B5EF4-FFF2-40B4-BE49-F238E27FC236}">
                  <a16:creationId xmlns:a16="http://schemas.microsoft.com/office/drawing/2014/main" id="{A7215694-3FC1-4C2E-8EDF-A2AACE96AA3E}"/>
                </a:ext>
              </a:extLst>
            </p:cNvPr>
            <p:cNvGrpSpPr/>
            <p:nvPr/>
          </p:nvGrpSpPr>
          <p:grpSpPr bwMode="auto">
            <a:xfrm>
              <a:off x="1605998" y="4243973"/>
              <a:ext cx="421791" cy="395160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8" name="Freeform: Shape 68">
                <a:extLst>
                  <a:ext uri="{FF2B5EF4-FFF2-40B4-BE49-F238E27FC236}">
                    <a16:creationId xmlns:a16="http://schemas.microsoft.com/office/drawing/2014/main" id="{8E6C7B5E-E89B-44E3-88B4-C1A361394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69">
                <a:extLst>
                  <a:ext uri="{FF2B5EF4-FFF2-40B4-BE49-F238E27FC236}">
                    <a16:creationId xmlns:a16="http://schemas.microsoft.com/office/drawing/2014/main" id="{96E33231-A441-4FFB-8DB3-B09EF203E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9C73CFA0-A530-4B3B-A600-0EDA9972D13F}"/>
                </a:ext>
              </a:extLst>
            </p:cNvPr>
            <p:cNvSpPr/>
            <p:nvPr/>
          </p:nvSpPr>
          <p:spPr bwMode="auto">
            <a:xfrm>
              <a:off x="2467588" y="4026960"/>
              <a:ext cx="829187" cy="82918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5" name="Group 63">
              <a:extLst>
                <a:ext uri="{FF2B5EF4-FFF2-40B4-BE49-F238E27FC236}">
                  <a16:creationId xmlns:a16="http://schemas.microsoft.com/office/drawing/2014/main" id="{C06BDFF1-08F7-4992-8459-E5B94EB518DF}"/>
                </a:ext>
              </a:extLst>
            </p:cNvPr>
            <p:cNvGrpSpPr/>
            <p:nvPr/>
          </p:nvGrpSpPr>
          <p:grpSpPr bwMode="auto">
            <a:xfrm>
              <a:off x="2737505" y="4230657"/>
              <a:ext cx="289352" cy="421792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66" name="Freeform: Shape 64">
                <a:extLst>
                  <a:ext uri="{FF2B5EF4-FFF2-40B4-BE49-F238E27FC236}">
                    <a16:creationId xmlns:a16="http://schemas.microsoft.com/office/drawing/2014/main" id="{BAEEC510-923D-4A87-8239-FD2E0D669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65">
                <a:extLst>
                  <a:ext uri="{FF2B5EF4-FFF2-40B4-BE49-F238E27FC236}">
                    <a16:creationId xmlns:a16="http://schemas.microsoft.com/office/drawing/2014/main" id="{E8DDFEFE-3A25-4E87-AEE7-7480A507C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1" name="Group 1">
            <a:extLst>
              <a:ext uri="{FF2B5EF4-FFF2-40B4-BE49-F238E27FC236}">
                <a16:creationId xmlns:a16="http://schemas.microsoft.com/office/drawing/2014/main" id="{94C8D46F-9786-43A6-B55D-D05D8AE5015C}"/>
              </a:ext>
            </a:extLst>
          </p:cNvPr>
          <p:cNvGrpSpPr/>
          <p:nvPr/>
        </p:nvGrpSpPr>
        <p:grpSpPr>
          <a:xfrm>
            <a:off x="4075893" y="951570"/>
            <a:ext cx="736336" cy="3611500"/>
            <a:chOff x="5434524" y="1268760"/>
            <a:chExt cx="981781" cy="4815333"/>
          </a:xfrm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06FFBAF1-880F-4718-B508-1D9BE9687CFF}"/>
                </a:ext>
              </a:extLst>
            </p:cNvPr>
            <p:cNvSpPr/>
            <p:nvPr/>
          </p:nvSpPr>
          <p:spPr bwMode="auto">
            <a:xfrm>
              <a:off x="5566963" y="1401200"/>
              <a:ext cx="696748" cy="350965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16">
              <a:extLst>
                <a:ext uri="{FF2B5EF4-FFF2-40B4-BE49-F238E27FC236}">
                  <a16:creationId xmlns:a16="http://schemas.microsoft.com/office/drawing/2014/main" id="{214B2449-D8BB-4663-A51B-BAF6162E4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6963" y="5133982"/>
              <a:ext cx="696748" cy="950111"/>
              <a:chOff x="5675267" y="5586733"/>
              <a:chExt cx="768542" cy="1047987"/>
            </a:xfrm>
          </p:grpSpPr>
          <p:sp>
            <p:nvSpPr>
              <p:cNvPr id="58" name="Isosceles Triangle 52">
                <a:extLst>
                  <a:ext uri="{FF2B5EF4-FFF2-40B4-BE49-F238E27FC236}">
                    <a16:creationId xmlns:a16="http://schemas.microsoft.com/office/drawing/2014/main" id="{904A528C-0A5C-4E19-B184-2AEBB030DEED}"/>
                  </a:ext>
                </a:extLst>
              </p:cNvPr>
              <p:cNvSpPr/>
              <p:nvPr/>
            </p:nvSpPr>
            <p:spPr>
              <a:xfrm flipV="1">
                <a:off x="5675267" y="5586733"/>
                <a:ext cx="768542" cy="1047987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53">
                <a:extLst>
                  <a:ext uri="{FF2B5EF4-FFF2-40B4-BE49-F238E27FC236}">
                    <a16:creationId xmlns:a16="http://schemas.microsoft.com/office/drawing/2014/main" id="{05A0B19E-83CA-4722-98F6-ABF203E13981}"/>
                  </a:ext>
                </a:extLst>
              </p:cNvPr>
              <p:cNvSpPr/>
              <p:nvPr/>
            </p:nvSpPr>
            <p:spPr>
              <a:xfrm flipV="1">
                <a:off x="5883281" y="6098024"/>
                <a:ext cx="352513" cy="536696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" fmla="*/ 0 w 354170"/>
                  <a:gd name="connsiteY0" fmla="*/ 479252 h 537369"/>
                  <a:gd name="connsiteX1" fmla="*/ 177085 w 354170"/>
                  <a:gd name="connsiteY1" fmla="*/ 0 h 537369"/>
                  <a:gd name="connsiteX2" fmla="*/ 354170 w 354170"/>
                  <a:gd name="connsiteY2" fmla="*/ 479252 h 537369"/>
                  <a:gd name="connsiteX3" fmla="*/ 173116 w 354170"/>
                  <a:gd name="connsiteY3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706219A1-8132-4890-993B-5E2B74739A24}"/>
                </a:ext>
              </a:extLst>
            </p:cNvPr>
            <p:cNvSpPr/>
            <p:nvPr/>
          </p:nvSpPr>
          <p:spPr bwMode="auto">
            <a:xfrm>
              <a:off x="5830403" y="4824476"/>
              <a:ext cx="181385" cy="1799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4" name="Straight Connector 18">
              <a:extLst>
                <a:ext uri="{FF2B5EF4-FFF2-40B4-BE49-F238E27FC236}">
                  <a16:creationId xmlns:a16="http://schemas.microsoft.com/office/drawing/2014/main" id="{9BA31599-D70E-4924-8F01-16634F314843}"/>
                </a:ext>
              </a:extLst>
            </p:cNvPr>
            <p:cNvCxnSpPr>
              <a:endCxn id="43" idx="7"/>
            </p:cNvCxnSpPr>
            <p:nvPr/>
          </p:nvCxnSpPr>
          <p:spPr bwMode="auto">
            <a:xfrm flipH="1">
              <a:off x="5630305" y="1429991"/>
              <a:ext cx="587342" cy="39444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9">
              <a:extLst>
                <a:ext uri="{FF2B5EF4-FFF2-40B4-BE49-F238E27FC236}">
                  <a16:creationId xmlns:a16="http://schemas.microsoft.com/office/drawing/2014/main" id="{E799C37A-0FF8-497C-846A-E0255D033DED}"/>
                </a:ext>
              </a:extLst>
            </p:cNvPr>
            <p:cNvCxnSpPr>
              <a:endCxn id="47" idx="7"/>
            </p:cNvCxnSpPr>
            <p:nvPr/>
          </p:nvCxnSpPr>
          <p:spPr bwMode="auto">
            <a:xfrm flipH="1">
              <a:off x="5980117" y="1847463"/>
              <a:ext cx="204418" cy="18570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">
              <a:extLst>
                <a:ext uri="{FF2B5EF4-FFF2-40B4-BE49-F238E27FC236}">
                  <a16:creationId xmlns:a16="http://schemas.microsoft.com/office/drawing/2014/main" id="{A468063D-5F98-4A4D-BC53-307EDF6E3AE8}"/>
                </a:ext>
              </a:extLst>
            </p:cNvPr>
            <p:cNvCxnSpPr>
              <a:endCxn id="47" idx="5"/>
            </p:cNvCxnSpPr>
            <p:nvPr/>
          </p:nvCxnSpPr>
          <p:spPr bwMode="auto">
            <a:xfrm flipH="1" flipV="1">
              <a:off x="5980117" y="2220310"/>
              <a:ext cx="198660" cy="236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">
              <a:extLst>
                <a:ext uri="{FF2B5EF4-FFF2-40B4-BE49-F238E27FC236}">
                  <a16:creationId xmlns:a16="http://schemas.microsoft.com/office/drawing/2014/main" id="{2D28D5F1-581C-40E7-ADD5-8B150C9C9A59}"/>
                </a:ext>
              </a:extLst>
            </p:cNvPr>
            <p:cNvCxnSpPr>
              <a:stCxn id="47" idx="1"/>
            </p:cNvCxnSpPr>
            <p:nvPr/>
          </p:nvCxnSpPr>
          <p:spPr bwMode="auto">
            <a:xfrm flipH="1" flipV="1">
              <a:off x="5566963" y="1858980"/>
              <a:ext cx="226011" cy="1741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2">
              <a:extLst>
                <a:ext uri="{FF2B5EF4-FFF2-40B4-BE49-F238E27FC236}">
                  <a16:creationId xmlns:a16="http://schemas.microsoft.com/office/drawing/2014/main" id="{A7B2D13F-18B4-46EF-ACAE-EB60AD369960}"/>
                </a:ext>
              </a:extLst>
            </p:cNvPr>
            <p:cNvCxnSpPr>
              <a:stCxn id="50" idx="7"/>
            </p:cNvCxnSpPr>
            <p:nvPr/>
          </p:nvCxnSpPr>
          <p:spPr bwMode="auto">
            <a:xfrm flipV="1">
              <a:off x="5630305" y="2161288"/>
              <a:ext cx="211615" cy="33253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3">
              <a:extLst>
                <a:ext uri="{FF2B5EF4-FFF2-40B4-BE49-F238E27FC236}">
                  <a16:creationId xmlns:a16="http://schemas.microsoft.com/office/drawing/2014/main" id="{B522A95C-79F9-4304-908E-FBE0738D03F8}"/>
                </a:ext>
              </a:extLst>
            </p:cNvPr>
            <p:cNvCxnSpPr>
              <a:stCxn id="49" idx="1"/>
            </p:cNvCxnSpPr>
            <p:nvPr/>
          </p:nvCxnSpPr>
          <p:spPr bwMode="auto">
            <a:xfrm flipH="1" flipV="1">
              <a:off x="5867831" y="2859475"/>
              <a:ext cx="318143" cy="10220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4">
              <a:extLst>
                <a:ext uri="{FF2B5EF4-FFF2-40B4-BE49-F238E27FC236}">
                  <a16:creationId xmlns:a16="http://schemas.microsoft.com/office/drawing/2014/main" id="{2B281276-7DCC-4A14-8051-0933DD35E9DA}"/>
                </a:ext>
              </a:extLst>
            </p:cNvPr>
            <p:cNvCxnSpPr>
              <a:stCxn id="48" idx="7"/>
            </p:cNvCxnSpPr>
            <p:nvPr/>
          </p:nvCxnSpPr>
          <p:spPr bwMode="auto">
            <a:xfrm flipV="1">
              <a:off x="5644700" y="2870992"/>
              <a:ext cx="184264" cy="37428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5">
              <a:extLst>
                <a:ext uri="{FF2B5EF4-FFF2-40B4-BE49-F238E27FC236}">
                  <a16:creationId xmlns:a16="http://schemas.microsoft.com/office/drawing/2014/main" id="{A72DDBAC-7F12-413C-A633-5AC41A483084}"/>
                </a:ext>
              </a:extLst>
            </p:cNvPr>
            <p:cNvCxnSpPr/>
            <p:nvPr/>
          </p:nvCxnSpPr>
          <p:spPr bwMode="auto">
            <a:xfrm flipH="1" flipV="1">
              <a:off x="5552568" y="2594596"/>
              <a:ext cx="305187" cy="25336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6">
              <a:extLst>
                <a:ext uri="{FF2B5EF4-FFF2-40B4-BE49-F238E27FC236}">
                  <a16:creationId xmlns:a16="http://schemas.microsoft.com/office/drawing/2014/main" id="{FEC0C708-BD37-4EAE-98FD-740BBEA6666C}"/>
                </a:ext>
              </a:extLst>
            </p:cNvPr>
            <p:cNvCxnSpPr/>
            <p:nvPr/>
          </p:nvCxnSpPr>
          <p:spPr bwMode="auto">
            <a:xfrm flipV="1">
              <a:off x="5886546" y="2476552"/>
              <a:ext cx="377165" cy="33110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7">
              <a:extLst>
                <a:ext uri="{FF2B5EF4-FFF2-40B4-BE49-F238E27FC236}">
                  <a16:creationId xmlns:a16="http://schemas.microsoft.com/office/drawing/2014/main" id="{526E8418-152F-492C-907F-0213C760CE65}"/>
                </a:ext>
              </a:extLst>
            </p:cNvPr>
            <p:cNvCxnSpPr>
              <a:stCxn id="48" idx="6"/>
            </p:cNvCxnSpPr>
            <p:nvPr/>
          </p:nvCxnSpPr>
          <p:spPr bwMode="auto">
            <a:xfrm flipV="1">
              <a:off x="5680689" y="3081168"/>
              <a:ext cx="610374" cy="24904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8">
              <a:extLst>
                <a:ext uri="{FF2B5EF4-FFF2-40B4-BE49-F238E27FC236}">
                  <a16:creationId xmlns:a16="http://schemas.microsoft.com/office/drawing/2014/main" id="{D961C92C-63FD-45D5-8B8E-629C4723E154}"/>
                </a:ext>
              </a:extLst>
            </p:cNvPr>
            <p:cNvCxnSpPr>
              <a:stCxn id="56" idx="1"/>
            </p:cNvCxnSpPr>
            <p:nvPr/>
          </p:nvCxnSpPr>
          <p:spPr bwMode="auto">
            <a:xfrm flipH="1" flipV="1">
              <a:off x="5592876" y="3387794"/>
              <a:ext cx="141077" cy="32102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9">
              <a:extLst>
                <a:ext uri="{FF2B5EF4-FFF2-40B4-BE49-F238E27FC236}">
                  <a16:creationId xmlns:a16="http://schemas.microsoft.com/office/drawing/2014/main" id="{8462A13F-BDD4-443F-80C1-768B1FAECE4B}"/>
                </a:ext>
              </a:extLst>
            </p:cNvPr>
            <p:cNvCxnSpPr>
              <a:stCxn id="56" idx="3"/>
            </p:cNvCxnSpPr>
            <p:nvPr/>
          </p:nvCxnSpPr>
          <p:spPr bwMode="auto">
            <a:xfrm flipV="1">
              <a:off x="5733952" y="3540388"/>
              <a:ext cx="503847" cy="33685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0">
              <a:extLst>
                <a:ext uri="{FF2B5EF4-FFF2-40B4-BE49-F238E27FC236}">
                  <a16:creationId xmlns:a16="http://schemas.microsoft.com/office/drawing/2014/main" id="{8C8D597D-6B93-462A-92A2-2A573699222F}"/>
                </a:ext>
              </a:extLst>
            </p:cNvPr>
            <p:cNvCxnSpPr>
              <a:stCxn id="53" idx="1"/>
            </p:cNvCxnSpPr>
            <p:nvPr/>
          </p:nvCxnSpPr>
          <p:spPr bwMode="auto">
            <a:xfrm flipH="1" flipV="1">
              <a:off x="5908139" y="4303355"/>
              <a:ext cx="292231" cy="4462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7CE63F0F-069F-46D4-952D-2165E676B01A}"/>
                </a:ext>
              </a:extLst>
            </p:cNvPr>
            <p:cNvCxnSpPr/>
            <p:nvPr/>
          </p:nvCxnSpPr>
          <p:spPr bwMode="auto">
            <a:xfrm flipH="1">
              <a:off x="5620227" y="4280322"/>
              <a:ext cx="210176" cy="56286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2">
              <a:extLst>
                <a:ext uri="{FF2B5EF4-FFF2-40B4-BE49-F238E27FC236}">
                  <a16:creationId xmlns:a16="http://schemas.microsoft.com/office/drawing/2014/main" id="{4924AAD1-DD12-4520-BD90-A4D178E1D7DD}"/>
                </a:ext>
              </a:extLst>
            </p:cNvPr>
            <p:cNvCxnSpPr/>
            <p:nvPr/>
          </p:nvCxnSpPr>
          <p:spPr bwMode="auto">
            <a:xfrm flipH="1" flipV="1">
              <a:off x="5895184" y="4358059"/>
              <a:ext cx="342615" cy="498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3">
              <a:extLst>
                <a:ext uri="{FF2B5EF4-FFF2-40B4-BE49-F238E27FC236}">
                  <a16:creationId xmlns:a16="http://schemas.microsoft.com/office/drawing/2014/main" id="{6B9BFE8E-346E-4CFB-ABC4-92BF53D100C4}"/>
                </a:ext>
              </a:extLst>
            </p:cNvPr>
            <p:cNvCxnSpPr/>
            <p:nvPr/>
          </p:nvCxnSpPr>
          <p:spPr bwMode="auto">
            <a:xfrm flipV="1">
              <a:off x="5859194" y="3608048"/>
              <a:ext cx="325340" cy="667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84C820E-B17A-4368-840B-7BB0248D67D6}"/>
                </a:ext>
              </a:extLst>
            </p:cNvPr>
            <p:cNvSpPr/>
            <p:nvPr/>
          </p:nvSpPr>
          <p:spPr bwMode="auto">
            <a:xfrm>
              <a:off x="5434524" y="1268760"/>
              <a:ext cx="263439" cy="263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9983406B-2E41-43A5-A8AD-25660DC0B584}"/>
                </a:ext>
              </a:extLst>
            </p:cNvPr>
            <p:cNvSpPr/>
            <p:nvPr/>
          </p:nvSpPr>
          <p:spPr bwMode="auto">
            <a:xfrm>
              <a:off x="6119755" y="1271639"/>
              <a:ext cx="263439" cy="264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214D2EDD-7858-4404-9BFA-2E57DD5EA389}"/>
                </a:ext>
              </a:extLst>
            </p:cNvPr>
            <p:cNvSpPr/>
            <p:nvPr/>
          </p:nvSpPr>
          <p:spPr bwMode="auto">
            <a:xfrm>
              <a:off x="6151426" y="1696311"/>
              <a:ext cx="198660" cy="198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F31D13A7-2A7C-4FE6-A49A-DA7A40E4571F}"/>
                </a:ext>
              </a:extLst>
            </p:cNvPr>
            <p:cNvSpPr/>
            <p:nvPr/>
          </p:nvSpPr>
          <p:spPr bwMode="auto">
            <a:xfrm>
              <a:off x="5460436" y="1795639"/>
              <a:ext cx="198660" cy="197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DD0C2E06-4D0D-4821-9DBF-93D3CA2B00D4}"/>
                </a:ext>
              </a:extLst>
            </p:cNvPr>
            <p:cNvSpPr/>
            <p:nvPr/>
          </p:nvSpPr>
          <p:spPr bwMode="auto">
            <a:xfrm>
              <a:off x="5824644" y="1304750"/>
              <a:ext cx="181385" cy="1799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2281C617-DFAC-4F52-8383-D14EFC358397}"/>
                </a:ext>
              </a:extLst>
            </p:cNvPr>
            <p:cNvSpPr/>
            <p:nvPr/>
          </p:nvSpPr>
          <p:spPr bwMode="auto">
            <a:xfrm>
              <a:off x="5434524" y="4726587"/>
              <a:ext cx="263439" cy="264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B7664FE2-C145-4567-9914-26CF39059CE8}"/>
                </a:ext>
              </a:extLst>
            </p:cNvPr>
            <p:cNvSpPr/>
            <p:nvPr/>
          </p:nvSpPr>
          <p:spPr bwMode="auto">
            <a:xfrm>
              <a:off x="6106799" y="4726587"/>
              <a:ext cx="263440" cy="2648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EC93C89E-3B59-4C55-8F23-6B425A762531}"/>
                </a:ext>
              </a:extLst>
            </p:cNvPr>
            <p:cNvSpPr/>
            <p:nvPr/>
          </p:nvSpPr>
          <p:spPr bwMode="auto">
            <a:xfrm>
              <a:off x="5754107" y="1994299"/>
              <a:ext cx="264879" cy="2648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5313244D-D5D5-44B0-ACE6-7E8306277A19}"/>
                </a:ext>
              </a:extLst>
            </p:cNvPr>
            <p:cNvSpPr/>
            <p:nvPr/>
          </p:nvSpPr>
          <p:spPr bwMode="auto">
            <a:xfrm>
              <a:off x="5440283" y="3209289"/>
              <a:ext cx="240406" cy="2404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3F62AE40-4094-46A6-A1E4-5DDF6D09F49B}"/>
                </a:ext>
              </a:extLst>
            </p:cNvPr>
            <p:cNvSpPr/>
            <p:nvPr/>
          </p:nvSpPr>
          <p:spPr bwMode="auto">
            <a:xfrm>
              <a:off x="6157184" y="2932893"/>
              <a:ext cx="197219" cy="1986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Oval 44">
              <a:extLst>
                <a:ext uri="{FF2B5EF4-FFF2-40B4-BE49-F238E27FC236}">
                  <a16:creationId xmlns:a16="http://schemas.microsoft.com/office/drawing/2014/main" id="{00154714-0135-4B68-B6C2-E5418420D8EB}"/>
                </a:ext>
              </a:extLst>
            </p:cNvPr>
            <p:cNvSpPr/>
            <p:nvPr/>
          </p:nvSpPr>
          <p:spPr bwMode="auto">
            <a:xfrm>
              <a:off x="5460436" y="2463596"/>
              <a:ext cx="198660" cy="198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Oval 45">
              <a:extLst>
                <a:ext uri="{FF2B5EF4-FFF2-40B4-BE49-F238E27FC236}">
                  <a16:creationId xmlns:a16="http://schemas.microsoft.com/office/drawing/2014/main" id="{9E36C3EF-CAAA-4D5B-A67A-F6557C697486}"/>
                </a:ext>
              </a:extLst>
            </p:cNvPr>
            <p:cNvSpPr/>
            <p:nvPr/>
          </p:nvSpPr>
          <p:spPr bwMode="auto">
            <a:xfrm>
              <a:off x="6132711" y="3429542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B5CF8DB6-7C45-41E5-96BC-E5BD2A313672}"/>
                </a:ext>
              </a:extLst>
            </p:cNvPr>
            <p:cNvSpPr/>
            <p:nvPr/>
          </p:nvSpPr>
          <p:spPr bwMode="auto">
            <a:xfrm>
              <a:off x="6152865" y="2318201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Oval 47">
              <a:extLst>
                <a:ext uri="{FF2B5EF4-FFF2-40B4-BE49-F238E27FC236}">
                  <a16:creationId xmlns:a16="http://schemas.microsoft.com/office/drawing/2014/main" id="{62E8D1A9-04E7-424B-B86F-831F00143442}"/>
                </a:ext>
              </a:extLst>
            </p:cNvPr>
            <p:cNvSpPr/>
            <p:nvPr/>
          </p:nvSpPr>
          <p:spPr bwMode="auto">
            <a:xfrm>
              <a:off x="6174458" y="4320630"/>
              <a:ext cx="179944" cy="1813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1DDCD624-0C0D-4455-A869-B96F4DF0DA8A}"/>
                </a:ext>
              </a:extLst>
            </p:cNvPr>
            <p:cNvSpPr/>
            <p:nvPr/>
          </p:nvSpPr>
          <p:spPr bwMode="auto">
            <a:xfrm>
              <a:off x="5489227" y="3939146"/>
              <a:ext cx="179944" cy="1813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Oval 49">
              <a:extLst>
                <a:ext uri="{FF2B5EF4-FFF2-40B4-BE49-F238E27FC236}">
                  <a16:creationId xmlns:a16="http://schemas.microsoft.com/office/drawing/2014/main" id="{C8C6756D-160D-4D9E-AC08-1056D7C12466}"/>
                </a:ext>
              </a:extLst>
            </p:cNvPr>
            <p:cNvSpPr/>
            <p:nvPr/>
          </p:nvSpPr>
          <p:spPr bwMode="auto">
            <a:xfrm>
              <a:off x="5697963" y="4091740"/>
              <a:ext cx="321022" cy="319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Oval 50">
              <a:extLst>
                <a:ext uri="{FF2B5EF4-FFF2-40B4-BE49-F238E27FC236}">
                  <a16:creationId xmlns:a16="http://schemas.microsoft.com/office/drawing/2014/main" id="{74434EAB-D793-4FFD-B74D-AE46AB11E30F}"/>
                </a:ext>
              </a:extLst>
            </p:cNvPr>
            <p:cNvSpPr/>
            <p:nvPr/>
          </p:nvSpPr>
          <p:spPr bwMode="auto">
            <a:xfrm>
              <a:off x="5697963" y="3672827"/>
              <a:ext cx="240407" cy="2404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Oval 51">
              <a:extLst>
                <a:ext uri="{FF2B5EF4-FFF2-40B4-BE49-F238E27FC236}">
                  <a16:creationId xmlns:a16="http://schemas.microsoft.com/office/drawing/2014/main" id="{C929628E-165B-4951-BB51-8820555F61B3}"/>
                </a:ext>
              </a:extLst>
            </p:cNvPr>
            <p:cNvSpPr/>
            <p:nvPr/>
          </p:nvSpPr>
          <p:spPr bwMode="auto">
            <a:xfrm>
              <a:off x="5729634" y="2702563"/>
              <a:ext cx="263440" cy="263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C6DE071C-80B5-48D0-90F3-6AAB19C32867}"/>
              </a:ext>
            </a:extLst>
          </p:cNvPr>
          <p:cNvGrpSpPr/>
          <p:nvPr/>
        </p:nvGrpSpPr>
        <p:grpSpPr>
          <a:xfrm>
            <a:off x="4718297" y="1083290"/>
            <a:ext cx="3886350" cy="3388772"/>
            <a:chOff x="4718297" y="1083290"/>
            <a:chExt cx="3886350" cy="3388772"/>
          </a:xfrm>
        </p:grpSpPr>
        <p:cxnSp>
          <p:nvCxnSpPr>
            <p:cNvPr id="4" name="Straight Connector 74">
              <a:extLst>
                <a:ext uri="{FF2B5EF4-FFF2-40B4-BE49-F238E27FC236}">
                  <a16:creationId xmlns:a16="http://schemas.microsoft.com/office/drawing/2014/main" id="{C15AF846-0BC8-4FCD-9257-0EA615657B61}"/>
                </a:ext>
              </a:extLst>
            </p:cNvPr>
            <p:cNvCxnSpPr/>
            <p:nvPr/>
          </p:nvCxnSpPr>
          <p:spPr bwMode="auto">
            <a:xfrm flipV="1">
              <a:off x="4732333" y="4363238"/>
              <a:ext cx="14370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75">
              <a:extLst>
                <a:ext uri="{FF2B5EF4-FFF2-40B4-BE49-F238E27FC236}">
                  <a16:creationId xmlns:a16="http://schemas.microsoft.com/office/drawing/2014/main" id="{C84AD458-070F-4DF5-9F1D-DB7340A162EE}"/>
                </a:ext>
              </a:extLst>
            </p:cNvPr>
            <p:cNvCxnSpPr/>
            <p:nvPr/>
          </p:nvCxnSpPr>
          <p:spPr bwMode="auto">
            <a:xfrm flipV="1">
              <a:off x="6169375" y="4031573"/>
              <a:ext cx="0" cy="334743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BA9F85-935D-4CB4-9644-37C6978A8983}"/>
                </a:ext>
              </a:extLst>
            </p:cNvPr>
            <p:cNvCxnSpPr/>
            <p:nvPr/>
          </p:nvCxnSpPr>
          <p:spPr>
            <a:xfrm>
              <a:off x="4718297" y="1345650"/>
              <a:ext cx="1451078" cy="0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8">
              <a:extLst>
                <a:ext uri="{FF2B5EF4-FFF2-40B4-BE49-F238E27FC236}">
                  <a16:creationId xmlns:a16="http://schemas.microsoft.com/office/drawing/2014/main" id="{DE1D2D68-C8FA-4D79-8BC0-1AAA7233EC32}"/>
                </a:ext>
              </a:extLst>
            </p:cNvPr>
            <p:cNvCxnSpPr/>
            <p:nvPr/>
          </p:nvCxnSpPr>
          <p:spPr bwMode="auto">
            <a:xfrm>
              <a:off x="4762564" y="1851178"/>
              <a:ext cx="8777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9">
              <a:extLst>
                <a:ext uri="{FF2B5EF4-FFF2-40B4-BE49-F238E27FC236}">
                  <a16:creationId xmlns:a16="http://schemas.microsoft.com/office/drawing/2014/main" id="{1285388A-73FA-46BA-8CF5-BFF81BAF0FDF}"/>
                </a:ext>
              </a:extLst>
            </p:cNvPr>
            <p:cNvCxnSpPr/>
            <p:nvPr/>
          </p:nvCxnSpPr>
          <p:spPr bwMode="auto">
            <a:xfrm>
              <a:off x="5640336" y="1847938"/>
              <a:ext cx="0" cy="334743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CD9E5AAA-BBA5-4657-8F40-1CA024B84DCA}"/>
                </a:ext>
              </a:extLst>
            </p:cNvPr>
            <p:cNvGrpSpPr/>
            <p:nvPr/>
          </p:nvGrpSpPr>
          <p:grpSpPr>
            <a:xfrm>
              <a:off x="6351129" y="1083290"/>
              <a:ext cx="2253518" cy="579581"/>
              <a:chOff x="8376985" y="1444387"/>
              <a:chExt cx="2051611" cy="772775"/>
            </a:xfrm>
          </p:grpSpPr>
          <p:sp>
            <p:nvSpPr>
              <p:cNvPr id="19" name="TextBox 60">
                <a:extLst>
                  <a:ext uri="{FF2B5EF4-FFF2-40B4-BE49-F238E27FC236}">
                    <a16:creationId xmlns:a16="http://schemas.microsoft.com/office/drawing/2014/main" id="{995B5700-5F88-475E-976E-AD8FF070EC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76985" y="1444387"/>
                <a:ext cx="205161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eaLnBrk="1" hangingPunct="1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81DCA673-FA2C-49F0-BF04-8291F984A1ED}"/>
                  </a:ext>
                </a:extLst>
              </p:cNvPr>
              <p:cNvSpPr/>
              <p:nvPr/>
            </p:nvSpPr>
            <p:spPr>
              <a:xfrm>
                <a:off x="8392833" y="1690608"/>
                <a:ext cx="2035763" cy="526554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3" name="Group 76">
              <a:extLst>
                <a:ext uri="{FF2B5EF4-FFF2-40B4-BE49-F238E27FC236}">
                  <a16:creationId xmlns:a16="http://schemas.microsoft.com/office/drawing/2014/main" id="{9F70D903-2E49-4EA4-9932-627590E4FB94}"/>
                </a:ext>
              </a:extLst>
            </p:cNvPr>
            <p:cNvGrpSpPr/>
            <p:nvPr/>
          </p:nvGrpSpPr>
          <p:grpSpPr>
            <a:xfrm>
              <a:off x="5600389" y="2408372"/>
              <a:ext cx="3004258" cy="579581"/>
              <a:chOff x="8376985" y="1444387"/>
              <a:chExt cx="1547487" cy="772775"/>
            </a:xfrm>
          </p:grpSpPr>
          <p:sp>
            <p:nvSpPr>
              <p:cNvPr id="17" name="TextBox 77">
                <a:extLst>
                  <a:ext uri="{FF2B5EF4-FFF2-40B4-BE49-F238E27FC236}">
                    <a16:creationId xmlns:a16="http://schemas.microsoft.com/office/drawing/2014/main" id="{D2F9C1F4-0978-489E-AA03-D490EB32430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76985" y="1444387"/>
                <a:ext cx="154748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eaLnBrk="1" hangingPunct="1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8" name="Rectangle 78">
                <a:extLst>
                  <a:ext uri="{FF2B5EF4-FFF2-40B4-BE49-F238E27FC236}">
                    <a16:creationId xmlns:a16="http://schemas.microsoft.com/office/drawing/2014/main" id="{22146576-90B1-459A-B79E-FFB0EE52DB1B}"/>
                  </a:ext>
                </a:extLst>
              </p:cNvPr>
              <p:cNvSpPr/>
              <p:nvPr/>
            </p:nvSpPr>
            <p:spPr>
              <a:xfrm>
                <a:off x="8392833" y="1690608"/>
                <a:ext cx="1522177" cy="52655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4" name="Group 79">
              <a:extLst>
                <a:ext uri="{FF2B5EF4-FFF2-40B4-BE49-F238E27FC236}">
                  <a16:creationId xmlns:a16="http://schemas.microsoft.com/office/drawing/2014/main" id="{EFCBFD69-9E05-4DE6-8F71-F01F64D903DD}"/>
                </a:ext>
              </a:extLst>
            </p:cNvPr>
            <p:cNvGrpSpPr/>
            <p:nvPr/>
          </p:nvGrpSpPr>
          <p:grpSpPr>
            <a:xfrm>
              <a:off x="6345469" y="3682938"/>
              <a:ext cx="2259177" cy="789124"/>
              <a:chOff x="8376985" y="1444387"/>
              <a:chExt cx="2893560" cy="1052165"/>
            </a:xfrm>
          </p:grpSpPr>
          <p:sp>
            <p:nvSpPr>
              <p:cNvPr id="15" name="TextBox 80">
                <a:extLst>
                  <a:ext uri="{FF2B5EF4-FFF2-40B4-BE49-F238E27FC236}">
                    <a16:creationId xmlns:a16="http://schemas.microsoft.com/office/drawing/2014/main" id="{F38671C6-2085-4BCC-99B9-A53E125BF1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76985" y="1444387"/>
                <a:ext cx="28700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eaLnBrk="1" hangingPunct="1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6" name="Rectangle 81">
                <a:extLst>
                  <a:ext uri="{FF2B5EF4-FFF2-40B4-BE49-F238E27FC236}">
                    <a16:creationId xmlns:a16="http://schemas.microsoft.com/office/drawing/2014/main" id="{8B823CD1-2B4D-4D1E-8A88-BABE3E9535DB}"/>
                  </a:ext>
                </a:extLst>
              </p:cNvPr>
              <p:cNvSpPr/>
              <p:nvPr/>
            </p:nvSpPr>
            <p:spPr>
              <a:xfrm>
                <a:off x="8392832" y="1690608"/>
                <a:ext cx="2877713" cy="80594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pic>
        <p:nvPicPr>
          <p:cNvPr id="73" name="图片 72">
            <a:extLst>
              <a:ext uri="{FF2B5EF4-FFF2-40B4-BE49-F238E27FC236}">
                <a16:creationId xmlns:a16="http://schemas.microsoft.com/office/drawing/2014/main" id="{A1A7B006-F268-40CD-B100-4F8ACB1D0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1828">
            <a:off x="-1400763" y="3616508"/>
            <a:ext cx="3274988" cy="200660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2EDB3773-F7F4-4799-9425-EC1B5F453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78007" y="-314020"/>
            <a:ext cx="2145862" cy="15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2B9046B3-F5CA-4147-B047-71447CC665AE}"/>
              </a:ext>
            </a:extLst>
          </p:cNvPr>
          <p:cNvGrpSpPr/>
          <p:nvPr/>
        </p:nvGrpSpPr>
        <p:grpSpPr>
          <a:xfrm>
            <a:off x="1907704" y="682247"/>
            <a:ext cx="5328592" cy="3779006"/>
            <a:chOff x="1907704" y="682247"/>
            <a:chExt cx="5328592" cy="377900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0A4731-4542-4972-8D1D-48AE1C8B8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682247"/>
              <a:ext cx="5328592" cy="3779006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9A16B0F-DD1E-4A4D-8F0E-52B04DCB6540}"/>
                </a:ext>
              </a:extLst>
            </p:cNvPr>
            <p:cNvGrpSpPr/>
            <p:nvPr/>
          </p:nvGrpSpPr>
          <p:grpSpPr>
            <a:xfrm>
              <a:off x="2266502" y="1271831"/>
              <a:ext cx="4610998" cy="2599838"/>
              <a:chOff x="2266502" y="1271831"/>
              <a:chExt cx="4610998" cy="2599838"/>
            </a:xfrm>
          </p:grpSpPr>
          <p:sp>
            <p:nvSpPr>
              <p:cNvPr id="25" name="AutoShape 3">
                <a:extLst>
                  <a:ext uri="{FF2B5EF4-FFF2-40B4-BE49-F238E27FC236}">
                    <a16:creationId xmlns:a16="http://schemas.microsoft.com/office/drawing/2014/main" id="{787870CF-42C8-4EDA-BDE8-9C79E131EDD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66502" y="1271831"/>
                <a:ext cx="4610998" cy="259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FE5647A7-6DA0-4E0F-A586-523BBE80E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022" y="1478412"/>
                <a:ext cx="3893194" cy="2191440"/>
              </a:xfrm>
              <a:custGeom>
                <a:avLst/>
                <a:gdLst>
                  <a:gd name="T0" fmla="*/ 1766 w 1861"/>
                  <a:gd name="T1" fmla="*/ 328 h 1046"/>
                  <a:gd name="T2" fmla="*/ 1709 w 1861"/>
                  <a:gd name="T3" fmla="*/ 264 h 1046"/>
                  <a:gd name="T4" fmla="*/ 1709 w 1861"/>
                  <a:gd name="T5" fmla="*/ 155 h 1046"/>
                  <a:gd name="T6" fmla="*/ 1612 w 1861"/>
                  <a:gd name="T7" fmla="*/ 155 h 1046"/>
                  <a:gd name="T8" fmla="*/ 1549 w 1861"/>
                  <a:gd name="T9" fmla="*/ 84 h 1046"/>
                  <a:gd name="T10" fmla="*/ 1353 w 1861"/>
                  <a:gd name="T11" fmla="*/ 0 h 1046"/>
                  <a:gd name="T12" fmla="*/ 509 w 1861"/>
                  <a:gd name="T13" fmla="*/ 0 h 1046"/>
                  <a:gd name="T14" fmla="*/ 314 w 1861"/>
                  <a:gd name="T15" fmla="*/ 83 h 1046"/>
                  <a:gd name="T16" fmla="*/ 313 w 1861"/>
                  <a:gd name="T17" fmla="*/ 83 h 1046"/>
                  <a:gd name="T18" fmla="*/ 250 w 1861"/>
                  <a:gd name="T19" fmla="*/ 155 h 1046"/>
                  <a:gd name="T20" fmla="*/ 153 w 1861"/>
                  <a:gd name="T21" fmla="*/ 155 h 1046"/>
                  <a:gd name="T22" fmla="*/ 153 w 1861"/>
                  <a:gd name="T23" fmla="*/ 264 h 1046"/>
                  <a:gd name="T24" fmla="*/ 95 w 1861"/>
                  <a:gd name="T25" fmla="*/ 329 h 1046"/>
                  <a:gd name="T26" fmla="*/ 54 w 1861"/>
                  <a:gd name="T27" fmla="*/ 375 h 1046"/>
                  <a:gd name="T28" fmla="*/ 53 w 1861"/>
                  <a:gd name="T29" fmla="*/ 376 h 1046"/>
                  <a:gd name="T30" fmla="*/ 53 w 1861"/>
                  <a:gd name="T31" fmla="*/ 376 h 1046"/>
                  <a:gd name="T32" fmla="*/ 0 w 1861"/>
                  <a:gd name="T33" fmla="*/ 522 h 1046"/>
                  <a:gd name="T34" fmla="*/ 56 w 1861"/>
                  <a:gd name="T35" fmla="*/ 671 h 1046"/>
                  <a:gd name="T36" fmla="*/ 53 w 1861"/>
                  <a:gd name="T37" fmla="*/ 670 h 1046"/>
                  <a:gd name="T38" fmla="*/ 153 w 1861"/>
                  <a:gd name="T39" fmla="*/ 783 h 1046"/>
                  <a:gd name="T40" fmla="*/ 153 w 1861"/>
                  <a:gd name="T41" fmla="*/ 889 h 1046"/>
                  <a:gd name="T42" fmla="*/ 247 w 1861"/>
                  <a:gd name="T43" fmla="*/ 889 h 1046"/>
                  <a:gd name="T44" fmla="*/ 313 w 1861"/>
                  <a:gd name="T45" fmla="*/ 963 h 1046"/>
                  <a:gd name="T46" fmla="*/ 314 w 1861"/>
                  <a:gd name="T47" fmla="*/ 963 h 1046"/>
                  <a:gd name="T48" fmla="*/ 509 w 1861"/>
                  <a:gd name="T49" fmla="*/ 1046 h 1046"/>
                  <a:gd name="T50" fmla="*/ 1353 w 1861"/>
                  <a:gd name="T51" fmla="*/ 1046 h 1046"/>
                  <a:gd name="T52" fmla="*/ 1549 w 1861"/>
                  <a:gd name="T53" fmla="*/ 963 h 1046"/>
                  <a:gd name="T54" fmla="*/ 1615 w 1861"/>
                  <a:gd name="T55" fmla="*/ 889 h 1046"/>
                  <a:gd name="T56" fmla="*/ 1709 w 1861"/>
                  <a:gd name="T57" fmla="*/ 889 h 1046"/>
                  <a:gd name="T58" fmla="*/ 1709 w 1861"/>
                  <a:gd name="T59" fmla="*/ 783 h 1046"/>
                  <a:gd name="T60" fmla="*/ 1788 w 1861"/>
                  <a:gd name="T61" fmla="*/ 694 h 1046"/>
                  <a:gd name="T62" fmla="*/ 1787 w 1861"/>
                  <a:gd name="T63" fmla="*/ 694 h 1046"/>
                  <a:gd name="T64" fmla="*/ 1861 w 1861"/>
                  <a:gd name="T65" fmla="*/ 522 h 1046"/>
                  <a:gd name="T66" fmla="*/ 1766 w 1861"/>
                  <a:gd name="T67" fmla="*/ 328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1" h="1046">
                    <a:moveTo>
                      <a:pt x="1766" y="328"/>
                    </a:moveTo>
                    <a:cubicBezTo>
                      <a:pt x="1709" y="264"/>
                      <a:pt x="1709" y="264"/>
                      <a:pt x="1709" y="264"/>
                    </a:cubicBezTo>
                    <a:cubicBezTo>
                      <a:pt x="1709" y="155"/>
                      <a:pt x="1709" y="155"/>
                      <a:pt x="1709" y="155"/>
                    </a:cubicBezTo>
                    <a:cubicBezTo>
                      <a:pt x="1612" y="155"/>
                      <a:pt x="1612" y="155"/>
                      <a:pt x="1612" y="155"/>
                    </a:cubicBezTo>
                    <a:cubicBezTo>
                      <a:pt x="1549" y="84"/>
                      <a:pt x="1549" y="84"/>
                      <a:pt x="1549" y="84"/>
                    </a:cubicBezTo>
                    <a:cubicBezTo>
                      <a:pt x="1507" y="34"/>
                      <a:pt x="1435" y="0"/>
                      <a:pt x="1353" y="0"/>
                    </a:cubicBezTo>
                    <a:cubicBezTo>
                      <a:pt x="509" y="0"/>
                      <a:pt x="509" y="0"/>
                      <a:pt x="509" y="0"/>
                    </a:cubicBezTo>
                    <a:cubicBezTo>
                      <a:pt x="427" y="0"/>
                      <a:pt x="356" y="33"/>
                      <a:pt x="314" y="83"/>
                    </a:cubicBezTo>
                    <a:cubicBezTo>
                      <a:pt x="313" y="83"/>
                      <a:pt x="313" y="83"/>
                      <a:pt x="313" y="83"/>
                    </a:cubicBezTo>
                    <a:cubicBezTo>
                      <a:pt x="250" y="155"/>
                      <a:pt x="250" y="155"/>
                      <a:pt x="2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95" y="329"/>
                      <a:pt x="95" y="329"/>
                      <a:pt x="95" y="329"/>
                    </a:cubicBezTo>
                    <a:cubicBezTo>
                      <a:pt x="79" y="344"/>
                      <a:pt x="66" y="360"/>
                      <a:pt x="54" y="375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19" y="422"/>
                      <a:pt x="0" y="471"/>
                      <a:pt x="0" y="522"/>
                    </a:cubicBezTo>
                    <a:cubicBezTo>
                      <a:pt x="0" y="574"/>
                      <a:pt x="20" y="624"/>
                      <a:pt x="56" y="671"/>
                    </a:cubicBezTo>
                    <a:cubicBezTo>
                      <a:pt x="53" y="670"/>
                      <a:pt x="53" y="670"/>
                      <a:pt x="53" y="670"/>
                    </a:cubicBezTo>
                    <a:cubicBezTo>
                      <a:pt x="153" y="783"/>
                      <a:pt x="153" y="783"/>
                      <a:pt x="153" y="783"/>
                    </a:cubicBezTo>
                    <a:cubicBezTo>
                      <a:pt x="153" y="889"/>
                      <a:pt x="153" y="889"/>
                      <a:pt x="153" y="889"/>
                    </a:cubicBezTo>
                    <a:cubicBezTo>
                      <a:pt x="247" y="889"/>
                      <a:pt x="247" y="889"/>
                      <a:pt x="247" y="889"/>
                    </a:cubicBezTo>
                    <a:cubicBezTo>
                      <a:pt x="313" y="963"/>
                      <a:pt x="313" y="963"/>
                      <a:pt x="313" y="963"/>
                    </a:cubicBezTo>
                    <a:cubicBezTo>
                      <a:pt x="314" y="963"/>
                      <a:pt x="314" y="963"/>
                      <a:pt x="314" y="963"/>
                    </a:cubicBezTo>
                    <a:cubicBezTo>
                      <a:pt x="356" y="1013"/>
                      <a:pt x="427" y="1046"/>
                      <a:pt x="509" y="1046"/>
                    </a:cubicBezTo>
                    <a:cubicBezTo>
                      <a:pt x="1353" y="1046"/>
                      <a:pt x="1353" y="1046"/>
                      <a:pt x="1353" y="1046"/>
                    </a:cubicBezTo>
                    <a:cubicBezTo>
                      <a:pt x="1435" y="1046"/>
                      <a:pt x="1507" y="1013"/>
                      <a:pt x="1549" y="963"/>
                    </a:cubicBezTo>
                    <a:cubicBezTo>
                      <a:pt x="1615" y="889"/>
                      <a:pt x="1615" y="889"/>
                      <a:pt x="1615" y="889"/>
                    </a:cubicBezTo>
                    <a:cubicBezTo>
                      <a:pt x="1709" y="889"/>
                      <a:pt x="1709" y="889"/>
                      <a:pt x="1709" y="889"/>
                    </a:cubicBezTo>
                    <a:cubicBezTo>
                      <a:pt x="1709" y="783"/>
                      <a:pt x="1709" y="783"/>
                      <a:pt x="1709" y="783"/>
                    </a:cubicBezTo>
                    <a:cubicBezTo>
                      <a:pt x="1788" y="694"/>
                      <a:pt x="1788" y="694"/>
                      <a:pt x="1788" y="694"/>
                    </a:cubicBezTo>
                    <a:cubicBezTo>
                      <a:pt x="1787" y="694"/>
                      <a:pt x="1787" y="694"/>
                      <a:pt x="1787" y="694"/>
                    </a:cubicBezTo>
                    <a:cubicBezTo>
                      <a:pt x="1835" y="641"/>
                      <a:pt x="1861" y="583"/>
                      <a:pt x="1861" y="522"/>
                    </a:cubicBezTo>
                    <a:cubicBezTo>
                      <a:pt x="1861" y="452"/>
                      <a:pt x="1827" y="387"/>
                      <a:pt x="1766" y="328"/>
                    </a:cubicBezTo>
                    <a:close/>
                  </a:path>
                </a:pathLst>
              </a:custGeom>
              <a:solidFill>
                <a:srgbClr val="FDF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50659A54-1513-479F-A776-7A0021E16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3808" y="1703896"/>
                <a:ext cx="3456384" cy="1803958"/>
              </a:xfrm>
              <a:prstGeom prst="rect">
                <a:avLst/>
              </a:prstGeom>
            </p:spPr>
          </p:pic>
        </p:grpSp>
      </p:grpSp>
      <p:sp>
        <p:nvSpPr>
          <p:cNvPr id="32" name="TextBox 71">
            <a:extLst>
              <a:ext uri="{FF2B5EF4-FFF2-40B4-BE49-F238E27FC236}">
                <a16:creationId xmlns:a16="http://schemas.microsoft.com/office/drawing/2014/main" id="{46A331B8-4E11-4A17-B4C2-5BFE496C6846}"/>
              </a:ext>
            </a:extLst>
          </p:cNvPr>
          <p:cNvSpPr txBox="1"/>
          <p:nvPr/>
        </p:nvSpPr>
        <p:spPr>
          <a:xfrm>
            <a:off x="3691695" y="2605875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CB0F6E5-DC14-4A31-A40B-B4B01489C3C3}"/>
              </a:ext>
            </a:extLst>
          </p:cNvPr>
          <p:cNvSpPr/>
          <p:nvPr/>
        </p:nvSpPr>
        <p:spPr>
          <a:xfrm>
            <a:off x="4152438" y="1949752"/>
            <a:ext cx="1067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rgbClr val="CE637F"/>
                </a:solidFill>
                <a:latin typeface="Charlemagne Std" panose="04020705060702020204" pitchFamily="82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4000" b="1" spc="300" dirty="0">
              <a:solidFill>
                <a:srgbClr val="CE637F"/>
              </a:solidFill>
              <a:latin typeface="Charlemagne Std" panose="04020705060702020204" pitchFamily="82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E637F"/>
      </a:accent1>
      <a:accent2>
        <a:srgbClr val="DC8B78"/>
      </a:accent2>
      <a:accent3>
        <a:srgbClr val="CE637F"/>
      </a:accent3>
      <a:accent4>
        <a:srgbClr val="DC8B78"/>
      </a:accent4>
      <a:accent5>
        <a:srgbClr val="CE637F"/>
      </a:accent5>
      <a:accent6>
        <a:srgbClr val="DC8B78"/>
      </a:accent6>
      <a:hlink>
        <a:srgbClr val="7A231A"/>
      </a:hlink>
      <a:folHlink>
        <a:srgbClr val="262F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E637F"/>
    </a:accent1>
    <a:accent2>
      <a:srgbClr val="DC8B78"/>
    </a:accent2>
    <a:accent3>
      <a:srgbClr val="CE637F"/>
    </a:accent3>
    <a:accent4>
      <a:srgbClr val="DC8B78"/>
    </a:accent4>
    <a:accent5>
      <a:srgbClr val="CE637F"/>
    </a:accent5>
    <a:accent6>
      <a:srgbClr val="DC8B78"/>
    </a:accent6>
    <a:hlink>
      <a:srgbClr val="7A231A"/>
    </a:hlink>
    <a:folHlink>
      <a:srgbClr val="262F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9153</TotalTime>
  <Words>1255</Words>
  <Application>Microsoft Office PowerPoint</Application>
  <PresentationFormat>全屏显示(16:9)</PresentationFormat>
  <Paragraphs>218</Paragraphs>
  <Slides>25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DFTongTong-B5</vt:lpstr>
      <vt:lpstr>Open Sans Light</vt:lpstr>
      <vt:lpstr>宋体</vt:lpstr>
      <vt:lpstr>微软雅黑</vt:lpstr>
      <vt:lpstr>Adobe Arabic</vt:lpstr>
      <vt:lpstr>Arial</vt:lpstr>
      <vt:lpstr>Calibri</vt:lpstr>
      <vt:lpstr>Charlemagne Std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User</cp:lastModifiedBy>
  <cp:revision>998</cp:revision>
  <dcterms:created xsi:type="dcterms:W3CDTF">2015-04-24T01:01:13Z</dcterms:created>
  <dcterms:modified xsi:type="dcterms:W3CDTF">2017-07-20T06:33:32Z</dcterms:modified>
</cp:coreProperties>
</file>