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5" r:id="rId2"/>
    <p:sldId id="402" r:id="rId3"/>
    <p:sldId id="322" r:id="rId4"/>
    <p:sldId id="440" r:id="rId5"/>
    <p:sldId id="441" r:id="rId6"/>
    <p:sldId id="443" r:id="rId7"/>
    <p:sldId id="437" r:id="rId8"/>
    <p:sldId id="442" r:id="rId9"/>
    <p:sldId id="321" r:id="rId10"/>
    <p:sldId id="445" r:id="rId11"/>
    <p:sldId id="450" r:id="rId12"/>
    <p:sldId id="446" r:id="rId13"/>
    <p:sldId id="357" r:id="rId14"/>
    <p:sldId id="451" r:id="rId15"/>
    <p:sldId id="434" r:id="rId16"/>
    <p:sldId id="449" r:id="rId17"/>
    <p:sldId id="439" r:id="rId18"/>
    <p:sldId id="447" r:id="rId19"/>
    <p:sldId id="448" r:id="rId20"/>
    <p:sldId id="320" r:id="rId21"/>
    <p:sldId id="444" r:id="rId22"/>
    <p:sldId id="436" r:id="rId23"/>
    <p:sldId id="452" r:id="rId24"/>
    <p:sldId id="438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FB4"/>
    <a:srgbClr val="1089B3"/>
    <a:srgbClr val="374370"/>
    <a:srgbClr val="5391BC"/>
    <a:srgbClr val="4B8287"/>
    <a:srgbClr val="2A2861"/>
    <a:srgbClr val="A6937B"/>
    <a:srgbClr val="A4BBC9"/>
    <a:srgbClr val="83C4E9"/>
    <a:srgbClr val="EB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60" d="100"/>
          <a:sy n="60" d="100"/>
        </p:scale>
        <p:origin x="1056" y="1518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6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0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9EA0AE-E56E-4F4B-B214-5F6C3914A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7193720-1D9E-4FFE-B878-B1767D41A432}"/>
              </a:ext>
            </a:extLst>
          </p:cNvPr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0AA07E-4606-4BE2-A833-10904725B4B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62.jpeg"/><Relationship Id="rId5" Type="http://schemas.openxmlformats.org/officeDocument/2006/relationships/image" Target="../media/image10.jp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2.jpeg"/><Relationship Id="rId5" Type="http://schemas.openxmlformats.org/officeDocument/2006/relationships/image" Target="../media/image8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31B685-27B3-47DC-9970-DE03F01B8B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C71425-11FA-4CCA-B469-E7B5C91DB6B0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208986-B3CE-4473-80B3-DD7C4AB7F2A4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984A2D5-677B-4CFF-9A3A-B28B4B0E9212}"/>
              </a:ext>
            </a:extLst>
          </p:cNvPr>
          <p:cNvSpPr/>
          <p:nvPr/>
        </p:nvSpPr>
        <p:spPr>
          <a:xfrm>
            <a:off x="2979117" y="1769207"/>
            <a:ext cx="382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水彩风时尚通用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75C891E0-0689-4E43-89CD-A8FB64BAA234}"/>
              </a:ext>
            </a:extLst>
          </p:cNvPr>
          <p:cNvSpPr txBox="1"/>
          <p:nvPr/>
        </p:nvSpPr>
        <p:spPr>
          <a:xfrm>
            <a:off x="3413844" y="2737252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A692FC-5FB2-4BA2-AB67-170382836EE4}"/>
              </a:ext>
            </a:extLst>
          </p:cNvPr>
          <p:cNvSpPr/>
          <p:nvPr/>
        </p:nvSpPr>
        <p:spPr>
          <a:xfrm>
            <a:off x="2915816" y="2232313"/>
            <a:ext cx="355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8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/>
          <p:nvPr/>
        </p:nvGrpSpPr>
        <p:grpSpPr>
          <a:xfrm>
            <a:off x="3411598" y="3166060"/>
            <a:ext cx="2332808" cy="1097230"/>
            <a:chOff x="4548797" y="4221413"/>
            <a:chExt cx="3110410" cy="1462974"/>
          </a:xfrm>
        </p:grpSpPr>
        <p:sp>
          <p:nvSpPr>
            <p:cNvPr id="54" name="Freeform: Shape 5"/>
            <p:cNvSpPr>
              <a:spLocks/>
            </p:cNvSpPr>
            <p:nvPr/>
          </p:nvSpPr>
          <p:spPr bwMode="auto">
            <a:xfrm>
              <a:off x="4548797" y="4658488"/>
              <a:ext cx="3110410" cy="1025899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6"/>
            <p:cNvSpPr>
              <a:spLocks/>
            </p:cNvSpPr>
            <p:nvPr/>
          </p:nvSpPr>
          <p:spPr bwMode="auto">
            <a:xfrm>
              <a:off x="4548797" y="4221413"/>
              <a:ext cx="3110410" cy="8741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Oval 7"/>
            <p:cNvSpPr>
              <a:spLocks/>
            </p:cNvSpPr>
            <p:nvPr/>
          </p:nvSpPr>
          <p:spPr bwMode="auto">
            <a:xfrm>
              <a:off x="5278012" y="4592378"/>
              <a:ext cx="1651979" cy="3325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7" name="Group 20"/>
            <p:cNvGrpSpPr/>
            <p:nvPr/>
          </p:nvGrpSpPr>
          <p:grpSpPr>
            <a:xfrm>
              <a:off x="5912690" y="5190080"/>
              <a:ext cx="444317" cy="440046"/>
              <a:chOff x="7219950" y="3429000"/>
              <a:chExt cx="495300" cy="490538"/>
            </a:xfrm>
            <a:solidFill>
              <a:schemeClr val="bg1"/>
            </a:solidFill>
          </p:grpSpPr>
          <p:sp>
            <p:nvSpPr>
              <p:cNvPr id="58" name="Freeform: Shape 21"/>
              <p:cNvSpPr>
                <a:spLocks/>
              </p:cNvSpPr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22"/>
              <p:cNvSpPr>
                <a:spLocks/>
              </p:cNvSpPr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3"/>
              <p:cNvSpPr>
                <a:spLocks/>
              </p:cNvSpPr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24"/>
              <p:cNvSpPr>
                <a:spLocks/>
              </p:cNvSpPr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25"/>
              <p:cNvSpPr>
                <a:spLocks/>
              </p:cNvSpPr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Oval 26"/>
              <p:cNvSpPr>
                <a:spLocks/>
              </p:cNvSpPr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411598" y="2536525"/>
            <a:ext cx="2332808" cy="1097230"/>
            <a:chOff x="3411598" y="2536525"/>
            <a:chExt cx="2332808" cy="1097230"/>
          </a:xfrm>
        </p:grpSpPr>
        <p:grpSp>
          <p:nvGrpSpPr>
            <p:cNvPr id="5" name="Group 8"/>
            <p:cNvGrpSpPr/>
            <p:nvPr/>
          </p:nvGrpSpPr>
          <p:grpSpPr>
            <a:xfrm>
              <a:off x="3411598" y="2536525"/>
              <a:ext cx="2332808" cy="1097230"/>
              <a:chOff x="6724539" y="1872152"/>
              <a:chExt cx="2057954" cy="967954"/>
            </a:xfrm>
          </p:grpSpPr>
          <p:sp>
            <p:nvSpPr>
              <p:cNvPr id="51" name="Freeform: Shape 9"/>
              <p:cNvSpPr>
                <a:spLocks/>
              </p:cNvSpPr>
              <p:nvPr/>
            </p:nvSpPr>
            <p:spPr bwMode="auto">
              <a:xfrm>
                <a:off x="6724539" y="2161336"/>
                <a:ext cx="2057954" cy="678770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Oval 10"/>
              <p:cNvSpPr>
                <a:spLocks/>
              </p:cNvSpPr>
              <p:nvPr/>
            </p:nvSpPr>
            <p:spPr bwMode="auto">
              <a:xfrm>
                <a:off x="6724539" y="1872152"/>
                <a:ext cx="2057954" cy="57836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Oval 11"/>
              <p:cNvSpPr>
                <a:spLocks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27"/>
            <p:cNvSpPr>
              <a:spLocks/>
            </p:cNvSpPr>
            <p:nvPr/>
          </p:nvSpPr>
          <p:spPr bwMode="auto">
            <a:xfrm>
              <a:off x="4443827" y="3331590"/>
              <a:ext cx="272662" cy="191892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411598" y="1896621"/>
            <a:ext cx="2332808" cy="1097231"/>
            <a:chOff x="3411598" y="1896621"/>
            <a:chExt cx="2332808" cy="1097231"/>
          </a:xfrm>
        </p:grpSpPr>
        <p:grpSp>
          <p:nvGrpSpPr>
            <p:cNvPr id="6" name="Group 12"/>
            <p:cNvGrpSpPr/>
            <p:nvPr/>
          </p:nvGrpSpPr>
          <p:grpSpPr>
            <a:xfrm>
              <a:off x="3411598" y="1896621"/>
              <a:ext cx="2332808" cy="1097231"/>
              <a:chOff x="6724539" y="1872154"/>
              <a:chExt cx="2057954" cy="967956"/>
            </a:xfrm>
          </p:grpSpPr>
          <p:sp>
            <p:nvSpPr>
              <p:cNvPr id="48" name="Freeform: Shape 13"/>
              <p:cNvSpPr>
                <a:spLocks/>
              </p:cNvSpPr>
              <p:nvPr/>
            </p:nvSpPr>
            <p:spPr bwMode="auto">
              <a:xfrm>
                <a:off x="6724539" y="2161339"/>
                <a:ext cx="2057954" cy="678771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4"/>
              <p:cNvSpPr>
                <a:spLocks/>
              </p:cNvSpPr>
              <p:nvPr/>
            </p:nvSpPr>
            <p:spPr bwMode="auto">
              <a:xfrm>
                <a:off x="6724539" y="1872154"/>
                <a:ext cx="2057954" cy="578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Oval 15"/>
              <p:cNvSpPr>
                <a:spLocks/>
              </p:cNvSpPr>
              <p:nvPr/>
            </p:nvSpPr>
            <p:spPr bwMode="auto">
              <a:xfrm>
                <a:off x="7207013" y="2117595"/>
                <a:ext cx="1093006" cy="22004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2"/>
            <p:cNvGrpSpPr/>
            <p:nvPr/>
          </p:nvGrpSpPr>
          <p:grpSpPr>
            <a:xfrm>
              <a:off x="4449639" y="2629137"/>
              <a:ext cx="267309" cy="288284"/>
              <a:chOff x="3997325" y="3846513"/>
              <a:chExt cx="788988" cy="850900"/>
            </a:xfrm>
            <a:noFill/>
          </p:grpSpPr>
          <p:sp>
            <p:nvSpPr>
              <p:cNvPr id="39" name="Freeform: Shape 33"/>
              <p:cNvSpPr>
                <a:spLocks/>
              </p:cNvSpPr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34"/>
              <p:cNvSpPr>
                <a:spLocks/>
              </p:cNvSpPr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Straight Connector 35"/>
              <p:cNvSpPr>
                <a:spLocks/>
              </p:cNvSpPr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964681" y="1933968"/>
            <a:ext cx="7113562" cy="1855933"/>
            <a:chOff x="964681" y="1933968"/>
            <a:chExt cx="7113562" cy="1855933"/>
          </a:xfrm>
        </p:grpSpPr>
        <p:grpSp>
          <p:nvGrpSpPr>
            <p:cNvPr id="11" name="Group 44"/>
            <p:cNvGrpSpPr>
              <a:grpSpLocks noChangeAspect="1"/>
            </p:cNvGrpSpPr>
            <p:nvPr/>
          </p:nvGrpSpPr>
          <p:grpSpPr>
            <a:xfrm>
              <a:off x="2701431" y="1933968"/>
              <a:ext cx="285738" cy="267731"/>
              <a:chOff x="4763" y="0"/>
              <a:chExt cx="957262" cy="896938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Freeform: Shape 45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6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7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48"/>
            <p:cNvGrpSpPr>
              <a:grpSpLocks noChangeAspect="1"/>
            </p:cNvGrpSpPr>
            <p:nvPr/>
          </p:nvGrpSpPr>
          <p:grpSpPr>
            <a:xfrm>
              <a:off x="2726142" y="3126317"/>
              <a:ext cx="241177" cy="260101"/>
              <a:chOff x="3997325" y="3846513"/>
              <a:chExt cx="788988" cy="850900"/>
            </a:xfrm>
            <a:noFill/>
          </p:grpSpPr>
          <p:sp>
            <p:nvSpPr>
              <p:cNvPr id="33" name="Freeform: Shape 49"/>
              <p:cNvSpPr>
                <a:spLocks/>
              </p:cNvSpPr>
              <p:nvPr/>
            </p:nvSpPr>
            <p:spPr bwMode="auto">
              <a:xfrm>
                <a:off x="3997325" y="3906838"/>
                <a:ext cx="788988" cy="790575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50"/>
              <p:cNvSpPr>
                <a:spLocks/>
              </p:cNvSpPr>
              <p:nvPr/>
            </p:nvSpPr>
            <p:spPr bwMode="auto">
              <a:xfrm>
                <a:off x="4087813" y="3846513"/>
                <a:ext cx="608013" cy="150812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Straight Connector 51"/>
              <p:cNvSpPr>
                <a:spLocks/>
              </p:cNvSpPr>
              <p:nvPr/>
            </p:nvSpPr>
            <p:spPr bwMode="auto">
              <a:xfrm>
                <a:off x="4391025" y="4089400"/>
                <a:ext cx="0" cy="608012"/>
              </a:xfrm>
              <a:prstGeom prst="line">
                <a:avLst/>
              </a:prstGeom>
              <a:grpFill/>
              <a:ln w="22225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52"/>
            <p:cNvGrpSpPr>
              <a:grpSpLocks noChangeAspect="1"/>
            </p:cNvGrpSpPr>
            <p:nvPr/>
          </p:nvGrpSpPr>
          <p:grpSpPr>
            <a:xfrm>
              <a:off x="6199508" y="3061675"/>
              <a:ext cx="316525" cy="313481"/>
              <a:chOff x="7219950" y="3429000"/>
              <a:chExt cx="495300" cy="4905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7" name="Freeform: Shape 53"/>
              <p:cNvSpPr>
                <a:spLocks/>
              </p:cNvSpPr>
              <p:nvPr/>
            </p:nvSpPr>
            <p:spPr bwMode="auto">
              <a:xfrm>
                <a:off x="7219950" y="3475038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4"/>
              <p:cNvSpPr>
                <a:spLocks/>
              </p:cNvSpPr>
              <p:nvPr/>
            </p:nvSpPr>
            <p:spPr bwMode="auto">
              <a:xfrm>
                <a:off x="7439025" y="3675063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55"/>
              <p:cNvSpPr>
                <a:spLocks/>
              </p:cNvSpPr>
              <p:nvPr/>
            </p:nvSpPr>
            <p:spPr bwMode="auto">
              <a:xfrm>
                <a:off x="7639050" y="3429000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6"/>
              <p:cNvSpPr>
                <a:spLocks/>
              </p:cNvSpPr>
              <p:nvPr/>
            </p:nvSpPr>
            <p:spPr bwMode="auto">
              <a:xfrm>
                <a:off x="7346950" y="3659188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Oval 57"/>
              <p:cNvSpPr>
                <a:spLocks/>
              </p:cNvSpPr>
              <p:nvPr/>
            </p:nvSpPr>
            <p:spPr bwMode="auto">
              <a:xfrm>
                <a:off x="7408863" y="3767138"/>
                <a:ext cx="30163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58"/>
              <p:cNvSpPr>
                <a:spLocks/>
              </p:cNvSpPr>
              <p:nvPr/>
            </p:nvSpPr>
            <p:spPr bwMode="auto">
              <a:xfrm>
                <a:off x="7653338" y="3536950"/>
                <a:ext cx="31750" cy="30163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59"/>
            <p:cNvSpPr>
              <a:spLocks noChangeAspect="1"/>
            </p:cNvSpPr>
            <p:nvPr/>
          </p:nvSpPr>
          <p:spPr bwMode="auto">
            <a:xfrm>
              <a:off x="6208816" y="1987236"/>
              <a:ext cx="258986" cy="182268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66"/>
            <p:cNvGrpSpPr/>
            <p:nvPr/>
          </p:nvGrpSpPr>
          <p:grpSpPr>
            <a:xfrm>
              <a:off x="964681" y="1933968"/>
              <a:ext cx="1749106" cy="649603"/>
              <a:chOff x="714323" y="2169079"/>
              <a:chExt cx="3109173" cy="866137"/>
            </a:xfrm>
          </p:grpSpPr>
          <p:sp>
            <p:nvSpPr>
              <p:cNvPr id="25" name="TextBox 67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6" name="TextBox 68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6" name="Group 72"/>
            <p:cNvGrpSpPr/>
            <p:nvPr/>
          </p:nvGrpSpPr>
          <p:grpSpPr>
            <a:xfrm>
              <a:off x="964681" y="3140298"/>
              <a:ext cx="1749106" cy="649603"/>
              <a:chOff x="714323" y="2169079"/>
              <a:chExt cx="3109173" cy="866137"/>
            </a:xfrm>
          </p:grpSpPr>
          <p:sp>
            <p:nvSpPr>
              <p:cNvPr id="23" name="TextBox 73"/>
              <p:cNvSpPr txBox="1">
                <a:spLocks/>
              </p:cNvSpPr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74"/>
              <p:cNvSpPr txBox="1">
                <a:spLocks/>
              </p:cNvSpPr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7" name="Group 75"/>
            <p:cNvGrpSpPr/>
            <p:nvPr/>
          </p:nvGrpSpPr>
          <p:grpSpPr>
            <a:xfrm>
              <a:off x="6467802" y="1951276"/>
              <a:ext cx="1610441" cy="649603"/>
              <a:chOff x="9477009" y="3764961"/>
              <a:chExt cx="2001228" cy="866137"/>
            </a:xfrm>
          </p:grpSpPr>
          <p:sp>
            <p:nvSpPr>
              <p:cNvPr id="21" name="TextBox 76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77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8" name="Group 78"/>
            <p:cNvGrpSpPr/>
            <p:nvPr/>
          </p:nvGrpSpPr>
          <p:grpSpPr>
            <a:xfrm>
              <a:off x="6467802" y="3102734"/>
              <a:ext cx="1610441" cy="649603"/>
              <a:chOff x="9477009" y="3764961"/>
              <a:chExt cx="2001228" cy="866137"/>
            </a:xfrm>
          </p:grpSpPr>
          <p:sp>
            <p:nvSpPr>
              <p:cNvPr id="19" name="TextBox 79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80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11598" y="1248603"/>
            <a:ext cx="2332808" cy="1097230"/>
            <a:chOff x="3411598" y="1248603"/>
            <a:chExt cx="2332808" cy="1097230"/>
          </a:xfrm>
        </p:grpSpPr>
        <p:grpSp>
          <p:nvGrpSpPr>
            <p:cNvPr id="7" name="Group 60"/>
            <p:cNvGrpSpPr/>
            <p:nvPr/>
          </p:nvGrpSpPr>
          <p:grpSpPr>
            <a:xfrm>
              <a:off x="3411598" y="1248603"/>
              <a:ext cx="2332808" cy="1097230"/>
              <a:chOff x="4548797" y="1664804"/>
              <a:chExt cx="3110410" cy="1462974"/>
            </a:xfrm>
          </p:grpSpPr>
          <p:sp>
            <p:nvSpPr>
              <p:cNvPr id="45" name="Freeform: Shape 17"/>
              <p:cNvSpPr>
                <a:spLocks/>
              </p:cNvSpPr>
              <p:nvPr/>
            </p:nvSpPr>
            <p:spPr bwMode="auto">
              <a:xfrm>
                <a:off x="4548797" y="2101879"/>
                <a:ext cx="3110410" cy="1025899"/>
              </a:xfrm>
              <a:custGeom>
                <a:avLst/>
                <a:gdLst>
                  <a:gd name="T0" fmla="*/ 1446 w 1446"/>
                  <a:gd name="T1" fmla="*/ 0 h 475"/>
                  <a:gd name="T2" fmla="*/ 1446 w 1446"/>
                  <a:gd name="T3" fmla="*/ 273 h 475"/>
                  <a:gd name="T4" fmla="*/ 723 w 1446"/>
                  <a:gd name="T5" fmla="*/ 475 h 475"/>
                  <a:gd name="T6" fmla="*/ 0 w 1446"/>
                  <a:gd name="T7" fmla="*/ 273 h 475"/>
                  <a:gd name="T8" fmla="*/ 0 w 1446"/>
                  <a:gd name="T9" fmla="*/ 0 h 475"/>
                  <a:gd name="T10" fmla="*/ 723 w 1446"/>
                  <a:gd name="T11" fmla="*/ 84 h 475"/>
                  <a:gd name="T12" fmla="*/ 1446 w 1446"/>
                  <a:gd name="T13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6" h="475">
                    <a:moveTo>
                      <a:pt x="1446" y="0"/>
                    </a:moveTo>
                    <a:cubicBezTo>
                      <a:pt x="1446" y="273"/>
                      <a:pt x="1446" y="273"/>
                      <a:pt x="1446" y="273"/>
                    </a:cubicBezTo>
                    <a:cubicBezTo>
                      <a:pt x="1446" y="384"/>
                      <a:pt x="1122" y="475"/>
                      <a:pt x="723" y="475"/>
                    </a:cubicBezTo>
                    <a:cubicBezTo>
                      <a:pt x="324" y="475"/>
                      <a:pt x="0" y="384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40" y="84"/>
                      <a:pt x="723" y="84"/>
                    </a:cubicBezTo>
                    <a:cubicBezTo>
                      <a:pt x="967" y="84"/>
                      <a:pt x="1446" y="0"/>
                      <a:pt x="1446" y="0"/>
                    </a:cubicBezTo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Oval 18"/>
              <p:cNvSpPr>
                <a:spLocks/>
              </p:cNvSpPr>
              <p:nvPr/>
            </p:nvSpPr>
            <p:spPr bwMode="auto">
              <a:xfrm>
                <a:off x="4548797" y="1664804"/>
                <a:ext cx="3110410" cy="874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19"/>
              <p:cNvSpPr>
                <a:spLocks/>
              </p:cNvSpPr>
              <p:nvPr/>
            </p:nvSpPr>
            <p:spPr bwMode="auto">
              <a:xfrm>
                <a:off x="5278012" y="2035769"/>
                <a:ext cx="1651979" cy="3325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28"/>
            <p:cNvGrpSpPr>
              <a:grpSpLocks noChangeAspect="1"/>
            </p:cNvGrpSpPr>
            <p:nvPr/>
          </p:nvGrpSpPr>
          <p:grpSpPr>
            <a:xfrm>
              <a:off x="4424930" y="1998646"/>
              <a:ext cx="316698" cy="296741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42" name="Freeform: Shape 29"/>
              <p:cNvSpPr>
                <a:spLocks/>
              </p:cNvSpPr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30"/>
              <p:cNvSpPr>
                <a:spLocks/>
              </p:cNvSpPr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1"/>
              <p:cNvSpPr>
                <a:spLocks/>
              </p:cNvSpPr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14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8213" y="1322309"/>
            <a:ext cx="1791876" cy="2499811"/>
            <a:chOff x="1290951" y="1763078"/>
            <a:chExt cx="2389168" cy="333308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2876092" y="2669410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31"/>
            <p:cNvSpPr txBox="1"/>
            <p:nvPr/>
          </p:nvSpPr>
          <p:spPr>
            <a:xfrm>
              <a:off x="2876092" y="2797000"/>
              <a:ext cx="756938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0.53%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105864" y="1763078"/>
              <a:ext cx="759342" cy="1802032"/>
              <a:chOff x="2087765" y="1763078"/>
              <a:chExt cx="759342" cy="1802032"/>
            </a:xfrm>
          </p:grpSpPr>
          <p:sp>
            <p:nvSpPr>
              <p:cNvPr id="62" name="任意多边形: 形状 61"/>
              <p:cNvSpPr>
                <a:spLocks/>
              </p:cNvSpPr>
              <p:nvPr/>
            </p:nvSpPr>
            <p:spPr bwMode="auto">
              <a:xfrm>
                <a:off x="2087765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任意多边形: 形状 62"/>
              <p:cNvSpPr>
                <a:spLocks/>
              </p:cNvSpPr>
              <p:nvPr/>
            </p:nvSpPr>
            <p:spPr bwMode="auto">
              <a:xfrm>
                <a:off x="2087765" y="2669410"/>
                <a:ext cx="759342" cy="895700"/>
              </a:xfrm>
              <a:custGeom>
                <a:avLst/>
                <a:gdLst>
                  <a:gd name="connsiteX0" fmla="*/ 619693 w 759342"/>
                  <a:gd name="connsiteY0" fmla="*/ 0 h 895700"/>
                  <a:gd name="connsiteX1" fmla="*/ 759342 w 759342"/>
                  <a:gd name="connsiteY1" fmla="*/ 0 h 895700"/>
                  <a:gd name="connsiteX2" fmla="*/ 759342 w 759342"/>
                  <a:gd name="connsiteY2" fmla="*/ 9434 h 895700"/>
                  <a:gd name="connsiteX3" fmla="*/ 759342 w 759342"/>
                  <a:gd name="connsiteY3" fmla="*/ 81819 h 895700"/>
                  <a:gd name="connsiteX4" fmla="*/ 689518 w 759342"/>
                  <a:gd name="connsiteY4" fmla="*/ 150357 h 895700"/>
                  <a:gd name="connsiteX5" fmla="*/ 619693 w 759342"/>
                  <a:gd name="connsiteY5" fmla="*/ 81819 h 895700"/>
                  <a:gd name="connsiteX6" fmla="*/ 619693 w 759342"/>
                  <a:gd name="connsiteY6" fmla="*/ 23255 h 895700"/>
                  <a:gd name="connsiteX7" fmla="*/ 174561 w 759342"/>
                  <a:gd name="connsiteY7" fmla="*/ 0 h 895700"/>
                  <a:gd name="connsiteX8" fmla="*/ 584781 w 759342"/>
                  <a:gd name="connsiteY8" fmla="*/ 0 h 895700"/>
                  <a:gd name="connsiteX9" fmla="*/ 584781 w 759342"/>
                  <a:gd name="connsiteY9" fmla="*/ 28425 h 895700"/>
                  <a:gd name="connsiteX10" fmla="*/ 584781 w 759342"/>
                  <a:gd name="connsiteY10" fmla="*/ 116088 h 895700"/>
                  <a:gd name="connsiteX11" fmla="*/ 584781 w 759342"/>
                  <a:gd name="connsiteY11" fmla="*/ 150357 h 895700"/>
                  <a:gd name="connsiteX12" fmla="*/ 584781 w 759342"/>
                  <a:gd name="connsiteY12" fmla="*/ 801461 h 895700"/>
                  <a:gd name="connsiteX13" fmla="*/ 488772 w 759342"/>
                  <a:gd name="connsiteY13" fmla="*/ 895700 h 895700"/>
                  <a:gd name="connsiteX14" fmla="*/ 392764 w 759342"/>
                  <a:gd name="connsiteY14" fmla="*/ 801461 h 895700"/>
                  <a:gd name="connsiteX15" fmla="*/ 392764 w 759342"/>
                  <a:gd name="connsiteY15" fmla="*/ 150357 h 895700"/>
                  <a:gd name="connsiteX16" fmla="*/ 357851 w 759342"/>
                  <a:gd name="connsiteY16" fmla="*/ 150357 h 895700"/>
                  <a:gd name="connsiteX17" fmla="*/ 357851 w 759342"/>
                  <a:gd name="connsiteY17" fmla="*/ 801461 h 895700"/>
                  <a:gd name="connsiteX18" fmla="*/ 270571 w 759342"/>
                  <a:gd name="connsiteY18" fmla="*/ 895700 h 895700"/>
                  <a:gd name="connsiteX19" fmla="*/ 174561 w 759342"/>
                  <a:gd name="connsiteY19" fmla="*/ 801461 h 895700"/>
                  <a:gd name="connsiteX20" fmla="*/ 174561 w 759342"/>
                  <a:gd name="connsiteY20" fmla="*/ 150357 h 895700"/>
                  <a:gd name="connsiteX21" fmla="*/ 174561 w 759342"/>
                  <a:gd name="connsiteY21" fmla="*/ 116088 h 895700"/>
                  <a:gd name="connsiteX22" fmla="*/ 174561 w 759342"/>
                  <a:gd name="connsiteY22" fmla="*/ 4046 h 895700"/>
                  <a:gd name="connsiteX23" fmla="*/ 0 w 759342"/>
                  <a:gd name="connsiteY23" fmla="*/ 0 h 895700"/>
                  <a:gd name="connsiteX24" fmla="*/ 139649 w 759342"/>
                  <a:gd name="connsiteY24" fmla="*/ 0 h 895700"/>
                  <a:gd name="connsiteX25" fmla="*/ 139649 w 759342"/>
                  <a:gd name="connsiteY25" fmla="*/ 2640 h 895700"/>
                  <a:gd name="connsiteX26" fmla="*/ 139649 w 759342"/>
                  <a:gd name="connsiteY26" fmla="*/ 81819 h 895700"/>
                  <a:gd name="connsiteX27" fmla="*/ 69824 w 759342"/>
                  <a:gd name="connsiteY27" fmla="*/ 150357 h 895700"/>
                  <a:gd name="connsiteX28" fmla="*/ 0 w 759342"/>
                  <a:gd name="connsiteY28" fmla="*/ 81819 h 895700"/>
                  <a:gd name="connsiteX29" fmla="*/ 0 w 759342"/>
                  <a:gd name="connsiteY29" fmla="*/ 30416 h 89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9342" h="895700">
                    <a:moveTo>
                      <a:pt x="619693" y="0"/>
                    </a:moveTo>
                    <a:lnTo>
                      <a:pt x="759342" y="0"/>
                    </a:lnTo>
                    <a:lnTo>
                      <a:pt x="759342" y="9434"/>
                    </a:lnTo>
                    <a:cubicBezTo>
                      <a:pt x="759342" y="32023"/>
                      <a:pt x="759342" y="56118"/>
                      <a:pt x="759342" y="81819"/>
                    </a:cubicBezTo>
                    <a:cubicBezTo>
                      <a:pt x="759342" y="124655"/>
                      <a:pt x="724430" y="150357"/>
                      <a:pt x="689518" y="150357"/>
                    </a:cubicBezTo>
                    <a:cubicBezTo>
                      <a:pt x="645877" y="150357"/>
                      <a:pt x="619693" y="124655"/>
                      <a:pt x="619693" y="81819"/>
                    </a:cubicBezTo>
                    <a:cubicBezTo>
                      <a:pt x="619693" y="81819"/>
                      <a:pt x="619693" y="81819"/>
                      <a:pt x="619693" y="23255"/>
                    </a:cubicBezTo>
                    <a:close/>
                    <a:moveTo>
                      <a:pt x="174561" y="0"/>
                    </a:moveTo>
                    <a:lnTo>
                      <a:pt x="584781" y="0"/>
                    </a:lnTo>
                    <a:lnTo>
                      <a:pt x="584781" y="28425"/>
                    </a:lnTo>
                    <a:cubicBezTo>
                      <a:pt x="584781" y="53842"/>
                      <a:pt x="584781" y="82890"/>
                      <a:pt x="584781" y="116088"/>
                    </a:cubicBezTo>
                    <a:cubicBezTo>
                      <a:pt x="584781" y="116088"/>
                      <a:pt x="584781" y="116088"/>
                      <a:pt x="584781" y="150357"/>
                    </a:cubicBezTo>
                    <a:cubicBezTo>
                      <a:pt x="584781" y="150357"/>
                      <a:pt x="584781" y="150357"/>
                      <a:pt x="584781" y="801461"/>
                    </a:cubicBezTo>
                    <a:cubicBezTo>
                      <a:pt x="584781" y="852864"/>
                      <a:pt x="541140" y="895700"/>
                      <a:pt x="488772" y="895700"/>
                    </a:cubicBezTo>
                    <a:cubicBezTo>
                      <a:pt x="436404" y="895700"/>
                      <a:pt x="392764" y="852864"/>
                      <a:pt x="392764" y="801461"/>
                    </a:cubicBezTo>
                    <a:cubicBezTo>
                      <a:pt x="392764" y="801461"/>
                      <a:pt x="392764" y="801461"/>
                      <a:pt x="392764" y="150357"/>
                    </a:cubicBezTo>
                    <a:cubicBezTo>
                      <a:pt x="392764" y="150357"/>
                      <a:pt x="392764" y="150357"/>
                      <a:pt x="357851" y="150357"/>
                    </a:cubicBezTo>
                    <a:cubicBezTo>
                      <a:pt x="357851" y="150357"/>
                      <a:pt x="357851" y="150357"/>
                      <a:pt x="357851" y="801461"/>
                    </a:cubicBezTo>
                    <a:cubicBezTo>
                      <a:pt x="357851" y="852864"/>
                      <a:pt x="322939" y="895700"/>
                      <a:pt x="270571" y="895700"/>
                    </a:cubicBezTo>
                    <a:cubicBezTo>
                      <a:pt x="218202" y="895700"/>
                      <a:pt x="174561" y="852864"/>
                      <a:pt x="174561" y="801461"/>
                    </a:cubicBezTo>
                    <a:cubicBezTo>
                      <a:pt x="174561" y="801461"/>
                      <a:pt x="174561" y="801461"/>
                      <a:pt x="174561" y="150357"/>
                    </a:cubicBezTo>
                    <a:cubicBezTo>
                      <a:pt x="174561" y="150357"/>
                      <a:pt x="174561" y="150357"/>
                      <a:pt x="174561" y="116088"/>
                    </a:cubicBezTo>
                    <a:cubicBezTo>
                      <a:pt x="174561" y="116088"/>
                      <a:pt x="174561" y="116088"/>
                      <a:pt x="174561" y="4046"/>
                    </a:cubicBezTo>
                    <a:close/>
                    <a:moveTo>
                      <a:pt x="0" y="0"/>
                    </a:moveTo>
                    <a:lnTo>
                      <a:pt x="139649" y="0"/>
                    </a:lnTo>
                    <a:lnTo>
                      <a:pt x="139649" y="2640"/>
                    </a:lnTo>
                    <a:cubicBezTo>
                      <a:pt x="139649" y="25597"/>
                      <a:pt x="139649" y="51834"/>
                      <a:pt x="139649" y="81819"/>
                    </a:cubicBezTo>
                    <a:cubicBezTo>
                      <a:pt x="139649" y="124655"/>
                      <a:pt x="113465" y="150357"/>
                      <a:pt x="69824" y="150357"/>
                    </a:cubicBezTo>
                    <a:cubicBezTo>
                      <a:pt x="34913" y="150357"/>
                      <a:pt x="0" y="124655"/>
                      <a:pt x="0" y="81819"/>
                    </a:cubicBezTo>
                    <a:cubicBezTo>
                      <a:pt x="0" y="81819"/>
                      <a:pt x="0" y="81819"/>
                      <a:pt x="0" y="30416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908154" y="4899188"/>
              <a:ext cx="1154762" cy="196972"/>
              <a:chOff x="1890055" y="5414727"/>
              <a:chExt cx="1154762" cy="196972"/>
            </a:xfrm>
          </p:grpSpPr>
          <p:sp>
            <p:nvSpPr>
              <p:cNvPr id="57" name="任意多边形: 形状 56"/>
              <p:cNvSpPr/>
              <p:nvPr/>
            </p:nvSpPr>
            <p:spPr>
              <a:xfrm>
                <a:off x="1890055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2127113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2364171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2601229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2838287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290951" y="3850195"/>
              <a:ext cx="2389168" cy="921807"/>
              <a:chOff x="1277781" y="4035764"/>
              <a:chExt cx="2389168" cy="921807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2773446" y="1322309"/>
            <a:ext cx="1791876" cy="2499811"/>
            <a:chOff x="3697928" y="1763078"/>
            <a:chExt cx="2389168" cy="3333082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113935" y="3166389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8"/>
            <p:cNvSpPr txBox="1"/>
            <p:nvPr/>
          </p:nvSpPr>
          <p:spPr>
            <a:xfrm>
              <a:off x="5110934" y="3294128"/>
              <a:ext cx="750526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0.20%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512841" y="1763078"/>
              <a:ext cx="759342" cy="1802032"/>
              <a:chOff x="4481862" y="1763078"/>
              <a:chExt cx="759342" cy="1802032"/>
            </a:xfrm>
          </p:grpSpPr>
          <p:sp>
            <p:nvSpPr>
              <p:cNvPr id="48" name="任意多边形: 形状 47"/>
              <p:cNvSpPr>
                <a:spLocks/>
              </p:cNvSpPr>
              <p:nvPr/>
            </p:nvSpPr>
            <p:spPr bwMode="auto">
              <a:xfrm>
                <a:off x="4656423" y="3166389"/>
                <a:ext cx="410220" cy="398721"/>
              </a:xfrm>
              <a:custGeom>
                <a:avLst/>
                <a:gdLst>
                  <a:gd name="connsiteX0" fmla="*/ 218203 w 410220"/>
                  <a:gd name="connsiteY0" fmla="*/ 0 h 398721"/>
                  <a:gd name="connsiteX1" fmla="*/ 410220 w 410220"/>
                  <a:gd name="connsiteY1" fmla="*/ 0 h 398721"/>
                  <a:gd name="connsiteX2" fmla="*/ 410220 w 410220"/>
                  <a:gd name="connsiteY2" fmla="*/ 2615 h 398721"/>
                  <a:gd name="connsiteX3" fmla="*/ 410220 w 410220"/>
                  <a:gd name="connsiteY3" fmla="*/ 304482 h 398721"/>
                  <a:gd name="connsiteX4" fmla="*/ 314211 w 410220"/>
                  <a:gd name="connsiteY4" fmla="*/ 398721 h 398721"/>
                  <a:gd name="connsiteX5" fmla="*/ 218203 w 410220"/>
                  <a:gd name="connsiteY5" fmla="*/ 304482 h 398721"/>
                  <a:gd name="connsiteX6" fmla="*/ 218203 w 410220"/>
                  <a:gd name="connsiteY6" fmla="*/ 29798 h 398721"/>
                  <a:gd name="connsiteX7" fmla="*/ 0 w 410220"/>
                  <a:gd name="connsiteY7" fmla="*/ 0 h 398721"/>
                  <a:gd name="connsiteX8" fmla="*/ 183290 w 410220"/>
                  <a:gd name="connsiteY8" fmla="*/ 0 h 398721"/>
                  <a:gd name="connsiteX9" fmla="*/ 183290 w 410220"/>
                  <a:gd name="connsiteY9" fmla="*/ 2615 h 398721"/>
                  <a:gd name="connsiteX10" fmla="*/ 183290 w 410220"/>
                  <a:gd name="connsiteY10" fmla="*/ 304482 h 398721"/>
                  <a:gd name="connsiteX11" fmla="*/ 96010 w 410220"/>
                  <a:gd name="connsiteY11" fmla="*/ 398721 h 398721"/>
                  <a:gd name="connsiteX12" fmla="*/ 0 w 410220"/>
                  <a:gd name="connsiteY12" fmla="*/ 304482 h 398721"/>
                  <a:gd name="connsiteX13" fmla="*/ 0 w 410220"/>
                  <a:gd name="connsiteY13" fmla="*/ 29798 h 39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0220" h="398721">
                    <a:moveTo>
                      <a:pt x="218203" y="0"/>
                    </a:moveTo>
                    <a:lnTo>
                      <a:pt x="410220" y="0"/>
                    </a:lnTo>
                    <a:lnTo>
                      <a:pt x="410220" y="2615"/>
                    </a:lnTo>
                    <a:cubicBezTo>
                      <a:pt x="410220" y="83209"/>
                      <a:pt x="410220" y="182400"/>
                      <a:pt x="410220" y="304482"/>
                    </a:cubicBezTo>
                    <a:cubicBezTo>
                      <a:pt x="410220" y="355885"/>
                      <a:pt x="366579" y="398721"/>
                      <a:pt x="314211" y="398721"/>
                    </a:cubicBezTo>
                    <a:cubicBezTo>
                      <a:pt x="261843" y="398721"/>
                      <a:pt x="218203" y="355885"/>
                      <a:pt x="218203" y="304482"/>
                    </a:cubicBezTo>
                    <a:cubicBezTo>
                      <a:pt x="218203" y="304482"/>
                      <a:pt x="218203" y="304482"/>
                      <a:pt x="218203" y="29798"/>
                    </a:cubicBezTo>
                    <a:close/>
                    <a:moveTo>
                      <a:pt x="0" y="0"/>
                    </a:moveTo>
                    <a:lnTo>
                      <a:pt x="183290" y="0"/>
                    </a:lnTo>
                    <a:lnTo>
                      <a:pt x="183290" y="2615"/>
                    </a:lnTo>
                    <a:cubicBezTo>
                      <a:pt x="183290" y="83209"/>
                      <a:pt x="183290" y="182400"/>
                      <a:pt x="183290" y="304482"/>
                    </a:cubicBezTo>
                    <a:cubicBezTo>
                      <a:pt x="183290" y="355885"/>
                      <a:pt x="148378" y="398721"/>
                      <a:pt x="96010" y="398721"/>
                    </a:cubicBezTo>
                    <a:cubicBezTo>
                      <a:pt x="43641" y="398721"/>
                      <a:pt x="0" y="355885"/>
                      <a:pt x="0" y="304482"/>
                    </a:cubicBezTo>
                    <a:cubicBezTo>
                      <a:pt x="0" y="304482"/>
                      <a:pt x="0" y="304482"/>
                      <a:pt x="0" y="29798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>
                <a:spLocks/>
              </p:cNvSpPr>
              <p:nvPr/>
            </p:nvSpPr>
            <p:spPr bwMode="auto">
              <a:xfrm>
                <a:off x="4481862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315131" y="4899188"/>
              <a:ext cx="1154762" cy="196972"/>
              <a:chOff x="4284152" y="5414727"/>
              <a:chExt cx="1154762" cy="196972"/>
            </a:xfrm>
          </p:grpSpPr>
          <p:sp>
            <p:nvSpPr>
              <p:cNvPr id="43" name="任意多边形: 形状 42"/>
              <p:cNvSpPr/>
              <p:nvPr/>
            </p:nvSpPr>
            <p:spPr>
              <a:xfrm>
                <a:off x="4284152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4521210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4758268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4995326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31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5232384" y="5414727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697928" y="3850195"/>
              <a:ext cx="2389168" cy="921807"/>
              <a:chOff x="1277781" y="4035764"/>
              <a:chExt cx="2389168" cy="92180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578678" y="1322309"/>
            <a:ext cx="1791876" cy="2499810"/>
            <a:chOff x="6104905" y="1763078"/>
            <a:chExt cx="2389168" cy="333308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666552" y="2669410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40"/>
            <p:cNvSpPr txBox="1"/>
            <p:nvPr/>
          </p:nvSpPr>
          <p:spPr>
            <a:xfrm>
              <a:off x="7671469" y="2797120"/>
              <a:ext cx="760144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0.60%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919818" y="1763078"/>
              <a:ext cx="759342" cy="1802032"/>
              <a:chOff x="6875959" y="1763078"/>
              <a:chExt cx="759342" cy="1802032"/>
            </a:xfrm>
          </p:grpSpPr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6875959" y="2669411"/>
                <a:ext cx="759342" cy="895699"/>
              </a:xfrm>
              <a:custGeom>
                <a:avLst/>
                <a:gdLst>
                  <a:gd name="connsiteX0" fmla="*/ 619693 w 759342"/>
                  <a:gd name="connsiteY0" fmla="*/ 0 h 895699"/>
                  <a:gd name="connsiteX1" fmla="*/ 759342 w 759342"/>
                  <a:gd name="connsiteY1" fmla="*/ 0 h 895699"/>
                  <a:gd name="connsiteX2" fmla="*/ 759342 w 759342"/>
                  <a:gd name="connsiteY2" fmla="*/ 9433 h 895699"/>
                  <a:gd name="connsiteX3" fmla="*/ 759342 w 759342"/>
                  <a:gd name="connsiteY3" fmla="*/ 81818 h 895699"/>
                  <a:gd name="connsiteX4" fmla="*/ 689518 w 759342"/>
                  <a:gd name="connsiteY4" fmla="*/ 150356 h 895699"/>
                  <a:gd name="connsiteX5" fmla="*/ 619693 w 759342"/>
                  <a:gd name="connsiteY5" fmla="*/ 81818 h 895699"/>
                  <a:gd name="connsiteX6" fmla="*/ 619693 w 759342"/>
                  <a:gd name="connsiteY6" fmla="*/ 23254 h 895699"/>
                  <a:gd name="connsiteX7" fmla="*/ 174561 w 759342"/>
                  <a:gd name="connsiteY7" fmla="*/ 0 h 895699"/>
                  <a:gd name="connsiteX8" fmla="*/ 584781 w 759342"/>
                  <a:gd name="connsiteY8" fmla="*/ 0 h 895699"/>
                  <a:gd name="connsiteX9" fmla="*/ 584781 w 759342"/>
                  <a:gd name="connsiteY9" fmla="*/ 28424 h 895699"/>
                  <a:gd name="connsiteX10" fmla="*/ 584781 w 759342"/>
                  <a:gd name="connsiteY10" fmla="*/ 116087 h 895699"/>
                  <a:gd name="connsiteX11" fmla="*/ 584781 w 759342"/>
                  <a:gd name="connsiteY11" fmla="*/ 150356 h 895699"/>
                  <a:gd name="connsiteX12" fmla="*/ 584781 w 759342"/>
                  <a:gd name="connsiteY12" fmla="*/ 801460 h 895699"/>
                  <a:gd name="connsiteX13" fmla="*/ 488772 w 759342"/>
                  <a:gd name="connsiteY13" fmla="*/ 895699 h 895699"/>
                  <a:gd name="connsiteX14" fmla="*/ 392764 w 759342"/>
                  <a:gd name="connsiteY14" fmla="*/ 801460 h 895699"/>
                  <a:gd name="connsiteX15" fmla="*/ 392764 w 759342"/>
                  <a:gd name="connsiteY15" fmla="*/ 150356 h 895699"/>
                  <a:gd name="connsiteX16" fmla="*/ 357851 w 759342"/>
                  <a:gd name="connsiteY16" fmla="*/ 150356 h 895699"/>
                  <a:gd name="connsiteX17" fmla="*/ 357851 w 759342"/>
                  <a:gd name="connsiteY17" fmla="*/ 801460 h 895699"/>
                  <a:gd name="connsiteX18" fmla="*/ 270571 w 759342"/>
                  <a:gd name="connsiteY18" fmla="*/ 895699 h 895699"/>
                  <a:gd name="connsiteX19" fmla="*/ 174561 w 759342"/>
                  <a:gd name="connsiteY19" fmla="*/ 801460 h 895699"/>
                  <a:gd name="connsiteX20" fmla="*/ 174561 w 759342"/>
                  <a:gd name="connsiteY20" fmla="*/ 150356 h 895699"/>
                  <a:gd name="connsiteX21" fmla="*/ 174561 w 759342"/>
                  <a:gd name="connsiteY21" fmla="*/ 116087 h 895699"/>
                  <a:gd name="connsiteX22" fmla="*/ 174561 w 759342"/>
                  <a:gd name="connsiteY22" fmla="*/ 4045 h 895699"/>
                  <a:gd name="connsiteX23" fmla="*/ 0 w 759342"/>
                  <a:gd name="connsiteY23" fmla="*/ 0 h 895699"/>
                  <a:gd name="connsiteX24" fmla="*/ 139649 w 759342"/>
                  <a:gd name="connsiteY24" fmla="*/ 0 h 895699"/>
                  <a:gd name="connsiteX25" fmla="*/ 139649 w 759342"/>
                  <a:gd name="connsiteY25" fmla="*/ 2639 h 895699"/>
                  <a:gd name="connsiteX26" fmla="*/ 139649 w 759342"/>
                  <a:gd name="connsiteY26" fmla="*/ 81818 h 895699"/>
                  <a:gd name="connsiteX27" fmla="*/ 69825 w 759342"/>
                  <a:gd name="connsiteY27" fmla="*/ 150356 h 895699"/>
                  <a:gd name="connsiteX28" fmla="*/ 0 w 759342"/>
                  <a:gd name="connsiteY28" fmla="*/ 81818 h 895699"/>
                  <a:gd name="connsiteX29" fmla="*/ 0 w 759342"/>
                  <a:gd name="connsiteY29" fmla="*/ 30415 h 89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59342" h="895699">
                    <a:moveTo>
                      <a:pt x="619693" y="0"/>
                    </a:moveTo>
                    <a:lnTo>
                      <a:pt x="759342" y="0"/>
                    </a:lnTo>
                    <a:lnTo>
                      <a:pt x="759342" y="9433"/>
                    </a:lnTo>
                    <a:cubicBezTo>
                      <a:pt x="759342" y="32022"/>
                      <a:pt x="759342" y="56117"/>
                      <a:pt x="759342" y="81818"/>
                    </a:cubicBezTo>
                    <a:cubicBezTo>
                      <a:pt x="759342" y="124654"/>
                      <a:pt x="724430" y="150356"/>
                      <a:pt x="689518" y="150356"/>
                    </a:cubicBezTo>
                    <a:cubicBezTo>
                      <a:pt x="645877" y="150356"/>
                      <a:pt x="619693" y="124654"/>
                      <a:pt x="619693" y="81818"/>
                    </a:cubicBezTo>
                    <a:cubicBezTo>
                      <a:pt x="619693" y="81818"/>
                      <a:pt x="619693" y="81818"/>
                      <a:pt x="619693" y="23254"/>
                    </a:cubicBezTo>
                    <a:close/>
                    <a:moveTo>
                      <a:pt x="174561" y="0"/>
                    </a:moveTo>
                    <a:lnTo>
                      <a:pt x="584781" y="0"/>
                    </a:lnTo>
                    <a:lnTo>
                      <a:pt x="584781" y="28424"/>
                    </a:lnTo>
                    <a:cubicBezTo>
                      <a:pt x="584781" y="53841"/>
                      <a:pt x="584781" y="82889"/>
                      <a:pt x="584781" y="116087"/>
                    </a:cubicBezTo>
                    <a:cubicBezTo>
                      <a:pt x="584781" y="116087"/>
                      <a:pt x="584781" y="116087"/>
                      <a:pt x="584781" y="150356"/>
                    </a:cubicBezTo>
                    <a:cubicBezTo>
                      <a:pt x="584781" y="150356"/>
                      <a:pt x="584781" y="150356"/>
                      <a:pt x="584781" y="801460"/>
                    </a:cubicBezTo>
                    <a:cubicBezTo>
                      <a:pt x="584781" y="852863"/>
                      <a:pt x="541140" y="895699"/>
                      <a:pt x="488772" y="895699"/>
                    </a:cubicBezTo>
                    <a:cubicBezTo>
                      <a:pt x="436404" y="895699"/>
                      <a:pt x="392764" y="852863"/>
                      <a:pt x="392764" y="801460"/>
                    </a:cubicBezTo>
                    <a:cubicBezTo>
                      <a:pt x="392764" y="801460"/>
                      <a:pt x="392764" y="801460"/>
                      <a:pt x="392764" y="150356"/>
                    </a:cubicBezTo>
                    <a:cubicBezTo>
                      <a:pt x="392764" y="150356"/>
                      <a:pt x="392764" y="150356"/>
                      <a:pt x="357851" y="150356"/>
                    </a:cubicBezTo>
                    <a:cubicBezTo>
                      <a:pt x="357851" y="150356"/>
                      <a:pt x="357851" y="150356"/>
                      <a:pt x="357851" y="801460"/>
                    </a:cubicBezTo>
                    <a:cubicBezTo>
                      <a:pt x="357851" y="852863"/>
                      <a:pt x="322939" y="895699"/>
                      <a:pt x="270571" y="895699"/>
                    </a:cubicBezTo>
                    <a:cubicBezTo>
                      <a:pt x="218202" y="895699"/>
                      <a:pt x="174561" y="852863"/>
                      <a:pt x="174561" y="801460"/>
                    </a:cubicBezTo>
                    <a:cubicBezTo>
                      <a:pt x="174561" y="801460"/>
                      <a:pt x="174561" y="801460"/>
                      <a:pt x="174561" y="150356"/>
                    </a:cubicBezTo>
                    <a:cubicBezTo>
                      <a:pt x="174561" y="150356"/>
                      <a:pt x="174561" y="150356"/>
                      <a:pt x="174561" y="116087"/>
                    </a:cubicBezTo>
                    <a:cubicBezTo>
                      <a:pt x="174561" y="116087"/>
                      <a:pt x="174561" y="116087"/>
                      <a:pt x="174561" y="4045"/>
                    </a:cubicBezTo>
                    <a:close/>
                    <a:moveTo>
                      <a:pt x="0" y="0"/>
                    </a:moveTo>
                    <a:lnTo>
                      <a:pt x="139649" y="0"/>
                    </a:lnTo>
                    <a:lnTo>
                      <a:pt x="139649" y="2639"/>
                    </a:lnTo>
                    <a:cubicBezTo>
                      <a:pt x="139649" y="25596"/>
                      <a:pt x="139649" y="51833"/>
                      <a:pt x="139649" y="81818"/>
                    </a:cubicBezTo>
                    <a:cubicBezTo>
                      <a:pt x="139649" y="124654"/>
                      <a:pt x="113465" y="150356"/>
                      <a:pt x="69825" y="150356"/>
                    </a:cubicBezTo>
                    <a:cubicBezTo>
                      <a:pt x="34913" y="150356"/>
                      <a:pt x="0" y="124654"/>
                      <a:pt x="0" y="81818"/>
                    </a:cubicBezTo>
                    <a:cubicBezTo>
                      <a:pt x="0" y="81818"/>
                      <a:pt x="0" y="81818"/>
                      <a:pt x="0" y="30415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6875959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722108" y="4899186"/>
              <a:ext cx="1154762" cy="196972"/>
              <a:chOff x="6678249" y="5414725"/>
              <a:chExt cx="1154762" cy="196972"/>
            </a:xfrm>
          </p:grpSpPr>
          <p:sp>
            <p:nvSpPr>
              <p:cNvPr id="29" name="任意多边形: 形状 28"/>
              <p:cNvSpPr/>
              <p:nvPr/>
            </p:nvSpPr>
            <p:spPr>
              <a:xfrm>
                <a:off x="6678249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6915307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7152365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7389423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7626481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104905" y="3850195"/>
              <a:ext cx="2389168" cy="921807"/>
              <a:chOff x="1277781" y="4035764"/>
              <a:chExt cx="2389168" cy="92180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83911" y="1322309"/>
            <a:ext cx="1791876" cy="2499810"/>
            <a:chOff x="8511882" y="1763078"/>
            <a:chExt cx="2389168" cy="333308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068763" y="2262623"/>
              <a:ext cx="701749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42"/>
            <p:cNvSpPr txBox="1"/>
            <p:nvPr/>
          </p:nvSpPr>
          <p:spPr>
            <a:xfrm>
              <a:off x="10047497" y="2387890"/>
              <a:ext cx="760144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anose="020B0806030902050204" pitchFamily="34" charset="0"/>
                </a:rPr>
                <a:t>0.90%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326795" y="1763078"/>
              <a:ext cx="759342" cy="1802032"/>
              <a:chOff x="9270056" y="1763078"/>
              <a:chExt cx="759342" cy="1802032"/>
            </a:xfrm>
          </p:grpSpPr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9270056" y="2262623"/>
                <a:ext cx="759342" cy="1302487"/>
              </a:xfrm>
              <a:custGeom>
                <a:avLst/>
                <a:gdLst>
                  <a:gd name="connsiteX0" fmla="*/ 15920 w 759342"/>
                  <a:gd name="connsiteY0" fmla="*/ 0 h 1302487"/>
                  <a:gd name="connsiteX1" fmla="*/ 739934 w 759342"/>
                  <a:gd name="connsiteY1" fmla="*/ 0 h 1302487"/>
                  <a:gd name="connsiteX2" fmla="*/ 752114 w 759342"/>
                  <a:gd name="connsiteY2" fmla="*/ 33744 h 1302487"/>
                  <a:gd name="connsiteX3" fmla="*/ 759342 w 759342"/>
                  <a:gd name="connsiteY3" fmla="*/ 77383 h 1302487"/>
                  <a:gd name="connsiteX4" fmla="*/ 759342 w 759342"/>
                  <a:gd name="connsiteY4" fmla="*/ 488606 h 1302487"/>
                  <a:gd name="connsiteX5" fmla="*/ 689518 w 759342"/>
                  <a:gd name="connsiteY5" fmla="*/ 557144 h 1302487"/>
                  <a:gd name="connsiteX6" fmla="*/ 619693 w 759342"/>
                  <a:gd name="connsiteY6" fmla="*/ 488606 h 1302487"/>
                  <a:gd name="connsiteX7" fmla="*/ 619693 w 759342"/>
                  <a:gd name="connsiteY7" fmla="*/ 248726 h 1302487"/>
                  <a:gd name="connsiteX8" fmla="*/ 619693 w 759342"/>
                  <a:gd name="connsiteY8" fmla="*/ 103084 h 1302487"/>
                  <a:gd name="connsiteX9" fmla="*/ 584781 w 759342"/>
                  <a:gd name="connsiteY9" fmla="*/ 103084 h 1302487"/>
                  <a:gd name="connsiteX10" fmla="*/ 584781 w 759342"/>
                  <a:gd name="connsiteY10" fmla="*/ 257293 h 1302487"/>
                  <a:gd name="connsiteX11" fmla="*/ 584781 w 759342"/>
                  <a:gd name="connsiteY11" fmla="*/ 522875 h 1302487"/>
                  <a:gd name="connsiteX12" fmla="*/ 584781 w 759342"/>
                  <a:gd name="connsiteY12" fmla="*/ 557144 h 1302487"/>
                  <a:gd name="connsiteX13" fmla="*/ 584781 w 759342"/>
                  <a:gd name="connsiteY13" fmla="*/ 1208248 h 1302487"/>
                  <a:gd name="connsiteX14" fmla="*/ 488772 w 759342"/>
                  <a:gd name="connsiteY14" fmla="*/ 1302487 h 1302487"/>
                  <a:gd name="connsiteX15" fmla="*/ 392763 w 759342"/>
                  <a:gd name="connsiteY15" fmla="*/ 1208248 h 1302487"/>
                  <a:gd name="connsiteX16" fmla="*/ 392763 w 759342"/>
                  <a:gd name="connsiteY16" fmla="*/ 557144 h 1302487"/>
                  <a:gd name="connsiteX17" fmla="*/ 357851 w 759342"/>
                  <a:gd name="connsiteY17" fmla="*/ 557144 h 1302487"/>
                  <a:gd name="connsiteX18" fmla="*/ 357851 w 759342"/>
                  <a:gd name="connsiteY18" fmla="*/ 1208248 h 1302487"/>
                  <a:gd name="connsiteX19" fmla="*/ 270570 w 759342"/>
                  <a:gd name="connsiteY19" fmla="*/ 1302487 h 1302487"/>
                  <a:gd name="connsiteX20" fmla="*/ 174561 w 759342"/>
                  <a:gd name="connsiteY20" fmla="*/ 1208248 h 1302487"/>
                  <a:gd name="connsiteX21" fmla="*/ 174561 w 759342"/>
                  <a:gd name="connsiteY21" fmla="*/ 557144 h 1302487"/>
                  <a:gd name="connsiteX22" fmla="*/ 174561 w 759342"/>
                  <a:gd name="connsiteY22" fmla="*/ 522875 h 1302487"/>
                  <a:gd name="connsiteX23" fmla="*/ 174561 w 759342"/>
                  <a:gd name="connsiteY23" fmla="*/ 257293 h 1302487"/>
                  <a:gd name="connsiteX24" fmla="*/ 174561 w 759342"/>
                  <a:gd name="connsiteY24" fmla="*/ 103084 h 1302487"/>
                  <a:gd name="connsiteX25" fmla="*/ 139649 w 759342"/>
                  <a:gd name="connsiteY25" fmla="*/ 103084 h 1302487"/>
                  <a:gd name="connsiteX26" fmla="*/ 139649 w 759342"/>
                  <a:gd name="connsiteY26" fmla="*/ 248726 h 1302487"/>
                  <a:gd name="connsiteX27" fmla="*/ 139649 w 759342"/>
                  <a:gd name="connsiteY27" fmla="*/ 488606 h 1302487"/>
                  <a:gd name="connsiteX28" fmla="*/ 69824 w 759342"/>
                  <a:gd name="connsiteY28" fmla="*/ 557144 h 1302487"/>
                  <a:gd name="connsiteX29" fmla="*/ 0 w 759342"/>
                  <a:gd name="connsiteY29" fmla="*/ 488606 h 1302487"/>
                  <a:gd name="connsiteX30" fmla="*/ 0 w 759342"/>
                  <a:gd name="connsiteY30" fmla="*/ 77383 h 1302487"/>
                  <a:gd name="connsiteX31" fmla="*/ 4722 w 759342"/>
                  <a:gd name="connsiteY31" fmla="*/ 33744 h 130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9342" h="1302487">
                    <a:moveTo>
                      <a:pt x="15920" y="0"/>
                    </a:moveTo>
                    <a:lnTo>
                      <a:pt x="739934" y="0"/>
                    </a:lnTo>
                    <a:lnTo>
                      <a:pt x="752114" y="33744"/>
                    </a:lnTo>
                    <a:cubicBezTo>
                      <a:pt x="755796" y="47799"/>
                      <a:pt x="758251" y="62390"/>
                      <a:pt x="759342" y="77383"/>
                    </a:cubicBezTo>
                    <a:cubicBezTo>
                      <a:pt x="759342" y="77383"/>
                      <a:pt x="759342" y="77383"/>
                      <a:pt x="759342" y="488606"/>
                    </a:cubicBezTo>
                    <a:cubicBezTo>
                      <a:pt x="759342" y="531442"/>
                      <a:pt x="724430" y="557144"/>
                      <a:pt x="689518" y="557144"/>
                    </a:cubicBezTo>
                    <a:cubicBezTo>
                      <a:pt x="645877" y="557144"/>
                      <a:pt x="619693" y="531442"/>
                      <a:pt x="619693" y="488606"/>
                    </a:cubicBezTo>
                    <a:cubicBezTo>
                      <a:pt x="619693" y="488606"/>
                      <a:pt x="619693" y="488606"/>
                      <a:pt x="619693" y="248726"/>
                    </a:cubicBezTo>
                    <a:cubicBezTo>
                      <a:pt x="619693" y="248726"/>
                      <a:pt x="619693" y="248726"/>
                      <a:pt x="619693" y="103084"/>
                    </a:cubicBezTo>
                    <a:cubicBezTo>
                      <a:pt x="619693" y="103084"/>
                      <a:pt x="619693" y="103084"/>
                      <a:pt x="584781" y="103084"/>
                    </a:cubicBezTo>
                    <a:cubicBezTo>
                      <a:pt x="584781" y="103084"/>
                      <a:pt x="584781" y="103084"/>
                      <a:pt x="584781" y="257293"/>
                    </a:cubicBezTo>
                    <a:cubicBezTo>
                      <a:pt x="584781" y="257293"/>
                      <a:pt x="584781" y="257293"/>
                      <a:pt x="584781" y="522875"/>
                    </a:cubicBezTo>
                    <a:cubicBezTo>
                      <a:pt x="584781" y="522875"/>
                      <a:pt x="584781" y="522875"/>
                      <a:pt x="584781" y="557144"/>
                    </a:cubicBezTo>
                    <a:cubicBezTo>
                      <a:pt x="584781" y="557144"/>
                      <a:pt x="584781" y="557144"/>
                      <a:pt x="584781" y="1208248"/>
                    </a:cubicBezTo>
                    <a:cubicBezTo>
                      <a:pt x="584781" y="1259651"/>
                      <a:pt x="541140" y="1302487"/>
                      <a:pt x="488772" y="1302487"/>
                    </a:cubicBezTo>
                    <a:cubicBezTo>
                      <a:pt x="436403" y="1302487"/>
                      <a:pt x="392763" y="1259651"/>
                      <a:pt x="392763" y="1208248"/>
                    </a:cubicBezTo>
                    <a:cubicBezTo>
                      <a:pt x="392763" y="1208248"/>
                      <a:pt x="392763" y="1208248"/>
                      <a:pt x="392763" y="557144"/>
                    </a:cubicBezTo>
                    <a:cubicBezTo>
                      <a:pt x="392763" y="557144"/>
                      <a:pt x="392763" y="557144"/>
                      <a:pt x="357851" y="557144"/>
                    </a:cubicBezTo>
                    <a:cubicBezTo>
                      <a:pt x="357851" y="557144"/>
                      <a:pt x="357851" y="557144"/>
                      <a:pt x="357851" y="1208248"/>
                    </a:cubicBezTo>
                    <a:cubicBezTo>
                      <a:pt x="357851" y="1259651"/>
                      <a:pt x="322939" y="1302487"/>
                      <a:pt x="270570" y="1302487"/>
                    </a:cubicBezTo>
                    <a:cubicBezTo>
                      <a:pt x="218202" y="1302487"/>
                      <a:pt x="174561" y="1259651"/>
                      <a:pt x="174561" y="1208248"/>
                    </a:cubicBezTo>
                    <a:cubicBezTo>
                      <a:pt x="174561" y="1208248"/>
                      <a:pt x="174561" y="1208248"/>
                      <a:pt x="174561" y="557144"/>
                    </a:cubicBezTo>
                    <a:cubicBezTo>
                      <a:pt x="174561" y="557144"/>
                      <a:pt x="174561" y="557144"/>
                      <a:pt x="174561" y="522875"/>
                    </a:cubicBezTo>
                    <a:cubicBezTo>
                      <a:pt x="174561" y="522875"/>
                      <a:pt x="174561" y="522875"/>
                      <a:pt x="174561" y="257293"/>
                    </a:cubicBezTo>
                    <a:cubicBezTo>
                      <a:pt x="174561" y="257293"/>
                      <a:pt x="174561" y="257293"/>
                      <a:pt x="174561" y="103084"/>
                    </a:cubicBezTo>
                    <a:cubicBezTo>
                      <a:pt x="174561" y="103084"/>
                      <a:pt x="174561" y="103084"/>
                      <a:pt x="139649" y="103084"/>
                    </a:cubicBezTo>
                    <a:cubicBezTo>
                      <a:pt x="139649" y="103084"/>
                      <a:pt x="139649" y="103084"/>
                      <a:pt x="139649" y="248726"/>
                    </a:cubicBezTo>
                    <a:cubicBezTo>
                      <a:pt x="139649" y="248726"/>
                      <a:pt x="139649" y="248726"/>
                      <a:pt x="139649" y="488606"/>
                    </a:cubicBezTo>
                    <a:cubicBezTo>
                      <a:pt x="139649" y="531442"/>
                      <a:pt x="113465" y="557144"/>
                      <a:pt x="69824" y="557144"/>
                    </a:cubicBezTo>
                    <a:cubicBezTo>
                      <a:pt x="34912" y="557144"/>
                      <a:pt x="0" y="531442"/>
                      <a:pt x="0" y="488606"/>
                    </a:cubicBezTo>
                    <a:cubicBezTo>
                      <a:pt x="0" y="488606"/>
                      <a:pt x="0" y="488606"/>
                      <a:pt x="0" y="77383"/>
                    </a:cubicBezTo>
                    <a:cubicBezTo>
                      <a:pt x="0" y="62390"/>
                      <a:pt x="1637" y="47799"/>
                      <a:pt x="4722" y="33744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9270056" y="1763078"/>
                <a:ext cx="759342" cy="1791399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129085" y="4899186"/>
              <a:ext cx="1154762" cy="196972"/>
              <a:chOff x="9072346" y="5414725"/>
              <a:chExt cx="1154762" cy="196972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9072346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9309404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9546462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9783520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0020578" y="5414725"/>
                <a:ext cx="206530" cy="196972"/>
              </a:xfrm>
              <a:custGeom>
                <a:avLst/>
                <a:gdLst/>
                <a:ahLst/>
                <a:cxnLst/>
                <a:rect l="l" t="t" r="r" b="b"/>
                <a:pathLst>
                  <a:path w="212272" h="202448">
                    <a:moveTo>
                      <a:pt x="106136" y="0"/>
                    </a:moveTo>
                    <a:cubicBezTo>
                      <a:pt x="108687" y="0"/>
                      <a:pt x="110771" y="1743"/>
                      <a:pt x="112387" y="5230"/>
                    </a:cubicBezTo>
                    <a:lnTo>
                      <a:pt x="141089" y="63273"/>
                    </a:lnTo>
                    <a:lnTo>
                      <a:pt x="205128" y="72585"/>
                    </a:lnTo>
                    <a:cubicBezTo>
                      <a:pt x="209890" y="73351"/>
                      <a:pt x="212272" y="75307"/>
                      <a:pt x="212272" y="78453"/>
                    </a:cubicBezTo>
                    <a:cubicBezTo>
                      <a:pt x="212272" y="80324"/>
                      <a:pt x="211166" y="82365"/>
                      <a:pt x="208955" y="84576"/>
                    </a:cubicBezTo>
                    <a:lnTo>
                      <a:pt x="162648" y="129735"/>
                    </a:lnTo>
                    <a:lnTo>
                      <a:pt x="173619" y="193519"/>
                    </a:lnTo>
                    <a:cubicBezTo>
                      <a:pt x="173704" y="194114"/>
                      <a:pt x="173746" y="194964"/>
                      <a:pt x="173746" y="196070"/>
                    </a:cubicBezTo>
                    <a:cubicBezTo>
                      <a:pt x="173746" y="197856"/>
                      <a:pt x="173300" y="199365"/>
                      <a:pt x="172407" y="200599"/>
                    </a:cubicBezTo>
                    <a:cubicBezTo>
                      <a:pt x="171514" y="201832"/>
                      <a:pt x="170217" y="202448"/>
                      <a:pt x="168516" y="202448"/>
                    </a:cubicBezTo>
                    <a:cubicBezTo>
                      <a:pt x="166900" y="202448"/>
                      <a:pt x="165199" y="201938"/>
                      <a:pt x="163413" y="200917"/>
                    </a:cubicBezTo>
                    <a:lnTo>
                      <a:pt x="106136" y="170812"/>
                    </a:lnTo>
                    <a:lnTo>
                      <a:pt x="48858" y="200917"/>
                    </a:lnTo>
                    <a:cubicBezTo>
                      <a:pt x="46987" y="201938"/>
                      <a:pt x="45286" y="202448"/>
                      <a:pt x="43756" y="202448"/>
                    </a:cubicBezTo>
                    <a:cubicBezTo>
                      <a:pt x="41970" y="202448"/>
                      <a:pt x="40630" y="201832"/>
                      <a:pt x="39737" y="200599"/>
                    </a:cubicBezTo>
                    <a:cubicBezTo>
                      <a:pt x="38844" y="199365"/>
                      <a:pt x="38398" y="197856"/>
                      <a:pt x="38398" y="196070"/>
                    </a:cubicBezTo>
                    <a:cubicBezTo>
                      <a:pt x="38398" y="195560"/>
                      <a:pt x="38483" y="194709"/>
                      <a:pt x="38653" y="193519"/>
                    </a:cubicBezTo>
                    <a:lnTo>
                      <a:pt x="49624" y="129735"/>
                    </a:lnTo>
                    <a:lnTo>
                      <a:pt x="3189" y="84576"/>
                    </a:lnTo>
                    <a:cubicBezTo>
                      <a:pt x="1063" y="82280"/>
                      <a:pt x="0" y="80239"/>
                      <a:pt x="0" y="78453"/>
                    </a:cubicBezTo>
                    <a:cubicBezTo>
                      <a:pt x="0" y="75307"/>
                      <a:pt x="2381" y="73351"/>
                      <a:pt x="7144" y="72585"/>
                    </a:cubicBezTo>
                    <a:lnTo>
                      <a:pt x="71182" y="63273"/>
                    </a:lnTo>
                    <a:lnTo>
                      <a:pt x="99885" y="5230"/>
                    </a:lnTo>
                    <a:cubicBezTo>
                      <a:pt x="101501" y="1743"/>
                      <a:pt x="103584" y="0"/>
                      <a:pt x="106136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511882" y="3850195"/>
              <a:ext cx="2389168" cy="921807"/>
              <a:chOff x="1277781" y="4035764"/>
              <a:chExt cx="2389168" cy="92180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277782" y="4488522"/>
                <a:ext cx="2389166" cy="46904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77781" y="4035764"/>
                <a:ext cx="2389168" cy="452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</p:grpSp>
      </p:grpSp>
      <p:sp>
        <p:nvSpPr>
          <p:cNvPr id="6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672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adfb1ca-8634-4fd8-9a4e-7ebe2d4b2bfc"/>
          <p:cNvGrpSpPr>
            <a:grpSpLocks noChangeAspect="1"/>
          </p:cNvGrpSpPr>
          <p:nvPr/>
        </p:nvGrpSpPr>
        <p:grpSpPr>
          <a:xfrm>
            <a:off x="1038004" y="1221600"/>
            <a:ext cx="7179401" cy="3054550"/>
            <a:chOff x="1384005" y="1628800"/>
            <a:chExt cx="9572535" cy="4072734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/>
                <a:t>标题文本预设</a:t>
              </a:r>
            </a:p>
          </p:txBody>
        </p:sp>
        <p:sp>
          <p:nvSpPr>
            <p:cNvPr id="8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4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Freeform: Shape 21"/>
            <p:cNvSpPr>
              <a:spLocks/>
            </p:cNvSpPr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1"/>
            <p:cNvSpPr>
              <a:spLocks/>
            </p:cNvSpPr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32"/>
              <p:cNvSpPr txBox="1">
                <a:spLocks/>
              </p:cNvSpPr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35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38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41"/>
              <p:cNvSpPr txBox="1">
                <a:spLocks/>
              </p:cNvSpPr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6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0409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154 -0.76242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15" y="943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130A2B9-EFD4-4DA1-A300-458372340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533DDFB-4A2E-4E81-A093-942E63F39203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D51424-98EE-422A-AB22-ECCC165F0C66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C10118FA-FB75-4536-A063-CBC537B58047}"/>
              </a:ext>
            </a:extLst>
          </p:cNvPr>
          <p:cNvSpPr txBox="1"/>
          <p:nvPr/>
        </p:nvSpPr>
        <p:spPr>
          <a:xfrm>
            <a:off x="3510651" y="254213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E9FDBE-DBAD-4D61-9161-01A28FCF6E13}"/>
              </a:ext>
            </a:extLst>
          </p:cNvPr>
          <p:cNvSpPr/>
          <p:nvPr/>
        </p:nvSpPr>
        <p:spPr>
          <a:xfrm>
            <a:off x="3995936" y="174975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54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1"/>
          <p:cNvGrpSpPr/>
          <p:nvPr/>
        </p:nvGrpSpPr>
        <p:grpSpPr>
          <a:xfrm>
            <a:off x="980601" y="1272963"/>
            <a:ext cx="7209801" cy="2597568"/>
            <a:chOff x="1307468" y="1912116"/>
            <a:chExt cx="9613068" cy="3463424"/>
          </a:xfrm>
        </p:grpSpPr>
        <p:grpSp>
          <p:nvGrpSpPr>
            <p:cNvPr id="7" name="Group 62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Group 7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TextBox 8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2" name="Rectangle 8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TextBox 8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0" name="Rectangle 8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6" name="Group 8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TextBox 8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8" name="Rectangle 8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63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2" name="Group 67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5" name="Group 7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7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6" name="Group 7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7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7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7" name="Group 7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TextBox 7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9" name="Rectangle 7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3" name="Straight Connector 6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10" name="Straight Connector 6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800350" y="1518632"/>
            <a:ext cx="3543302" cy="2373495"/>
            <a:chOff x="2800350" y="1518632"/>
            <a:chExt cx="3543302" cy="2373495"/>
          </a:xfrm>
        </p:grpSpPr>
        <p:grpSp>
          <p:nvGrpSpPr>
            <p:cNvPr id="4" name="Group 1"/>
            <p:cNvGrpSpPr/>
            <p:nvPr/>
          </p:nvGrpSpPr>
          <p:grpSpPr>
            <a:xfrm>
              <a:off x="2800350" y="1518632"/>
              <a:ext cx="3543302" cy="2373495"/>
              <a:chOff x="1853397" y="1653106"/>
              <a:chExt cx="4629158" cy="3100854"/>
            </a:xfrm>
          </p:grpSpPr>
          <p:sp>
            <p:nvSpPr>
              <p:cNvPr id="33" name="Freeform: Shape 2"/>
              <p:cNvSpPr>
                <a:spLocks/>
              </p:cNvSpPr>
              <p:nvPr/>
            </p:nvSpPr>
            <p:spPr bwMode="auto">
              <a:xfrm>
                <a:off x="3460592" y="2511380"/>
                <a:ext cx="884870" cy="633738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"/>
              <p:cNvSpPr>
                <a:spLocks/>
              </p:cNvSpPr>
              <p:nvPr/>
            </p:nvSpPr>
            <p:spPr bwMode="auto">
              <a:xfrm>
                <a:off x="5798515" y="2274381"/>
                <a:ext cx="555655" cy="397956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"/>
              <p:cNvSpPr>
                <a:spLocks/>
              </p:cNvSpPr>
              <p:nvPr/>
            </p:nvSpPr>
            <p:spPr bwMode="auto">
              <a:xfrm flipH="1">
                <a:off x="1853397" y="2883772"/>
                <a:ext cx="392451" cy="281071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1">
                  <a:alpha val="5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"/>
              <p:cNvSpPr>
                <a:spLocks/>
              </p:cNvSpPr>
              <p:nvPr/>
            </p:nvSpPr>
            <p:spPr bwMode="auto">
              <a:xfrm>
                <a:off x="2054580" y="3791819"/>
                <a:ext cx="4420071" cy="962141"/>
              </a:xfrm>
              <a:custGeom>
                <a:avLst/>
                <a:gdLst>
                  <a:gd name="T0" fmla="*/ 1002 w 2004"/>
                  <a:gd name="T1" fmla="*/ 11 h 436"/>
                  <a:gd name="T2" fmla="*/ 0 w 2004"/>
                  <a:gd name="T3" fmla="*/ 0 h 436"/>
                  <a:gd name="T4" fmla="*/ 986 w 2004"/>
                  <a:gd name="T5" fmla="*/ 435 h 436"/>
                  <a:gd name="T6" fmla="*/ 1013 w 2004"/>
                  <a:gd name="T7" fmla="*/ 436 h 436"/>
                  <a:gd name="T8" fmla="*/ 2004 w 2004"/>
                  <a:gd name="T9" fmla="*/ 0 h 436"/>
                  <a:gd name="T10" fmla="*/ 1002 w 2004"/>
                  <a:gd name="T11" fmla="*/ 1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4" h="436">
                    <a:moveTo>
                      <a:pt x="1002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7" y="296"/>
                      <a:pt x="986" y="435"/>
                    </a:cubicBezTo>
                    <a:cubicBezTo>
                      <a:pt x="993" y="436"/>
                      <a:pt x="1003" y="436"/>
                      <a:pt x="1013" y="436"/>
                    </a:cubicBezTo>
                    <a:cubicBezTo>
                      <a:pt x="1976" y="297"/>
                      <a:pt x="2004" y="0"/>
                      <a:pt x="2004" y="0"/>
                    </a:cubicBezTo>
                    <a:lnTo>
                      <a:pt x="1002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6"/>
              <p:cNvSpPr>
                <a:spLocks/>
              </p:cNvSpPr>
              <p:nvPr/>
            </p:nvSpPr>
            <p:spPr bwMode="auto">
              <a:xfrm>
                <a:off x="2062484" y="3498142"/>
                <a:ext cx="4420071" cy="571505"/>
              </a:xfrm>
              <a:prstGeom prst="ellipse">
                <a:avLst/>
              </a:prstGeom>
              <a:pattFill prst="horzBrick">
                <a:fgClr>
                  <a:srgbClr val="EEDFD2"/>
                </a:fgClr>
                <a:bgClr>
                  <a:srgbClr val="DDBDA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7"/>
              <p:cNvSpPr>
                <a:spLocks/>
              </p:cNvSpPr>
              <p:nvPr/>
            </p:nvSpPr>
            <p:spPr bwMode="auto">
              <a:xfrm>
                <a:off x="2335651" y="3575524"/>
                <a:ext cx="3873739" cy="382246"/>
              </a:xfrm>
              <a:prstGeom prst="ellipse">
                <a:avLst/>
              </a:prstGeom>
              <a:pattFill prst="sphere">
                <a:fgClr>
                  <a:srgbClr val="3D2817"/>
                </a:fgClr>
                <a:bgClr>
                  <a:srgbClr val="52361E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8"/>
              <p:cNvSpPr>
                <a:spLocks/>
              </p:cNvSpPr>
              <p:nvPr/>
            </p:nvSpPr>
            <p:spPr bwMode="auto">
              <a:xfrm>
                <a:off x="4294895" y="1900161"/>
                <a:ext cx="454719" cy="292367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0" name="Group 9"/>
              <p:cNvGrpSpPr/>
              <p:nvPr/>
            </p:nvGrpSpPr>
            <p:grpSpPr>
              <a:xfrm>
                <a:off x="2523547" y="3277486"/>
                <a:ext cx="3543918" cy="412301"/>
                <a:chOff x="3140929" y="5169367"/>
                <a:chExt cx="6034453" cy="702052"/>
              </a:xfrm>
            </p:grpSpPr>
            <p:grpSp>
              <p:nvGrpSpPr>
                <p:cNvPr id="84" name="Group 53"/>
                <p:cNvGrpSpPr/>
                <p:nvPr/>
              </p:nvGrpSpPr>
              <p:grpSpPr>
                <a:xfrm flipH="1">
                  <a:off x="3140929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89" name="Rectangle 58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0" name="Freeform: Shape 59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Freeform: Shape 60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5" name="Group 54"/>
                <p:cNvGrpSpPr/>
                <p:nvPr/>
              </p:nvGrpSpPr>
              <p:grpSpPr>
                <a:xfrm flipH="1">
                  <a:off x="8863322" y="5169367"/>
                  <a:ext cx="312060" cy="702052"/>
                  <a:chOff x="614297" y="5025330"/>
                  <a:chExt cx="725340" cy="1546983"/>
                </a:xfrm>
              </p:grpSpPr>
              <p:sp>
                <p:nvSpPr>
                  <p:cNvPr id="86" name="Rectangle 55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Freeform: Shape 56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8" name="Freeform: Shape 57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1" name="Group 10"/>
              <p:cNvGrpSpPr/>
              <p:nvPr/>
            </p:nvGrpSpPr>
            <p:grpSpPr>
              <a:xfrm>
                <a:off x="2858675" y="1653106"/>
                <a:ext cx="2558252" cy="2251522"/>
                <a:chOff x="3711575" y="1371600"/>
                <a:chExt cx="4356100" cy="3833813"/>
              </a:xfrm>
            </p:grpSpPr>
            <p:sp>
              <p:nvSpPr>
                <p:cNvPr id="82" name="Freeform: Shape 51"/>
                <p:cNvSpPr>
                  <a:spLocks/>
                </p:cNvSpPr>
                <p:nvPr/>
              </p:nvSpPr>
              <p:spPr bwMode="auto">
                <a:xfrm>
                  <a:off x="3711575" y="1371600"/>
                  <a:ext cx="4356100" cy="3833813"/>
                </a:xfrm>
                <a:custGeom>
                  <a:avLst/>
                  <a:gdLst>
                    <a:gd name="T0" fmla="*/ 643 w 1160"/>
                    <a:gd name="T1" fmla="*/ 1020 h 1020"/>
                    <a:gd name="T2" fmla="*/ 650 w 1160"/>
                    <a:gd name="T3" fmla="*/ 1020 h 1020"/>
                    <a:gd name="T4" fmla="*/ 1160 w 1160"/>
                    <a:gd name="T5" fmla="*/ 1002 h 1020"/>
                    <a:gd name="T6" fmla="*/ 658 w 1160"/>
                    <a:gd name="T7" fmla="*/ 82 h 1020"/>
                    <a:gd name="T8" fmla="*/ 495 w 1160"/>
                    <a:gd name="T9" fmla="*/ 82 h 1020"/>
                    <a:gd name="T10" fmla="*/ 0 w 1160"/>
                    <a:gd name="T11" fmla="*/ 990 h 1020"/>
                    <a:gd name="T12" fmla="*/ 643 w 1160"/>
                    <a:gd name="T13" fmla="*/ 1020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0" h="1020">
                      <a:moveTo>
                        <a:pt x="643" y="1020"/>
                      </a:moveTo>
                      <a:cubicBezTo>
                        <a:pt x="650" y="1020"/>
                        <a:pt x="650" y="1020"/>
                        <a:pt x="650" y="1020"/>
                      </a:cubicBezTo>
                      <a:cubicBezTo>
                        <a:pt x="841" y="1020"/>
                        <a:pt x="1016" y="1013"/>
                        <a:pt x="1160" y="1002"/>
                      </a:cubicBezTo>
                      <a:cubicBezTo>
                        <a:pt x="658" y="82"/>
                        <a:pt x="658" y="82"/>
                        <a:pt x="658" y="82"/>
                      </a:cubicBezTo>
                      <a:cubicBezTo>
                        <a:pt x="613" y="0"/>
                        <a:pt x="540" y="0"/>
                        <a:pt x="495" y="82"/>
                      </a:cubicBezTo>
                      <a:cubicBezTo>
                        <a:pt x="0" y="990"/>
                        <a:pt x="0" y="990"/>
                        <a:pt x="0" y="990"/>
                      </a:cubicBezTo>
                      <a:cubicBezTo>
                        <a:pt x="160" y="1008"/>
                        <a:pt x="389" y="1020"/>
                        <a:pt x="643" y="102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Freeform: Shape 52"/>
                <p:cNvSpPr>
                  <a:spLocks/>
                </p:cNvSpPr>
                <p:nvPr/>
              </p:nvSpPr>
              <p:spPr bwMode="auto">
                <a:xfrm>
                  <a:off x="5070475" y="1371600"/>
                  <a:ext cx="1652588" cy="2552700"/>
                </a:xfrm>
                <a:custGeom>
                  <a:avLst/>
                  <a:gdLst>
                    <a:gd name="T0" fmla="*/ 440 w 440"/>
                    <a:gd name="T1" fmla="*/ 346 h 679"/>
                    <a:gd name="T2" fmla="*/ 371 w 440"/>
                    <a:gd name="T3" fmla="*/ 361 h 679"/>
                    <a:gd name="T4" fmla="*/ 276 w 440"/>
                    <a:gd name="T5" fmla="*/ 363 h 679"/>
                    <a:gd name="T6" fmla="*/ 102 w 440"/>
                    <a:gd name="T7" fmla="*/ 396 h 679"/>
                    <a:gd name="T8" fmla="*/ 0 w 440"/>
                    <a:gd name="T9" fmla="*/ 326 h 679"/>
                    <a:gd name="T10" fmla="*/ 133 w 440"/>
                    <a:gd name="T11" fmla="*/ 82 h 679"/>
                    <a:gd name="T12" fmla="*/ 296 w 440"/>
                    <a:gd name="T13" fmla="*/ 82 h 679"/>
                    <a:gd name="T14" fmla="*/ 440 w 440"/>
                    <a:gd name="T15" fmla="*/ 346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0" h="679">
                      <a:moveTo>
                        <a:pt x="440" y="346"/>
                      </a:moveTo>
                      <a:cubicBezTo>
                        <a:pt x="416" y="475"/>
                        <a:pt x="371" y="361"/>
                        <a:pt x="371" y="361"/>
                      </a:cubicBezTo>
                      <a:cubicBezTo>
                        <a:pt x="327" y="217"/>
                        <a:pt x="276" y="363"/>
                        <a:pt x="276" y="363"/>
                      </a:cubicBezTo>
                      <a:cubicBezTo>
                        <a:pt x="167" y="679"/>
                        <a:pt x="102" y="396"/>
                        <a:pt x="102" y="396"/>
                      </a:cubicBezTo>
                      <a:cubicBezTo>
                        <a:pt x="62" y="270"/>
                        <a:pt x="20" y="301"/>
                        <a:pt x="0" y="326"/>
                      </a:cubicBezTo>
                      <a:cubicBezTo>
                        <a:pt x="133" y="82"/>
                        <a:pt x="133" y="82"/>
                        <a:pt x="133" y="82"/>
                      </a:cubicBezTo>
                      <a:cubicBezTo>
                        <a:pt x="178" y="0"/>
                        <a:pt x="251" y="0"/>
                        <a:pt x="296" y="82"/>
                      </a:cubicBezTo>
                      <a:lnTo>
                        <a:pt x="440" y="346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4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2" name="Freeform: Shape 11"/>
              <p:cNvSpPr>
                <a:spLocks/>
              </p:cNvSpPr>
              <p:nvPr/>
            </p:nvSpPr>
            <p:spPr bwMode="auto">
              <a:xfrm>
                <a:off x="2865108" y="2947356"/>
                <a:ext cx="1075044" cy="950746"/>
              </a:xfrm>
              <a:custGeom>
                <a:avLst/>
                <a:gdLst>
                  <a:gd name="connsiteX0" fmla="*/ 813605 w 1830547"/>
                  <a:gd name="connsiteY0" fmla="*/ 0 h 1618897"/>
                  <a:gd name="connsiteX1" fmla="*/ 830434 w 1830547"/>
                  <a:gd name="connsiteY1" fmla="*/ 26792 h 1618897"/>
                  <a:gd name="connsiteX2" fmla="*/ 1830547 w 1830547"/>
                  <a:gd name="connsiteY2" fmla="*/ 1618897 h 1618897"/>
                  <a:gd name="connsiteX3" fmla="*/ 43577 w 1830547"/>
                  <a:gd name="connsiteY3" fmla="*/ 1499744 h 1618897"/>
                  <a:gd name="connsiteX4" fmla="*/ 0 w 1830547"/>
                  <a:gd name="connsiteY4" fmla="*/ 1493774 h 1618897"/>
                  <a:gd name="connsiteX5" fmla="*/ 16258 w 1830547"/>
                  <a:gd name="connsiteY5" fmla="*/ 1463925 h 1618897"/>
                  <a:gd name="connsiteX6" fmla="*/ 771417 w 1830547"/>
                  <a:gd name="connsiteY6" fmla="*/ 77457 h 1618897"/>
                  <a:gd name="connsiteX7" fmla="*/ 813605 w 1830547"/>
                  <a:gd name="connsiteY7" fmla="*/ 0 h 161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0547" h="1618897">
                    <a:moveTo>
                      <a:pt x="813605" y="0"/>
                    </a:moveTo>
                    <a:lnTo>
                      <a:pt x="830434" y="26792"/>
                    </a:lnTo>
                    <a:cubicBezTo>
                      <a:pt x="923229" y="174513"/>
                      <a:pt x="1170679" y="568436"/>
                      <a:pt x="1830547" y="1618897"/>
                    </a:cubicBezTo>
                    <a:cubicBezTo>
                      <a:pt x="1117608" y="1600802"/>
                      <a:pt x="493463" y="1557826"/>
                      <a:pt x="43577" y="1499744"/>
                    </a:cubicBezTo>
                    <a:lnTo>
                      <a:pt x="0" y="1493774"/>
                    </a:lnTo>
                    <a:lnTo>
                      <a:pt x="16258" y="1463925"/>
                    </a:lnTo>
                    <a:cubicBezTo>
                      <a:pt x="74347" y="1357274"/>
                      <a:pt x="248614" y="1037320"/>
                      <a:pt x="771417" y="77457"/>
                    </a:cubicBezTo>
                    <a:lnTo>
                      <a:pt x="813605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12"/>
              <p:cNvGrpSpPr/>
              <p:nvPr/>
            </p:nvGrpSpPr>
            <p:grpSpPr>
              <a:xfrm>
                <a:off x="2492278" y="2831542"/>
                <a:ext cx="1341591" cy="1066560"/>
                <a:chOff x="3087688" y="3378200"/>
                <a:chExt cx="2284413" cy="1816100"/>
              </a:xfrm>
            </p:grpSpPr>
            <p:sp>
              <p:nvSpPr>
                <p:cNvPr id="80" name="Freeform: Shape 49"/>
                <p:cNvSpPr>
                  <a:spLocks/>
                </p:cNvSpPr>
                <p:nvPr/>
              </p:nvSpPr>
              <p:spPr bwMode="auto">
                <a:xfrm>
                  <a:off x="3087688" y="3378200"/>
                  <a:ext cx="2284413" cy="1816100"/>
                </a:xfrm>
                <a:custGeom>
                  <a:avLst/>
                  <a:gdLst>
                    <a:gd name="T0" fmla="*/ 608 w 608"/>
                    <a:gd name="T1" fmla="*/ 483 h 483"/>
                    <a:gd name="T2" fmla="*/ 327 w 608"/>
                    <a:gd name="T3" fmla="*/ 36 h 483"/>
                    <a:gd name="T4" fmla="*/ 246 w 608"/>
                    <a:gd name="T5" fmla="*/ 36 h 483"/>
                    <a:gd name="T6" fmla="*/ 0 w 608"/>
                    <a:gd name="T7" fmla="*/ 428 h 483"/>
                    <a:gd name="T8" fmla="*/ 608 w 608"/>
                    <a:gd name="T9" fmla="*/ 48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483">
                      <a:moveTo>
                        <a:pt x="608" y="483"/>
                      </a:moveTo>
                      <a:cubicBezTo>
                        <a:pt x="327" y="36"/>
                        <a:pt x="327" y="36"/>
                        <a:pt x="327" y="36"/>
                      </a:cubicBezTo>
                      <a:cubicBezTo>
                        <a:pt x="305" y="0"/>
                        <a:pt x="269" y="0"/>
                        <a:pt x="246" y="36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106" y="455"/>
                        <a:pt x="332" y="476"/>
                        <a:pt x="608" y="4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Freeform: Shape 50"/>
                <p:cNvSpPr>
                  <a:spLocks/>
                </p:cNvSpPr>
                <p:nvPr/>
              </p:nvSpPr>
              <p:spPr bwMode="auto">
                <a:xfrm>
                  <a:off x="3613150" y="3378200"/>
                  <a:ext cx="1055688" cy="1503363"/>
                </a:xfrm>
                <a:custGeom>
                  <a:avLst/>
                  <a:gdLst>
                    <a:gd name="T0" fmla="*/ 221 w 281"/>
                    <a:gd name="T1" fmla="*/ 233 h 400"/>
                    <a:gd name="T2" fmla="*/ 107 w 281"/>
                    <a:gd name="T3" fmla="*/ 214 h 400"/>
                    <a:gd name="T4" fmla="*/ 44 w 281"/>
                    <a:gd name="T5" fmla="*/ 212 h 400"/>
                    <a:gd name="T6" fmla="*/ 0 w 281"/>
                    <a:gd name="T7" fmla="*/ 206 h 400"/>
                    <a:gd name="T8" fmla="*/ 106 w 281"/>
                    <a:gd name="T9" fmla="*/ 36 h 400"/>
                    <a:gd name="T10" fmla="*/ 187 w 281"/>
                    <a:gd name="T11" fmla="*/ 36 h 400"/>
                    <a:gd name="T12" fmla="*/ 281 w 281"/>
                    <a:gd name="T13" fmla="*/ 185 h 400"/>
                    <a:gd name="T14" fmla="*/ 221 w 281"/>
                    <a:gd name="T15" fmla="*/ 233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400">
                      <a:moveTo>
                        <a:pt x="221" y="233"/>
                      </a:moveTo>
                      <a:cubicBezTo>
                        <a:pt x="221" y="233"/>
                        <a:pt x="178" y="400"/>
                        <a:pt x="107" y="214"/>
                      </a:cubicBezTo>
                      <a:cubicBezTo>
                        <a:pt x="107" y="214"/>
                        <a:pt x="73" y="127"/>
                        <a:pt x="44" y="212"/>
                      </a:cubicBezTo>
                      <a:cubicBezTo>
                        <a:pt x="44" y="212"/>
                        <a:pt x="16" y="278"/>
                        <a:pt x="0" y="206"/>
                      </a:cubicBezTo>
                      <a:cubicBezTo>
                        <a:pt x="106" y="36"/>
                        <a:pt x="106" y="36"/>
                        <a:pt x="106" y="36"/>
                      </a:cubicBezTo>
                      <a:cubicBezTo>
                        <a:pt x="129" y="0"/>
                        <a:pt x="165" y="0"/>
                        <a:pt x="187" y="36"/>
                      </a:cubicBezTo>
                      <a:cubicBezTo>
                        <a:pt x="281" y="185"/>
                        <a:pt x="281" y="185"/>
                        <a:pt x="281" y="185"/>
                      </a:cubicBezTo>
                      <a:cubicBezTo>
                        <a:pt x="267" y="174"/>
                        <a:pt x="243" y="170"/>
                        <a:pt x="221" y="233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3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4" name="Freeform: Shape 13"/>
              <p:cNvSpPr>
                <a:spLocks/>
              </p:cNvSpPr>
              <p:nvPr/>
            </p:nvSpPr>
            <p:spPr bwMode="auto">
              <a:xfrm>
                <a:off x="3305515" y="2615247"/>
                <a:ext cx="1709852" cy="1289381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5" name="Group 14"/>
              <p:cNvGrpSpPr/>
              <p:nvPr/>
            </p:nvGrpSpPr>
            <p:grpSpPr>
              <a:xfrm>
                <a:off x="3433909" y="2615247"/>
                <a:ext cx="1709852" cy="1289381"/>
                <a:chOff x="4691063" y="3009900"/>
                <a:chExt cx="2911475" cy="2195513"/>
              </a:xfrm>
            </p:grpSpPr>
            <p:sp>
              <p:nvSpPr>
                <p:cNvPr id="78" name="Freeform: Shape 47"/>
                <p:cNvSpPr>
                  <a:spLocks/>
                </p:cNvSpPr>
                <p:nvPr/>
              </p:nvSpPr>
              <p:spPr bwMode="auto">
                <a:xfrm>
                  <a:off x="4691063" y="3009900"/>
                  <a:ext cx="2911475" cy="2195513"/>
                </a:xfrm>
                <a:custGeom>
                  <a:avLst/>
                  <a:gdLst>
                    <a:gd name="T0" fmla="*/ 383 w 775"/>
                    <a:gd name="T1" fmla="*/ 584 h 584"/>
                    <a:gd name="T2" fmla="*/ 389 w 775"/>
                    <a:gd name="T3" fmla="*/ 584 h 584"/>
                    <a:gd name="T4" fmla="*/ 775 w 775"/>
                    <a:gd name="T5" fmla="*/ 574 h 584"/>
                    <a:gd name="T6" fmla="*/ 448 w 775"/>
                    <a:gd name="T7" fmla="*/ 54 h 584"/>
                    <a:gd name="T8" fmla="*/ 327 w 775"/>
                    <a:gd name="T9" fmla="*/ 54 h 584"/>
                    <a:gd name="T10" fmla="*/ 0 w 775"/>
                    <a:gd name="T11" fmla="*/ 574 h 584"/>
                    <a:gd name="T12" fmla="*/ 383 w 775"/>
                    <a:gd name="T13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5" h="584">
                      <a:moveTo>
                        <a:pt x="383" y="584"/>
                      </a:moveTo>
                      <a:cubicBezTo>
                        <a:pt x="389" y="584"/>
                        <a:pt x="389" y="584"/>
                        <a:pt x="389" y="584"/>
                      </a:cubicBezTo>
                      <a:cubicBezTo>
                        <a:pt x="528" y="584"/>
                        <a:pt x="659" y="580"/>
                        <a:pt x="775" y="574"/>
                      </a:cubicBezTo>
                      <a:cubicBezTo>
                        <a:pt x="448" y="54"/>
                        <a:pt x="448" y="54"/>
                        <a:pt x="448" y="54"/>
                      </a:cubicBezTo>
                      <a:cubicBezTo>
                        <a:pt x="415" y="0"/>
                        <a:pt x="360" y="0"/>
                        <a:pt x="327" y="54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cubicBezTo>
                        <a:pt x="116" y="580"/>
                        <a:pt x="246" y="584"/>
                        <a:pt x="383" y="5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Freeform: Shape 48"/>
                <p:cNvSpPr>
                  <a:spLocks/>
                </p:cNvSpPr>
                <p:nvPr/>
              </p:nvSpPr>
              <p:spPr bwMode="auto">
                <a:xfrm>
                  <a:off x="5556250" y="3009900"/>
                  <a:ext cx="1144588" cy="1549400"/>
                </a:xfrm>
                <a:custGeom>
                  <a:avLst/>
                  <a:gdLst>
                    <a:gd name="T0" fmla="*/ 235 w 305"/>
                    <a:gd name="T1" fmla="*/ 237 h 412"/>
                    <a:gd name="T2" fmla="*/ 114 w 305"/>
                    <a:gd name="T3" fmla="*/ 217 h 412"/>
                    <a:gd name="T4" fmla="*/ 47 w 305"/>
                    <a:gd name="T5" fmla="*/ 215 h 412"/>
                    <a:gd name="T6" fmla="*/ 0 w 305"/>
                    <a:gd name="T7" fmla="*/ 208 h 412"/>
                    <a:gd name="T8" fmla="*/ 97 w 305"/>
                    <a:gd name="T9" fmla="*/ 54 h 412"/>
                    <a:gd name="T10" fmla="*/ 218 w 305"/>
                    <a:gd name="T11" fmla="*/ 54 h 412"/>
                    <a:gd name="T12" fmla="*/ 305 w 305"/>
                    <a:gd name="T13" fmla="*/ 192 h 412"/>
                    <a:gd name="T14" fmla="*/ 235 w 305"/>
                    <a:gd name="T15" fmla="*/ 237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412">
                      <a:moveTo>
                        <a:pt x="235" y="237"/>
                      </a:moveTo>
                      <a:cubicBezTo>
                        <a:pt x="235" y="237"/>
                        <a:pt x="190" y="412"/>
                        <a:pt x="114" y="217"/>
                      </a:cubicBezTo>
                      <a:cubicBezTo>
                        <a:pt x="114" y="217"/>
                        <a:pt x="78" y="127"/>
                        <a:pt x="47" y="215"/>
                      </a:cubicBezTo>
                      <a:cubicBezTo>
                        <a:pt x="47" y="215"/>
                        <a:pt x="17" y="284"/>
                        <a:pt x="0" y="208"/>
                      </a:cubicBezTo>
                      <a:cubicBezTo>
                        <a:pt x="97" y="54"/>
                        <a:pt x="97" y="54"/>
                        <a:pt x="97" y="54"/>
                      </a:cubicBezTo>
                      <a:cubicBezTo>
                        <a:pt x="130" y="0"/>
                        <a:pt x="185" y="0"/>
                        <a:pt x="218" y="54"/>
                      </a:cubicBezTo>
                      <a:cubicBezTo>
                        <a:pt x="305" y="192"/>
                        <a:pt x="305" y="192"/>
                        <a:pt x="305" y="192"/>
                      </a:cubicBezTo>
                      <a:cubicBezTo>
                        <a:pt x="291" y="177"/>
                        <a:pt x="262" y="163"/>
                        <a:pt x="235" y="237"/>
                      </a:cubicBez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1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6" name="Freeform: Shape 15"/>
              <p:cNvSpPr>
                <a:spLocks/>
              </p:cNvSpPr>
              <p:nvPr/>
            </p:nvSpPr>
            <p:spPr bwMode="auto">
              <a:xfrm>
                <a:off x="4103730" y="2763566"/>
                <a:ext cx="1310728" cy="1140702"/>
              </a:xfrm>
              <a:custGeom>
                <a:avLst/>
                <a:gdLst>
                  <a:gd name="connsiteX0" fmla="*/ 1217081 w 2231861"/>
                  <a:gd name="connsiteY0" fmla="*/ 0 h 1942347"/>
                  <a:gd name="connsiteX1" fmla="*/ 1253190 w 2231861"/>
                  <a:gd name="connsiteY1" fmla="*/ 66236 h 1942347"/>
                  <a:gd name="connsiteX2" fmla="*/ 2068158 w 2231861"/>
                  <a:gd name="connsiteY2" fmla="*/ 1561148 h 1942347"/>
                  <a:gd name="connsiteX3" fmla="*/ 2231861 w 2231861"/>
                  <a:gd name="connsiteY3" fmla="*/ 1861432 h 1942347"/>
                  <a:gd name="connsiteX4" fmla="*/ 2206728 w 2231861"/>
                  <a:gd name="connsiteY4" fmla="*/ 1863786 h 1942347"/>
                  <a:gd name="connsiteX5" fmla="*/ 636522 w 2231861"/>
                  <a:gd name="connsiteY5" fmla="*/ 1938666 h 1942347"/>
                  <a:gd name="connsiteX6" fmla="*/ 193141 w 2231861"/>
                  <a:gd name="connsiteY6" fmla="*/ 1942347 h 1942347"/>
                  <a:gd name="connsiteX7" fmla="*/ 0 w 2231861"/>
                  <a:gd name="connsiteY7" fmla="*/ 1941214 h 1942347"/>
                  <a:gd name="connsiteX8" fmla="*/ 1574 w 2231861"/>
                  <a:gd name="connsiteY8" fmla="*/ 1938702 h 1942347"/>
                  <a:gd name="connsiteX9" fmla="*/ 1125326 w 2231861"/>
                  <a:gd name="connsiteY9" fmla="*/ 146345 h 1942347"/>
                  <a:gd name="connsiteX10" fmla="*/ 1217081 w 2231861"/>
                  <a:gd name="connsiteY10" fmla="*/ 0 h 19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1861" h="1942347">
                    <a:moveTo>
                      <a:pt x="1217081" y="0"/>
                    </a:moveTo>
                    <a:lnTo>
                      <a:pt x="1253190" y="66236"/>
                    </a:lnTo>
                    <a:cubicBezTo>
                      <a:pt x="1468927" y="461967"/>
                      <a:pt x="1736441" y="952673"/>
                      <a:pt x="2068158" y="1561148"/>
                    </a:cubicBezTo>
                    <a:lnTo>
                      <a:pt x="2231861" y="1861432"/>
                    </a:lnTo>
                    <a:lnTo>
                      <a:pt x="2206728" y="1863786"/>
                    </a:lnTo>
                    <a:cubicBezTo>
                      <a:pt x="1764497" y="1902238"/>
                      <a:pt x="1226523" y="1928772"/>
                      <a:pt x="636522" y="1938666"/>
                    </a:cubicBezTo>
                    <a:lnTo>
                      <a:pt x="193141" y="1942347"/>
                    </a:lnTo>
                    <a:lnTo>
                      <a:pt x="0" y="1941214"/>
                    </a:lnTo>
                    <a:lnTo>
                      <a:pt x="1574" y="1938702"/>
                    </a:lnTo>
                    <a:cubicBezTo>
                      <a:pt x="18930" y="1911021"/>
                      <a:pt x="149094" y="1703412"/>
                      <a:pt x="1125326" y="146345"/>
                    </a:cubicBezTo>
                    <a:lnTo>
                      <a:pt x="1217081" y="0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7" name="Group 16"/>
              <p:cNvGrpSpPr/>
              <p:nvPr/>
            </p:nvGrpSpPr>
            <p:grpSpPr>
              <a:xfrm>
                <a:off x="4215183" y="2465146"/>
                <a:ext cx="1881397" cy="1439482"/>
                <a:chOff x="6021388" y="2754313"/>
                <a:chExt cx="3203575" cy="2451100"/>
              </a:xfrm>
            </p:grpSpPr>
            <p:sp>
              <p:nvSpPr>
                <p:cNvPr id="76" name="Freeform: Shape 45"/>
                <p:cNvSpPr>
                  <a:spLocks/>
                </p:cNvSpPr>
                <p:nvPr/>
              </p:nvSpPr>
              <p:spPr bwMode="auto">
                <a:xfrm>
                  <a:off x="6021388" y="2754313"/>
                  <a:ext cx="3203575" cy="2451100"/>
                </a:xfrm>
                <a:custGeom>
                  <a:avLst/>
                  <a:gdLst>
                    <a:gd name="T0" fmla="*/ 32 w 853"/>
                    <a:gd name="T1" fmla="*/ 652 h 652"/>
                    <a:gd name="T2" fmla="*/ 32 w 853"/>
                    <a:gd name="T3" fmla="*/ 652 h 652"/>
                    <a:gd name="T4" fmla="*/ 853 w 853"/>
                    <a:gd name="T5" fmla="*/ 592 h 652"/>
                    <a:gd name="T6" fmla="*/ 527 w 853"/>
                    <a:gd name="T7" fmla="*/ 72 h 652"/>
                    <a:gd name="T8" fmla="*/ 364 w 853"/>
                    <a:gd name="T9" fmla="*/ 72 h 652"/>
                    <a:gd name="T10" fmla="*/ 0 w 853"/>
                    <a:gd name="T11" fmla="*/ 652 h 652"/>
                    <a:gd name="T12" fmla="*/ 32 w 853"/>
                    <a:gd name="T13" fmla="*/ 652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3" h="652">
                      <a:moveTo>
                        <a:pt x="32" y="652"/>
                      </a:moveTo>
                      <a:cubicBezTo>
                        <a:pt x="32" y="652"/>
                        <a:pt x="32" y="652"/>
                        <a:pt x="32" y="652"/>
                      </a:cubicBezTo>
                      <a:cubicBezTo>
                        <a:pt x="407" y="652"/>
                        <a:pt x="727" y="627"/>
                        <a:pt x="853" y="592"/>
                      </a:cubicBezTo>
                      <a:cubicBezTo>
                        <a:pt x="527" y="72"/>
                        <a:pt x="527" y="72"/>
                        <a:pt x="527" y="72"/>
                      </a:cubicBezTo>
                      <a:cubicBezTo>
                        <a:pt x="482" y="0"/>
                        <a:pt x="409" y="0"/>
                        <a:pt x="364" y="72"/>
                      </a:cubicBezTo>
                      <a:cubicBezTo>
                        <a:pt x="0" y="652"/>
                        <a:pt x="0" y="652"/>
                        <a:pt x="0" y="652"/>
                      </a:cubicBezTo>
                      <a:cubicBezTo>
                        <a:pt x="11" y="652"/>
                        <a:pt x="21" y="652"/>
                        <a:pt x="32" y="65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Freeform: Shape 46"/>
                <p:cNvSpPr>
                  <a:spLocks/>
                </p:cNvSpPr>
                <p:nvPr/>
              </p:nvSpPr>
              <p:spPr bwMode="auto">
                <a:xfrm>
                  <a:off x="6829425" y="2754313"/>
                  <a:ext cx="1689100" cy="2341563"/>
                </a:xfrm>
                <a:custGeom>
                  <a:avLst/>
                  <a:gdLst>
                    <a:gd name="T0" fmla="*/ 149 w 450"/>
                    <a:gd name="T1" fmla="*/ 72 h 623"/>
                    <a:gd name="T2" fmla="*/ 312 w 450"/>
                    <a:gd name="T3" fmla="*/ 72 h 623"/>
                    <a:gd name="T4" fmla="*/ 450 w 450"/>
                    <a:gd name="T5" fmla="*/ 293 h 623"/>
                    <a:gd name="T6" fmla="*/ 347 w 450"/>
                    <a:gd name="T7" fmla="*/ 359 h 623"/>
                    <a:gd name="T8" fmla="*/ 168 w 450"/>
                    <a:gd name="T9" fmla="*/ 328 h 623"/>
                    <a:gd name="T10" fmla="*/ 70 w 450"/>
                    <a:gd name="T11" fmla="*/ 326 h 623"/>
                    <a:gd name="T12" fmla="*/ 0 w 450"/>
                    <a:gd name="T13" fmla="*/ 310 h 623"/>
                    <a:gd name="T14" fmla="*/ 149 w 450"/>
                    <a:gd name="T15" fmla="*/ 72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0" h="623">
                      <a:moveTo>
                        <a:pt x="149" y="72"/>
                      </a:moveTo>
                      <a:cubicBezTo>
                        <a:pt x="194" y="0"/>
                        <a:pt x="267" y="0"/>
                        <a:pt x="312" y="72"/>
                      </a:cubicBezTo>
                      <a:cubicBezTo>
                        <a:pt x="450" y="293"/>
                        <a:pt x="450" y="293"/>
                        <a:pt x="450" y="293"/>
                      </a:cubicBezTo>
                      <a:cubicBezTo>
                        <a:pt x="430" y="269"/>
                        <a:pt x="387" y="243"/>
                        <a:pt x="347" y="359"/>
                      </a:cubicBezTo>
                      <a:cubicBezTo>
                        <a:pt x="347" y="359"/>
                        <a:pt x="279" y="623"/>
                        <a:pt x="168" y="328"/>
                      </a:cubicBezTo>
                      <a:cubicBezTo>
                        <a:pt x="168" y="328"/>
                        <a:pt x="116" y="192"/>
                        <a:pt x="70" y="326"/>
                      </a:cubicBezTo>
                      <a:cubicBezTo>
                        <a:pt x="70" y="326"/>
                        <a:pt x="24" y="433"/>
                        <a:pt x="0" y="310"/>
                      </a:cubicBezTo>
                      <a:lnTo>
                        <a:pt x="149" y="72"/>
                      </a:lnTo>
                      <a:close/>
                    </a:path>
                  </a:pathLst>
                </a:custGeom>
                <a:pattFill prst="pct40">
                  <a:fgClr>
                    <a:schemeClr val="bg1"/>
                  </a:fgClr>
                  <a:bgClr>
                    <a:schemeClr val="accent2"/>
                  </a:bgClr>
                </a:patt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8" name="Group 17"/>
              <p:cNvGrpSpPr/>
              <p:nvPr/>
            </p:nvGrpSpPr>
            <p:grpSpPr>
              <a:xfrm>
                <a:off x="2060070" y="3238663"/>
                <a:ext cx="4414583" cy="568312"/>
                <a:chOff x="2351740" y="5103258"/>
                <a:chExt cx="7516994" cy="967701"/>
              </a:xfrm>
            </p:grpSpPr>
            <p:grpSp>
              <p:nvGrpSpPr>
                <p:cNvPr id="68" name="Group 37"/>
                <p:cNvGrpSpPr/>
                <p:nvPr/>
              </p:nvGrpSpPr>
              <p:grpSpPr>
                <a:xfrm flipH="1">
                  <a:off x="2351740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73" name="Rectangle 42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4" name="Freeform: Shape 43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5" name="Freeform: Shape 44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9" name="Group 38"/>
                <p:cNvGrpSpPr/>
                <p:nvPr/>
              </p:nvGrpSpPr>
              <p:grpSpPr>
                <a:xfrm flipH="1">
                  <a:off x="9438596" y="5103258"/>
                  <a:ext cx="430138" cy="967701"/>
                  <a:chOff x="614297" y="5025330"/>
                  <a:chExt cx="725340" cy="1546983"/>
                </a:xfrm>
              </p:grpSpPr>
              <p:sp>
                <p:nvSpPr>
                  <p:cNvPr id="70" name="Rectangle 39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" name="Freeform: Shape 40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" name="Freeform: Shape 41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49" name="Group 18"/>
              <p:cNvGrpSpPr/>
              <p:nvPr/>
            </p:nvGrpSpPr>
            <p:grpSpPr>
              <a:xfrm>
                <a:off x="2930918" y="3252610"/>
                <a:ext cx="2641952" cy="695836"/>
                <a:chOff x="3834587" y="5127013"/>
                <a:chExt cx="4498620" cy="1184846"/>
              </a:xfrm>
            </p:grpSpPr>
            <p:grpSp>
              <p:nvGrpSpPr>
                <p:cNvPr id="60" name="Group 29"/>
                <p:cNvGrpSpPr/>
                <p:nvPr/>
              </p:nvGrpSpPr>
              <p:grpSpPr>
                <a:xfrm flipH="1">
                  <a:off x="3834587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65" name="Rectangle 34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6" name="Freeform: Shape 35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7" name="Freeform: Shape 36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61" name="Group 30"/>
                <p:cNvGrpSpPr/>
                <p:nvPr/>
              </p:nvGrpSpPr>
              <p:grpSpPr>
                <a:xfrm flipH="1">
                  <a:off x="7806542" y="5127013"/>
                  <a:ext cx="526665" cy="1184846"/>
                  <a:chOff x="614297" y="5025330"/>
                  <a:chExt cx="725340" cy="1546983"/>
                </a:xfrm>
              </p:grpSpPr>
              <p:sp>
                <p:nvSpPr>
                  <p:cNvPr id="62" name="Rectangle 31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Freeform: Shape 32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4" name="Freeform: Shape 33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50" name="Group 19"/>
              <p:cNvGrpSpPr/>
              <p:nvPr/>
            </p:nvGrpSpPr>
            <p:grpSpPr>
              <a:xfrm>
                <a:off x="3640686" y="3205044"/>
                <a:ext cx="1204294" cy="815817"/>
                <a:chOff x="5043160" y="5046016"/>
                <a:chExt cx="2050630" cy="1389144"/>
              </a:xfrm>
            </p:grpSpPr>
            <p:grpSp>
              <p:nvGrpSpPr>
                <p:cNvPr id="52" name="Group 21"/>
                <p:cNvGrpSpPr/>
                <p:nvPr/>
              </p:nvGrpSpPr>
              <p:grpSpPr>
                <a:xfrm flipH="1">
                  <a:off x="5043160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57" name="Rectangle 26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8" name="Freeform: Shape 27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9" name="Freeform: Shape 28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3" name="Group 22"/>
                <p:cNvGrpSpPr/>
                <p:nvPr/>
              </p:nvGrpSpPr>
              <p:grpSpPr>
                <a:xfrm flipH="1">
                  <a:off x="6476315" y="5046016"/>
                  <a:ext cx="617475" cy="1389144"/>
                  <a:chOff x="614297" y="5025330"/>
                  <a:chExt cx="725340" cy="1546983"/>
                </a:xfrm>
              </p:grpSpPr>
              <p:sp>
                <p:nvSpPr>
                  <p:cNvPr id="54" name="Rectangle 23"/>
                  <p:cNvSpPr>
                    <a:spLocks/>
                  </p:cNvSpPr>
                  <p:nvPr/>
                </p:nvSpPr>
                <p:spPr bwMode="auto">
                  <a:xfrm>
                    <a:off x="938036" y="6084655"/>
                    <a:ext cx="81959" cy="487658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5" name="Freeform: Shape 24"/>
                  <p:cNvSpPr>
                    <a:spLocks/>
                  </p:cNvSpPr>
                  <p:nvPr/>
                </p:nvSpPr>
                <p:spPr bwMode="auto">
                  <a:xfrm>
                    <a:off x="614297" y="5025330"/>
                    <a:ext cx="362670" cy="1225292"/>
                  </a:xfrm>
                  <a:custGeom>
                    <a:avLst/>
                    <a:gdLst>
                      <a:gd name="T0" fmla="*/ 0 w 75"/>
                      <a:gd name="T1" fmla="*/ 176 h 251"/>
                      <a:gd name="T2" fmla="*/ 75 w 75"/>
                      <a:gd name="T3" fmla="*/ 251 h 251"/>
                      <a:gd name="T4" fmla="*/ 75 w 75"/>
                      <a:gd name="T5" fmla="*/ 0 h 251"/>
                      <a:gd name="T6" fmla="*/ 0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0" y="176"/>
                        </a:moveTo>
                        <a:cubicBezTo>
                          <a:pt x="0" y="218"/>
                          <a:pt x="34" y="251"/>
                          <a:pt x="75" y="251"/>
                        </a:cubicBezTo>
                        <a:cubicBezTo>
                          <a:pt x="75" y="0"/>
                          <a:pt x="75" y="0"/>
                          <a:pt x="75" y="0"/>
                        </a:cubicBezTo>
                        <a:cubicBezTo>
                          <a:pt x="75" y="0"/>
                          <a:pt x="0" y="135"/>
                          <a:pt x="0" y="17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6" name="Freeform: Shape 25"/>
                  <p:cNvSpPr>
                    <a:spLocks/>
                  </p:cNvSpPr>
                  <p:nvPr/>
                </p:nvSpPr>
                <p:spPr bwMode="auto">
                  <a:xfrm>
                    <a:off x="976967" y="5025330"/>
                    <a:ext cx="362670" cy="1225292"/>
                  </a:xfrm>
                  <a:custGeom>
                    <a:avLst/>
                    <a:gdLst>
                      <a:gd name="T0" fmla="*/ 75 w 75"/>
                      <a:gd name="T1" fmla="*/ 176 h 251"/>
                      <a:gd name="T2" fmla="*/ 0 w 75"/>
                      <a:gd name="T3" fmla="*/ 0 h 251"/>
                      <a:gd name="T4" fmla="*/ 0 w 75"/>
                      <a:gd name="T5" fmla="*/ 251 h 251"/>
                      <a:gd name="T6" fmla="*/ 75 w 75"/>
                      <a:gd name="T7" fmla="*/ 17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251">
                        <a:moveTo>
                          <a:pt x="75" y="176"/>
                        </a:moveTo>
                        <a:cubicBezTo>
                          <a:pt x="75" y="135"/>
                          <a:pt x="0" y="0"/>
                          <a:pt x="0" y="0"/>
                        </a:cubicBezTo>
                        <a:cubicBezTo>
                          <a:pt x="0" y="251"/>
                          <a:pt x="0" y="251"/>
                          <a:pt x="0" y="251"/>
                        </a:cubicBezTo>
                        <a:cubicBezTo>
                          <a:pt x="42" y="251"/>
                          <a:pt x="75" y="218"/>
                          <a:pt x="75" y="176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51" name="Freeform: Shape 20"/>
              <p:cNvSpPr>
                <a:spLocks/>
              </p:cNvSpPr>
              <p:nvPr/>
            </p:nvSpPr>
            <p:spPr bwMode="auto">
              <a:xfrm flipH="1">
                <a:off x="3057955" y="2417028"/>
                <a:ext cx="789664" cy="388072"/>
              </a:xfrm>
              <a:custGeom>
                <a:avLst/>
                <a:gdLst>
                  <a:gd name="T0" fmla="*/ 464 w 504"/>
                  <a:gd name="T1" fmla="*/ 178 h 360"/>
                  <a:gd name="T2" fmla="*/ 468 w 504"/>
                  <a:gd name="T3" fmla="*/ 144 h 360"/>
                  <a:gd name="T4" fmla="*/ 324 w 504"/>
                  <a:gd name="T5" fmla="*/ 0 h 360"/>
                  <a:gd name="T6" fmla="*/ 196 w 504"/>
                  <a:gd name="T7" fmla="*/ 79 h 360"/>
                  <a:gd name="T8" fmla="*/ 162 w 504"/>
                  <a:gd name="T9" fmla="*/ 72 h 360"/>
                  <a:gd name="T10" fmla="*/ 72 w 504"/>
                  <a:gd name="T11" fmla="*/ 159 h 360"/>
                  <a:gd name="T12" fmla="*/ 0 w 504"/>
                  <a:gd name="T13" fmla="*/ 252 h 360"/>
                  <a:gd name="T14" fmla="*/ 144 w 504"/>
                  <a:gd name="T15" fmla="*/ 360 h 360"/>
                  <a:gd name="T16" fmla="*/ 360 w 504"/>
                  <a:gd name="T17" fmla="*/ 360 h 360"/>
                  <a:gd name="T18" fmla="*/ 504 w 504"/>
                  <a:gd name="T19" fmla="*/ 252 h 360"/>
                  <a:gd name="T20" fmla="*/ 464 w 504"/>
                  <a:gd name="T21" fmla="*/ 17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4" h="360">
                    <a:moveTo>
                      <a:pt x="464" y="178"/>
                    </a:moveTo>
                    <a:cubicBezTo>
                      <a:pt x="466" y="167"/>
                      <a:pt x="468" y="156"/>
                      <a:pt x="468" y="144"/>
                    </a:cubicBezTo>
                    <a:cubicBezTo>
                      <a:pt x="468" y="64"/>
                      <a:pt x="404" y="0"/>
                      <a:pt x="324" y="0"/>
                    </a:cubicBezTo>
                    <a:cubicBezTo>
                      <a:pt x="268" y="0"/>
                      <a:pt x="220" y="32"/>
                      <a:pt x="196" y="79"/>
                    </a:cubicBezTo>
                    <a:cubicBezTo>
                      <a:pt x="186" y="74"/>
                      <a:pt x="174" y="72"/>
                      <a:pt x="162" y="72"/>
                    </a:cubicBezTo>
                    <a:cubicBezTo>
                      <a:pt x="113" y="72"/>
                      <a:pt x="74" y="111"/>
                      <a:pt x="72" y="159"/>
                    </a:cubicBezTo>
                    <a:cubicBezTo>
                      <a:pt x="29" y="178"/>
                      <a:pt x="0" y="212"/>
                      <a:pt x="0" y="252"/>
                    </a:cubicBezTo>
                    <a:cubicBezTo>
                      <a:pt x="0" y="311"/>
                      <a:pt x="65" y="360"/>
                      <a:pt x="14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439" y="360"/>
                      <a:pt x="504" y="311"/>
                      <a:pt x="504" y="252"/>
                    </a:cubicBezTo>
                    <a:cubicBezTo>
                      <a:pt x="504" y="223"/>
                      <a:pt x="489" y="197"/>
                      <a:pt x="464" y="178"/>
                    </a:cubicBezTo>
                    <a:close/>
                  </a:path>
                </a:pathLst>
              </a:custGeom>
              <a:solidFill>
                <a:schemeClr val="bg2">
                  <a:alpha val="7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88"/>
            <p:cNvSpPr/>
            <p:nvPr/>
          </p:nvSpPr>
          <p:spPr>
            <a:xfrm>
              <a:off x="3983378" y="3411976"/>
              <a:ext cx="1177245" cy="318549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lvl="0" algn="ctr"/>
              <a:r>
                <a:rPr lang="zh-CN" altLang="en-US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sp>
        <p:nvSpPr>
          <p:cNvPr id="92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0586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a78c0c-94bf-4188-a5be-bc25ffb19aa2"/>
          <p:cNvGrpSpPr>
            <a:grpSpLocks noChangeAspect="1"/>
          </p:cNvGrpSpPr>
          <p:nvPr/>
        </p:nvGrpSpPr>
        <p:grpSpPr>
          <a:xfrm>
            <a:off x="845727" y="1088169"/>
            <a:ext cx="7452546" cy="2967163"/>
            <a:chOff x="1127636" y="1450892"/>
            <a:chExt cx="9936728" cy="3956217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3768733" y="4405368"/>
              <a:ext cx="1234992" cy="348665"/>
            </a:xfrm>
            <a:custGeom>
              <a:avLst/>
              <a:gdLst>
                <a:gd name="T0" fmla="*/ 36 w 641"/>
                <a:gd name="T1" fmla="*/ 0 h 181"/>
                <a:gd name="T2" fmla="*/ 28 w 641"/>
                <a:gd name="T3" fmla="*/ 0 h 181"/>
                <a:gd name="T4" fmla="*/ 28 w 641"/>
                <a:gd name="T5" fmla="*/ 109 h 181"/>
                <a:gd name="T6" fmla="*/ 0 w 641"/>
                <a:gd name="T7" fmla="*/ 144 h 181"/>
                <a:gd name="T8" fmla="*/ 36 w 641"/>
                <a:gd name="T9" fmla="*/ 181 h 181"/>
                <a:gd name="T10" fmla="*/ 73 w 641"/>
                <a:gd name="T11" fmla="*/ 144 h 181"/>
                <a:gd name="T12" fmla="*/ 44 w 641"/>
                <a:gd name="T13" fmla="*/ 108 h 181"/>
                <a:gd name="T14" fmla="*/ 44 w 641"/>
                <a:gd name="T15" fmla="*/ 16 h 181"/>
                <a:gd name="T16" fmla="*/ 641 w 641"/>
                <a:gd name="T17" fmla="*/ 16 h 181"/>
                <a:gd name="T18" fmla="*/ 641 w 641"/>
                <a:gd name="T19" fmla="*/ 0 h 181"/>
                <a:gd name="T20" fmla="*/ 44 w 641"/>
                <a:gd name="T21" fmla="*/ 0 h 181"/>
                <a:gd name="T22" fmla="*/ 36 w 641"/>
                <a:gd name="T2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8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3768733" y="2268885"/>
              <a:ext cx="1234992" cy="329114"/>
            </a:xfrm>
            <a:custGeom>
              <a:avLst/>
              <a:gdLst>
                <a:gd name="T0" fmla="*/ 44 w 641"/>
                <a:gd name="T1" fmla="*/ 72 h 171"/>
                <a:gd name="T2" fmla="*/ 73 w 641"/>
                <a:gd name="T3" fmla="*/ 36 h 171"/>
                <a:gd name="T4" fmla="*/ 36 w 641"/>
                <a:gd name="T5" fmla="*/ 0 h 171"/>
                <a:gd name="T6" fmla="*/ 0 w 641"/>
                <a:gd name="T7" fmla="*/ 36 h 171"/>
                <a:gd name="T8" fmla="*/ 28 w 641"/>
                <a:gd name="T9" fmla="*/ 71 h 171"/>
                <a:gd name="T10" fmla="*/ 28 w 641"/>
                <a:gd name="T11" fmla="*/ 171 h 171"/>
                <a:gd name="T12" fmla="*/ 36 w 641"/>
                <a:gd name="T13" fmla="*/ 171 h 171"/>
                <a:gd name="T14" fmla="*/ 44 w 641"/>
                <a:gd name="T15" fmla="*/ 171 h 171"/>
                <a:gd name="T16" fmla="*/ 641 w 641"/>
                <a:gd name="T17" fmla="*/ 171 h 171"/>
                <a:gd name="T18" fmla="*/ 641 w 641"/>
                <a:gd name="T19" fmla="*/ 155 h 171"/>
                <a:gd name="T20" fmla="*/ 44 w 641"/>
                <a:gd name="T21" fmla="*/ 155 h 171"/>
                <a:gd name="T22" fmla="*/ 44 w 641"/>
                <a:gd name="T23" fmla="*/ 7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7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7103863" y="2250963"/>
              <a:ext cx="1236621" cy="347036"/>
            </a:xfrm>
            <a:custGeom>
              <a:avLst/>
              <a:gdLst>
                <a:gd name="T0" fmla="*/ 606 w 642"/>
                <a:gd name="T1" fmla="*/ 180 h 180"/>
                <a:gd name="T2" fmla="*/ 614 w 642"/>
                <a:gd name="T3" fmla="*/ 180 h 180"/>
                <a:gd name="T4" fmla="*/ 614 w 642"/>
                <a:gd name="T5" fmla="*/ 71 h 180"/>
                <a:gd name="T6" fmla="*/ 642 w 642"/>
                <a:gd name="T7" fmla="*/ 36 h 180"/>
                <a:gd name="T8" fmla="*/ 606 w 642"/>
                <a:gd name="T9" fmla="*/ 0 h 180"/>
                <a:gd name="T10" fmla="*/ 569 w 642"/>
                <a:gd name="T11" fmla="*/ 36 h 180"/>
                <a:gd name="T12" fmla="*/ 598 w 642"/>
                <a:gd name="T13" fmla="*/ 71 h 180"/>
                <a:gd name="T14" fmla="*/ 598 w 642"/>
                <a:gd name="T15" fmla="*/ 164 h 180"/>
                <a:gd name="T16" fmla="*/ 0 w 642"/>
                <a:gd name="T17" fmla="*/ 164 h 180"/>
                <a:gd name="T18" fmla="*/ 0 w 642"/>
                <a:gd name="T19" fmla="*/ 180 h 180"/>
                <a:gd name="T20" fmla="*/ 598 w 642"/>
                <a:gd name="T21" fmla="*/ 180 h 180"/>
                <a:gd name="T22" fmla="*/ 606 w 642"/>
                <a:gd name="T2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0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4"/>
            <p:cNvSpPr>
              <a:spLocks/>
            </p:cNvSpPr>
            <p:nvPr/>
          </p:nvSpPr>
          <p:spPr bwMode="auto">
            <a:xfrm>
              <a:off x="7103863" y="4405368"/>
              <a:ext cx="1236621" cy="348665"/>
            </a:xfrm>
            <a:custGeom>
              <a:avLst/>
              <a:gdLst>
                <a:gd name="T0" fmla="*/ 614 w 642"/>
                <a:gd name="T1" fmla="*/ 109 h 181"/>
                <a:gd name="T2" fmla="*/ 614 w 642"/>
                <a:gd name="T3" fmla="*/ 0 h 181"/>
                <a:gd name="T4" fmla="*/ 606 w 642"/>
                <a:gd name="T5" fmla="*/ 0 h 181"/>
                <a:gd name="T6" fmla="*/ 598 w 642"/>
                <a:gd name="T7" fmla="*/ 0 h 181"/>
                <a:gd name="T8" fmla="*/ 0 w 642"/>
                <a:gd name="T9" fmla="*/ 0 h 181"/>
                <a:gd name="T10" fmla="*/ 0 w 642"/>
                <a:gd name="T11" fmla="*/ 16 h 181"/>
                <a:gd name="T12" fmla="*/ 598 w 642"/>
                <a:gd name="T13" fmla="*/ 16 h 181"/>
                <a:gd name="T14" fmla="*/ 598 w 642"/>
                <a:gd name="T15" fmla="*/ 109 h 181"/>
                <a:gd name="T16" fmla="*/ 569 w 642"/>
                <a:gd name="T17" fmla="*/ 144 h 181"/>
                <a:gd name="T18" fmla="*/ 606 w 642"/>
                <a:gd name="T19" fmla="*/ 181 h 181"/>
                <a:gd name="T20" fmla="*/ 642 w 642"/>
                <a:gd name="T21" fmla="*/ 144 h 181"/>
                <a:gd name="T22" fmla="*/ 614 w 642"/>
                <a:gd name="T23" fmla="*/ 10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81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4729431" y="1597720"/>
              <a:ext cx="2646876" cy="3650700"/>
              <a:chOff x="5002247" y="2428498"/>
              <a:chExt cx="2187503" cy="3017107"/>
            </a:xfrm>
          </p:grpSpPr>
          <p:sp>
            <p:nvSpPr>
              <p:cNvPr id="34" name="Freeform: Shape 6"/>
              <p:cNvSpPr>
                <a:spLocks/>
              </p:cNvSpPr>
              <p:nvPr/>
            </p:nvSpPr>
            <p:spPr bwMode="auto">
              <a:xfrm>
                <a:off x="5858227" y="4819147"/>
                <a:ext cx="477378" cy="602833"/>
              </a:xfrm>
              <a:custGeom>
                <a:avLst/>
                <a:gdLst>
                  <a:gd name="T0" fmla="*/ 148 w 248"/>
                  <a:gd name="T1" fmla="*/ 313 h 313"/>
                  <a:gd name="T2" fmla="*/ 100 w 248"/>
                  <a:gd name="T3" fmla="*/ 313 h 313"/>
                  <a:gd name="T4" fmla="*/ 0 w 248"/>
                  <a:gd name="T5" fmla="*/ 213 h 313"/>
                  <a:gd name="T6" fmla="*/ 0 w 248"/>
                  <a:gd name="T7" fmla="*/ 100 h 313"/>
                  <a:gd name="T8" fmla="*/ 100 w 248"/>
                  <a:gd name="T9" fmla="*/ 0 h 313"/>
                  <a:gd name="T10" fmla="*/ 148 w 248"/>
                  <a:gd name="T11" fmla="*/ 0 h 313"/>
                  <a:gd name="T12" fmla="*/ 248 w 248"/>
                  <a:gd name="T13" fmla="*/ 100 h 313"/>
                  <a:gd name="T14" fmla="*/ 248 w 248"/>
                  <a:gd name="T15" fmla="*/ 213 h 313"/>
                  <a:gd name="T16" fmla="*/ 148 w 248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313">
                    <a:moveTo>
                      <a:pt x="148" y="313"/>
                    </a:moveTo>
                    <a:cubicBezTo>
                      <a:pt x="100" y="313"/>
                      <a:pt x="100" y="313"/>
                      <a:pt x="100" y="313"/>
                    </a:cubicBezTo>
                    <a:cubicBezTo>
                      <a:pt x="45" y="313"/>
                      <a:pt x="0" y="268"/>
                      <a:pt x="0" y="213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5" y="0"/>
                      <a:pt x="100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0"/>
                      <a:pt x="248" y="45"/>
                      <a:pt x="248" y="100"/>
                    </a:cubicBezTo>
                    <a:cubicBezTo>
                      <a:pt x="248" y="213"/>
                      <a:pt x="248" y="213"/>
                      <a:pt x="248" y="213"/>
                    </a:cubicBezTo>
                    <a:cubicBezTo>
                      <a:pt x="248" y="268"/>
                      <a:pt x="203" y="313"/>
                      <a:pt x="148" y="313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7"/>
              <p:cNvSpPr>
                <a:spLocks/>
              </p:cNvSpPr>
              <p:nvPr/>
            </p:nvSpPr>
            <p:spPr bwMode="auto">
              <a:xfrm>
                <a:off x="5792241" y="4811815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"/>
              <p:cNvSpPr>
                <a:spLocks/>
              </p:cNvSpPr>
              <p:nvPr/>
            </p:nvSpPr>
            <p:spPr bwMode="auto">
              <a:xfrm>
                <a:off x="5792241" y="5009773"/>
                <a:ext cx="609350" cy="145006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1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1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"/>
              <p:cNvSpPr>
                <a:spLocks/>
              </p:cNvSpPr>
              <p:nvPr/>
            </p:nvSpPr>
            <p:spPr bwMode="auto">
              <a:xfrm>
                <a:off x="5792241" y="5202842"/>
                <a:ext cx="609350" cy="144191"/>
              </a:xfrm>
              <a:custGeom>
                <a:avLst/>
                <a:gdLst>
                  <a:gd name="T0" fmla="*/ 284 w 316"/>
                  <a:gd name="T1" fmla="*/ 75 h 75"/>
                  <a:gd name="T2" fmla="*/ 32 w 316"/>
                  <a:gd name="T3" fmla="*/ 75 h 75"/>
                  <a:gd name="T4" fmla="*/ 0 w 316"/>
                  <a:gd name="T5" fmla="*/ 43 h 75"/>
                  <a:gd name="T6" fmla="*/ 0 w 316"/>
                  <a:gd name="T7" fmla="*/ 32 h 75"/>
                  <a:gd name="T8" fmla="*/ 32 w 316"/>
                  <a:gd name="T9" fmla="*/ 0 h 75"/>
                  <a:gd name="T10" fmla="*/ 284 w 316"/>
                  <a:gd name="T11" fmla="*/ 0 h 75"/>
                  <a:gd name="T12" fmla="*/ 316 w 316"/>
                  <a:gd name="T13" fmla="*/ 32 h 75"/>
                  <a:gd name="T14" fmla="*/ 316 w 316"/>
                  <a:gd name="T15" fmla="*/ 43 h 75"/>
                  <a:gd name="T16" fmla="*/ 284 w 316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5">
                    <a:moveTo>
                      <a:pt x="284" y="75"/>
                    </a:moveTo>
                    <a:cubicBezTo>
                      <a:pt x="32" y="75"/>
                      <a:pt x="32" y="75"/>
                      <a:pt x="32" y="75"/>
                    </a:cubicBezTo>
                    <a:cubicBezTo>
                      <a:pt x="15" y="75"/>
                      <a:pt x="0" y="60"/>
                      <a:pt x="0" y="4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301" y="0"/>
                      <a:pt x="316" y="15"/>
                      <a:pt x="316" y="3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316" y="60"/>
                      <a:pt x="301" y="75"/>
                      <a:pt x="284" y="75"/>
                    </a:cubicBezTo>
                    <a:close/>
                  </a:path>
                </a:pathLst>
              </a:custGeom>
              <a:solidFill>
                <a:srgbClr val="CD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0"/>
              <p:cNvSpPr>
                <a:spLocks/>
              </p:cNvSpPr>
              <p:nvPr/>
            </p:nvSpPr>
            <p:spPr bwMode="auto">
              <a:xfrm>
                <a:off x="6040706" y="5421980"/>
                <a:ext cx="112420" cy="23625"/>
              </a:xfrm>
              <a:custGeom>
                <a:avLst/>
                <a:gdLst>
                  <a:gd name="T0" fmla="*/ 0 w 58"/>
                  <a:gd name="T1" fmla="*/ 0 h 12"/>
                  <a:gd name="T2" fmla="*/ 29 w 58"/>
                  <a:gd name="T3" fmla="*/ 12 h 12"/>
                  <a:gd name="T4" fmla="*/ 58 w 58"/>
                  <a:gd name="T5" fmla="*/ 0 h 12"/>
                  <a:gd name="T6" fmla="*/ 0 w 5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2">
                    <a:moveTo>
                      <a:pt x="0" y="0"/>
                    </a:moveTo>
                    <a:cubicBezTo>
                      <a:pt x="4" y="7"/>
                      <a:pt x="15" y="12"/>
                      <a:pt x="29" y="12"/>
                    </a:cubicBezTo>
                    <a:cubicBezTo>
                      <a:pt x="43" y="12"/>
                      <a:pt x="54" y="7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5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"/>
              <p:cNvSpPr>
                <a:spLocks/>
              </p:cNvSpPr>
              <p:nvPr/>
            </p:nvSpPr>
            <p:spPr bwMode="auto">
              <a:xfrm>
                <a:off x="5347448" y="2846407"/>
                <a:ext cx="1498935" cy="714438"/>
              </a:xfrm>
              <a:custGeom>
                <a:avLst/>
                <a:gdLst>
                  <a:gd name="T0" fmla="*/ 778 w 778"/>
                  <a:gd name="T1" fmla="*/ 371 h 371"/>
                  <a:gd name="T2" fmla="*/ 389 w 778"/>
                  <a:gd name="T3" fmla="*/ 0 h 371"/>
                  <a:gd name="T4" fmla="*/ 0 w 778"/>
                  <a:gd name="T5" fmla="*/ 371 h 371"/>
                  <a:gd name="T6" fmla="*/ 778 w 778"/>
                  <a:gd name="T7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8" h="371">
                    <a:moveTo>
                      <a:pt x="778" y="371"/>
                    </a:moveTo>
                    <a:cubicBezTo>
                      <a:pt x="769" y="164"/>
                      <a:pt x="598" y="0"/>
                      <a:pt x="389" y="0"/>
                    </a:cubicBezTo>
                    <a:cubicBezTo>
                      <a:pt x="180" y="0"/>
                      <a:pt x="9" y="164"/>
                      <a:pt x="0" y="371"/>
                    </a:cubicBezTo>
                    <a:lnTo>
                      <a:pt x="778" y="371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Freeform: Shape 12"/>
              <p:cNvSpPr>
                <a:spLocks/>
              </p:cNvSpPr>
              <p:nvPr/>
            </p:nvSpPr>
            <p:spPr bwMode="auto">
              <a:xfrm>
                <a:off x="5727070" y="4455004"/>
                <a:ext cx="739692" cy="356812"/>
              </a:xfrm>
              <a:custGeom>
                <a:avLst/>
                <a:gdLst>
                  <a:gd name="T0" fmla="*/ 0 w 384"/>
                  <a:gd name="T1" fmla="*/ 0 h 185"/>
                  <a:gd name="T2" fmla="*/ 81 w 384"/>
                  <a:gd name="T3" fmla="*/ 185 h 185"/>
                  <a:gd name="T4" fmla="*/ 173 w 384"/>
                  <a:gd name="T5" fmla="*/ 185 h 185"/>
                  <a:gd name="T6" fmla="*/ 192 w 384"/>
                  <a:gd name="T7" fmla="*/ 185 h 185"/>
                  <a:gd name="T8" fmla="*/ 211 w 384"/>
                  <a:gd name="T9" fmla="*/ 185 h 185"/>
                  <a:gd name="T10" fmla="*/ 303 w 384"/>
                  <a:gd name="T11" fmla="*/ 185 h 185"/>
                  <a:gd name="T12" fmla="*/ 384 w 384"/>
                  <a:gd name="T13" fmla="*/ 0 h 185"/>
                  <a:gd name="T14" fmla="*/ 0 w 384"/>
                  <a:gd name="T1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185">
                    <a:moveTo>
                      <a:pt x="0" y="0"/>
                    </a:moveTo>
                    <a:cubicBezTo>
                      <a:pt x="40" y="63"/>
                      <a:pt x="77" y="135"/>
                      <a:pt x="81" y="185"/>
                    </a:cubicBezTo>
                    <a:cubicBezTo>
                      <a:pt x="173" y="185"/>
                      <a:pt x="173" y="185"/>
                      <a:pt x="173" y="185"/>
                    </a:cubicBezTo>
                    <a:cubicBezTo>
                      <a:pt x="192" y="185"/>
                      <a:pt x="192" y="185"/>
                      <a:pt x="192" y="185"/>
                    </a:cubicBezTo>
                    <a:cubicBezTo>
                      <a:pt x="211" y="185"/>
                      <a:pt x="211" y="185"/>
                      <a:pt x="211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7" y="135"/>
                      <a:pt x="344" y="63"/>
                      <a:pt x="38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Freeform: Shape 13"/>
              <p:cNvSpPr>
                <a:spLocks/>
              </p:cNvSpPr>
              <p:nvPr/>
            </p:nvSpPr>
            <p:spPr bwMode="auto">
              <a:xfrm>
                <a:off x="5875334" y="2428498"/>
                <a:ext cx="98571" cy="334816"/>
              </a:xfrm>
              <a:custGeom>
                <a:avLst/>
                <a:gdLst>
                  <a:gd name="T0" fmla="*/ 41 w 51"/>
                  <a:gd name="T1" fmla="*/ 173 h 174"/>
                  <a:gd name="T2" fmla="*/ 41 w 51"/>
                  <a:gd name="T3" fmla="*/ 173 h 174"/>
                  <a:gd name="T4" fmla="*/ 28 w 51"/>
                  <a:gd name="T5" fmla="*/ 164 h 174"/>
                  <a:gd name="T6" fmla="*/ 1 w 51"/>
                  <a:gd name="T7" fmla="*/ 14 h 174"/>
                  <a:gd name="T8" fmla="*/ 11 w 51"/>
                  <a:gd name="T9" fmla="*/ 1 h 174"/>
                  <a:gd name="T10" fmla="*/ 11 w 51"/>
                  <a:gd name="T11" fmla="*/ 1 h 174"/>
                  <a:gd name="T12" fmla="*/ 24 w 51"/>
                  <a:gd name="T13" fmla="*/ 10 h 174"/>
                  <a:gd name="T14" fmla="*/ 50 w 51"/>
                  <a:gd name="T15" fmla="*/ 160 h 174"/>
                  <a:gd name="T16" fmla="*/ 4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41" y="173"/>
                    </a:moveTo>
                    <a:cubicBezTo>
                      <a:pt x="41" y="173"/>
                      <a:pt x="41" y="173"/>
                      <a:pt x="41" y="173"/>
                    </a:cubicBezTo>
                    <a:cubicBezTo>
                      <a:pt x="35" y="174"/>
                      <a:pt x="29" y="170"/>
                      <a:pt x="28" y="16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23" y="4"/>
                      <a:pt x="24" y="10"/>
                    </a:cubicBezTo>
                    <a:cubicBezTo>
                      <a:pt x="50" y="160"/>
                      <a:pt x="50" y="160"/>
                      <a:pt x="50" y="160"/>
                    </a:cubicBezTo>
                    <a:cubicBezTo>
                      <a:pt x="51" y="166"/>
                      <a:pt x="47" y="172"/>
                      <a:pt x="4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4"/>
              <p:cNvSpPr>
                <a:spLocks/>
              </p:cNvSpPr>
              <p:nvPr/>
            </p:nvSpPr>
            <p:spPr bwMode="auto">
              <a:xfrm>
                <a:off x="5503859" y="2561284"/>
                <a:ext cx="196328" cy="303860"/>
              </a:xfrm>
              <a:custGeom>
                <a:avLst/>
                <a:gdLst>
                  <a:gd name="T0" fmla="*/ 95 w 102"/>
                  <a:gd name="T1" fmla="*/ 154 h 158"/>
                  <a:gd name="T2" fmla="*/ 95 w 102"/>
                  <a:gd name="T3" fmla="*/ 154 h 158"/>
                  <a:gd name="T4" fmla="*/ 79 w 102"/>
                  <a:gd name="T5" fmla="*/ 150 h 158"/>
                  <a:gd name="T6" fmla="*/ 3 w 102"/>
                  <a:gd name="T7" fmla="*/ 19 h 158"/>
                  <a:gd name="T8" fmla="*/ 8 w 102"/>
                  <a:gd name="T9" fmla="*/ 3 h 158"/>
                  <a:gd name="T10" fmla="*/ 8 w 102"/>
                  <a:gd name="T11" fmla="*/ 3 h 158"/>
                  <a:gd name="T12" fmla="*/ 23 w 102"/>
                  <a:gd name="T13" fmla="*/ 8 h 158"/>
                  <a:gd name="T14" fmla="*/ 99 w 102"/>
                  <a:gd name="T15" fmla="*/ 139 h 158"/>
                  <a:gd name="T16" fmla="*/ 95 w 102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95" y="154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89" y="158"/>
                      <a:pt x="82" y="156"/>
                      <a:pt x="79" y="15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4"/>
                      <a:pt x="2" y="7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3" y="0"/>
                      <a:pt x="20" y="2"/>
                      <a:pt x="23" y="8"/>
                    </a:cubicBezTo>
                    <a:cubicBezTo>
                      <a:pt x="99" y="139"/>
                      <a:pt x="99" y="139"/>
                      <a:pt x="99" y="139"/>
                    </a:cubicBezTo>
                    <a:cubicBezTo>
                      <a:pt x="102" y="144"/>
                      <a:pt x="100" y="151"/>
                      <a:pt x="95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5"/>
              <p:cNvSpPr>
                <a:spLocks/>
              </p:cNvSpPr>
              <p:nvPr/>
            </p:nvSpPr>
            <p:spPr bwMode="auto">
              <a:xfrm>
                <a:off x="6218297" y="2428498"/>
                <a:ext cx="98571" cy="334816"/>
              </a:xfrm>
              <a:custGeom>
                <a:avLst/>
                <a:gdLst>
                  <a:gd name="T0" fmla="*/ 11 w 51"/>
                  <a:gd name="T1" fmla="*/ 173 h 174"/>
                  <a:gd name="T2" fmla="*/ 11 w 51"/>
                  <a:gd name="T3" fmla="*/ 173 h 174"/>
                  <a:gd name="T4" fmla="*/ 2 w 51"/>
                  <a:gd name="T5" fmla="*/ 160 h 174"/>
                  <a:gd name="T6" fmla="*/ 28 w 51"/>
                  <a:gd name="T7" fmla="*/ 10 h 174"/>
                  <a:gd name="T8" fmla="*/ 41 w 51"/>
                  <a:gd name="T9" fmla="*/ 1 h 174"/>
                  <a:gd name="T10" fmla="*/ 41 w 51"/>
                  <a:gd name="T11" fmla="*/ 1 h 174"/>
                  <a:gd name="T12" fmla="*/ 50 w 51"/>
                  <a:gd name="T13" fmla="*/ 14 h 174"/>
                  <a:gd name="T14" fmla="*/ 24 w 51"/>
                  <a:gd name="T15" fmla="*/ 164 h 174"/>
                  <a:gd name="T16" fmla="*/ 11 w 51"/>
                  <a:gd name="T17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4">
                    <a:moveTo>
                      <a:pt x="11" y="173"/>
                    </a:moveTo>
                    <a:cubicBezTo>
                      <a:pt x="11" y="173"/>
                      <a:pt x="11" y="173"/>
                      <a:pt x="11" y="173"/>
                    </a:cubicBezTo>
                    <a:cubicBezTo>
                      <a:pt x="5" y="172"/>
                      <a:pt x="0" y="166"/>
                      <a:pt x="2" y="16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4"/>
                      <a:pt x="35" y="0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7" y="2"/>
                      <a:pt x="51" y="8"/>
                      <a:pt x="50" y="1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3" y="170"/>
                      <a:pt x="17" y="174"/>
                      <a:pt x="11" y="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6"/>
              <p:cNvSpPr>
                <a:spLocks/>
              </p:cNvSpPr>
              <p:nvPr/>
            </p:nvSpPr>
            <p:spPr bwMode="auto">
              <a:xfrm>
                <a:off x="6493645" y="2561284"/>
                <a:ext cx="194699" cy="303860"/>
              </a:xfrm>
              <a:custGeom>
                <a:avLst/>
                <a:gdLst>
                  <a:gd name="T0" fmla="*/ 7 w 101"/>
                  <a:gd name="T1" fmla="*/ 154 h 158"/>
                  <a:gd name="T2" fmla="*/ 7 w 101"/>
                  <a:gd name="T3" fmla="*/ 154 h 158"/>
                  <a:gd name="T4" fmla="*/ 3 w 101"/>
                  <a:gd name="T5" fmla="*/ 139 h 158"/>
                  <a:gd name="T6" fmla="*/ 78 w 101"/>
                  <a:gd name="T7" fmla="*/ 8 h 158"/>
                  <a:gd name="T8" fmla="*/ 94 w 101"/>
                  <a:gd name="T9" fmla="*/ 3 h 158"/>
                  <a:gd name="T10" fmla="*/ 94 w 101"/>
                  <a:gd name="T11" fmla="*/ 3 h 158"/>
                  <a:gd name="T12" fmla="*/ 98 w 101"/>
                  <a:gd name="T13" fmla="*/ 19 h 158"/>
                  <a:gd name="T14" fmla="*/ 23 w 101"/>
                  <a:gd name="T15" fmla="*/ 150 h 158"/>
                  <a:gd name="T16" fmla="*/ 7 w 101"/>
                  <a:gd name="T17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58">
                    <a:moveTo>
                      <a:pt x="7" y="154"/>
                    </a:moveTo>
                    <a:cubicBezTo>
                      <a:pt x="7" y="154"/>
                      <a:pt x="7" y="154"/>
                      <a:pt x="7" y="154"/>
                    </a:cubicBezTo>
                    <a:cubicBezTo>
                      <a:pt x="1" y="151"/>
                      <a:pt x="0" y="144"/>
                      <a:pt x="3" y="139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2" y="2"/>
                      <a:pt x="89" y="0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100" y="7"/>
                      <a:pt x="101" y="14"/>
                      <a:pt x="98" y="19"/>
                    </a:cubicBezTo>
                    <a:cubicBezTo>
                      <a:pt x="23" y="150"/>
                      <a:pt x="23" y="150"/>
                      <a:pt x="23" y="150"/>
                    </a:cubicBezTo>
                    <a:cubicBezTo>
                      <a:pt x="19" y="156"/>
                      <a:pt x="12" y="158"/>
                      <a:pt x="7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7"/>
              <p:cNvSpPr>
                <a:spLocks/>
              </p:cNvSpPr>
              <p:nvPr/>
            </p:nvSpPr>
            <p:spPr bwMode="auto">
              <a:xfrm>
                <a:off x="6716856" y="2815451"/>
                <a:ext cx="273719" cy="237060"/>
              </a:xfrm>
              <a:custGeom>
                <a:avLst/>
                <a:gdLst>
                  <a:gd name="T0" fmla="*/ 4 w 142"/>
                  <a:gd name="T1" fmla="*/ 118 h 123"/>
                  <a:gd name="T2" fmla="*/ 4 w 142"/>
                  <a:gd name="T3" fmla="*/ 118 h 123"/>
                  <a:gd name="T4" fmla="*/ 6 w 142"/>
                  <a:gd name="T5" fmla="*/ 101 h 123"/>
                  <a:gd name="T6" fmla="*/ 122 w 142"/>
                  <a:gd name="T7" fmla="*/ 4 h 123"/>
                  <a:gd name="T8" fmla="*/ 138 w 142"/>
                  <a:gd name="T9" fmla="*/ 6 h 123"/>
                  <a:gd name="T10" fmla="*/ 138 w 142"/>
                  <a:gd name="T11" fmla="*/ 6 h 123"/>
                  <a:gd name="T12" fmla="*/ 136 w 142"/>
                  <a:gd name="T13" fmla="*/ 22 h 123"/>
                  <a:gd name="T14" fmla="*/ 20 w 142"/>
                  <a:gd name="T15" fmla="*/ 119 h 123"/>
                  <a:gd name="T16" fmla="*/ 4 w 142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23">
                    <a:moveTo>
                      <a:pt x="4" y="118"/>
                    </a:move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13"/>
                      <a:pt x="1" y="106"/>
                      <a:pt x="6" y="101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7" y="0"/>
                      <a:pt x="134" y="1"/>
                      <a:pt x="138" y="6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42" y="10"/>
                      <a:pt x="141" y="18"/>
                      <a:pt x="136" y="22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16" y="123"/>
                      <a:pt x="8" y="122"/>
                      <a:pt x="4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8"/>
              <p:cNvSpPr>
                <a:spLocks/>
              </p:cNvSpPr>
              <p:nvPr/>
            </p:nvSpPr>
            <p:spPr bwMode="auto">
              <a:xfrm>
                <a:off x="5203257" y="2815451"/>
                <a:ext cx="271275" cy="237060"/>
              </a:xfrm>
              <a:custGeom>
                <a:avLst/>
                <a:gdLst>
                  <a:gd name="T0" fmla="*/ 137 w 141"/>
                  <a:gd name="T1" fmla="*/ 118 h 123"/>
                  <a:gd name="T2" fmla="*/ 137 w 141"/>
                  <a:gd name="T3" fmla="*/ 118 h 123"/>
                  <a:gd name="T4" fmla="*/ 121 w 141"/>
                  <a:gd name="T5" fmla="*/ 119 h 123"/>
                  <a:gd name="T6" fmla="*/ 5 w 141"/>
                  <a:gd name="T7" fmla="*/ 22 h 123"/>
                  <a:gd name="T8" fmla="*/ 4 w 141"/>
                  <a:gd name="T9" fmla="*/ 6 h 123"/>
                  <a:gd name="T10" fmla="*/ 4 w 141"/>
                  <a:gd name="T11" fmla="*/ 6 h 123"/>
                  <a:gd name="T12" fmla="*/ 20 w 141"/>
                  <a:gd name="T13" fmla="*/ 4 h 123"/>
                  <a:gd name="T14" fmla="*/ 136 w 141"/>
                  <a:gd name="T15" fmla="*/ 101 h 123"/>
                  <a:gd name="T16" fmla="*/ 137 w 141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23">
                    <a:moveTo>
                      <a:pt x="137" y="118"/>
                    </a:move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3" y="122"/>
                      <a:pt x="126" y="123"/>
                      <a:pt x="121" y="11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0" y="18"/>
                      <a:pt x="0" y="10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41" y="106"/>
                      <a:pt x="141" y="113"/>
                      <a:pt x="137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TextBox 19"/>
              <p:cNvSpPr txBox="1"/>
              <p:nvPr/>
            </p:nvSpPr>
            <p:spPr>
              <a:xfrm>
                <a:off x="5002247" y="3625890"/>
                <a:ext cx="2187503" cy="737646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关键词</a:t>
                </a:r>
                <a:b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1127636" y="1451682"/>
              <a:ext cx="2526618" cy="904863"/>
              <a:chOff x="1078683" y="1965662"/>
              <a:chExt cx="2526618" cy="904863"/>
            </a:xfrm>
          </p:grpSpPr>
          <p:sp>
            <p:nvSpPr>
              <p:cNvPr id="32" name="TextBox 21"/>
              <p:cNvSpPr txBox="1"/>
              <p:nvPr/>
            </p:nvSpPr>
            <p:spPr>
              <a:xfrm flipH="1">
                <a:off x="2035641" y="196566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3" name="Rectangle 22"/>
              <p:cNvSpPr/>
              <p:nvPr/>
            </p:nvSpPr>
            <p:spPr>
              <a:xfrm flipH="1">
                <a:off x="1078683" y="233499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47"/>
            <p:cNvGrpSpPr/>
            <p:nvPr/>
          </p:nvGrpSpPr>
          <p:grpSpPr>
            <a:xfrm>
              <a:off x="8479804" y="1450892"/>
              <a:ext cx="2526618" cy="904863"/>
              <a:chOff x="8657797" y="1964872"/>
              <a:chExt cx="2526618" cy="904863"/>
            </a:xfrm>
          </p:grpSpPr>
          <p:sp>
            <p:nvSpPr>
              <p:cNvPr id="30" name="TextBox 24"/>
              <p:cNvSpPr txBox="1"/>
              <p:nvPr/>
            </p:nvSpPr>
            <p:spPr>
              <a:xfrm>
                <a:off x="8657797" y="1964872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1" name="Rectangle 25"/>
              <p:cNvSpPr/>
              <p:nvPr/>
            </p:nvSpPr>
            <p:spPr>
              <a:xfrm>
                <a:off x="8657797" y="2334204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1" name="Group 46"/>
            <p:cNvGrpSpPr/>
            <p:nvPr/>
          </p:nvGrpSpPr>
          <p:grpSpPr>
            <a:xfrm>
              <a:off x="1170298" y="4502246"/>
              <a:ext cx="2526618" cy="904863"/>
              <a:chOff x="1078683" y="4945621"/>
              <a:chExt cx="2526618" cy="904863"/>
            </a:xfrm>
          </p:grpSpPr>
          <p:sp>
            <p:nvSpPr>
              <p:cNvPr id="28" name="TextBox 27"/>
              <p:cNvSpPr txBox="1"/>
              <p:nvPr/>
            </p:nvSpPr>
            <p:spPr>
              <a:xfrm flipH="1">
                <a:off x="2035641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1078683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8537746" y="4502246"/>
              <a:ext cx="2526618" cy="904863"/>
              <a:chOff x="8657797" y="4945621"/>
              <a:chExt cx="2526618" cy="904863"/>
            </a:xfrm>
          </p:grpSpPr>
          <p:sp>
            <p:nvSpPr>
              <p:cNvPr id="26" name="TextBox 30"/>
              <p:cNvSpPr txBox="1"/>
              <p:nvPr/>
            </p:nvSpPr>
            <p:spPr>
              <a:xfrm>
                <a:off x="8657797" y="4945621"/>
                <a:ext cx="1569660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7" name="Rectangle 31"/>
              <p:cNvSpPr/>
              <p:nvPr/>
            </p:nvSpPr>
            <p:spPr>
              <a:xfrm>
                <a:off x="8657797" y="5314953"/>
                <a:ext cx="2526618" cy="535531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>
              <a:off x="8073403" y="4885782"/>
              <a:ext cx="464344" cy="450850"/>
              <a:chOff x="8216107" y="4449763"/>
              <a:chExt cx="464344" cy="450850"/>
            </a:xfrm>
            <a:solidFill>
              <a:schemeClr val="accent4"/>
            </a:solidFill>
          </p:grpSpPr>
          <p:sp>
            <p:nvSpPr>
              <p:cNvPr id="24" name="Freeform: Shape 33"/>
              <p:cNvSpPr>
                <a:spLocks/>
              </p:cNvSpPr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4"/>
              <p:cNvSpPr>
                <a:spLocks/>
              </p:cNvSpPr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35"/>
            <p:cNvGrpSpPr/>
            <p:nvPr/>
          </p:nvGrpSpPr>
          <p:grpSpPr>
            <a:xfrm>
              <a:off x="3696916" y="4885782"/>
              <a:ext cx="319088" cy="465138"/>
              <a:chOff x="5441157" y="4440238"/>
              <a:chExt cx="319088" cy="465138"/>
            </a:xfrm>
            <a:solidFill>
              <a:schemeClr val="accent5"/>
            </a:solidFill>
          </p:grpSpPr>
          <p:sp>
            <p:nvSpPr>
              <p:cNvPr id="21" name="Freeform: Shape 36"/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7"/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8"/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8014666" y="1707730"/>
              <a:ext cx="465138" cy="435769"/>
              <a:chOff x="5368132" y="3540125"/>
              <a:chExt cx="465138" cy="435769"/>
            </a:xfrm>
            <a:solidFill>
              <a:schemeClr val="accent3"/>
            </a:solidFill>
          </p:grpSpPr>
          <p:sp>
            <p:nvSpPr>
              <p:cNvPr id="19" name="Freeform: Shape 4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4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3654254" y="1638253"/>
              <a:ext cx="319088" cy="465138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17" name="Freeform: Shape 4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4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26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48662d7-d91f-4646-b05c-be50bde6d88a"/>
          <p:cNvGrpSpPr>
            <a:grpSpLocks noChangeAspect="1"/>
          </p:cNvGrpSpPr>
          <p:nvPr/>
        </p:nvGrpSpPr>
        <p:grpSpPr>
          <a:xfrm>
            <a:off x="-79758" y="976022"/>
            <a:ext cx="9312159" cy="3653159"/>
            <a:chOff x="-106344" y="1301362"/>
            <a:chExt cx="12416212" cy="4870879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-106344" y="2331368"/>
              <a:ext cx="12416212" cy="3593960"/>
            </a:xfrm>
            <a:custGeom>
              <a:avLst/>
              <a:gdLst>
                <a:gd name="T0" fmla="*/ 6336 w 6336"/>
                <a:gd name="T1" fmla="*/ 0 h 1834"/>
                <a:gd name="T2" fmla="*/ 3168 w 6336"/>
                <a:gd name="T3" fmla="*/ 1763 h 1834"/>
                <a:gd name="T4" fmla="*/ 0 w 6336"/>
                <a:gd name="T5" fmla="*/ 0 h 1834"/>
                <a:gd name="T6" fmla="*/ 0 w 6336"/>
                <a:gd name="T7" fmla="*/ 70 h 1834"/>
                <a:gd name="T8" fmla="*/ 3168 w 6336"/>
                <a:gd name="T9" fmla="*/ 1834 h 1834"/>
                <a:gd name="T10" fmla="*/ 6336 w 6336"/>
                <a:gd name="T11" fmla="*/ 70 h 1834"/>
                <a:gd name="T12" fmla="*/ 6336 w 6336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4">
                  <a:moveTo>
                    <a:pt x="6336" y="0"/>
                  </a:moveTo>
                  <a:lnTo>
                    <a:pt x="3168" y="1763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4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-106344" y="1859097"/>
              <a:ext cx="12416212" cy="3595920"/>
            </a:xfrm>
            <a:custGeom>
              <a:avLst/>
              <a:gdLst>
                <a:gd name="T0" fmla="*/ 6336 w 6336"/>
                <a:gd name="T1" fmla="*/ 0 h 1835"/>
                <a:gd name="T2" fmla="*/ 3168 w 6336"/>
                <a:gd name="T3" fmla="*/ 1764 h 1835"/>
                <a:gd name="T4" fmla="*/ 0 w 6336"/>
                <a:gd name="T5" fmla="*/ 0 h 1835"/>
                <a:gd name="T6" fmla="*/ 0 w 6336"/>
                <a:gd name="T7" fmla="*/ 71 h 1835"/>
                <a:gd name="T8" fmla="*/ 3168 w 6336"/>
                <a:gd name="T9" fmla="*/ 1835 h 1835"/>
                <a:gd name="T10" fmla="*/ 6336 w 6336"/>
                <a:gd name="T11" fmla="*/ 71 h 1835"/>
                <a:gd name="T12" fmla="*/ 6336 w 6336"/>
                <a:gd name="T13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5">
                  <a:moveTo>
                    <a:pt x="6336" y="0"/>
                  </a:moveTo>
                  <a:lnTo>
                    <a:pt x="3168" y="1764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168" y="1835"/>
                  </a:lnTo>
                  <a:lnTo>
                    <a:pt x="6336" y="71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3"/>
            <p:cNvGrpSpPr/>
            <p:nvPr/>
          </p:nvGrpSpPr>
          <p:grpSpPr>
            <a:xfrm>
              <a:off x="-106344" y="1859097"/>
              <a:ext cx="12416212" cy="4066231"/>
              <a:chOff x="-106344" y="1859097"/>
              <a:chExt cx="12416212" cy="4066231"/>
            </a:xfrm>
          </p:grpSpPr>
          <p:sp>
            <p:nvSpPr>
              <p:cNvPr id="48" name="Freeform: Shape 4"/>
              <p:cNvSpPr>
                <a:spLocks/>
              </p:cNvSpPr>
              <p:nvPr/>
            </p:nvSpPr>
            <p:spPr bwMode="auto">
              <a:xfrm>
                <a:off x="-106344" y="2331368"/>
                <a:ext cx="12416212" cy="3593960"/>
              </a:xfrm>
              <a:custGeom>
                <a:avLst/>
                <a:gdLst>
                  <a:gd name="T0" fmla="*/ 6336 w 6336"/>
                  <a:gd name="T1" fmla="*/ 0 h 1834"/>
                  <a:gd name="T2" fmla="*/ 3168 w 6336"/>
                  <a:gd name="T3" fmla="*/ 1763 h 1834"/>
                  <a:gd name="T4" fmla="*/ 0 w 6336"/>
                  <a:gd name="T5" fmla="*/ 0 h 1834"/>
                  <a:gd name="T6" fmla="*/ 0 w 6336"/>
                  <a:gd name="T7" fmla="*/ 70 h 1834"/>
                  <a:gd name="T8" fmla="*/ 3168 w 6336"/>
                  <a:gd name="T9" fmla="*/ 1834 h 1834"/>
                  <a:gd name="T10" fmla="*/ 6336 w 6336"/>
                  <a:gd name="T11" fmla="*/ 70 h 1834"/>
                  <a:gd name="T12" fmla="*/ 6336 w 6336"/>
                  <a:gd name="T13" fmla="*/ 0 h 1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4">
                    <a:moveTo>
                      <a:pt x="6336" y="0"/>
                    </a:moveTo>
                    <a:lnTo>
                      <a:pt x="3168" y="1763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4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5"/>
              <p:cNvSpPr>
                <a:spLocks/>
              </p:cNvSpPr>
              <p:nvPr/>
            </p:nvSpPr>
            <p:spPr bwMode="auto">
              <a:xfrm>
                <a:off x="-106344" y="1859097"/>
                <a:ext cx="12416212" cy="3595920"/>
              </a:xfrm>
              <a:custGeom>
                <a:avLst/>
                <a:gdLst>
                  <a:gd name="T0" fmla="*/ 6336 w 6336"/>
                  <a:gd name="T1" fmla="*/ 0 h 1835"/>
                  <a:gd name="T2" fmla="*/ 3168 w 6336"/>
                  <a:gd name="T3" fmla="*/ 1764 h 1835"/>
                  <a:gd name="T4" fmla="*/ 0 w 6336"/>
                  <a:gd name="T5" fmla="*/ 0 h 1835"/>
                  <a:gd name="T6" fmla="*/ 0 w 6336"/>
                  <a:gd name="T7" fmla="*/ 71 h 1835"/>
                  <a:gd name="T8" fmla="*/ 3168 w 6336"/>
                  <a:gd name="T9" fmla="*/ 1835 h 1835"/>
                  <a:gd name="T10" fmla="*/ 6336 w 6336"/>
                  <a:gd name="T11" fmla="*/ 71 h 1835"/>
                  <a:gd name="T12" fmla="*/ 6336 w 6336"/>
                  <a:gd name="T13" fmla="*/ 0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5">
                    <a:moveTo>
                      <a:pt x="6336" y="0"/>
                    </a:moveTo>
                    <a:lnTo>
                      <a:pt x="3168" y="1764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3168" y="1835"/>
                    </a:lnTo>
                    <a:lnTo>
                      <a:pt x="6336" y="71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F4F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"/>
              <p:cNvSpPr>
                <a:spLocks/>
              </p:cNvSpPr>
              <p:nvPr/>
            </p:nvSpPr>
            <p:spPr bwMode="auto">
              <a:xfrm>
                <a:off x="-106344" y="2098172"/>
                <a:ext cx="12416212" cy="3590041"/>
              </a:xfrm>
              <a:custGeom>
                <a:avLst/>
                <a:gdLst>
                  <a:gd name="T0" fmla="*/ 6336 w 6336"/>
                  <a:gd name="T1" fmla="*/ 0 h 1832"/>
                  <a:gd name="T2" fmla="*/ 3168 w 6336"/>
                  <a:gd name="T3" fmla="*/ 1761 h 1832"/>
                  <a:gd name="T4" fmla="*/ 0 w 6336"/>
                  <a:gd name="T5" fmla="*/ 0 h 1832"/>
                  <a:gd name="T6" fmla="*/ 0 w 6336"/>
                  <a:gd name="T7" fmla="*/ 70 h 1832"/>
                  <a:gd name="T8" fmla="*/ 3168 w 6336"/>
                  <a:gd name="T9" fmla="*/ 1832 h 1832"/>
                  <a:gd name="T10" fmla="*/ 6336 w 6336"/>
                  <a:gd name="T11" fmla="*/ 70 h 1832"/>
                  <a:gd name="T12" fmla="*/ 6336 w 6336"/>
                  <a:gd name="T13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36" h="1832">
                    <a:moveTo>
                      <a:pt x="6336" y="0"/>
                    </a:moveTo>
                    <a:lnTo>
                      <a:pt x="3168" y="1761"/>
                    </a:lnTo>
                    <a:lnTo>
                      <a:pt x="0" y="0"/>
                    </a:lnTo>
                    <a:lnTo>
                      <a:pt x="0" y="70"/>
                    </a:lnTo>
                    <a:lnTo>
                      <a:pt x="3168" y="1832"/>
                    </a:lnTo>
                    <a:lnTo>
                      <a:pt x="6336" y="70"/>
                    </a:lnTo>
                    <a:lnTo>
                      <a:pt x="6336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-106344" y="2098172"/>
              <a:ext cx="12416212" cy="3590041"/>
            </a:xfrm>
            <a:custGeom>
              <a:avLst/>
              <a:gdLst>
                <a:gd name="T0" fmla="*/ 6336 w 6336"/>
                <a:gd name="T1" fmla="*/ 0 h 1832"/>
                <a:gd name="T2" fmla="*/ 3168 w 6336"/>
                <a:gd name="T3" fmla="*/ 1761 h 1832"/>
                <a:gd name="T4" fmla="*/ 0 w 6336"/>
                <a:gd name="T5" fmla="*/ 0 h 1832"/>
                <a:gd name="T6" fmla="*/ 0 w 6336"/>
                <a:gd name="T7" fmla="*/ 70 h 1832"/>
                <a:gd name="T8" fmla="*/ 3168 w 6336"/>
                <a:gd name="T9" fmla="*/ 1832 h 1832"/>
                <a:gd name="T10" fmla="*/ 6336 w 6336"/>
                <a:gd name="T11" fmla="*/ 70 h 1832"/>
                <a:gd name="T12" fmla="*/ 6336 w 6336"/>
                <a:gd name="T13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2">
                  <a:moveTo>
                    <a:pt x="6336" y="0"/>
                  </a:moveTo>
                  <a:lnTo>
                    <a:pt x="3168" y="1761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2"/>
                  </a:lnTo>
                  <a:lnTo>
                    <a:pt x="6336" y="70"/>
                  </a:lnTo>
                  <a:lnTo>
                    <a:pt x="63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87306" y="2456784"/>
              <a:ext cx="2090925" cy="1309032"/>
              <a:chOff x="687306" y="2456784"/>
              <a:chExt cx="2090925" cy="1309032"/>
            </a:xfrm>
          </p:grpSpPr>
          <p:sp>
            <p:nvSpPr>
              <p:cNvPr id="46" name="Freeform: Shape 9"/>
              <p:cNvSpPr>
                <a:spLocks/>
              </p:cNvSpPr>
              <p:nvPr/>
            </p:nvSpPr>
            <p:spPr bwMode="auto">
              <a:xfrm>
                <a:off x="687306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7" name="Freeform: Shape 10"/>
              <p:cNvSpPr>
                <a:spLocks/>
              </p:cNvSpPr>
              <p:nvPr/>
            </p:nvSpPr>
            <p:spPr bwMode="auto">
              <a:xfrm>
                <a:off x="704943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3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5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5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3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2872293" y="3661956"/>
              <a:ext cx="2087005" cy="1309033"/>
              <a:chOff x="2872293" y="3661956"/>
              <a:chExt cx="2087005" cy="1309033"/>
            </a:xfrm>
          </p:grpSpPr>
          <p:sp>
            <p:nvSpPr>
              <p:cNvPr id="44" name="Freeform: Shape 12"/>
              <p:cNvSpPr>
                <a:spLocks/>
              </p:cNvSpPr>
              <p:nvPr/>
            </p:nvSpPr>
            <p:spPr bwMode="auto">
              <a:xfrm>
                <a:off x="2872293" y="3661956"/>
                <a:ext cx="2087005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5" name="Freeform: Shape 13"/>
              <p:cNvSpPr>
                <a:spLocks/>
              </p:cNvSpPr>
              <p:nvPr/>
            </p:nvSpPr>
            <p:spPr bwMode="auto">
              <a:xfrm>
                <a:off x="2889929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8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8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8" y="126"/>
                      <a:pt x="268" y="126"/>
                      <a:pt x="268" y="126"/>
                    </a:cubicBezTo>
                    <a:cubicBezTo>
                      <a:pt x="252" y="135"/>
                      <a:pt x="225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5" y="169"/>
                      <a:pt x="252" y="169"/>
                      <a:pt x="268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5059239" y="4863209"/>
              <a:ext cx="2085046" cy="1309032"/>
              <a:chOff x="5059239" y="4863209"/>
              <a:chExt cx="2085046" cy="1309032"/>
            </a:xfrm>
          </p:grpSpPr>
          <p:sp>
            <p:nvSpPr>
              <p:cNvPr id="42" name="Freeform: Shape 15"/>
              <p:cNvSpPr>
                <a:spLocks/>
              </p:cNvSpPr>
              <p:nvPr/>
            </p:nvSpPr>
            <p:spPr bwMode="auto">
              <a:xfrm>
                <a:off x="5059239" y="4863209"/>
                <a:ext cx="2085046" cy="1162060"/>
              </a:xfrm>
              <a:custGeom>
                <a:avLst/>
                <a:gdLst>
                  <a:gd name="T0" fmla="*/ 468 w 484"/>
                  <a:gd name="T1" fmla="*/ 118 h 269"/>
                  <a:gd name="T2" fmla="*/ 468 w 484"/>
                  <a:gd name="T3" fmla="*/ 151 h 269"/>
                  <a:gd name="T4" fmla="*/ 272 w 484"/>
                  <a:gd name="T5" fmla="*/ 260 h 269"/>
                  <a:gd name="T6" fmla="*/ 212 w 484"/>
                  <a:gd name="T7" fmla="*/ 260 h 269"/>
                  <a:gd name="T8" fmla="*/ 16 w 484"/>
                  <a:gd name="T9" fmla="*/ 151 h 269"/>
                  <a:gd name="T10" fmla="*/ 16 w 484"/>
                  <a:gd name="T11" fmla="*/ 118 h 269"/>
                  <a:gd name="T12" fmla="*/ 212 w 484"/>
                  <a:gd name="T13" fmla="*/ 9 h 269"/>
                  <a:gd name="T14" fmla="*/ 272 w 484"/>
                  <a:gd name="T15" fmla="*/ 9 h 269"/>
                  <a:gd name="T16" fmla="*/ 468 w 484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269">
                    <a:moveTo>
                      <a:pt x="468" y="118"/>
                    </a:moveTo>
                    <a:cubicBezTo>
                      <a:pt x="484" y="127"/>
                      <a:pt x="484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5" y="269"/>
                      <a:pt x="229" y="269"/>
                      <a:pt x="212" y="260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0" y="142"/>
                      <a:pt x="0" y="127"/>
                      <a:pt x="16" y="118"/>
                    </a:cubicBezTo>
                    <a:cubicBezTo>
                      <a:pt x="212" y="9"/>
                      <a:pt x="212" y="9"/>
                      <a:pt x="212" y="9"/>
                    </a:cubicBezTo>
                    <a:cubicBezTo>
                      <a:pt x="229" y="0"/>
                      <a:pt x="255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Freeform: Shape 16"/>
              <p:cNvSpPr>
                <a:spLocks/>
              </p:cNvSpPr>
              <p:nvPr/>
            </p:nvSpPr>
            <p:spPr bwMode="auto">
              <a:xfrm>
                <a:off x="5074916" y="5445219"/>
                <a:ext cx="2053692" cy="727022"/>
              </a:xfrm>
              <a:custGeom>
                <a:avLst/>
                <a:gdLst>
                  <a:gd name="T0" fmla="*/ 476 w 476"/>
                  <a:gd name="T1" fmla="*/ 0 h 168"/>
                  <a:gd name="T2" fmla="*/ 464 w 476"/>
                  <a:gd name="T3" fmla="*/ 16 h 168"/>
                  <a:gd name="T4" fmla="*/ 268 w 476"/>
                  <a:gd name="T5" fmla="*/ 125 h 168"/>
                  <a:gd name="T6" fmla="*/ 208 w 476"/>
                  <a:gd name="T7" fmla="*/ 125 h 168"/>
                  <a:gd name="T8" fmla="*/ 12 w 476"/>
                  <a:gd name="T9" fmla="*/ 16 h 168"/>
                  <a:gd name="T10" fmla="*/ 0 w 476"/>
                  <a:gd name="T11" fmla="*/ 0 h 168"/>
                  <a:gd name="T12" fmla="*/ 0 w 476"/>
                  <a:gd name="T13" fmla="*/ 34 h 168"/>
                  <a:gd name="T14" fmla="*/ 12 w 476"/>
                  <a:gd name="T15" fmla="*/ 50 h 168"/>
                  <a:gd name="T16" fmla="*/ 208 w 476"/>
                  <a:gd name="T17" fmla="*/ 159 h 168"/>
                  <a:gd name="T18" fmla="*/ 268 w 476"/>
                  <a:gd name="T19" fmla="*/ 159 h 168"/>
                  <a:gd name="T20" fmla="*/ 464 w 476"/>
                  <a:gd name="T21" fmla="*/ 50 h 168"/>
                  <a:gd name="T22" fmla="*/ 476 w 476"/>
                  <a:gd name="T23" fmla="*/ 34 h 168"/>
                  <a:gd name="T24" fmla="*/ 476 w 476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8">
                    <a:moveTo>
                      <a:pt x="476" y="0"/>
                    </a:moveTo>
                    <a:cubicBezTo>
                      <a:pt x="476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1" y="134"/>
                      <a:pt x="225" y="134"/>
                      <a:pt x="208" y="12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0"/>
                    </a:cubicBezTo>
                    <a:cubicBezTo>
                      <a:pt x="208" y="159"/>
                      <a:pt x="208" y="159"/>
                      <a:pt x="208" y="159"/>
                    </a:cubicBezTo>
                    <a:cubicBezTo>
                      <a:pt x="225" y="168"/>
                      <a:pt x="251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>
              <a:off x="7240307" y="3661956"/>
              <a:ext cx="2090925" cy="1309033"/>
              <a:chOff x="7240307" y="3661956"/>
              <a:chExt cx="2090925" cy="1309033"/>
            </a:xfrm>
          </p:grpSpPr>
          <p:sp>
            <p:nvSpPr>
              <p:cNvPr id="40" name="Freeform: Shape 18"/>
              <p:cNvSpPr>
                <a:spLocks/>
              </p:cNvSpPr>
              <p:nvPr/>
            </p:nvSpPr>
            <p:spPr bwMode="auto">
              <a:xfrm>
                <a:off x="7240307" y="3661956"/>
                <a:ext cx="2090925" cy="1162060"/>
              </a:xfrm>
              <a:custGeom>
                <a:avLst/>
                <a:gdLst>
                  <a:gd name="T0" fmla="*/ 469 w 485"/>
                  <a:gd name="T1" fmla="*/ 118 h 269"/>
                  <a:gd name="T2" fmla="*/ 469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9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9" y="118"/>
                    </a:moveTo>
                    <a:cubicBezTo>
                      <a:pt x="485" y="127"/>
                      <a:pt x="485" y="142"/>
                      <a:pt x="469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1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9" y="118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1" name="Freeform: Shape 19"/>
              <p:cNvSpPr>
                <a:spLocks/>
              </p:cNvSpPr>
              <p:nvPr/>
            </p:nvSpPr>
            <p:spPr bwMode="auto">
              <a:xfrm>
                <a:off x="7261863" y="4240047"/>
                <a:ext cx="2051732" cy="730942"/>
              </a:xfrm>
              <a:custGeom>
                <a:avLst/>
                <a:gdLst>
                  <a:gd name="T0" fmla="*/ 476 w 476"/>
                  <a:gd name="T1" fmla="*/ 0 h 169"/>
                  <a:gd name="T2" fmla="*/ 464 w 476"/>
                  <a:gd name="T3" fmla="*/ 17 h 169"/>
                  <a:gd name="T4" fmla="*/ 267 w 476"/>
                  <a:gd name="T5" fmla="*/ 126 h 169"/>
                  <a:gd name="T6" fmla="*/ 208 w 476"/>
                  <a:gd name="T7" fmla="*/ 126 h 169"/>
                  <a:gd name="T8" fmla="*/ 12 w 476"/>
                  <a:gd name="T9" fmla="*/ 17 h 169"/>
                  <a:gd name="T10" fmla="*/ 0 w 476"/>
                  <a:gd name="T11" fmla="*/ 0 h 169"/>
                  <a:gd name="T12" fmla="*/ 0 w 476"/>
                  <a:gd name="T13" fmla="*/ 34 h 169"/>
                  <a:gd name="T14" fmla="*/ 12 w 476"/>
                  <a:gd name="T15" fmla="*/ 51 h 169"/>
                  <a:gd name="T16" fmla="*/ 208 w 476"/>
                  <a:gd name="T17" fmla="*/ 160 h 169"/>
                  <a:gd name="T18" fmla="*/ 267 w 476"/>
                  <a:gd name="T19" fmla="*/ 160 h 169"/>
                  <a:gd name="T20" fmla="*/ 464 w 476"/>
                  <a:gd name="T21" fmla="*/ 51 h 169"/>
                  <a:gd name="T22" fmla="*/ 476 w 476"/>
                  <a:gd name="T23" fmla="*/ 34 h 169"/>
                  <a:gd name="T24" fmla="*/ 476 w 476"/>
                  <a:gd name="T2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6" h="169">
                    <a:moveTo>
                      <a:pt x="476" y="0"/>
                    </a:moveTo>
                    <a:cubicBezTo>
                      <a:pt x="476" y="6"/>
                      <a:pt x="472" y="12"/>
                      <a:pt x="464" y="17"/>
                    </a:cubicBez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51" y="135"/>
                      <a:pt x="224" y="135"/>
                      <a:pt x="208" y="1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2" y="51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24" y="169"/>
                      <a:pt x="251" y="169"/>
                      <a:pt x="267" y="160"/>
                    </a:cubicBezTo>
                    <a:cubicBezTo>
                      <a:pt x="464" y="51"/>
                      <a:pt x="464" y="51"/>
                      <a:pt x="464" y="51"/>
                    </a:cubicBezTo>
                    <a:cubicBezTo>
                      <a:pt x="472" y="46"/>
                      <a:pt x="476" y="40"/>
                      <a:pt x="476" y="34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>
              <a:off x="9425293" y="2456784"/>
              <a:ext cx="2090925" cy="1309032"/>
              <a:chOff x="9425293" y="2456784"/>
              <a:chExt cx="2090925" cy="1309032"/>
            </a:xfrm>
          </p:grpSpPr>
          <p:sp>
            <p:nvSpPr>
              <p:cNvPr id="38" name="Freeform: Shape 21"/>
              <p:cNvSpPr>
                <a:spLocks/>
              </p:cNvSpPr>
              <p:nvPr/>
            </p:nvSpPr>
            <p:spPr bwMode="auto">
              <a:xfrm>
                <a:off x="9425293" y="2456784"/>
                <a:ext cx="2090925" cy="1162060"/>
              </a:xfrm>
              <a:custGeom>
                <a:avLst/>
                <a:gdLst>
                  <a:gd name="T0" fmla="*/ 468 w 485"/>
                  <a:gd name="T1" fmla="*/ 118 h 269"/>
                  <a:gd name="T2" fmla="*/ 468 w 485"/>
                  <a:gd name="T3" fmla="*/ 151 h 269"/>
                  <a:gd name="T4" fmla="*/ 272 w 485"/>
                  <a:gd name="T5" fmla="*/ 260 h 269"/>
                  <a:gd name="T6" fmla="*/ 213 w 485"/>
                  <a:gd name="T7" fmla="*/ 260 h 269"/>
                  <a:gd name="T8" fmla="*/ 17 w 485"/>
                  <a:gd name="T9" fmla="*/ 151 h 269"/>
                  <a:gd name="T10" fmla="*/ 17 w 485"/>
                  <a:gd name="T11" fmla="*/ 118 h 269"/>
                  <a:gd name="T12" fmla="*/ 213 w 485"/>
                  <a:gd name="T13" fmla="*/ 9 h 269"/>
                  <a:gd name="T14" fmla="*/ 272 w 485"/>
                  <a:gd name="T15" fmla="*/ 9 h 269"/>
                  <a:gd name="T16" fmla="*/ 468 w 485"/>
                  <a:gd name="T17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69">
                    <a:moveTo>
                      <a:pt x="468" y="118"/>
                    </a:moveTo>
                    <a:cubicBezTo>
                      <a:pt x="485" y="127"/>
                      <a:pt x="485" y="142"/>
                      <a:pt x="468" y="151"/>
                    </a:cubicBezTo>
                    <a:cubicBezTo>
                      <a:pt x="272" y="260"/>
                      <a:pt x="272" y="260"/>
                      <a:pt x="272" y="260"/>
                    </a:cubicBezTo>
                    <a:cubicBezTo>
                      <a:pt x="256" y="269"/>
                      <a:pt x="229" y="269"/>
                      <a:pt x="213" y="260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0" y="142"/>
                      <a:pt x="0" y="127"/>
                      <a:pt x="17" y="118"/>
                    </a:cubicBezTo>
                    <a:cubicBezTo>
                      <a:pt x="213" y="9"/>
                      <a:pt x="213" y="9"/>
                      <a:pt x="213" y="9"/>
                    </a:cubicBezTo>
                    <a:cubicBezTo>
                      <a:pt x="229" y="0"/>
                      <a:pt x="256" y="0"/>
                      <a:pt x="272" y="9"/>
                    </a:cubicBezTo>
                    <a:lnTo>
                      <a:pt x="468" y="118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: Shape 22"/>
              <p:cNvSpPr>
                <a:spLocks/>
              </p:cNvSpPr>
              <p:nvPr/>
            </p:nvSpPr>
            <p:spPr bwMode="auto">
              <a:xfrm>
                <a:off x="9442930" y="3038794"/>
                <a:ext cx="2055651" cy="727022"/>
              </a:xfrm>
              <a:custGeom>
                <a:avLst/>
                <a:gdLst>
                  <a:gd name="T0" fmla="*/ 477 w 477"/>
                  <a:gd name="T1" fmla="*/ 0 h 168"/>
                  <a:gd name="T2" fmla="*/ 464 w 477"/>
                  <a:gd name="T3" fmla="*/ 16 h 168"/>
                  <a:gd name="T4" fmla="*/ 268 w 477"/>
                  <a:gd name="T5" fmla="*/ 125 h 168"/>
                  <a:gd name="T6" fmla="*/ 209 w 477"/>
                  <a:gd name="T7" fmla="*/ 125 h 168"/>
                  <a:gd name="T8" fmla="*/ 13 w 477"/>
                  <a:gd name="T9" fmla="*/ 16 h 168"/>
                  <a:gd name="T10" fmla="*/ 0 w 477"/>
                  <a:gd name="T11" fmla="*/ 0 h 168"/>
                  <a:gd name="T12" fmla="*/ 0 w 477"/>
                  <a:gd name="T13" fmla="*/ 34 h 168"/>
                  <a:gd name="T14" fmla="*/ 13 w 477"/>
                  <a:gd name="T15" fmla="*/ 50 h 168"/>
                  <a:gd name="T16" fmla="*/ 209 w 477"/>
                  <a:gd name="T17" fmla="*/ 159 h 168"/>
                  <a:gd name="T18" fmla="*/ 268 w 477"/>
                  <a:gd name="T19" fmla="*/ 159 h 168"/>
                  <a:gd name="T20" fmla="*/ 464 w 477"/>
                  <a:gd name="T21" fmla="*/ 50 h 168"/>
                  <a:gd name="T22" fmla="*/ 477 w 477"/>
                  <a:gd name="T23" fmla="*/ 34 h 168"/>
                  <a:gd name="T24" fmla="*/ 477 w 477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7" h="168">
                    <a:moveTo>
                      <a:pt x="477" y="0"/>
                    </a:moveTo>
                    <a:cubicBezTo>
                      <a:pt x="477" y="6"/>
                      <a:pt x="472" y="12"/>
                      <a:pt x="464" y="16"/>
                    </a:cubicBezTo>
                    <a:cubicBezTo>
                      <a:pt x="268" y="125"/>
                      <a:pt x="268" y="125"/>
                      <a:pt x="268" y="125"/>
                    </a:cubicBezTo>
                    <a:cubicBezTo>
                      <a:pt x="252" y="134"/>
                      <a:pt x="225" y="134"/>
                      <a:pt x="209" y="12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4" y="12"/>
                      <a:pt x="0" y="6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0"/>
                      <a:pt x="4" y="46"/>
                      <a:pt x="13" y="50"/>
                    </a:cubicBezTo>
                    <a:cubicBezTo>
                      <a:pt x="209" y="159"/>
                      <a:pt x="209" y="159"/>
                      <a:pt x="209" y="159"/>
                    </a:cubicBezTo>
                    <a:cubicBezTo>
                      <a:pt x="225" y="168"/>
                      <a:pt x="252" y="168"/>
                      <a:pt x="268" y="159"/>
                    </a:cubicBezTo>
                    <a:cubicBezTo>
                      <a:pt x="464" y="50"/>
                      <a:pt x="464" y="50"/>
                      <a:pt x="464" y="50"/>
                    </a:cubicBezTo>
                    <a:cubicBezTo>
                      <a:pt x="472" y="46"/>
                      <a:pt x="477" y="40"/>
                      <a:pt x="477" y="34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23"/>
            <p:cNvGrpSpPr/>
            <p:nvPr/>
          </p:nvGrpSpPr>
          <p:grpSpPr>
            <a:xfrm>
              <a:off x="3364160" y="3117179"/>
              <a:ext cx="1107191" cy="1111110"/>
              <a:chOff x="3364160" y="3117179"/>
              <a:chExt cx="1107191" cy="1111110"/>
            </a:xfrm>
          </p:grpSpPr>
          <p:sp>
            <p:nvSpPr>
              <p:cNvPr id="35" name="Oval 24"/>
              <p:cNvSpPr>
                <a:spLocks/>
              </p:cNvSpPr>
              <p:nvPr/>
            </p:nvSpPr>
            <p:spPr bwMode="auto">
              <a:xfrm>
                <a:off x="3381796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5"/>
              <p:cNvSpPr>
                <a:spLocks/>
              </p:cNvSpPr>
              <p:nvPr/>
            </p:nvSpPr>
            <p:spPr bwMode="auto">
              <a:xfrm>
                <a:off x="3364160" y="3117179"/>
                <a:ext cx="1107191" cy="1111110"/>
              </a:xfrm>
              <a:custGeom>
                <a:avLst/>
                <a:gdLst>
                  <a:gd name="T0" fmla="*/ 128 w 257"/>
                  <a:gd name="T1" fmla="*/ 253 h 257"/>
                  <a:gd name="T2" fmla="*/ 128 w 257"/>
                  <a:gd name="T3" fmla="*/ 257 h 257"/>
                  <a:gd name="T4" fmla="*/ 257 w 257"/>
                  <a:gd name="T5" fmla="*/ 128 h 257"/>
                  <a:gd name="T6" fmla="*/ 128 w 257"/>
                  <a:gd name="T7" fmla="*/ 0 h 257"/>
                  <a:gd name="T8" fmla="*/ 0 w 257"/>
                  <a:gd name="T9" fmla="*/ 128 h 257"/>
                  <a:gd name="T10" fmla="*/ 128 w 257"/>
                  <a:gd name="T11" fmla="*/ 257 h 257"/>
                  <a:gd name="T12" fmla="*/ 128 w 257"/>
                  <a:gd name="T13" fmla="*/ 253 h 257"/>
                  <a:gd name="T14" fmla="*/ 128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8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8 w 257"/>
                  <a:gd name="T31" fmla="*/ 249 h 257"/>
                  <a:gd name="T32" fmla="*/ 128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8" y="253"/>
                    </a:moveTo>
                    <a:cubicBezTo>
                      <a:pt x="128" y="257"/>
                      <a:pt x="128" y="257"/>
                      <a:pt x="128" y="257"/>
                    </a:cubicBezTo>
                    <a:cubicBezTo>
                      <a:pt x="199" y="257"/>
                      <a:pt x="257" y="200"/>
                      <a:pt x="257" y="128"/>
                    </a:cubicBezTo>
                    <a:cubicBezTo>
                      <a:pt x="257" y="57"/>
                      <a:pt x="199" y="0"/>
                      <a:pt x="128" y="0"/>
                    </a:cubicBezTo>
                    <a:cubicBezTo>
                      <a:pt x="57" y="0"/>
                      <a:pt x="0" y="57"/>
                      <a:pt x="0" y="128"/>
                    </a:cubicBezTo>
                    <a:cubicBezTo>
                      <a:pt x="0" y="200"/>
                      <a:pt x="57" y="257"/>
                      <a:pt x="128" y="257"/>
                    </a:cubicBezTo>
                    <a:cubicBezTo>
                      <a:pt x="128" y="253"/>
                      <a:pt x="128" y="253"/>
                      <a:pt x="128" y="253"/>
                    </a:cubicBezTo>
                    <a:cubicBezTo>
                      <a:pt x="128" y="249"/>
                      <a:pt x="128" y="249"/>
                      <a:pt x="128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8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8" y="249"/>
                    </a:cubicBezTo>
                    <a:lnTo>
                      <a:pt x="128" y="25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3790177" y="3539637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0"/>
                    </a:moveTo>
                    <a:lnTo>
                      <a:pt x="5891" y="0"/>
                    </a:lnTo>
                    <a:cubicBezTo>
                      <a:pt x="4806" y="0"/>
                      <a:pt x="3927" y="879"/>
                      <a:pt x="3927" y="1964"/>
                    </a:cubicBezTo>
                    <a:lnTo>
                      <a:pt x="3927" y="2455"/>
                    </a:lnTo>
                    <a:cubicBezTo>
                      <a:pt x="3927" y="2726"/>
                      <a:pt x="4147" y="2945"/>
                      <a:pt x="4418" y="2945"/>
                    </a:cubicBezTo>
                    <a:cubicBezTo>
                      <a:pt x="4690" y="2945"/>
                      <a:pt x="4909" y="2726"/>
                      <a:pt x="4909" y="2455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15709"/>
                    </a:lnTo>
                    <a:cubicBezTo>
                      <a:pt x="20618" y="16252"/>
                      <a:pt x="20178" y="16691"/>
                      <a:pt x="19636" y="16691"/>
                    </a:cubicBezTo>
                    <a:lnTo>
                      <a:pt x="19145" y="16691"/>
                    </a:lnTo>
                    <a:cubicBezTo>
                      <a:pt x="18874" y="16691"/>
                      <a:pt x="18655" y="16911"/>
                      <a:pt x="18655" y="17182"/>
                    </a:cubicBezTo>
                    <a:cubicBezTo>
                      <a:pt x="18655" y="17453"/>
                      <a:pt x="18874" y="17673"/>
                      <a:pt x="19145" y="17673"/>
                    </a:cubicBezTo>
                    <a:lnTo>
                      <a:pt x="19636" y="17673"/>
                    </a:lnTo>
                    <a:cubicBezTo>
                      <a:pt x="20721" y="17673"/>
                      <a:pt x="21600" y="16794"/>
                      <a:pt x="21600" y="15709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4354" y="17673"/>
                    </a:moveTo>
                    <a:lnTo>
                      <a:pt x="7369" y="13149"/>
                    </a:lnTo>
                    <a:lnTo>
                      <a:pt x="8875" y="15407"/>
                    </a:lnTo>
                    <a:cubicBezTo>
                      <a:pt x="8949" y="15584"/>
                      <a:pt x="9123" y="15709"/>
                      <a:pt x="9327" y="15709"/>
                    </a:cubicBezTo>
                    <a:cubicBezTo>
                      <a:pt x="9463" y="15709"/>
                      <a:pt x="9586" y="15655"/>
                      <a:pt x="9674" y="15565"/>
                    </a:cubicBezTo>
                    <a:lnTo>
                      <a:pt x="11198" y="14042"/>
                    </a:lnTo>
                    <a:lnTo>
                      <a:pt x="13376" y="17673"/>
                    </a:lnTo>
                    <a:cubicBezTo>
                      <a:pt x="13376" y="17673"/>
                      <a:pt x="4354" y="17673"/>
                      <a:pt x="4354" y="17673"/>
                    </a:cubicBezTo>
                    <a:close/>
                    <a:moveTo>
                      <a:pt x="14692" y="17982"/>
                    </a:moveTo>
                    <a:lnTo>
                      <a:pt x="14690" y="17977"/>
                    </a:lnTo>
                    <a:cubicBezTo>
                      <a:pt x="14685" y="17967"/>
                      <a:pt x="14677" y="17959"/>
                      <a:pt x="14673" y="17949"/>
                    </a:cubicBezTo>
                    <a:lnTo>
                      <a:pt x="11747" y="13073"/>
                    </a:lnTo>
                    <a:lnTo>
                      <a:pt x="11745" y="13073"/>
                    </a:lnTo>
                    <a:cubicBezTo>
                      <a:pt x="11673" y="12892"/>
                      <a:pt x="11498" y="12764"/>
                      <a:pt x="11291" y="12764"/>
                    </a:cubicBezTo>
                    <a:cubicBezTo>
                      <a:pt x="11155" y="12764"/>
                      <a:pt x="11033" y="12819"/>
                      <a:pt x="10944" y="12908"/>
                    </a:cubicBezTo>
                    <a:lnTo>
                      <a:pt x="9397" y="14454"/>
                    </a:lnTo>
                    <a:lnTo>
                      <a:pt x="7816" y="12084"/>
                    </a:lnTo>
                    <a:cubicBezTo>
                      <a:pt x="7742" y="11907"/>
                      <a:pt x="7568" y="11782"/>
                      <a:pt x="7364" y="11782"/>
                    </a:cubicBezTo>
                    <a:cubicBezTo>
                      <a:pt x="7193" y="11782"/>
                      <a:pt x="7051" y="11874"/>
                      <a:pt x="6963" y="12006"/>
                    </a:cubicBezTo>
                    <a:lnTo>
                      <a:pt x="6955" y="12000"/>
                    </a:lnTo>
                    <a:lnTo>
                      <a:pt x="3028" y="17891"/>
                    </a:lnTo>
                    <a:lnTo>
                      <a:pt x="3036" y="17897"/>
                    </a:lnTo>
                    <a:cubicBezTo>
                      <a:pt x="2983" y="17974"/>
                      <a:pt x="2945" y="18063"/>
                      <a:pt x="2945" y="18164"/>
                    </a:cubicBezTo>
                    <a:cubicBezTo>
                      <a:pt x="2945" y="18435"/>
                      <a:pt x="3165" y="18655"/>
                      <a:pt x="3436" y="18655"/>
                    </a:cubicBezTo>
                    <a:lnTo>
                      <a:pt x="14236" y="18655"/>
                    </a:lnTo>
                    <a:cubicBezTo>
                      <a:pt x="14508" y="18655"/>
                      <a:pt x="14727" y="18435"/>
                      <a:pt x="14727" y="18164"/>
                    </a:cubicBezTo>
                    <a:cubicBezTo>
                      <a:pt x="14727" y="18099"/>
                      <a:pt x="14713" y="18039"/>
                      <a:pt x="14691" y="17983"/>
                    </a:cubicBezTo>
                    <a:cubicBezTo>
                      <a:pt x="14691" y="17983"/>
                      <a:pt x="14692" y="17982"/>
                      <a:pt x="14692" y="17982"/>
                    </a:cubicBezTo>
                    <a:close/>
                    <a:moveTo>
                      <a:pt x="4909" y="7855"/>
                    </a:moveTo>
                    <a:cubicBezTo>
                      <a:pt x="5451" y="7855"/>
                      <a:pt x="5891" y="8295"/>
                      <a:pt x="5891" y="8836"/>
                    </a:cubicBezTo>
                    <a:cubicBezTo>
                      <a:pt x="5891" y="9379"/>
                      <a:pt x="5451" y="9818"/>
                      <a:pt x="4909" y="9818"/>
                    </a:cubicBezTo>
                    <a:cubicBezTo>
                      <a:pt x="4367" y="9818"/>
                      <a:pt x="3927" y="9379"/>
                      <a:pt x="3927" y="8836"/>
                    </a:cubicBezTo>
                    <a:cubicBezTo>
                      <a:pt x="3927" y="8295"/>
                      <a:pt x="4367" y="7855"/>
                      <a:pt x="4909" y="7855"/>
                    </a:cubicBezTo>
                    <a:moveTo>
                      <a:pt x="4909" y="10800"/>
                    </a:moveTo>
                    <a:cubicBezTo>
                      <a:pt x="5994" y="10800"/>
                      <a:pt x="6873" y="9921"/>
                      <a:pt x="6873" y="8836"/>
                    </a:cubicBezTo>
                    <a:cubicBezTo>
                      <a:pt x="6873" y="7752"/>
                      <a:pt x="5994" y="6873"/>
                      <a:pt x="4909" y="6873"/>
                    </a:cubicBezTo>
                    <a:cubicBezTo>
                      <a:pt x="3825" y="6873"/>
                      <a:pt x="2945" y="7752"/>
                      <a:pt x="2945" y="8836"/>
                    </a:cubicBezTo>
                    <a:cubicBezTo>
                      <a:pt x="2945" y="9921"/>
                      <a:pt x="3825" y="10800"/>
                      <a:pt x="4909" y="10800"/>
                    </a:cubicBezTo>
                    <a:moveTo>
                      <a:pt x="16691" y="19636"/>
                    </a:moveTo>
                    <a:cubicBezTo>
                      <a:pt x="16691" y="20179"/>
                      <a:pt x="16251" y="20619"/>
                      <a:pt x="15709" y="20619"/>
                    </a:cubicBezTo>
                    <a:lnTo>
                      <a:pt x="1964" y="20619"/>
                    </a:lnTo>
                    <a:cubicBezTo>
                      <a:pt x="1422" y="20619"/>
                      <a:pt x="982" y="20179"/>
                      <a:pt x="982" y="19636"/>
                    </a:cubicBezTo>
                    <a:lnTo>
                      <a:pt x="982" y="5891"/>
                    </a:lnTo>
                    <a:cubicBezTo>
                      <a:pt x="982" y="5349"/>
                      <a:pt x="1422" y="4909"/>
                      <a:pt x="1964" y="4909"/>
                    </a:cubicBezTo>
                    <a:lnTo>
                      <a:pt x="15709" y="4909"/>
                    </a:lnTo>
                    <a:cubicBezTo>
                      <a:pt x="16251" y="4909"/>
                      <a:pt x="16691" y="5349"/>
                      <a:pt x="16691" y="5891"/>
                    </a:cubicBezTo>
                    <a:cubicBezTo>
                      <a:pt x="16691" y="5891"/>
                      <a:pt x="16691" y="19636"/>
                      <a:pt x="16691" y="19636"/>
                    </a:cubicBezTo>
                    <a:close/>
                    <a:moveTo>
                      <a:pt x="15709" y="3927"/>
                    </a:moveTo>
                    <a:lnTo>
                      <a:pt x="1964" y="3927"/>
                    </a:lnTo>
                    <a:cubicBezTo>
                      <a:pt x="879" y="3927"/>
                      <a:pt x="0" y="4806"/>
                      <a:pt x="0" y="5891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5891"/>
                    </a:lnTo>
                    <a:cubicBezTo>
                      <a:pt x="17673" y="4806"/>
                      <a:pt x="16794" y="3927"/>
                      <a:pt x="15709" y="3927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7"/>
            <p:cNvGrpSpPr/>
            <p:nvPr/>
          </p:nvGrpSpPr>
          <p:grpSpPr>
            <a:xfrm>
              <a:off x="1179173" y="1912007"/>
              <a:ext cx="1107191" cy="1115029"/>
              <a:chOff x="1179173" y="1912007"/>
              <a:chExt cx="1107191" cy="1115029"/>
            </a:xfrm>
          </p:grpSpPr>
          <p:sp>
            <p:nvSpPr>
              <p:cNvPr id="32" name="Oval 28"/>
              <p:cNvSpPr>
                <a:spLocks/>
              </p:cNvSpPr>
              <p:nvPr/>
            </p:nvSpPr>
            <p:spPr bwMode="auto">
              <a:xfrm>
                <a:off x="1194850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9"/>
              <p:cNvSpPr>
                <a:spLocks/>
              </p:cNvSpPr>
              <p:nvPr/>
            </p:nvSpPr>
            <p:spPr bwMode="auto">
              <a:xfrm>
                <a:off x="1179173" y="1912007"/>
                <a:ext cx="1107191" cy="1115029"/>
              </a:xfrm>
              <a:custGeom>
                <a:avLst/>
                <a:gdLst>
                  <a:gd name="T0" fmla="*/ 129 w 257"/>
                  <a:gd name="T1" fmla="*/ 254 h 258"/>
                  <a:gd name="T2" fmla="*/ 129 w 257"/>
                  <a:gd name="T3" fmla="*/ 258 h 258"/>
                  <a:gd name="T4" fmla="*/ 257 w 257"/>
                  <a:gd name="T5" fmla="*/ 129 h 258"/>
                  <a:gd name="T6" fmla="*/ 129 w 257"/>
                  <a:gd name="T7" fmla="*/ 0 h 258"/>
                  <a:gd name="T8" fmla="*/ 0 w 257"/>
                  <a:gd name="T9" fmla="*/ 129 h 258"/>
                  <a:gd name="T10" fmla="*/ 129 w 257"/>
                  <a:gd name="T11" fmla="*/ 258 h 258"/>
                  <a:gd name="T12" fmla="*/ 129 w 257"/>
                  <a:gd name="T13" fmla="*/ 254 h 258"/>
                  <a:gd name="T14" fmla="*/ 129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9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9 w 257"/>
                  <a:gd name="T31" fmla="*/ 250 h 258"/>
                  <a:gd name="T32" fmla="*/ 129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9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0"/>
              <p:cNvSpPr/>
              <p:nvPr/>
            </p:nvSpPr>
            <p:spPr>
              <a:xfrm>
                <a:off x="1592124" y="2309812"/>
                <a:ext cx="279328" cy="272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9" extrusionOk="0">
                    <a:moveTo>
                      <a:pt x="7530" y="4197"/>
                    </a:moveTo>
                    <a:lnTo>
                      <a:pt x="6680" y="3701"/>
                    </a:lnTo>
                    <a:lnTo>
                      <a:pt x="6189" y="4560"/>
                    </a:lnTo>
                    <a:lnTo>
                      <a:pt x="7040" y="5056"/>
                    </a:lnTo>
                    <a:cubicBezTo>
                      <a:pt x="7040" y="5056"/>
                      <a:pt x="7530" y="4197"/>
                      <a:pt x="7530" y="4197"/>
                    </a:cubicBezTo>
                    <a:close/>
                    <a:moveTo>
                      <a:pt x="8512" y="2479"/>
                    </a:moveTo>
                    <a:lnTo>
                      <a:pt x="7662" y="1984"/>
                    </a:lnTo>
                    <a:lnTo>
                      <a:pt x="7171" y="2843"/>
                    </a:lnTo>
                    <a:lnTo>
                      <a:pt x="8021" y="3339"/>
                    </a:lnTo>
                    <a:cubicBezTo>
                      <a:pt x="8021" y="3339"/>
                      <a:pt x="8512" y="2479"/>
                      <a:pt x="8512" y="2479"/>
                    </a:cubicBezTo>
                    <a:close/>
                    <a:moveTo>
                      <a:pt x="20618" y="8428"/>
                    </a:moveTo>
                    <a:lnTo>
                      <a:pt x="982" y="8428"/>
                    </a:lnTo>
                    <a:lnTo>
                      <a:pt x="982" y="6445"/>
                    </a:lnTo>
                    <a:lnTo>
                      <a:pt x="20618" y="6445"/>
                    </a:lnTo>
                    <a:cubicBezTo>
                      <a:pt x="20618" y="6445"/>
                      <a:pt x="20618" y="8428"/>
                      <a:pt x="20618" y="8428"/>
                    </a:cubicBezTo>
                    <a:close/>
                    <a:moveTo>
                      <a:pt x="18655" y="20327"/>
                    </a:moveTo>
                    <a:lnTo>
                      <a:pt x="2945" y="20327"/>
                    </a:lnTo>
                    <a:lnTo>
                      <a:pt x="2945" y="9420"/>
                    </a:lnTo>
                    <a:lnTo>
                      <a:pt x="18655" y="9420"/>
                    </a:lnTo>
                    <a:cubicBezTo>
                      <a:pt x="18655" y="9420"/>
                      <a:pt x="18655" y="20327"/>
                      <a:pt x="18655" y="20327"/>
                    </a:cubicBezTo>
                    <a:close/>
                    <a:moveTo>
                      <a:pt x="6811" y="1488"/>
                    </a:moveTo>
                    <a:cubicBezTo>
                      <a:pt x="7083" y="1014"/>
                      <a:pt x="7683" y="851"/>
                      <a:pt x="8153" y="1125"/>
                    </a:cubicBezTo>
                    <a:lnTo>
                      <a:pt x="9854" y="2117"/>
                    </a:lnTo>
                    <a:lnTo>
                      <a:pt x="7946" y="5454"/>
                    </a:lnTo>
                    <a:lnTo>
                      <a:pt x="5759" y="5454"/>
                    </a:lnTo>
                    <a:lnTo>
                      <a:pt x="5698" y="5419"/>
                    </a:lnTo>
                    <a:lnTo>
                      <a:pt x="5678" y="5454"/>
                    </a:lnTo>
                    <a:lnTo>
                      <a:pt x="4545" y="5454"/>
                    </a:lnTo>
                    <a:cubicBezTo>
                      <a:pt x="4545" y="5454"/>
                      <a:pt x="6811" y="1488"/>
                      <a:pt x="6811" y="1488"/>
                    </a:cubicBezTo>
                    <a:close/>
                    <a:moveTo>
                      <a:pt x="15577" y="5454"/>
                    </a:moveTo>
                    <a:lnTo>
                      <a:pt x="9079" y="5454"/>
                    </a:lnTo>
                    <a:lnTo>
                      <a:pt x="10704" y="2612"/>
                    </a:lnTo>
                    <a:cubicBezTo>
                      <a:pt x="10704" y="2612"/>
                      <a:pt x="15577" y="5454"/>
                      <a:pt x="15577" y="5454"/>
                    </a:cubicBezTo>
                    <a:close/>
                    <a:moveTo>
                      <a:pt x="15930" y="2759"/>
                    </a:moveTo>
                    <a:cubicBezTo>
                      <a:pt x="16454" y="2617"/>
                      <a:pt x="16991" y="2931"/>
                      <a:pt x="17132" y="3460"/>
                    </a:cubicBezTo>
                    <a:lnTo>
                      <a:pt x="17661" y="5454"/>
                    </a:lnTo>
                    <a:lnTo>
                      <a:pt x="17540" y="5454"/>
                    </a:lnTo>
                    <a:lnTo>
                      <a:pt x="16279" y="4718"/>
                    </a:lnTo>
                    <a:lnTo>
                      <a:pt x="16438" y="4674"/>
                    </a:lnTo>
                    <a:lnTo>
                      <a:pt x="16184" y="3716"/>
                    </a:lnTo>
                    <a:lnTo>
                      <a:pt x="15236" y="3973"/>
                    </a:lnTo>
                    <a:lnTo>
                      <a:pt x="15279" y="4135"/>
                    </a:lnTo>
                    <a:lnTo>
                      <a:pt x="14076" y="3434"/>
                    </a:lnTo>
                    <a:lnTo>
                      <a:pt x="14033" y="3272"/>
                    </a:lnTo>
                    <a:cubicBezTo>
                      <a:pt x="14033" y="3272"/>
                      <a:pt x="15930" y="2759"/>
                      <a:pt x="15930" y="2759"/>
                    </a:cubicBezTo>
                    <a:close/>
                    <a:moveTo>
                      <a:pt x="20618" y="5454"/>
                    </a:moveTo>
                    <a:lnTo>
                      <a:pt x="18678" y="5454"/>
                    </a:lnTo>
                    <a:lnTo>
                      <a:pt x="18081" y="3203"/>
                    </a:lnTo>
                    <a:cubicBezTo>
                      <a:pt x="17800" y="2145"/>
                      <a:pt x="16724" y="1518"/>
                      <a:pt x="15676" y="1801"/>
                    </a:cubicBezTo>
                    <a:lnTo>
                      <a:pt x="12671" y="2615"/>
                    </a:lnTo>
                    <a:lnTo>
                      <a:pt x="8644" y="266"/>
                    </a:lnTo>
                    <a:cubicBezTo>
                      <a:pt x="7704" y="-281"/>
                      <a:pt x="6504" y="44"/>
                      <a:pt x="5961" y="992"/>
                    </a:cubicBezTo>
                    <a:lnTo>
                      <a:pt x="3410" y="5454"/>
                    </a:lnTo>
                    <a:lnTo>
                      <a:pt x="982" y="5454"/>
                    </a:lnTo>
                    <a:cubicBezTo>
                      <a:pt x="440" y="5454"/>
                      <a:pt x="0" y="5898"/>
                      <a:pt x="0" y="6445"/>
                    </a:cubicBezTo>
                    <a:lnTo>
                      <a:pt x="0" y="8428"/>
                    </a:lnTo>
                    <a:cubicBezTo>
                      <a:pt x="0" y="8977"/>
                      <a:pt x="440" y="9420"/>
                      <a:pt x="982" y="9420"/>
                    </a:cubicBezTo>
                    <a:lnTo>
                      <a:pt x="1964" y="9420"/>
                    </a:lnTo>
                    <a:lnTo>
                      <a:pt x="1964" y="20327"/>
                    </a:lnTo>
                    <a:cubicBezTo>
                      <a:pt x="1964" y="20875"/>
                      <a:pt x="2403" y="21319"/>
                      <a:pt x="2945" y="21319"/>
                    </a:cubicBezTo>
                    <a:lnTo>
                      <a:pt x="18655" y="21319"/>
                    </a:lnTo>
                    <a:cubicBezTo>
                      <a:pt x="19197" y="21319"/>
                      <a:pt x="19636" y="20875"/>
                      <a:pt x="19636" y="20327"/>
                    </a:cubicBezTo>
                    <a:lnTo>
                      <a:pt x="19636" y="9420"/>
                    </a:lnTo>
                    <a:lnTo>
                      <a:pt x="20618" y="9420"/>
                    </a:lnTo>
                    <a:cubicBezTo>
                      <a:pt x="21160" y="9420"/>
                      <a:pt x="21600" y="8977"/>
                      <a:pt x="21600" y="8428"/>
                    </a:cubicBezTo>
                    <a:lnTo>
                      <a:pt x="21600" y="6445"/>
                    </a:lnTo>
                    <a:cubicBezTo>
                      <a:pt x="21600" y="5898"/>
                      <a:pt x="21160" y="5454"/>
                      <a:pt x="20618" y="5454"/>
                    </a:cubicBezTo>
                    <a:moveTo>
                      <a:pt x="7855" y="12395"/>
                    </a:moveTo>
                    <a:lnTo>
                      <a:pt x="13745" y="12395"/>
                    </a:lnTo>
                    <a:lnTo>
                      <a:pt x="13745" y="13386"/>
                    </a:lnTo>
                    <a:lnTo>
                      <a:pt x="7855" y="13386"/>
                    </a:lnTo>
                    <a:cubicBezTo>
                      <a:pt x="7855" y="13386"/>
                      <a:pt x="7855" y="12395"/>
                      <a:pt x="7855" y="12395"/>
                    </a:cubicBezTo>
                    <a:close/>
                    <a:moveTo>
                      <a:pt x="7855" y="14378"/>
                    </a:moveTo>
                    <a:lnTo>
                      <a:pt x="13745" y="14378"/>
                    </a:lnTo>
                    <a:cubicBezTo>
                      <a:pt x="14288" y="14378"/>
                      <a:pt x="14727" y="13934"/>
                      <a:pt x="14727" y="13386"/>
                    </a:cubicBezTo>
                    <a:lnTo>
                      <a:pt x="14727" y="12395"/>
                    </a:lnTo>
                    <a:cubicBezTo>
                      <a:pt x="14727" y="11847"/>
                      <a:pt x="14288" y="11403"/>
                      <a:pt x="13745" y="11403"/>
                    </a:cubicBezTo>
                    <a:lnTo>
                      <a:pt x="7855" y="11403"/>
                    </a:lnTo>
                    <a:cubicBezTo>
                      <a:pt x="7312" y="11403"/>
                      <a:pt x="6873" y="11847"/>
                      <a:pt x="6873" y="12395"/>
                    </a:cubicBezTo>
                    <a:lnTo>
                      <a:pt x="6873" y="13386"/>
                    </a:lnTo>
                    <a:cubicBezTo>
                      <a:pt x="6873" y="13934"/>
                      <a:pt x="7312" y="14378"/>
                      <a:pt x="7855" y="14378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545227" y="4318432"/>
              <a:ext cx="1113070" cy="1115029"/>
              <a:chOff x="5545227" y="4318432"/>
              <a:chExt cx="1113070" cy="1115029"/>
            </a:xfrm>
          </p:grpSpPr>
          <p:sp>
            <p:nvSpPr>
              <p:cNvPr id="29" name="Oval 32"/>
              <p:cNvSpPr>
                <a:spLocks/>
              </p:cNvSpPr>
              <p:nvPr/>
            </p:nvSpPr>
            <p:spPr bwMode="auto">
              <a:xfrm>
                <a:off x="5562864" y="4336068"/>
                <a:ext cx="1077796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>
                <a:spLocks/>
              </p:cNvSpPr>
              <p:nvPr/>
            </p:nvSpPr>
            <p:spPr bwMode="auto">
              <a:xfrm>
                <a:off x="5545227" y="4318432"/>
                <a:ext cx="1113070" cy="1115029"/>
              </a:xfrm>
              <a:custGeom>
                <a:avLst/>
                <a:gdLst>
                  <a:gd name="T0" fmla="*/ 129 w 258"/>
                  <a:gd name="T1" fmla="*/ 254 h 258"/>
                  <a:gd name="T2" fmla="*/ 129 w 258"/>
                  <a:gd name="T3" fmla="*/ 258 h 258"/>
                  <a:gd name="T4" fmla="*/ 258 w 258"/>
                  <a:gd name="T5" fmla="*/ 129 h 258"/>
                  <a:gd name="T6" fmla="*/ 129 w 258"/>
                  <a:gd name="T7" fmla="*/ 0 h 258"/>
                  <a:gd name="T8" fmla="*/ 0 w 258"/>
                  <a:gd name="T9" fmla="*/ 129 h 258"/>
                  <a:gd name="T10" fmla="*/ 129 w 258"/>
                  <a:gd name="T11" fmla="*/ 258 h 258"/>
                  <a:gd name="T12" fmla="*/ 129 w 258"/>
                  <a:gd name="T13" fmla="*/ 254 h 258"/>
                  <a:gd name="T14" fmla="*/ 129 w 258"/>
                  <a:gd name="T15" fmla="*/ 250 h 258"/>
                  <a:gd name="T16" fmla="*/ 44 w 258"/>
                  <a:gd name="T17" fmla="*/ 214 h 258"/>
                  <a:gd name="T18" fmla="*/ 8 w 258"/>
                  <a:gd name="T19" fmla="*/ 129 h 258"/>
                  <a:gd name="T20" fmla="*/ 44 w 258"/>
                  <a:gd name="T21" fmla="*/ 44 h 258"/>
                  <a:gd name="T22" fmla="*/ 129 w 258"/>
                  <a:gd name="T23" fmla="*/ 8 h 258"/>
                  <a:gd name="T24" fmla="*/ 214 w 258"/>
                  <a:gd name="T25" fmla="*/ 44 h 258"/>
                  <a:gd name="T26" fmla="*/ 250 w 258"/>
                  <a:gd name="T27" fmla="*/ 129 h 258"/>
                  <a:gd name="T28" fmla="*/ 214 w 258"/>
                  <a:gd name="T29" fmla="*/ 214 h 258"/>
                  <a:gd name="T30" fmla="*/ 129 w 258"/>
                  <a:gd name="T31" fmla="*/ 250 h 258"/>
                  <a:gd name="T32" fmla="*/ 129 w 258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258">
                    <a:moveTo>
                      <a:pt x="129" y="254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200" y="258"/>
                      <a:pt x="258" y="20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0"/>
                      <a:pt x="58" y="258"/>
                      <a:pt x="129" y="258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29" y="250"/>
                      <a:pt x="129" y="250"/>
                      <a:pt x="129" y="250"/>
                    </a:cubicBezTo>
                    <a:cubicBezTo>
                      <a:pt x="96" y="250"/>
                      <a:pt x="66" y="236"/>
                      <a:pt x="44" y="214"/>
                    </a:cubicBezTo>
                    <a:cubicBezTo>
                      <a:pt x="22" y="192"/>
                      <a:pt x="8" y="162"/>
                      <a:pt x="8" y="129"/>
                    </a:cubicBezTo>
                    <a:cubicBezTo>
                      <a:pt x="8" y="96"/>
                      <a:pt x="22" y="65"/>
                      <a:pt x="44" y="44"/>
                    </a:cubicBezTo>
                    <a:cubicBezTo>
                      <a:pt x="66" y="22"/>
                      <a:pt x="96" y="8"/>
                      <a:pt x="129" y="8"/>
                    </a:cubicBezTo>
                    <a:cubicBezTo>
                      <a:pt x="162" y="8"/>
                      <a:pt x="193" y="22"/>
                      <a:pt x="214" y="44"/>
                    </a:cubicBezTo>
                    <a:cubicBezTo>
                      <a:pt x="236" y="65"/>
                      <a:pt x="250" y="96"/>
                      <a:pt x="250" y="129"/>
                    </a:cubicBezTo>
                    <a:cubicBezTo>
                      <a:pt x="250" y="162"/>
                      <a:pt x="236" y="192"/>
                      <a:pt x="214" y="214"/>
                    </a:cubicBezTo>
                    <a:cubicBezTo>
                      <a:pt x="193" y="236"/>
                      <a:pt x="162" y="250"/>
                      <a:pt x="129" y="250"/>
                    </a:cubicBezTo>
                    <a:lnTo>
                      <a:pt x="129" y="2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>
              <a:xfrm>
                <a:off x="5960138" y="4737845"/>
                <a:ext cx="279328" cy="27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3" extrusionOk="0">
                    <a:moveTo>
                      <a:pt x="12364" y="11941"/>
                    </a:moveTo>
                    <a:lnTo>
                      <a:pt x="13062" y="14033"/>
                    </a:lnTo>
                    <a:lnTo>
                      <a:pt x="11365" y="12790"/>
                    </a:lnTo>
                    <a:lnTo>
                      <a:pt x="10785" y="12365"/>
                    </a:lnTo>
                    <a:lnTo>
                      <a:pt x="10205" y="12790"/>
                    </a:lnTo>
                    <a:lnTo>
                      <a:pt x="8508" y="14033"/>
                    </a:lnTo>
                    <a:lnTo>
                      <a:pt x="9206" y="11941"/>
                    </a:lnTo>
                    <a:lnTo>
                      <a:pt x="9426" y="11282"/>
                    </a:lnTo>
                    <a:lnTo>
                      <a:pt x="8877" y="10856"/>
                    </a:lnTo>
                    <a:lnTo>
                      <a:pt x="7511" y="9794"/>
                    </a:lnTo>
                    <a:lnTo>
                      <a:pt x="9790" y="9794"/>
                    </a:lnTo>
                    <a:lnTo>
                      <a:pt x="10030" y="9160"/>
                    </a:lnTo>
                    <a:lnTo>
                      <a:pt x="10785" y="7162"/>
                    </a:lnTo>
                    <a:lnTo>
                      <a:pt x="11540" y="9160"/>
                    </a:lnTo>
                    <a:lnTo>
                      <a:pt x="11779" y="9794"/>
                    </a:lnTo>
                    <a:lnTo>
                      <a:pt x="14059" y="9794"/>
                    </a:lnTo>
                    <a:lnTo>
                      <a:pt x="12692" y="10856"/>
                    </a:lnTo>
                    <a:lnTo>
                      <a:pt x="12144" y="11282"/>
                    </a:lnTo>
                    <a:cubicBezTo>
                      <a:pt x="12144" y="11282"/>
                      <a:pt x="12364" y="11941"/>
                      <a:pt x="12364" y="11941"/>
                    </a:cubicBezTo>
                    <a:close/>
                    <a:moveTo>
                      <a:pt x="12458" y="8813"/>
                    </a:moveTo>
                    <a:lnTo>
                      <a:pt x="10785" y="4384"/>
                    </a:lnTo>
                    <a:lnTo>
                      <a:pt x="9111" y="8813"/>
                    </a:lnTo>
                    <a:lnTo>
                      <a:pt x="4649" y="8813"/>
                    </a:lnTo>
                    <a:lnTo>
                      <a:pt x="8275" y="11631"/>
                    </a:lnTo>
                    <a:lnTo>
                      <a:pt x="6601" y="16647"/>
                    </a:lnTo>
                    <a:lnTo>
                      <a:pt x="10785" y="13582"/>
                    </a:lnTo>
                    <a:lnTo>
                      <a:pt x="14969" y="16647"/>
                    </a:lnTo>
                    <a:lnTo>
                      <a:pt x="13295" y="11631"/>
                    </a:lnTo>
                    <a:lnTo>
                      <a:pt x="16921" y="8813"/>
                    </a:lnTo>
                    <a:cubicBezTo>
                      <a:pt x="16921" y="8813"/>
                      <a:pt x="12458" y="8813"/>
                      <a:pt x="12458" y="8813"/>
                    </a:cubicBezTo>
                    <a:close/>
                    <a:moveTo>
                      <a:pt x="10800" y="20592"/>
                    </a:moveTo>
                    <a:cubicBezTo>
                      <a:pt x="9796" y="20381"/>
                      <a:pt x="982" y="17399"/>
                      <a:pt x="982" y="12263"/>
                    </a:cubicBezTo>
                    <a:cubicBezTo>
                      <a:pt x="982" y="7469"/>
                      <a:pt x="2322" y="2919"/>
                      <a:pt x="2778" y="1179"/>
                    </a:cubicBezTo>
                    <a:cubicBezTo>
                      <a:pt x="4022" y="1719"/>
                      <a:pt x="7232" y="2943"/>
                      <a:pt x="10800" y="2943"/>
                    </a:cubicBezTo>
                    <a:cubicBezTo>
                      <a:pt x="14368" y="2943"/>
                      <a:pt x="17579" y="1719"/>
                      <a:pt x="18823" y="1179"/>
                    </a:cubicBezTo>
                    <a:cubicBezTo>
                      <a:pt x="19278" y="2918"/>
                      <a:pt x="20618" y="7466"/>
                      <a:pt x="20618" y="12263"/>
                    </a:cubicBezTo>
                    <a:cubicBezTo>
                      <a:pt x="20618" y="17393"/>
                      <a:pt x="11803" y="20381"/>
                      <a:pt x="10800" y="20592"/>
                    </a:cubicBezTo>
                    <a:moveTo>
                      <a:pt x="19618" y="356"/>
                    </a:moveTo>
                    <a:cubicBezTo>
                      <a:pt x="19577" y="216"/>
                      <a:pt x="19477" y="101"/>
                      <a:pt x="19343" y="42"/>
                    </a:cubicBezTo>
                    <a:cubicBezTo>
                      <a:pt x="19210" y="-17"/>
                      <a:pt x="19057" y="-13"/>
                      <a:pt x="18926" y="52"/>
                    </a:cubicBezTo>
                    <a:cubicBezTo>
                      <a:pt x="18888" y="71"/>
                      <a:pt x="15053" y="1962"/>
                      <a:pt x="10800" y="1962"/>
                    </a:cubicBezTo>
                    <a:cubicBezTo>
                      <a:pt x="6556" y="1962"/>
                      <a:pt x="2712" y="71"/>
                      <a:pt x="2674" y="52"/>
                    </a:cubicBezTo>
                    <a:cubicBezTo>
                      <a:pt x="2543" y="-13"/>
                      <a:pt x="2391" y="-17"/>
                      <a:pt x="2257" y="42"/>
                    </a:cubicBezTo>
                    <a:cubicBezTo>
                      <a:pt x="2124" y="101"/>
                      <a:pt x="2023" y="216"/>
                      <a:pt x="1983" y="356"/>
                    </a:cubicBezTo>
                    <a:cubicBezTo>
                      <a:pt x="1963" y="426"/>
                      <a:pt x="0" y="6376"/>
                      <a:pt x="0" y="12263"/>
                    </a:cubicBezTo>
                    <a:cubicBezTo>
                      <a:pt x="0" y="18484"/>
                      <a:pt x="10271" y="21491"/>
                      <a:pt x="10708" y="21575"/>
                    </a:cubicBezTo>
                    <a:cubicBezTo>
                      <a:pt x="10739" y="21580"/>
                      <a:pt x="10770" y="21583"/>
                      <a:pt x="10800" y="21583"/>
                    </a:cubicBezTo>
                    <a:cubicBezTo>
                      <a:pt x="10831" y="21583"/>
                      <a:pt x="10862" y="21580"/>
                      <a:pt x="10892" y="21575"/>
                    </a:cubicBezTo>
                    <a:cubicBezTo>
                      <a:pt x="11329" y="21491"/>
                      <a:pt x="21600" y="18484"/>
                      <a:pt x="21600" y="12263"/>
                    </a:cubicBezTo>
                    <a:cubicBezTo>
                      <a:pt x="21600" y="6376"/>
                      <a:pt x="19637" y="426"/>
                      <a:pt x="19618" y="35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7732174" y="3117179"/>
              <a:ext cx="1107191" cy="1111110"/>
              <a:chOff x="7732174" y="3117179"/>
              <a:chExt cx="1107191" cy="1111110"/>
            </a:xfrm>
          </p:grpSpPr>
          <p:sp>
            <p:nvSpPr>
              <p:cNvPr id="26" name="Oval 36"/>
              <p:cNvSpPr>
                <a:spLocks/>
              </p:cNvSpPr>
              <p:nvPr/>
            </p:nvSpPr>
            <p:spPr bwMode="auto">
              <a:xfrm>
                <a:off x="7747851" y="3134816"/>
                <a:ext cx="1073877" cy="10758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7"/>
              <p:cNvSpPr>
                <a:spLocks/>
              </p:cNvSpPr>
              <p:nvPr/>
            </p:nvSpPr>
            <p:spPr bwMode="auto">
              <a:xfrm>
                <a:off x="7732174" y="3117179"/>
                <a:ext cx="1107191" cy="1111110"/>
              </a:xfrm>
              <a:custGeom>
                <a:avLst/>
                <a:gdLst>
                  <a:gd name="T0" fmla="*/ 129 w 257"/>
                  <a:gd name="T1" fmla="*/ 253 h 257"/>
                  <a:gd name="T2" fmla="*/ 129 w 257"/>
                  <a:gd name="T3" fmla="*/ 257 h 257"/>
                  <a:gd name="T4" fmla="*/ 257 w 257"/>
                  <a:gd name="T5" fmla="*/ 128 h 257"/>
                  <a:gd name="T6" fmla="*/ 129 w 257"/>
                  <a:gd name="T7" fmla="*/ 0 h 257"/>
                  <a:gd name="T8" fmla="*/ 0 w 257"/>
                  <a:gd name="T9" fmla="*/ 128 h 257"/>
                  <a:gd name="T10" fmla="*/ 129 w 257"/>
                  <a:gd name="T11" fmla="*/ 257 h 257"/>
                  <a:gd name="T12" fmla="*/ 129 w 257"/>
                  <a:gd name="T13" fmla="*/ 253 h 257"/>
                  <a:gd name="T14" fmla="*/ 129 w 257"/>
                  <a:gd name="T15" fmla="*/ 249 h 257"/>
                  <a:gd name="T16" fmla="*/ 43 w 257"/>
                  <a:gd name="T17" fmla="*/ 214 h 257"/>
                  <a:gd name="T18" fmla="*/ 8 w 257"/>
                  <a:gd name="T19" fmla="*/ 128 h 257"/>
                  <a:gd name="T20" fmla="*/ 43 w 257"/>
                  <a:gd name="T21" fmla="*/ 43 h 257"/>
                  <a:gd name="T22" fmla="*/ 129 w 257"/>
                  <a:gd name="T23" fmla="*/ 8 h 257"/>
                  <a:gd name="T24" fmla="*/ 214 w 257"/>
                  <a:gd name="T25" fmla="*/ 43 h 257"/>
                  <a:gd name="T26" fmla="*/ 249 w 257"/>
                  <a:gd name="T27" fmla="*/ 128 h 257"/>
                  <a:gd name="T28" fmla="*/ 214 w 257"/>
                  <a:gd name="T29" fmla="*/ 214 h 257"/>
                  <a:gd name="T30" fmla="*/ 129 w 257"/>
                  <a:gd name="T31" fmla="*/ 249 h 257"/>
                  <a:gd name="T32" fmla="*/ 129 w 257"/>
                  <a:gd name="T33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7">
                    <a:moveTo>
                      <a:pt x="129" y="253"/>
                    </a:moveTo>
                    <a:cubicBezTo>
                      <a:pt x="129" y="257"/>
                      <a:pt x="129" y="257"/>
                      <a:pt x="129" y="257"/>
                    </a:cubicBezTo>
                    <a:cubicBezTo>
                      <a:pt x="200" y="257"/>
                      <a:pt x="257" y="200"/>
                      <a:pt x="257" y="128"/>
                    </a:cubicBezTo>
                    <a:cubicBezTo>
                      <a:pt x="257" y="57"/>
                      <a:pt x="200" y="0"/>
                      <a:pt x="129" y="0"/>
                    </a:cubicBezTo>
                    <a:cubicBezTo>
                      <a:pt x="58" y="0"/>
                      <a:pt x="0" y="57"/>
                      <a:pt x="0" y="128"/>
                    </a:cubicBezTo>
                    <a:cubicBezTo>
                      <a:pt x="0" y="200"/>
                      <a:pt x="58" y="257"/>
                      <a:pt x="129" y="257"/>
                    </a:cubicBezTo>
                    <a:cubicBezTo>
                      <a:pt x="129" y="253"/>
                      <a:pt x="129" y="253"/>
                      <a:pt x="129" y="253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95" y="249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8"/>
                    </a:cubicBezTo>
                    <a:cubicBezTo>
                      <a:pt x="8" y="95"/>
                      <a:pt x="21" y="65"/>
                      <a:pt x="43" y="43"/>
                    </a:cubicBezTo>
                    <a:cubicBezTo>
                      <a:pt x="65" y="21"/>
                      <a:pt x="95" y="8"/>
                      <a:pt x="129" y="8"/>
                    </a:cubicBezTo>
                    <a:cubicBezTo>
                      <a:pt x="162" y="8"/>
                      <a:pt x="192" y="21"/>
                      <a:pt x="214" y="43"/>
                    </a:cubicBezTo>
                    <a:cubicBezTo>
                      <a:pt x="236" y="65"/>
                      <a:pt x="249" y="95"/>
                      <a:pt x="249" y="128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49"/>
                      <a:pt x="129" y="249"/>
                    </a:cubicBezTo>
                    <a:lnTo>
                      <a:pt x="129" y="25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8"/>
              <p:cNvSpPr/>
              <p:nvPr/>
            </p:nvSpPr>
            <p:spPr>
              <a:xfrm>
                <a:off x="8145125" y="3530041"/>
                <a:ext cx="279328" cy="25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4" extrusionOk="0">
                    <a:moveTo>
                      <a:pt x="20618" y="7406"/>
                    </a:moveTo>
                    <a:lnTo>
                      <a:pt x="13580" y="7406"/>
                    </a:lnTo>
                    <a:cubicBezTo>
                      <a:pt x="13156" y="6803"/>
                      <a:pt x="12718" y="6095"/>
                      <a:pt x="12319" y="5293"/>
                    </a:cubicBezTo>
                    <a:lnTo>
                      <a:pt x="20618" y="5293"/>
                    </a:lnTo>
                    <a:cubicBezTo>
                      <a:pt x="20618" y="5293"/>
                      <a:pt x="20618" y="7406"/>
                      <a:pt x="20618" y="7406"/>
                    </a:cubicBezTo>
                    <a:close/>
                    <a:moveTo>
                      <a:pt x="19636" y="13747"/>
                    </a:moveTo>
                    <a:lnTo>
                      <a:pt x="11291" y="13747"/>
                    </a:lnTo>
                    <a:lnTo>
                      <a:pt x="11291" y="8463"/>
                    </a:lnTo>
                    <a:lnTo>
                      <a:pt x="13090" y="8463"/>
                    </a:lnTo>
                    <a:cubicBezTo>
                      <a:pt x="14022" y="9712"/>
                      <a:pt x="14815" y="10437"/>
                      <a:pt x="14882" y="10497"/>
                    </a:cubicBezTo>
                    <a:cubicBezTo>
                      <a:pt x="15009" y="10610"/>
                      <a:pt x="15174" y="10644"/>
                      <a:pt x="15323" y="10601"/>
                    </a:cubicBezTo>
                    <a:cubicBezTo>
                      <a:pt x="15418" y="10574"/>
                      <a:pt x="15505" y="10516"/>
                      <a:pt x="15573" y="10429"/>
                    </a:cubicBezTo>
                    <a:cubicBezTo>
                      <a:pt x="15746" y="10205"/>
                      <a:pt x="15718" y="9871"/>
                      <a:pt x="15510" y="9684"/>
                    </a:cubicBezTo>
                    <a:cubicBezTo>
                      <a:pt x="15498" y="9674"/>
                      <a:pt x="15023" y="9238"/>
                      <a:pt x="14383" y="8463"/>
                    </a:cubicBezTo>
                    <a:lnTo>
                      <a:pt x="19636" y="8463"/>
                    </a:lnTo>
                    <a:cubicBezTo>
                      <a:pt x="19636" y="8463"/>
                      <a:pt x="19636" y="13747"/>
                      <a:pt x="19636" y="13747"/>
                    </a:cubicBezTo>
                    <a:close/>
                    <a:moveTo>
                      <a:pt x="19636" y="20087"/>
                    </a:moveTo>
                    <a:lnTo>
                      <a:pt x="11291" y="20087"/>
                    </a:lnTo>
                    <a:lnTo>
                      <a:pt x="11291" y="14803"/>
                    </a:lnTo>
                    <a:lnTo>
                      <a:pt x="19636" y="14803"/>
                    </a:lnTo>
                    <a:cubicBezTo>
                      <a:pt x="19636" y="14803"/>
                      <a:pt x="19636" y="20087"/>
                      <a:pt x="19636" y="20087"/>
                    </a:cubicBezTo>
                    <a:close/>
                    <a:moveTo>
                      <a:pt x="11291" y="5461"/>
                    </a:moveTo>
                    <a:cubicBezTo>
                      <a:pt x="11626" y="6178"/>
                      <a:pt x="11991" y="6828"/>
                      <a:pt x="12360" y="7406"/>
                    </a:cubicBezTo>
                    <a:lnTo>
                      <a:pt x="11291" y="7406"/>
                    </a:lnTo>
                    <a:cubicBezTo>
                      <a:pt x="11291" y="7406"/>
                      <a:pt x="11291" y="5461"/>
                      <a:pt x="11291" y="5461"/>
                    </a:cubicBezTo>
                    <a:close/>
                    <a:moveTo>
                      <a:pt x="12871" y="1481"/>
                    </a:moveTo>
                    <a:cubicBezTo>
                      <a:pt x="14045" y="751"/>
                      <a:pt x="15436" y="979"/>
                      <a:pt x="15979" y="1990"/>
                    </a:cubicBezTo>
                    <a:cubicBezTo>
                      <a:pt x="16343" y="2668"/>
                      <a:pt x="16223" y="3523"/>
                      <a:pt x="15755" y="4236"/>
                    </a:cubicBezTo>
                    <a:lnTo>
                      <a:pt x="11845" y="4236"/>
                    </a:lnTo>
                    <a:cubicBezTo>
                      <a:pt x="11740" y="3975"/>
                      <a:pt x="11641" y="3708"/>
                      <a:pt x="11550" y="3432"/>
                    </a:cubicBezTo>
                    <a:cubicBezTo>
                      <a:pt x="11653" y="2691"/>
                      <a:pt x="12120" y="1947"/>
                      <a:pt x="12871" y="1481"/>
                    </a:cubicBezTo>
                    <a:moveTo>
                      <a:pt x="10309" y="7406"/>
                    </a:moveTo>
                    <a:lnTo>
                      <a:pt x="9224" y="7406"/>
                    </a:lnTo>
                    <a:cubicBezTo>
                      <a:pt x="9600" y="6819"/>
                      <a:pt x="9970" y="6158"/>
                      <a:pt x="10309" y="5429"/>
                    </a:cubicBezTo>
                    <a:cubicBezTo>
                      <a:pt x="10309" y="5429"/>
                      <a:pt x="10309" y="7406"/>
                      <a:pt x="10309" y="7406"/>
                    </a:cubicBezTo>
                    <a:close/>
                    <a:moveTo>
                      <a:pt x="10309" y="13747"/>
                    </a:moveTo>
                    <a:lnTo>
                      <a:pt x="1964" y="13747"/>
                    </a:lnTo>
                    <a:lnTo>
                      <a:pt x="1964" y="8463"/>
                    </a:lnTo>
                    <a:lnTo>
                      <a:pt x="7202" y="8463"/>
                    </a:lnTo>
                    <a:cubicBezTo>
                      <a:pt x="6563" y="9238"/>
                      <a:pt x="6087" y="9674"/>
                      <a:pt x="6075" y="9684"/>
                    </a:cubicBezTo>
                    <a:cubicBezTo>
                      <a:pt x="5867" y="9871"/>
                      <a:pt x="5839" y="10205"/>
                      <a:pt x="6012" y="10429"/>
                    </a:cubicBezTo>
                    <a:cubicBezTo>
                      <a:pt x="6080" y="10516"/>
                      <a:pt x="6167" y="10574"/>
                      <a:pt x="6261" y="10601"/>
                    </a:cubicBezTo>
                    <a:cubicBezTo>
                      <a:pt x="6411" y="10644"/>
                      <a:pt x="6575" y="10610"/>
                      <a:pt x="6703" y="10497"/>
                    </a:cubicBezTo>
                    <a:cubicBezTo>
                      <a:pt x="6770" y="10437"/>
                      <a:pt x="7563" y="9712"/>
                      <a:pt x="8495" y="8463"/>
                    </a:cubicBezTo>
                    <a:lnTo>
                      <a:pt x="10309" y="8463"/>
                    </a:lnTo>
                    <a:cubicBezTo>
                      <a:pt x="10309" y="8463"/>
                      <a:pt x="10309" y="13747"/>
                      <a:pt x="10309" y="13747"/>
                    </a:cubicBezTo>
                    <a:close/>
                    <a:moveTo>
                      <a:pt x="10309" y="20087"/>
                    </a:moveTo>
                    <a:lnTo>
                      <a:pt x="1964" y="20087"/>
                    </a:lnTo>
                    <a:lnTo>
                      <a:pt x="1964" y="14803"/>
                    </a:lnTo>
                    <a:lnTo>
                      <a:pt x="10309" y="14803"/>
                    </a:lnTo>
                    <a:cubicBezTo>
                      <a:pt x="10309" y="14803"/>
                      <a:pt x="10309" y="20087"/>
                      <a:pt x="10309" y="20087"/>
                    </a:cubicBezTo>
                    <a:close/>
                    <a:moveTo>
                      <a:pt x="982" y="7406"/>
                    </a:moveTo>
                    <a:lnTo>
                      <a:pt x="982" y="5293"/>
                    </a:lnTo>
                    <a:lnTo>
                      <a:pt x="9266" y="5293"/>
                    </a:lnTo>
                    <a:cubicBezTo>
                      <a:pt x="8867" y="6095"/>
                      <a:pt x="8429" y="6803"/>
                      <a:pt x="8005" y="7406"/>
                    </a:cubicBezTo>
                    <a:cubicBezTo>
                      <a:pt x="8005" y="7406"/>
                      <a:pt x="982" y="7406"/>
                      <a:pt x="982" y="7406"/>
                    </a:cubicBezTo>
                    <a:close/>
                    <a:moveTo>
                      <a:pt x="5606" y="1990"/>
                    </a:moveTo>
                    <a:cubicBezTo>
                      <a:pt x="6148" y="980"/>
                      <a:pt x="7540" y="751"/>
                      <a:pt x="8714" y="1481"/>
                    </a:cubicBezTo>
                    <a:cubicBezTo>
                      <a:pt x="9465" y="1948"/>
                      <a:pt x="9931" y="2692"/>
                      <a:pt x="10035" y="3433"/>
                    </a:cubicBezTo>
                    <a:cubicBezTo>
                      <a:pt x="9944" y="3708"/>
                      <a:pt x="9845" y="3975"/>
                      <a:pt x="9740" y="4236"/>
                    </a:cubicBezTo>
                    <a:lnTo>
                      <a:pt x="5830" y="4236"/>
                    </a:lnTo>
                    <a:cubicBezTo>
                      <a:pt x="5362" y="3523"/>
                      <a:pt x="5242" y="2668"/>
                      <a:pt x="5606" y="1990"/>
                    </a:cubicBezTo>
                    <a:moveTo>
                      <a:pt x="20618" y="4236"/>
                    </a:moveTo>
                    <a:lnTo>
                      <a:pt x="16874" y="4236"/>
                    </a:lnTo>
                    <a:cubicBezTo>
                      <a:pt x="17259" y="3325"/>
                      <a:pt x="17284" y="2310"/>
                      <a:pt x="16829" y="1461"/>
                    </a:cubicBezTo>
                    <a:cubicBezTo>
                      <a:pt x="16015" y="-54"/>
                      <a:pt x="14024" y="-456"/>
                      <a:pt x="12380" y="565"/>
                    </a:cubicBezTo>
                    <a:cubicBezTo>
                      <a:pt x="11747" y="959"/>
                      <a:pt x="11277" y="1511"/>
                      <a:pt x="10965" y="2122"/>
                    </a:cubicBezTo>
                    <a:cubicBezTo>
                      <a:pt x="10949" y="2115"/>
                      <a:pt x="10937" y="2103"/>
                      <a:pt x="10920" y="2098"/>
                    </a:cubicBezTo>
                    <a:cubicBezTo>
                      <a:pt x="10909" y="2095"/>
                      <a:pt x="10899" y="2097"/>
                      <a:pt x="10888" y="2095"/>
                    </a:cubicBezTo>
                    <a:cubicBezTo>
                      <a:pt x="10861" y="2089"/>
                      <a:pt x="10834" y="2089"/>
                      <a:pt x="10806" y="2088"/>
                    </a:cubicBezTo>
                    <a:cubicBezTo>
                      <a:pt x="10782" y="2089"/>
                      <a:pt x="10759" y="2089"/>
                      <a:pt x="10735" y="2093"/>
                    </a:cubicBezTo>
                    <a:cubicBezTo>
                      <a:pt x="10712" y="2096"/>
                      <a:pt x="10689" y="2090"/>
                      <a:pt x="10665" y="2098"/>
                    </a:cubicBezTo>
                    <a:cubicBezTo>
                      <a:pt x="10648" y="2103"/>
                      <a:pt x="10636" y="2115"/>
                      <a:pt x="10620" y="2122"/>
                    </a:cubicBezTo>
                    <a:cubicBezTo>
                      <a:pt x="10307" y="1511"/>
                      <a:pt x="9837" y="959"/>
                      <a:pt x="9205" y="566"/>
                    </a:cubicBezTo>
                    <a:cubicBezTo>
                      <a:pt x="7561" y="-456"/>
                      <a:pt x="5569" y="-54"/>
                      <a:pt x="4755" y="1461"/>
                    </a:cubicBezTo>
                    <a:cubicBezTo>
                      <a:pt x="4301" y="2310"/>
                      <a:pt x="4325" y="3325"/>
                      <a:pt x="4711" y="4236"/>
                    </a:cubicBezTo>
                    <a:lnTo>
                      <a:pt x="982" y="4236"/>
                    </a:lnTo>
                    <a:cubicBezTo>
                      <a:pt x="440" y="4236"/>
                      <a:pt x="0" y="4709"/>
                      <a:pt x="0" y="5293"/>
                    </a:cubicBezTo>
                    <a:lnTo>
                      <a:pt x="0" y="7406"/>
                    </a:lnTo>
                    <a:cubicBezTo>
                      <a:pt x="0" y="7990"/>
                      <a:pt x="440" y="8463"/>
                      <a:pt x="982" y="8463"/>
                    </a:cubicBezTo>
                    <a:lnTo>
                      <a:pt x="982" y="20087"/>
                    </a:lnTo>
                    <a:cubicBezTo>
                      <a:pt x="982" y="20671"/>
                      <a:pt x="1422" y="21144"/>
                      <a:pt x="1964" y="21144"/>
                    </a:cubicBezTo>
                    <a:lnTo>
                      <a:pt x="19636" y="21144"/>
                    </a:lnTo>
                    <a:cubicBezTo>
                      <a:pt x="20178" y="21144"/>
                      <a:pt x="20618" y="20671"/>
                      <a:pt x="20618" y="20087"/>
                    </a:cubicBezTo>
                    <a:lnTo>
                      <a:pt x="20618" y="8463"/>
                    </a:lnTo>
                    <a:cubicBezTo>
                      <a:pt x="21160" y="8463"/>
                      <a:pt x="21600" y="7990"/>
                      <a:pt x="21600" y="7406"/>
                    </a:cubicBezTo>
                    <a:lnTo>
                      <a:pt x="21600" y="5293"/>
                    </a:lnTo>
                    <a:cubicBezTo>
                      <a:pt x="21600" y="4709"/>
                      <a:pt x="21160" y="4236"/>
                      <a:pt x="20618" y="4236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9"/>
            <p:cNvGrpSpPr/>
            <p:nvPr/>
          </p:nvGrpSpPr>
          <p:grpSpPr>
            <a:xfrm>
              <a:off x="9917160" y="1912007"/>
              <a:ext cx="1107191" cy="1115029"/>
              <a:chOff x="9917160" y="1912007"/>
              <a:chExt cx="1107191" cy="1115029"/>
            </a:xfrm>
          </p:grpSpPr>
          <p:sp>
            <p:nvSpPr>
              <p:cNvPr id="23" name="Oval 40"/>
              <p:cNvSpPr>
                <a:spLocks/>
              </p:cNvSpPr>
              <p:nvPr/>
            </p:nvSpPr>
            <p:spPr bwMode="auto">
              <a:xfrm>
                <a:off x="9934797" y="1929644"/>
                <a:ext cx="1073877" cy="10797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1"/>
              <p:cNvSpPr>
                <a:spLocks/>
              </p:cNvSpPr>
              <p:nvPr/>
            </p:nvSpPr>
            <p:spPr bwMode="auto">
              <a:xfrm>
                <a:off x="9917160" y="1912007"/>
                <a:ext cx="1107191" cy="1115029"/>
              </a:xfrm>
              <a:custGeom>
                <a:avLst/>
                <a:gdLst>
                  <a:gd name="T0" fmla="*/ 128 w 257"/>
                  <a:gd name="T1" fmla="*/ 254 h 258"/>
                  <a:gd name="T2" fmla="*/ 128 w 257"/>
                  <a:gd name="T3" fmla="*/ 258 h 258"/>
                  <a:gd name="T4" fmla="*/ 257 w 257"/>
                  <a:gd name="T5" fmla="*/ 129 h 258"/>
                  <a:gd name="T6" fmla="*/ 128 w 257"/>
                  <a:gd name="T7" fmla="*/ 0 h 258"/>
                  <a:gd name="T8" fmla="*/ 0 w 257"/>
                  <a:gd name="T9" fmla="*/ 129 h 258"/>
                  <a:gd name="T10" fmla="*/ 128 w 257"/>
                  <a:gd name="T11" fmla="*/ 258 h 258"/>
                  <a:gd name="T12" fmla="*/ 128 w 257"/>
                  <a:gd name="T13" fmla="*/ 254 h 258"/>
                  <a:gd name="T14" fmla="*/ 128 w 257"/>
                  <a:gd name="T15" fmla="*/ 250 h 258"/>
                  <a:gd name="T16" fmla="*/ 43 w 257"/>
                  <a:gd name="T17" fmla="*/ 214 h 258"/>
                  <a:gd name="T18" fmla="*/ 8 w 257"/>
                  <a:gd name="T19" fmla="*/ 129 h 258"/>
                  <a:gd name="T20" fmla="*/ 43 w 257"/>
                  <a:gd name="T21" fmla="*/ 44 h 258"/>
                  <a:gd name="T22" fmla="*/ 128 w 257"/>
                  <a:gd name="T23" fmla="*/ 8 h 258"/>
                  <a:gd name="T24" fmla="*/ 214 w 257"/>
                  <a:gd name="T25" fmla="*/ 44 h 258"/>
                  <a:gd name="T26" fmla="*/ 249 w 257"/>
                  <a:gd name="T27" fmla="*/ 129 h 258"/>
                  <a:gd name="T28" fmla="*/ 214 w 257"/>
                  <a:gd name="T29" fmla="*/ 214 h 258"/>
                  <a:gd name="T30" fmla="*/ 128 w 257"/>
                  <a:gd name="T31" fmla="*/ 250 h 258"/>
                  <a:gd name="T32" fmla="*/ 128 w 257"/>
                  <a:gd name="T33" fmla="*/ 25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7" h="258">
                    <a:moveTo>
                      <a:pt x="128" y="254"/>
                    </a:moveTo>
                    <a:cubicBezTo>
                      <a:pt x="128" y="258"/>
                      <a:pt x="128" y="258"/>
                      <a:pt x="128" y="258"/>
                    </a:cubicBezTo>
                    <a:cubicBezTo>
                      <a:pt x="200" y="258"/>
                      <a:pt x="257" y="200"/>
                      <a:pt x="257" y="129"/>
                    </a:cubicBezTo>
                    <a:cubicBezTo>
                      <a:pt x="257" y="58"/>
                      <a:pt x="200" y="0"/>
                      <a:pt x="128" y="0"/>
                    </a:cubicBezTo>
                    <a:cubicBezTo>
                      <a:pt x="57" y="0"/>
                      <a:pt x="0" y="58"/>
                      <a:pt x="0" y="129"/>
                    </a:cubicBezTo>
                    <a:cubicBezTo>
                      <a:pt x="0" y="200"/>
                      <a:pt x="57" y="258"/>
                      <a:pt x="128" y="258"/>
                    </a:cubicBezTo>
                    <a:cubicBezTo>
                      <a:pt x="128" y="254"/>
                      <a:pt x="128" y="254"/>
                      <a:pt x="128" y="254"/>
                    </a:cubicBezTo>
                    <a:cubicBezTo>
                      <a:pt x="128" y="250"/>
                      <a:pt x="128" y="250"/>
                      <a:pt x="128" y="250"/>
                    </a:cubicBezTo>
                    <a:cubicBezTo>
                      <a:pt x="95" y="250"/>
                      <a:pt x="65" y="236"/>
                      <a:pt x="43" y="214"/>
                    </a:cubicBezTo>
                    <a:cubicBezTo>
                      <a:pt x="21" y="192"/>
                      <a:pt x="8" y="162"/>
                      <a:pt x="8" y="129"/>
                    </a:cubicBezTo>
                    <a:cubicBezTo>
                      <a:pt x="8" y="96"/>
                      <a:pt x="21" y="65"/>
                      <a:pt x="43" y="44"/>
                    </a:cubicBezTo>
                    <a:cubicBezTo>
                      <a:pt x="65" y="22"/>
                      <a:pt x="95" y="8"/>
                      <a:pt x="128" y="8"/>
                    </a:cubicBezTo>
                    <a:cubicBezTo>
                      <a:pt x="162" y="8"/>
                      <a:pt x="192" y="22"/>
                      <a:pt x="214" y="44"/>
                    </a:cubicBezTo>
                    <a:cubicBezTo>
                      <a:pt x="236" y="65"/>
                      <a:pt x="249" y="96"/>
                      <a:pt x="249" y="129"/>
                    </a:cubicBezTo>
                    <a:cubicBezTo>
                      <a:pt x="249" y="162"/>
                      <a:pt x="236" y="192"/>
                      <a:pt x="214" y="214"/>
                    </a:cubicBezTo>
                    <a:cubicBezTo>
                      <a:pt x="192" y="236"/>
                      <a:pt x="162" y="250"/>
                      <a:pt x="128" y="250"/>
                    </a:cubicBezTo>
                    <a:lnTo>
                      <a:pt x="128" y="25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/>
              <p:cNvSpPr/>
              <p:nvPr/>
            </p:nvSpPr>
            <p:spPr>
              <a:xfrm>
                <a:off x="10331091" y="2303465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17044"/>
                    </a:moveTo>
                    <a:cubicBezTo>
                      <a:pt x="9428" y="17174"/>
                      <a:pt x="9252" y="17274"/>
                      <a:pt x="9050" y="17344"/>
                    </a:cubicBezTo>
                    <a:cubicBezTo>
                      <a:pt x="8849" y="17415"/>
                      <a:pt x="8636" y="17450"/>
                      <a:pt x="8413" y="17450"/>
                    </a:cubicBezTo>
                    <a:cubicBezTo>
                      <a:pt x="7887" y="17450"/>
                      <a:pt x="7488" y="17288"/>
                      <a:pt x="7214" y="16966"/>
                    </a:cubicBezTo>
                    <a:cubicBezTo>
                      <a:pt x="6941" y="16644"/>
                      <a:pt x="6797" y="16226"/>
                      <a:pt x="6782" y="15715"/>
                    </a:cubicBezTo>
                    <a:lnTo>
                      <a:pt x="5864" y="15715"/>
                    </a:lnTo>
                    <a:cubicBezTo>
                      <a:pt x="5857" y="16122"/>
                      <a:pt x="5913" y="16486"/>
                      <a:pt x="6032" y="16805"/>
                    </a:cubicBezTo>
                    <a:cubicBezTo>
                      <a:pt x="6151" y="17123"/>
                      <a:pt x="6321" y="17393"/>
                      <a:pt x="6545" y="17611"/>
                    </a:cubicBezTo>
                    <a:cubicBezTo>
                      <a:pt x="6767" y="17830"/>
                      <a:pt x="7038" y="17995"/>
                      <a:pt x="7355" y="18106"/>
                    </a:cubicBezTo>
                    <a:cubicBezTo>
                      <a:pt x="7671" y="18218"/>
                      <a:pt x="8024" y="18273"/>
                      <a:pt x="8413" y="18273"/>
                    </a:cubicBezTo>
                    <a:cubicBezTo>
                      <a:pt x="8773" y="18273"/>
                      <a:pt x="9113" y="18223"/>
                      <a:pt x="9434" y="18123"/>
                    </a:cubicBezTo>
                    <a:cubicBezTo>
                      <a:pt x="9754" y="18023"/>
                      <a:pt x="10033" y="17873"/>
                      <a:pt x="10271" y="17672"/>
                    </a:cubicBezTo>
                    <a:cubicBezTo>
                      <a:pt x="10509" y="17472"/>
                      <a:pt x="10697" y="17222"/>
                      <a:pt x="10837" y="16922"/>
                    </a:cubicBezTo>
                    <a:cubicBezTo>
                      <a:pt x="10978" y="16621"/>
                      <a:pt x="11048" y="16275"/>
                      <a:pt x="11048" y="15881"/>
                    </a:cubicBezTo>
                    <a:cubicBezTo>
                      <a:pt x="11048" y="15407"/>
                      <a:pt x="10935" y="14995"/>
                      <a:pt x="10708" y="14646"/>
                    </a:cubicBezTo>
                    <a:cubicBezTo>
                      <a:pt x="10481" y="14298"/>
                      <a:pt x="10134" y="14072"/>
                      <a:pt x="9666" y="13968"/>
                    </a:cubicBezTo>
                    <a:lnTo>
                      <a:pt x="9666" y="13946"/>
                    </a:lnTo>
                    <a:cubicBezTo>
                      <a:pt x="9968" y="13805"/>
                      <a:pt x="10220" y="13597"/>
                      <a:pt x="10422" y="13323"/>
                    </a:cubicBezTo>
                    <a:cubicBezTo>
                      <a:pt x="10624" y="13048"/>
                      <a:pt x="10724" y="12734"/>
                      <a:pt x="10724" y="12377"/>
                    </a:cubicBezTo>
                    <a:cubicBezTo>
                      <a:pt x="10724" y="12014"/>
                      <a:pt x="10665" y="11698"/>
                      <a:pt x="10546" y="11432"/>
                    </a:cubicBezTo>
                    <a:cubicBezTo>
                      <a:pt x="10427" y="11165"/>
                      <a:pt x="10263" y="10946"/>
                      <a:pt x="10055" y="10776"/>
                    </a:cubicBezTo>
                    <a:cubicBezTo>
                      <a:pt x="9846" y="10605"/>
                      <a:pt x="9599" y="10477"/>
                      <a:pt x="9315" y="10392"/>
                    </a:cubicBezTo>
                    <a:cubicBezTo>
                      <a:pt x="9030" y="10306"/>
                      <a:pt x="8722" y="10264"/>
                      <a:pt x="8391" y="10264"/>
                    </a:cubicBezTo>
                    <a:cubicBezTo>
                      <a:pt x="8010" y="10264"/>
                      <a:pt x="7673" y="10326"/>
                      <a:pt x="7382" y="10453"/>
                    </a:cubicBezTo>
                    <a:cubicBezTo>
                      <a:pt x="7090" y="10579"/>
                      <a:pt x="6847" y="10753"/>
                      <a:pt x="6653" y="10976"/>
                    </a:cubicBezTo>
                    <a:cubicBezTo>
                      <a:pt x="6459" y="11198"/>
                      <a:pt x="6309" y="11466"/>
                      <a:pt x="6204" y="11777"/>
                    </a:cubicBezTo>
                    <a:cubicBezTo>
                      <a:pt x="6100" y="12088"/>
                      <a:pt x="6040" y="12433"/>
                      <a:pt x="6026" y="12811"/>
                    </a:cubicBezTo>
                    <a:lnTo>
                      <a:pt x="6944" y="12811"/>
                    </a:lnTo>
                    <a:cubicBezTo>
                      <a:pt x="6944" y="12581"/>
                      <a:pt x="6972" y="12363"/>
                      <a:pt x="7031" y="12155"/>
                    </a:cubicBezTo>
                    <a:cubicBezTo>
                      <a:pt x="7088" y="11947"/>
                      <a:pt x="7177" y="11766"/>
                      <a:pt x="7296" y="11610"/>
                    </a:cubicBezTo>
                    <a:cubicBezTo>
                      <a:pt x="7414" y="11454"/>
                      <a:pt x="7565" y="11330"/>
                      <a:pt x="7749" y="11237"/>
                    </a:cubicBezTo>
                    <a:cubicBezTo>
                      <a:pt x="7932" y="11144"/>
                      <a:pt x="8147" y="11098"/>
                      <a:pt x="8391" y="11098"/>
                    </a:cubicBezTo>
                    <a:cubicBezTo>
                      <a:pt x="8780" y="11098"/>
                      <a:pt x="9104" y="11204"/>
                      <a:pt x="9364" y="11415"/>
                    </a:cubicBezTo>
                    <a:cubicBezTo>
                      <a:pt x="9623" y="11627"/>
                      <a:pt x="9752" y="11943"/>
                      <a:pt x="9752" y="12366"/>
                    </a:cubicBezTo>
                    <a:cubicBezTo>
                      <a:pt x="9752" y="12574"/>
                      <a:pt x="9713" y="12759"/>
                      <a:pt x="9634" y="12922"/>
                    </a:cubicBezTo>
                    <a:cubicBezTo>
                      <a:pt x="9554" y="13086"/>
                      <a:pt x="9448" y="13221"/>
                      <a:pt x="9315" y="13329"/>
                    </a:cubicBezTo>
                    <a:cubicBezTo>
                      <a:pt x="9182" y="13436"/>
                      <a:pt x="9027" y="13517"/>
                      <a:pt x="8851" y="13574"/>
                    </a:cubicBezTo>
                    <a:cubicBezTo>
                      <a:pt x="8674" y="13629"/>
                      <a:pt x="8488" y="13657"/>
                      <a:pt x="8294" y="13657"/>
                    </a:cubicBezTo>
                    <a:lnTo>
                      <a:pt x="7992" y="13657"/>
                    </a:lnTo>
                    <a:cubicBezTo>
                      <a:pt x="7963" y="13657"/>
                      <a:pt x="7930" y="13653"/>
                      <a:pt x="7895" y="13645"/>
                    </a:cubicBezTo>
                    <a:lnTo>
                      <a:pt x="7895" y="14447"/>
                    </a:lnTo>
                    <a:cubicBezTo>
                      <a:pt x="8067" y="14424"/>
                      <a:pt x="8251" y="14413"/>
                      <a:pt x="8445" y="14413"/>
                    </a:cubicBezTo>
                    <a:cubicBezTo>
                      <a:pt x="8676" y="14413"/>
                      <a:pt x="8890" y="14444"/>
                      <a:pt x="9088" y="14507"/>
                    </a:cubicBezTo>
                    <a:cubicBezTo>
                      <a:pt x="9286" y="14571"/>
                      <a:pt x="9457" y="14667"/>
                      <a:pt x="9601" y="14797"/>
                    </a:cubicBezTo>
                    <a:cubicBezTo>
                      <a:pt x="9745" y="14927"/>
                      <a:pt x="9860" y="15086"/>
                      <a:pt x="9947" y="15275"/>
                    </a:cubicBezTo>
                    <a:cubicBezTo>
                      <a:pt x="10033" y="15464"/>
                      <a:pt x="10076" y="15682"/>
                      <a:pt x="10076" y="15926"/>
                    </a:cubicBezTo>
                    <a:cubicBezTo>
                      <a:pt x="10076" y="16163"/>
                      <a:pt x="10031" y="16377"/>
                      <a:pt x="9941" y="16565"/>
                    </a:cubicBezTo>
                    <a:cubicBezTo>
                      <a:pt x="9851" y="16754"/>
                      <a:pt x="9731" y="16914"/>
                      <a:pt x="9579" y="17044"/>
                    </a:cubicBezTo>
                    <a:moveTo>
                      <a:pt x="14257" y="18151"/>
                    </a:moveTo>
                    <a:lnTo>
                      <a:pt x="15175" y="18151"/>
                    </a:lnTo>
                    <a:lnTo>
                      <a:pt x="15175" y="10264"/>
                    </a:lnTo>
                    <a:lnTo>
                      <a:pt x="14473" y="10264"/>
                    </a:lnTo>
                    <a:cubicBezTo>
                      <a:pt x="14422" y="10561"/>
                      <a:pt x="14329" y="10805"/>
                      <a:pt x="14192" y="10998"/>
                    </a:cubicBezTo>
                    <a:cubicBezTo>
                      <a:pt x="14055" y="11191"/>
                      <a:pt x="13888" y="11343"/>
                      <a:pt x="13690" y="11454"/>
                    </a:cubicBezTo>
                    <a:cubicBezTo>
                      <a:pt x="13492" y="11565"/>
                      <a:pt x="13271" y="11641"/>
                      <a:pt x="13026" y="11682"/>
                    </a:cubicBezTo>
                    <a:cubicBezTo>
                      <a:pt x="12781" y="11723"/>
                      <a:pt x="12529" y="11743"/>
                      <a:pt x="12270" y="11743"/>
                    </a:cubicBezTo>
                    <a:lnTo>
                      <a:pt x="12270" y="12499"/>
                    </a:lnTo>
                    <a:lnTo>
                      <a:pt x="14257" y="12499"/>
                    </a:lnTo>
                    <a:cubicBezTo>
                      <a:pt x="14257" y="12499"/>
                      <a:pt x="14257" y="18151"/>
                      <a:pt x="14257" y="1815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1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9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Rectangle 43"/>
            <p:cNvSpPr/>
            <p:nvPr/>
          </p:nvSpPr>
          <p:spPr>
            <a:xfrm>
              <a:off x="704144" y="1301362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9" name="Rectangle 44"/>
            <p:cNvSpPr/>
            <p:nvPr/>
          </p:nvSpPr>
          <p:spPr>
            <a:xfrm>
              <a:off x="2784765" y="2479465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0" name="Rectangle 45"/>
            <p:cNvSpPr/>
            <p:nvPr/>
          </p:nvSpPr>
          <p:spPr>
            <a:xfrm>
              <a:off x="4962911" y="3688635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1" name="Rectangle 46"/>
            <p:cNvSpPr/>
            <p:nvPr/>
          </p:nvSpPr>
          <p:spPr>
            <a:xfrm>
              <a:off x="7103937" y="2473778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22" name="Rectangle 47"/>
            <p:cNvSpPr/>
            <p:nvPr/>
          </p:nvSpPr>
          <p:spPr>
            <a:xfrm>
              <a:off x="9210564" y="1307198"/>
              <a:ext cx="2290152" cy="532453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</p:grpSp>
      <p:sp>
        <p:nvSpPr>
          <p:cNvPr id="5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721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30537" y="1196182"/>
            <a:ext cx="3082926" cy="2751137"/>
            <a:chOff x="7248140" y="1892815"/>
            <a:chExt cx="4110568" cy="3668183"/>
          </a:xfrm>
        </p:grpSpPr>
        <p:grpSp>
          <p:nvGrpSpPr>
            <p:cNvPr id="32" name="Group 3"/>
            <p:cNvGrpSpPr/>
            <p:nvPr/>
          </p:nvGrpSpPr>
          <p:grpSpPr>
            <a:xfrm>
              <a:off x="9119273" y="1952080"/>
              <a:ext cx="1178984" cy="1265768"/>
              <a:chOff x="6839455" y="1464060"/>
              <a:chExt cx="884238" cy="949326"/>
            </a:xfrm>
          </p:grpSpPr>
          <p:sp>
            <p:nvSpPr>
              <p:cNvPr id="74" name="Freeform: Shape 4"/>
              <p:cNvSpPr>
                <a:spLocks/>
              </p:cNvSpPr>
              <p:nvPr/>
            </p:nvSpPr>
            <p:spPr bwMode="auto">
              <a:xfrm>
                <a:off x="6839455" y="1546610"/>
                <a:ext cx="436563" cy="866775"/>
              </a:xfrm>
              <a:custGeom>
                <a:avLst/>
                <a:gdLst/>
                <a:ahLst/>
                <a:cxnLst>
                  <a:cxn ang="0">
                    <a:pos x="275" y="249"/>
                  </a:cxn>
                  <a:cxn ang="0">
                    <a:pos x="159" y="546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275" y="249"/>
                  </a:cxn>
                </a:cxnLst>
                <a:rect l="0" t="0" r="r" b="b"/>
                <a:pathLst>
                  <a:path w="275" h="546">
                    <a:moveTo>
                      <a:pt x="275" y="249"/>
                    </a:moveTo>
                    <a:lnTo>
                      <a:pt x="159" y="546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275" y="249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5"/>
              <p:cNvSpPr>
                <a:spLocks/>
              </p:cNvSpPr>
              <p:nvPr/>
            </p:nvSpPr>
            <p:spPr bwMode="auto">
              <a:xfrm>
                <a:off x="7091868" y="1837123"/>
                <a:ext cx="631825" cy="576263"/>
              </a:xfrm>
              <a:custGeom>
                <a:avLst/>
                <a:gdLst/>
                <a:ahLst/>
                <a:cxnLst>
                  <a:cxn ang="0">
                    <a:pos x="398" y="0"/>
                  </a:cxn>
                  <a:cxn ang="0">
                    <a:pos x="282" y="296"/>
                  </a:cxn>
                  <a:cxn ang="0">
                    <a:pos x="0" y="363"/>
                  </a:cxn>
                  <a:cxn ang="0">
                    <a:pos x="116" y="66"/>
                  </a:cxn>
                  <a:cxn ang="0">
                    <a:pos x="398" y="0"/>
                  </a:cxn>
                </a:cxnLst>
                <a:rect l="0" t="0" r="r" b="b"/>
                <a:pathLst>
                  <a:path w="398" h="363">
                    <a:moveTo>
                      <a:pt x="398" y="0"/>
                    </a:moveTo>
                    <a:lnTo>
                      <a:pt x="282" y="296"/>
                    </a:lnTo>
                    <a:lnTo>
                      <a:pt x="0" y="363"/>
                    </a:lnTo>
                    <a:lnTo>
                      <a:pt x="116" y="66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6"/>
              <p:cNvSpPr>
                <a:spLocks/>
              </p:cNvSpPr>
              <p:nvPr/>
            </p:nvSpPr>
            <p:spPr bwMode="auto">
              <a:xfrm>
                <a:off x="7028368" y="1464060"/>
                <a:ext cx="695325" cy="47783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0" y="11"/>
                  </a:cxn>
                  <a:cxn ang="0">
                    <a:pos x="117" y="0"/>
                  </a:cxn>
                  <a:cxn ang="0">
                    <a:pos x="151" y="49"/>
                  </a:cxn>
                  <a:cxn ang="0">
                    <a:pos x="185" y="99"/>
                  </a:cxn>
                  <a:cxn ang="0">
                    <a:pos x="127" y="113"/>
                  </a:cxn>
                  <a:cxn ang="0">
                    <a:pos x="66" y="127"/>
                  </a:cxn>
                  <a:cxn ang="0">
                    <a:pos x="32" y="73"/>
                  </a:cxn>
                  <a:cxn ang="0">
                    <a:pos x="0" y="22"/>
                  </a:cxn>
                </a:cxnLst>
                <a:rect l="0" t="0" r="r" b="b"/>
                <a:pathLst>
                  <a:path w="185" h="127">
                    <a:moveTo>
                      <a:pt x="0" y="22"/>
                    </a:moveTo>
                    <a:cubicBezTo>
                      <a:pt x="20" y="18"/>
                      <a:pt x="40" y="14"/>
                      <a:pt x="60" y="11"/>
                    </a:cubicBezTo>
                    <a:cubicBezTo>
                      <a:pt x="79" y="7"/>
                      <a:pt x="99" y="4"/>
                      <a:pt x="117" y="0"/>
                    </a:cubicBezTo>
                    <a:cubicBezTo>
                      <a:pt x="128" y="16"/>
                      <a:pt x="139" y="32"/>
                      <a:pt x="151" y="49"/>
                    </a:cubicBezTo>
                    <a:cubicBezTo>
                      <a:pt x="162" y="65"/>
                      <a:pt x="174" y="82"/>
                      <a:pt x="185" y="99"/>
                    </a:cubicBezTo>
                    <a:cubicBezTo>
                      <a:pt x="166" y="104"/>
                      <a:pt x="147" y="108"/>
                      <a:pt x="127" y="113"/>
                    </a:cubicBezTo>
                    <a:cubicBezTo>
                      <a:pt x="108" y="117"/>
                      <a:pt x="87" y="122"/>
                      <a:pt x="66" y="127"/>
                    </a:cubicBezTo>
                    <a:cubicBezTo>
                      <a:pt x="55" y="109"/>
                      <a:pt x="43" y="91"/>
                      <a:pt x="32" y="73"/>
                    </a:cubicBezTo>
                    <a:cubicBezTo>
                      <a:pt x="21" y="56"/>
                      <a:pt x="10" y="39"/>
                      <a:pt x="0" y="22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23"/>
            <p:cNvGrpSpPr/>
            <p:nvPr/>
          </p:nvGrpSpPr>
          <p:grpSpPr>
            <a:xfrm>
              <a:off x="9536258" y="2474898"/>
              <a:ext cx="1545167" cy="1595967"/>
              <a:chOff x="7152193" y="1856173"/>
              <a:chExt cx="1158875" cy="1196975"/>
            </a:xfrm>
          </p:grpSpPr>
          <p:sp>
            <p:nvSpPr>
              <p:cNvPr id="71" name="Freeform: Shape 24"/>
              <p:cNvSpPr>
                <a:spLocks/>
              </p:cNvSpPr>
              <p:nvPr/>
            </p:nvSpPr>
            <p:spPr bwMode="auto">
              <a:xfrm>
                <a:off x="7152193" y="2002223"/>
                <a:ext cx="557213" cy="1050925"/>
              </a:xfrm>
              <a:custGeom>
                <a:avLst/>
                <a:gdLst/>
                <a:ahLst/>
                <a:cxnLst>
                  <a:cxn ang="0">
                    <a:pos x="351" y="365"/>
                  </a:cxn>
                  <a:cxn ang="0">
                    <a:pos x="232" y="662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51" y="365"/>
                  </a:cxn>
                </a:cxnLst>
                <a:rect l="0" t="0" r="r" b="b"/>
                <a:pathLst>
                  <a:path w="351" h="662">
                    <a:moveTo>
                      <a:pt x="351" y="365"/>
                    </a:moveTo>
                    <a:lnTo>
                      <a:pt x="232" y="662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51" y="36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25"/>
              <p:cNvSpPr>
                <a:spLocks/>
              </p:cNvSpPr>
              <p:nvPr/>
            </p:nvSpPr>
            <p:spPr bwMode="auto">
              <a:xfrm>
                <a:off x="7339518" y="1856173"/>
                <a:ext cx="971550" cy="725488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1" y="19"/>
                  </a:cxn>
                  <a:cxn ang="0">
                    <a:pos x="158" y="0"/>
                  </a:cxn>
                  <a:cxn ang="0">
                    <a:pos x="207" y="71"/>
                  </a:cxn>
                  <a:cxn ang="0">
                    <a:pos x="258" y="144"/>
                  </a:cxn>
                  <a:cxn ang="0">
                    <a:pos x="180" y="168"/>
                  </a:cxn>
                  <a:cxn ang="0">
                    <a:pos x="98" y="193"/>
                  </a:cxn>
                  <a:cxn ang="0">
                    <a:pos x="48" y="114"/>
                  </a:cxn>
                  <a:cxn ang="0">
                    <a:pos x="0" y="39"/>
                  </a:cxn>
                </a:cxnLst>
                <a:rect l="0" t="0" r="r" b="b"/>
                <a:pathLst>
                  <a:path w="258" h="193">
                    <a:moveTo>
                      <a:pt x="0" y="39"/>
                    </a:moveTo>
                    <a:cubicBezTo>
                      <a:pt x="27" y="32"/>
                      <a:pt x="54" y="25"/>
                      <a:pt x="81" y="19"/>
                    </a:cubicBezTo>
                    <a:cubicBezTo>
                      <a:pt x="107" y="13"/>
                      <a:pt x="133" y="6"/>
                      <a:pt x="158" y="0"/>
                    </a:cubicBezTo>
                    <a:cubicBezTo>
                      <a:pt x="174" y="23"/>
                      <a:pt x="190" y="47"/>
                      <a:pt x="207" y="71"/>
                    </a:cubicBezTo>
                    <a:cubicBezTo>
                      <a:pt x="224" y="95"/>
                      <a:pt x="240" y="120"/>
                      <a:pt x="258" y="144"/>
                    </a:cubicBezTo>
                    <a:cubicBezTo>
                      <a:pt x="232" y="152"/>
                      <a:pt x="206" y="160"/>
                      <a:pt x="180" y="168"/>
                    </a:cubicBezTo>
                    <a:cubicBezTo>
                      <a:pt x="153" y="176"/>
                      <a:pt x="126" y="185"/>
                      <a:pt x="98" y="193"/>
                    </a:cubicBezTo>
                    <a:cubicBezTo>
                      <a:pt x="81" y="166"/>
                      <a:pt x="64" y="140"/>
                      <a:pt x="48" y="114"/>
                    </a:cubicBezTo>
                    <a:cubicBezTo>
                      <a:pt x="31" y="89"/>
                      <a:pt x="15" y="64"/>
                      <a:pt x="0" y="39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6"/>
              <p:cNvSpPr>
                <a:spLocks/>
              </p:cNvSpPr>
              <p:nvPr/>
            </p:nvSpPr>
            <p:spPr bwMode="auto">
              <a:xfrm>
                <a:off x="7520493" y="2397510"/>
                <a:ext cx="790575" cy="655638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380" y="299"/>
                  </a:cxn>
                  <a:cxn ang="0">
                    <a:pos x="0" y="413"/>
                  </a:cxn>
                  <a:cxn ang="0">
                    <a:pos x="119" y="116"/>
                  </a:cxn>
                  <a:cxn ang="0">
                    <a:pos x="498" y="0"/>
                  </a:cxn>
                </a:cxnLst>
                <a:rect l="0" t="0" r="r" b="b"/>
                <a:pathLst>
                  <a:path w="498" h="413">
                    <a:moveTo>
                      <a:pt x="498" y="0"/>
                    </a:moveTo>
                    <a:lnTo>
                      <a:pt x="380" y="299"/>
                    </a:lnTo>
                    <a:lnTo>
                      <a:pt x="0" y="413"/>
                    </a:lnTo>
                    <a:lnTo>
                      <a:pt x="119" y="116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8031307" y="1892815"/>
              <a:ext cx="1585384" cy="1545168"/>
              <a:chOff x="6023480" y="1419610"/>
              <a:chExt cx="1189038" cy="1158875"/>
            </a:xfrm>
          </p:grpSpPr>
          <p:sp>
            <p:nvSpPr>
              <p:cNvPr id="68" name="Freeform: Shape 28"/>
              <p:cNvSpPr>
                <a:spLocks/>
              </p:cNvSpPr>
              <p:nvPr/>
            </p:nvSpPr>
            <p:spPr bwMode="auto">
              <a:xfrm>
                <a:off x="6210805" y="1419610"/>
                <a:ext cx="1001713" cy="68897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91" y="15"/>
                  </a:cxn>
                  <a:cxn ang="0">
                    <a:pos x="177" y="0"/>
                  </a:cxn>
                  <a:cxn ang="0">
                    <a:pos x="220" y="69"/>
                  </a:cxn>
                  <a:cxn ang="0">
                    <a:pos x="266" y="141"/>
                  </a:cxn>
                  <a:cxn ang="0">
                    <a:pos x="178" y="161"/>
                  </a:cxn>
                  <a:cxn ang="0">
                    <a:pos x="86" y="183"/>
                  </a:cxn>
                  <a:cxn ang="0">
                    <a:pos x="42" y="106"/>
                  </a:cxn>
                  <a:cxn ang="0">
                    <a:pos x="0" y="32"/>
                  </a:cxn>
                </a:cxnLst>
                <a:rect l="0" t="0" r="r" b="b"/>
                <a:pathLst>
                  <a:path w="266" h="183">
                    <a:moveTo>
                      <a:pt x="0" y="32"/>
                    </a:moveTo>
                    <a:cubicBezTo>
                      <a:pt x="31" y="26"/>
                      <a:pt x="61" y="21"/>
                      <a:pt x="91" y="15"/>
                    </a:cubicBezTo>
                    <a:cubicBezTo>
                      <a:pt x="120" y="10"/>
                      <a:pt x="149" y="5"/>
                      <a:pt x="177" y="0"/>
                    </a:cubicBezTo>
                    <a:cubicBezTo>
                      <a:pt x="191" y="22"/>
                      <a:pt x="206" y="45"/>
                      <a:pt x="220" y="69"/>
                    </a:cubicBezTo>
                    <a:cubicBezTo>
                      <a:pt x="235" y="92"/>
                      <a:pt x="250" y="116"/>
                      <a:pt x="266" y="141"/>
                    </a:cubicBezTo>
                    <a:cubicBezTo>
                      <a:pt x="237" y="147"/>
                      <a:pt x="208" y="154"/>
                      <a:pt x="178" y="161"/>
                    </a:cubicBezTo>
                    <a:cubicBezTo>
                      <a:pt x="148" y="168"/>
                      <a:pt x="117" y="176"/>
                      <a:pt x="86" y="183"/>
                    </a:cubicBezTo>
                    <a:cubicBezTo>
                      <a:pt x="71" y="157"/>
                      <a:pt x="56" y="131"/>
                      <a:pt x="42" y="106"/>
                    </a:cubicBezTo>
                    <a:cubicBezTo>
                      <a:pt x="28" y="81"/>
                      <a:pt x="14" y="56"/>
                      <a:pt x="0" y="32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9"/>
              <p:cNvSpPr>
                <a:spLocks/>
              </p:cNvSpPr>
              <p:nvPr/>
            </p:nvSpPr>
            <p:spPr bwMode="auto">
              <a:xfrm>
                <a:off x="6345743" y="1949835"/>
                <a:ext cx="866775" cy="628650"/>
              </a:xfrm>
              <a:custGeom>
                <a:avLst/>
                <a:gdLst/>
                <a:ahLst/>
                <a:cxnLst>
                  <a:cxn ang="0">
                    <a:pos x="546" y="0"/>
                  </a:cxn>
                  <a:cxn ang="0">
                    <a:pos x="427" y="296"/>
                  </a:cxn>
                  <a:cxn ang="0">
                    <a:pos x="0" y="396"/>
                  </a:cxn>
                  <a:cxn ang="0">
                    <a:pos x="119" y="100"/>
                  </a:cxn>
                  <a:cxn ang="0">
                    <a:pos x="546" y="0"/>
                  </a:cxn>
                </a:cxnLst>
                <a:rect l="0" t="0" r="r" b="b"/>
                <a:pathLst>
                  <a:path w="546" h="396">
                    <a:moveTo>
                      <a:pt x="546" y="0"/>
                    </a:moveTo>
                    <a:lnTo>
                      <a:pt x="427" y="296"/>
                    </a:lnTo>
                    <a:lnTo>
                      <a:pt x="0" y="396"/>
                    </a:lnTo>
                    <a:lnTo>
                      <a:pt x="119" y="10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30"/>
              <p:cNvSpPr>
                <a:spLocks/>
              </p:cNvSpPr>
              <p:nvPr/>
            </p:nvSpPr>
            <p:spPr bwMode="auto">
              <a:xfrm>
                <a:off x="6023480" y="1540260"/>
                <a:ext cx="511175" cy="1038225"/>
              </a:xfrm>
              <a:custGeom>
                <a:avLst/>
                <a:gdLst/>
                <a:ahLst/>
                <a:cxnLst>
                  <a:cxn ang="0">
                    <a:pos x="322" y="358"/>
                  </a:cxn>
                  <a:cxn ang="0">
                    <a:pos x="203" y="654"/>
                  </a:cxn>
                  <a:cxn ang="0">
                    <a:pos x="0" y="296"/>
                  </a:cxn>
                  <a:cxn ang="0">
                    <a:pos x="118" y="0"/>
                  </a:cxn>
                  <a:cxn ang="0">
                    <a:pos x="322" y="358"/>
                  </a:cxn>
                </a:cxnLst>
                <a:rect l="0" t="0" r="r" b="b"/>
                <a:pathLst>
                  <a:path w="322" h="654">
                    <a:moveTo>
                      <a:pt x="322" y="358"/>
                    </a:moveTo>
                    <a:lnTo>
                      <a:pt x="203" y="654"/>
                    </a:lnTo>
                    <a:lnTo>
                      <a:pt x="0" y="296"/>
                    </a:lnTo>
                    <a:lnTo>
                      <a:pt x="118" y="0"/>
                    </a:lnTo>
                    <a:lnTo>
                      <a:pt x="322" y="35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31"/>
            <p:cNvGrpSpPr/>
            <p:nvPr/>
          </p:nvGrpSpPr>
          <p:grpSpPr>
            <a:xfrm>
              <a:off x="10092941" y="3437981"/>
              <a:ext cx="1265767" cy="1460500"/>
              <a:chOff x="7569705" y="2578485"/>
              <a:chExt cx="949325" cy="1095375"/>
            </a:xfrm>
          </p:grpSpPr>
          <p:sp>
            <p:nvSpPr>
              <p:cNvPr id="65" name="Freeform: Shape 32"/>
              <p:cNvSpPr>
                <a:spLocks/>
              </p:cNvSpPr>
              <p:nvPr/>
            </p:nvSpPr>
            <p:spPr bwMode="auto">
              <a:xfrm>
                <a:off x="7874505" y="3026160"/>
                <a:ext cx="644525" cy="647700"/>
              </a:xfrm>
              <a:custGeom>
                <a:avLst/>
                <a:gdLst/>
                <a:ahLst/>
                <a:cxnLst>
                  <a:cxn ang="0">
                    <a:pos x="406" y="0"/>
                  </a:cxn>
                  <a:cxn ang="0">
                    <a:pos x="287" y="297"/>
                  </a:cxn>
                  <a:cxn ang="0">
                    <a:pos x="0" y="408"/>
                  </a:cxn>
                  <a:cxn ang="0">
                    <a:pos x="119" y="112"/>
                  </a:cxn>
                  <a:cxn ang="0">
                    <a:pos x="406" y="0"/>
                  </a:cxn>
                </a:cxnLst>
                <a:rect l="0" t="0" r="r" b="b"/>
                <a:pathLst>
                  <a:path w="406" h="408">
                    <a:moveTo>
                      <a:pt x="406" y="0"/>
                    </a:moveTo>
                    <a:lnTo>
                      <a:pt x="287" y="297"/>
                    </a:lnTo>
                    <a:lnTo>
                      <a:pt x="0" y="408"/>
                    </a:lnTo>
                    <a:lnTo>
                      <a:pt x="119" y="112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33"/>
              <p:cNvSpPr>
                <a:spLocks/>
              </p:cNvSpPr>
              <p:nvPr/>
            </p:nvSpPr>
            <p:spPr bwMode="auto">
              <a:xfrm>
                <a:off x="7569705" y="2721360"/>
                <a:ext cx="493713" cy="952500"/>
              </a:xfrm>
              <a:custGeom>
                <a:avLst/>
                <a:gdLst/>
                <a:ahLst/>
                <a:cxnLst>
                  <a:cxn ang="0">
                    <a:pos x="311" y="304"/>
                  </a:cxn>
                  <a:cxn ang="0">
                    <a:pos x="192" y="600"/>
                  </a:cxn>
                  <a:cxn ang="0">
                    <a:pos x="0" y="297"/>
                  </a:cxn>
                  <a:cxn ang="0">
                    <a:pos x="119" y="0"/>
                  </a:cxn>
                  <a:cxn ang="0">
                    <a:pos x="311" y="304"/>
                  </a:cxn>
                </a:cxnLst>
                <a:rect l="0" t="0" r="r" b="b"/>
                <a:pathLst>
                  <a:path w="311" h="600">
                    <a:moveTo>
                      <a:pt x="311" y="304"/>
                    </a:moveTo>
                    <a:lnTo>
                      <a:pt x="192" y="600"/>
                    </a:lnTo>
                    <a:lnTo>
                      <a:pt x="0" y="297"/>
                    </a:lnTo>
                    <a:lnTo>
                      <a:pt x="119" y="0"/>
                    </a:lnTo>
                    <a:lnTo>
                      <a:pt x="311" y="30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34"/>
              <p:cNvSpPr>
                <a:spLocks/>
              </p:cNvSpPr>
              <p:nvPr/>
            </p:nvSpPr>
            <p:spPr bwMode="auto">
              <a:xfrm>
                <a:off x="7756237" y="2578485"/>
                <a:ext cx="760413" cy="6254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61" y="18"/>
                  </a:cxn>
                  <a:cxn ang="0">
                    <a:pos x="120" y="0"/>
                  </a:cxn>
                  <a:cxn ang="0">
                    <a:pos x="160" y="58"/>
                  </a:cxn>
                  <a:cxn ang="0">
                    <a:pos x="202" y="119"/>
                  </a:cxn>
                  <a:cxn ang="0">
                    <a:pos x="143" y="142"/>
                  </a:cxn>
                  <a:cxn ang="0">
                    <a:pos x="81" y="166"/>
                  </a:cxn>
                  <a:cxn ang="0">
                    <a:pos x="40" y="100"/>
                  </a:cxn>
                  <a:cxn ang="0">
                    <a:pos x="0" y="38"/>
                  </a:cxn>
                </a:cxnLst>
                <a:rect l="0" t="0" r="r" b="b"/>
                <a:pathLst>
                  <a:path w="202" h="166">
                    <a:moveTo>
                      <a:pt x="0" y="38"/>
                    </a:moveTo>
                    <a:cubicBezTo>
                      <a:pt x="21" y="31"/>
                      <a:pt x="41" y="24"/>
                      <a:pt x="61" y="18"/>
                    </a:cubicBezTo>
                    <a:cubicBezTo>
                      <a:pt x="81" y="12"/>
                      <a:pt x="101" y="6"/>
                      <a:pt x="120" y="0"/>
                    </a:cubicBezTo>
                    <a:cubicBezTo>
                      <a:pt x="133" y="19"/>
                      <a:pt x="146" y="38"/>
                      <a:pt x="160" y="58"/>
                    </a:cubicBezTo>
                    <a:cubicBezTo>
                      <a:pt x="173" y="78"/>
                      <a:pt x="187" y="98"/>
                      <a:pt x="202" y="119"/>
                    </a:cubicBezTo>
                    <a:cubicBezTo>
                      <a:pt x="182" y="126"/>
                      <a:pt x="163" y="134"/>
                      <a:pt x="143" y="142"/>
                    </a:cubicBezTo>
                    <a:cubicBezTo>
                      <a:pt x="123" y="149"/>
                      <a:pt x="102" y="158"/>
                      <a:pt x="81" y="166"/>
                    </a:cubicBezTo>
                    <a:cubicBezTo>
                      <a:pt x="67" y="144"/>
                      <a:pt x="53" y="122"/>
                      <a:pt x="40" y="100"/>
                    </a:cubicBezTo>
                    <a:cubicBezTo>
                      <a:pt x="26" y="79"/>
                      <a:pt x="13" y="58"/>
                      <a:pt x="0" y="38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248140" y="2248414"/>
              <a:ext cx="1339851" cy="1394884"/>
              <a:chOff x="5436105" y="1686310"/>
              <a:chExt cx="1004888" cy="1046163"/>
            </a:xfrm>
          </p:grpSpPr>
          <p:sp>
            <p:nvSpPr>
              <p:cNvPr id="62" name="Freeform: Shape 36"/>
              <p:cNvSpPr>
                <a:spLocks/>
              </p:cNvSpPr>
              <p:nvPr/>
            </p:nvSpPr>
            <p:spPr bwMode="auto">
              <a:xfrm>
                <a:off x="5664705" y="2122873"/>
                <a:ext cx="776288" cy="609600"/>
              </a:xfrm>
              <a:custGeom>
                <a:avLst/>
                <a:gdLst/>
                <a:ahLst/>
                <a:cxnLst>
                  <a:cxn ang="0">
                    <a:pos x="489" y="0"/>
                  </a:cxn>
                  <a:cxn ang="0">
                    <a:pos x="370" y="297"/>
                  </a:cxn>
                  <a:cxn ang="0">
                    <a:pos x="0" y="384"/>
                  </a:cxn>
                  <a:cxn ang="0">
                    <a:pos x="116" y="88"/>
                  </a:cxn>
                  <a:cxn ang="0">
                    <a:pos x="489" y="0"/>
                  </a:cxn>
                </a:cxnLst>
                <a:rect l="0" t="0" r="r" b="b"/>
                <a:pathLst>
                  <a:path w="489" h="384">
                    <a:moveTo>
                      <a:pt x="489" y="0"/>
                    </a:moveTo>
                    <a:lnTo>
                      <a:pt x="370" y="297"/>
                    </a:lnTo>
                    <a:lnTo>
                      <a:pt x="0" y="384"/>
                    </a:lnTo>
                    <a:lnTo>
                      <a:pt x="116" y="8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37"/>
              <p:cNvSpPr>
                <a:spLocks/>
              </p:cNvSpPr>
              <p:nvPr/>
            </p:nvSpPr>
            <p:spPr bwMode="auto">
              <a:xfrm>
                <a:off x="5436105" y="1791085"/>
                <a:ext cx="412750" cy="941388"/>
              </a:xfrm>
              <a:custGeom>
                <a:avLst/>
                <a:gdLst/>
                <a:ahLst/>
                <a:cxnLst>
                  <a:cxn ang="0">
                    <a:pos x="260" y="297"/>
                  </a:cxn>
                  <a:cxn ang="0">
                    <a:pos x="144" y="593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260" y="297"/>
                  </a:cxn>
                </a:cxnLst>
                <a:rect l="0" t="0" r="r" b="b"/>
                <a:pathLst>
                  <a:path w="260" h="593">
                    <a:moveTo>
                      <a:pt x="260" y="297"/>
                    </a:moveTo>
                    <a:lnTo>
                      <a:pt x="144" y="593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260" y="29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38"/>
              <p:cNvSpPr>
                <a:spLocks/>
              </p:cNvSpPr>
              <p:nvPr/>
            </p:nvSpPr>
            <p:spPr bwMode="auto">
              <a:xfrm>
                <a:off x="5623430" y="1686310"/>
                <a:ext cx="817563" cy="576263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8" y="14"/>
                  </a:cxn>
                  <a:cxn ang="0">
                    <a:pos x="152" y="0"/>
                  </a:cxn>
                  <a:cxn ang="0">
                    <a:pos x="184" y="57"/>
                  </a:cxn>
                  <a:cxn ang="0">
                    <a:pos x="217" y="116"/>
                  </a:cxn>
                  <a:cxn ang="0">
                    <a:pos x="141" y="134"/>
                  </a:cxn>
                  <a:cxn ang="0">
                    <a:pos x="60" y="153"/>
                  </a:cxn>
                  <a:cxn ang="0">
                    <a:pos x="29" y="89"/>
                  </a:cxn>
                  <a:cxn ang="0">
                    <a:pos x="0" y="28"/>
                  </a:cxn>
                </a:cxnLst>
                <a:rect l="0" t="0" r="r" b="b"/>
                <a:pathLst>
                  <a:path w="217" h="153">
                    <a:moveTo>
                      <a:pt x="0" y="28"/>
                    </a:moveTo>
                    <a:cubicBezTo>
                      <a:pt x="26" y="23"/>
                      <a:pt x="52" y="18"/>
                      <a:pt x="78" y="14"/>
                    </a:cubicBezTo>
                    <a:cubicBezTo>
                      <a:pt x="103" y="9"/>
                      <a:pt x="128" y="5"/>
                      <a:pt x="152" y="0"/>
                    </a:cubicBezTo>
                    <a:cubicBezTo>
                      <a:pt x="163" y="19"/>
                      <a:pt x="173" y="38"/>
                      <a:pt x="184" y="57"/>
                    </a:cubicBezTo>
                    <a:cubicBezTo>
                      <a:pt x="195" y="76"/>
                      <a:pt x="206" y="96"/>
                      <a:pt x="217" y="116"/>
                    </a:cubicBezTo>
                    <a:cubicBezTo>
                      <a:pt x="192" y="122"/>
                      <a:pt x="167" y="128"/>
                      <a:pt x="141" y="134"/>
                    </a:cubicBezTo>
                    <a:cubicBezTo>
                      <a:pt x="115" y="140"/>
                      <a:pt x="88" y="146"/>
                      <a:pt x="60" y="153"/>
                    </a:cubicBezTo>
                    <a:cubicBezTo>
                      <a:pt x="50" y="131"/>
                      <a:pt x="39" y="110"/>
                      <a:pt x="29" y="89"/>
                    </a:cubicBezTo>
                    <a:cubicBezTo>
                      <a:pt x="19" y="68"/>
                      <a:pt x="9" y="48"/>
                      <a:pt x="0" y="28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7" name="Group 39"/>
            <p:cNvGrpSpPr/>
            <p:nvPr/>
          </p:nvGrpSpPr>
          <p:grpSpPr>
            <a:xfrm>
              <a:off x="8573167" y="2483364"/>
              <a:ext cx="1644650" cy="1693333"/>
              <a:chOff x="6429880" y="1862523"/>
              <a:chExt cx="1233488" cy="1270000"/>
            </a:xfrm>
          </p:grpSpPr>
          <p:sp>
            <p:nvSpPr>
              <p:cNvPr id="59" name="Freeform: Shape 40"/>
              <p:cNvSpPr>
                <a:spLocks/>
              </p:cNvSpPr>
              <p:nvPr/>
            </p:nvSpPr>
            <p:spPr bwMode="auto">
              <a:xfrm>
                <a:off x="6429880" y="2024448"/>
                <a:ext cx="544513" cy="1108075"/>
              </a:xfrm>
              <a:custGeom>
                <a:avLst/>
                <a:gdLst/>
                <a:ahLst/>
                <a:cxnLst>
                  <a:cxn ang="0">
                    <a:pos x="343" y="399"/>
                  </a:cxn>
                  <a:cxn ang="0">
                    <a:pos x="225" y="698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43" y="399"/>
                  </a:cxn>
                </a:cxnLst>
                <a:rect l="0" t="0" r="r" b="b"/>
                <a:pathLst>
                  <a:path w="343" h="698">
                    <a:moveTo>
                      <a:pt x="343" y="399"/>
                    </a:moveTo>
                    <a:lnTo>
                      <a:pt x="225" y="698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43" y="39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1"/>
              <p:cNvSpPr>
                <a:spLocks/>
              </p:cNvSpPr>
              <p:nvPr/>
            </p:nvSpPr>
            <p:spPr bwMode="auto">
              <a:xfrm>
                <a:off x="6787068" y="2446723"/>
                <a:ext cx="876300" cy="685800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434" y="299"/>
                  </a:cxn>
                  <a:cxn ang="0">
                    <a:pos x="0" y="432"/>
                  </a:cxn>
                  <a:cxn ang="0">
                    <a:pos x="118" y="133"/>
                  </a:cxn>
                  <a:cxn ang="0">
                    <a:pos x="552" y="0"/>
                  </a:cxn>
                </a:cxnLst>
                <a:rect l="0" t="0" r="r" b="b"/>
                <a:pathLst>
                  <a:path w="552" h="432">
                    <a:moveTo>
                      <a:pt x="552" y="0"/>
                    </a:moveTo>
                    <a:lnTo>
                      <a:pt x="434" y="299"/>
                    </a:lnTo>
                    <a:lnTo>
                      <a:pt x="0" y="432"/>
                    </a:lnTo>
                    <a:lnTo>
                      <a:pt x="118" y="133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42"/>
              <p:cNvSpPr>
                <a:spLocks/>
              </p:cNvSpPr>
              <p:nvPr/>
            </p:nvSpPr>
            <p:spPr bwMode="auto">
              <a:xfrm>
                <a:off x="6614030" y="1862523"/>
                <a:ext cx="1046163" cy="79851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3" y="22"/>
                  </a:cxn>
                  <a:cxn ang="0">
                    <a:pos x="180" y="0"/>
                  </a:cxn>
                  <a:cxn ang="0">
                    <a:pos x="228" y="77"/>
                  </a:cxn>
                  <a:cxn ang="0">
                    <a:pos x="278" y="156"/>
                  </a:cxn>
                  <a:cxn ang="0">
                    <a:pos x="190" y="183"/>
                  </a:cxn>
                  <a:cxn ang="0">
                    <a:pos x="95" y="212"/>
                  </a:cxn>
                  <a:cxn ang="0">
                    <a:pos x="47" y="126"/>
                  </a:cxn>
                  <a:cxn ang="0">
                    <a:pos x="0" y="44"/>
                  </a:cxn>
                </a:cxnLst>
                <a:rect l="0" t="0" r="r" b="b"/>
                <a:pathLst>
                  <a:path w="278" h="212">
                    <a:moveTo>
                      <a:pt x="0" y="44"/>
                    </a:moveTo>
                    <a:cubicBezTo>
                      <a:pt x="32" y="36"/>
                      <a:pt x="63" y="29"/>
                      <a:pt x="93" y="22"/>
                    </a:cubicBezTo>
                    <a:cubicBezTo>
                      <a:pt x="123" y="14"/>
                      <a:pt x="152" y="7"/>
                      <a:pt x="180" y="0"/>
                    </a:cubicBezTo>
                    <a:cubicBezTo>
                      <a:pt x="196" y="25"/>
                      <a:pt x="212" y="51"/>
                      <a:pt x="228" y="77"/>
                    </a:cubicBezTo>
                    <a:cubicBezTo>
                      <a:pt x="245" y="103"/>
                      <a:pt x="261" y="129"/>
                      <a:pt x="278" y="156"/>
                    </a:cubicBezTo>
                    <a:cubicBezTo>
                      <a:pt x="249" y="165"/>
                      <a:pt x="220" y="174"/>
                      <a:pt x="190" y="183"/>
                    </a:cubicBezTo>
                    <a:cubicBezTo>
                      <a:pt x="159" y="193"/>
                      <a:pt x="127" y="202"/>
                      <a:pt x="95" y="212"/>
                    </a:cubicBezTo>
                    <a:cubicBezTo>
                      <a:pt x="79" y="183"/>
                      <a:pt x="63" y="154"/>
                      <a:pt x="47" y="126"/>
                    </a:cubicBezTo>
                    <a:cubicBezTo>
                      <a:pt x="31" y="98"/>
                      <a:pt x="15" y="71"/>
                      <a:pt x="0" y="44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8" name="Group 43"/>
            <p:cNvGrpSpPr/>
            <p:nvPr/>
          </p:nvGrpSpPr>
          <p:grpSpPr>
            <a:xfrm>
              <a:off x="7358207" y="2946914"/>
              <a:ext cx="1761067" cy="1805517"/>
              <a:chOff x="5518655" y="2210185"/>
              <a:chExt cx="1320800" cy="1354138"/>
            </a:xfrm>
          </p:grpSpPr>
          <p:sp>
            <p:nvSpPr>
              <p:cNvPr id="56" name="Freeform: Shape 44"/>
              <p:cNvSpPr>
                <a:spLocks/>
              </p:cNvSpPr>
              <p:nvPr/>
            </p:nvSpPr>
            <p:spPr bwMode="auto">
              <a:xfrm>
                <a:off x="5856793" y="2849948"/>
                <a:ext cx="968375" cy="714375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493" y="296"/>
                  </a:cxn>
                  <a:cxn ang="0">
                    <a:pos x="0" y="450"/>
                  </a:cxn>
                  <a:cxn ang="0">
                    <a:pos x="116" y="154"/>
                  </a:cxn>
                  <a:cxn ang="0">
                    <a:pos x="610" y="0"/>
                  </a:cxn>
                </a:cxnLst>
                <a:rect l="0" t="0" r="r" b="b"/>
                <a:pathLst>
                  <a:path w="610" h="450">
                    <a:moveTo>
                      <a:pt x="610" y="0"/>
                    </a:moveTo>
                    <a:lnTo>
                      <a:pt x="493" y="296"/>
                    </a:lnTo>
                    <a:lnTo>
                      <a:pt x="0" y="450"/>
                    </a:lnTo>
                    <a:lnTo>
                      <a:pt x="116" y="15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5"/>
              <p:cNvSpPr>
                <a:spLocks/>
              </p:cNvSpPr>
              <p:nvPr/>
            </p:nvSpPr>
            <p:spPr bwMode="auto">
              <a:xfrm>
                <a:off x="5518655" y="2402273"/>
                <a:ext cx="527050" cy="1162050"/>
              </a:xfrm>
              <a:custGeom>
                <a:avLst/>
                <a:gdLst/>
                <a:ahLst/>
                <a:cxnLst>
                  <a:cxn ang="0">
                    <a:pos x="332" y="436"/>
                  </a:cxn>
                  <a:cxn ang="0">
                    <a:pos x="213" y="732"/>
                  </a:cxn>
                  <a:cxn ang="0">
                    <a:pos x="0" y="296"/>
                  </a:cxn>
                  <a:cxn ang="0">
                    <a:pos x="116" y="0"/>
                  </a:cxn>
                  <a:cxn ang="0">
                    <a:pos x="332" y="436"/>
                  </a:cxn>
                </a:cxnLst>
                <a:rect l="0" t="0" r="r" b="b"/>
                <a:pathLst>
                  <a:path w="332" h="732">
                    <a:moveTo>
                      <a:pt x="332" y="436"/>
                    </a:moveTo>
                    <a:lnTo>
                      <a:pt x="213" y="732"/>
                    </a:lnTo>
                    <a:lnTo>
                      <a:pt x="0" y="296"/>
                    </a:lnTo>
                    <a:lnTo>
                      <a:pt x="116" y="0"/>
                    </a:lnTo>
                    <a:lnTo>
                      <a:pt x="332" y="43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6"/>
              <p:cNvSpPr>
                <a:spLocks/>
              </p:cNvSpPr>
              <p:nvPr/>
            </p:nvSpPr>
            <p:spPr bwMode="auto">
              <a:xfrm>
                <a:off x="5702805" y="2210185"/>
                <a:ext cx="1136650" cy="88423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07" y="24"/>
                  </a:cxn>
                  <a:cxn ang="0">
                    <a:pos x="207" y="0"/>
                  </a:cxn>
                  <a:cxn ang="0">
                    <a:pos x="254" y="83"/>
                  </a:cxn>
                  <a:cxn ang="0">
                    <a:pos x="302" y="170"/>
                  </a:cxn>
                  <a:cxn ang="0">
                    <a:pos x="200" y="201"/>
                  </a:cxn>
                  <a:cxn ang="0">
                    <a:pos x="91" y="235"/>
                  </a:cxn>
                  <a:cxn ang="0">
                    <a:pos x="44" y="140"/>
                  </a:cxn>
                  <a:cxn ang="0">
                    <a:pos x="0" y="51"/>
                  </a:cxn>
                </a:cxnLst>
                <a:rect l="0" t="0" r="r" b="b"/>
                <a:pathLst>
                  <a:path w="302" h="235">
                    <a:moveTo>
                      <a:pt x="0" y="51"/>
                    </a:moveTo>
                    <a:cubicBezTo>
                      <a:pt x="37" y="42"/>
                      <a:pt x="72" y="33"/>
                      <a:pt x="107" y="24"/>
                    </a:cubicBezTo>
                    <a:cubicBezTo>
                      <a:pt x="141" y="16"/>
                      <a:pt x="175" y="8"/>
                      <a:pt x="207" y="0"/>
                    </a:cubicBezTo>
                    <a:cubicBezTo>
                      <a:pt x="223" y="27"/>
                      <a:pt x="238" y="55"/>
                      <a:pt x="254" y="83"/>
                    </a:cubicBezTo>
                    <a:cubicBezTo>
                      <a:pt x="269" y="111"/>
                      <a:pt x="286" y="140"/>
                      <a:pt x="302" y="170"/>
                    </a:cubicBezTo>
                    <a:cubicBezTo>
                      <a:pt x="269" y="180"/>
                      <a:pt x="235" y="191"/>
                      <a:pt x="200" y="201"/>
                    </a:cubicBezTo>
                    <a:cubicBezTo>
                      <a:pt x="164" y="212"/>
                      <a:pt x="128" y="223"/>
                      <a:pt x="91" y="235"/>
                    </a:cubicBezTo>
                    <a:cubicBezTo>
                      <a:pt x="75" y="203"/>
                      <a:pt x="59" y="171"/>
                      <a:pt x="44" y="140"/>
                    </a:cubicBezTo>
                    <a:cubicBezTo>
                      <a:pt x="29" y="110"/>
                      <a:pt x="15" y="80"/>
                      <a:pt x="0" y="51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Freeform: Shape 47"/>
            <p:cNvSpPr>
              <a:spLocks/>
            </p:cNvSpPr>
            <p:nvPr/>
          </p:nvSpPr>
          <p:spPr bwMode="auto">
            <a:xfrm rot="20303856">
              <a:off x="9269558" y="2713539"/>
              <a:ext cx="486833" cy="541304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48"/>
            <p:cNvSpPr>
              <a:spLocks/>
            </p:cNvSpPr>
            <p:nvPr/>
          </p:nvSpPr>
          <p:spPr bwMode="auto">
            <a:xfrm>
              <a:off x="8011699" y="3251745"/>
              <a:ext cx="596612" cy="5519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9"/>
            <p:cNvSpPr>
              <a:spLocks/>
            </p:cNvSpPr>
            <p:nvPr/>
          </p:nvSpPr>
          <p:spPr bwMode="auto">
            <a:xfrm>
              <a:off x="7866207" y="2521339"/>
              <a:ext cx="330200" cy="25611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0"/>
            <p:cNvSpPr>
              <a:spLocks/>
            </p:cNvSpPr>
            <p:nvPr/>
          </p:nvSpPr>
          <p:spPr bwMode="auto">
            <a:xfrm rot="19719836">
              <a:off x="10317333" y="2706942"/>
              <a:ext cx="305411" cy="459831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20" y="40"/>
                </a:cxn>
                <a:cxn ang="0">
                  <a:pos x="11" y="47"/>
                </a:cxn>
                <a:cxn ang="0">
                  <a:pos x="11" y="4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0" y="54"/>
                </a:cxn>
                <a:cxn ang="0">
                  <a:pos x="4" y="48"/>
                </a:cxn>
                <a:cxn ang="0">
                  <a:pos x="4" y="1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15" y="8"/>
                </a:cxn>
                <a:cxn ang="0">
                  <a:pos x="11" y="15"/>
                </a:cxn>
                <a:cxn ang="0">
                  <a:pos x="11" y="35"/>
                </a:cxn>
                <a:cxn ang="0">
                  <a:pos x="18" y="33"/>
                </a:cxn>
                <a:cxn ang="0">
                  <a:pos x="29" y="20"/>
                </a:cxn>
                <a:cxn ang="0">
                  <a:pos x="25" y="13"/>
                </a:cxn>
                <a:cxn ang="0">
                  <a:pos x="33" y="6"/>
                </a:cxn>
                <a:cxn ang="0">
                  <a:pos x="41" y="13"/>
                </a:cxn>
                <a:cxn ang="0">
                  <a:pos x="37" y="20"/>
                </a:cxn>
                <a:cxn ang="0">
                  <a:pos x="7" y="4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7" y="51"/>
                </a:cxn>
                <a:cxn ang="0">
                  <a:pos x="4" y="54"/>
                </a:cxn>
                <a:cxn ang="0">
                  <a:pos x="7" y="58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33" y="9"/>
                </a:cxn>
                <a:cxn ang="0">
                  <a:pos x="29" y="13"/>
                </a:cxn>
                <a:cxn ang="0">
                  <a:pos x="33" y="17"/>
                </a:cxn>
                <a:cxn ang="0">
                  <a:pos x="37" y="13"/>
                </a:cxn>
                <a:cxn ang="0">
                  <a:pos x="33" y="9"/>
                </a:cxn>
              </a:cxnLst>
              <a:rect l="0" t="0" r="r" b="b"/>
              <a:pathLst>
                <a:path w="41" h="62">
                  <a:moveTo>
                    <a:pt x="37" y="20"/>
                  </a:moveTo>
                  <a:cubicBezTo>
                    <a:pt x="37" y="34"/>
                    <a:pt x="27" y="38"/>
                    <a:pt x="20" y="40"/>
                  </a:cubicBezTo>
                  <a:cubicBezTo>
                    <a:pt x="13" y="42"/>
                    <a:pt x="11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9"/>
                    <a:pt x="15" y="52"/>
                    <a:pt x="15" y="54"/>
                  </a:cubicBezTo>
                  <a:cubicBezTo>
                    <a:pt x="15" y="59"/>
                    <a:pt x="12" y="62"/>
                    <a:pt x="7" y="62"/>
                  </a:cubicBezTo>
                  <a:cubicBezTo>
                    <a:pt x="3" y="62"/>
                    <a:pt x="0" y="59"/>
                    <a:pt x="0" y="54"/>
                  </a:cubicBezTo>
                  <a:cubicBezTo>
                    <a:pt x="0" y="52"/>
                    <a:pt x="1" y="49"/>
                    <a:pt x="4" y="4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1"/>
                    <a:pt x="14" y="14"/>
                    <a:pt x="11" y="1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4"/>
                    <a:pt x="16" y="33"/>
                    <a:pt x="18" y="33"/>
                  </a:cubicBezTo>
                  <a:cubicBezTo>
                    <a:pt x="25" y="30"/>
                    <a:pt x="29" y="28"/>
                    <a:pt x="29" y="20"/>
                  </a:cubicBezTo>
                  <a:cubicBezTo>
                    <a:pt x="27" y="19"/>
                    <a:pt x="25" y="16"/>
                    <a:pt x="25" y="13"/>
                  </a:cubicBezTo>
                  <a:cubicBezTo>
                    <a:pt x="25" y="9"/>
                    <a:pt x="29" y="6"/>
                    <a:pt x="33" y="6"/>
                  </a:cubicBezTo>
                  <a:cubicBezTo>
                    <a:pt x="37" y="6"/>
                    <a:pt x="41" y="9"/>
                    <a:pt x="41" y="13"/>
                  </a:cubicBezTo>
                  <a:cubicBezTo>
                    <a:pt x="41" y="16"/>
                    <a:pt x="39" y="19"/>
                    <a:pt x="37" y="20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8"/>
                  </a:cubicBezTo>
                  <a:cubicBezTo>
                    <a:pt x="4" y="10"/>
                    <a:pt x="5" y="12"/>
                    <a:pt x="7" y="12"/>
                  </a:cubicBezTo>
                  <a:cubicBezTo>
                    <a:pt x="10" y="12"/>
                    <a:pt x="11" y="10"/>
                    <a:pt x="11" y="8"/>
                  </a:cubicBezTo>
                  <a:cubicBezTo>
                    <a:pt x="11" y="6"/>
                    <a:pt x="10" y="4"/>
                    <a:pt x="7" y="4"/>
                  </a:cubicBezTo>
                  <a:close/>
                  <a:moveTo>
                    <a:pt x="7" y="51"/>
                  </a:moveTo>
                  <a:cubicBezTo>
                    <a:pt x="5" y="51"/>
                    <a:pt x="4" y="52"/>
                    <a:pt x="4" y="54"/>
                  </a:cubicBezTo>
                  <a:cubicBezTo>
                    <a:pt x="4" y="57"/>
                    <a:pt x="5" y="58"/>
                    <a:pt x="7" y="58"/>
                  </a:cubicBezTo>
                  <a:cubicBezTo>
                    <a:pt x="10" y="58"/>
                    <a:pt x="11" y="57"/>
                    <a:pt x="11" y="54"/>
                  </a:cubicBezTo>
                  <a:cubicBezTo>
                    <a:pt x="11" y="52"/>
                    <a:pt x="10" y="51"/>
                    <a:pt x="7" y="51"/>
                  </a:cubicBezTo>
                  <a:close/>
                  <a:moveTo>
                    <a:pt x="33" y="9"/>
                  </a:moveTo>
                  <a:cubicBezTo>
                    <a:pt x="31" y="9"/>
                    <a:pt x="29" y="11"/>
                    <a:pt x="29" y="13"/>
                  </a:cubicBezTo>
                  <a:cubicBezTo>
                    <a:pt x="29" y="15"/>
                    <a:pt x="31" y="17"/>
                    <a:pt x="33" y="17"/>
                  </a:cubicBezTo>
                  <a:cubicBezTo>
                    <a:pt x="35" y="17"/>
                    <a:pt x="37" y="15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51"/>
            <p:cNvSpPr>
              <a:spLocks/>
            </p:cNvSpPr>
            <p:nvPr/>
          </p:nvSpPr>
          <p:spPr bwMode="auto">
            <a:xfrm>
              <a:off x="8818707" y="2176447"/>
              <a:ext cx="315384" cy="306917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1" y="67"/>
                </a:cxn>
                <a:cxn ang="0">
                  <a:pos x="0" y="36"/>
                </a:cxn>
                <a:cxn ang="0">
                  <a:pos x="31" y="5"/>
                </a:cxn>
                <a:cxn ang="0">
                  <a:pos x="31" y="36"/>
                </a:cxn>
                <a:cxn ang="0">
                  <a:pos x="53" y="58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67" y="31"/>
                </a:cxn>
                <a:cxn ang="0">
                  <a:pos x="36" y="31"/>
                </a:cxn>
                <a:cxn ang="0">
                  <a:pos x="69" y="36"/>
                </a:cxn>
                <a:cxn ang="0">
                  <a:pos x="60" y="58"/>
                </a:cxn>
                <a:cxn ang="0">
                  <a:pos x="38" y="36"/>
                </a:cxn>
                <a:cxn ang="0">
                  <a:pos x="69" y="36"/>
                </a:cxn>
              </a:cxnLst>
              <a:rect l="0" t="0" r="r" b="b"/>
              <a:pathLst>
                <a:path w="69" h="67">
                  <a:moveTo>
                    <a:pt x="53" y="58"/>
                  </a:moveTo>
                  <a:cubicBezTo>
                    <a:pt x="47" y="64"/>
                    <a:pt x="39" y="67"/>
                    <a:pt x="31" y="67"/>
                  </a:cubicBezTo>
                  <a:cubicBezTo>
                    <a:pt x="14" y="67"/>
                    <a:pt x="0" y="53"/>
                    <a:pt x="0" y="36"/>
                  </a:cubicBezTo>
                  <a:cubicBezTo>
                    <a:pt x="0" y="19"/>
                    <a:pt x="14" y="5"/>
                    <a:pt x="31" y="5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53" y="58"/>
                  </a:lnTo>
                  <a:close/>
                  <a:moveTo>
                    <a:pt x="36" y="31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4"/>
                    <a:pt x="67" y="31"/>
                  </a:cubicBezTo>
                  <a:lnTo>
                    <a:pt x="36" y="31"/>
                  </a:lnTo>
                  <a:close/>
                  <a:moveTo>
                    <a:pt x="69" y="36"/>
                  </a:moveTo>
                  <a:cubicBezTo>
                    <a:pt x="69" y="45"/>
                    <a:pt x="66" y="53"/>
                    <a:pt x="60" y="58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69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52"/>
            <p:cNvSpPr>
              <a:spLocks/>
            </p:cNvSpPr>
            <p:nvPr/>
          </p:nvSpPr>
          <p:spPr bwMode="auto">
            <a:xfrm rot="905060">
              <a:off x="10742757" y="3730080"/>
              <a:ext cx="279400" cy="279400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53"/>
            <p:cNvSpPr>
              <a:spLocks/>
            </p:cNvSpPr>
            <p:nvPr/>
          </p:nvSpPr>
          <p:spPr bwMode="auto">
            <a:xfrm rot="19923664">
              <a:off x="9697379" y="2099515"/>
              <a:ext cx="298451" cy="26458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6" name="Group 54"/>
            <p:cNvGrpSpPr/>
            <p:nvPr/>
          </p:nvGrpSpPr>
          <p:grpSpPr>
            <a:xfrm>
              <a:off x="9045191" y="3584031"/>
              <a:ext cx="1710267" cy="1866900"/>
              <a:chOff x="6783893" y="2688023"/>
              <a:chExt cx="1282700" cy="1400175"/>
            </a:xfrm>
          </p:grpSpPr>
          <p:sp>
            <p:nvSpPr>
              <p:cNvPr id="53" name="Freeform: Shape 55"/>
              <p:cNvSpPr>
                <a:spLocks/>
              </p:cNvSpPr>
              <p:nvPr/>
            </p:nvSpPr>
            <p:spPr bwMode="auto">
              <a:xfrm>
                <a:off x="7182355" y="3343660"/>
                <a:ext cx="884238" cy="744538"/>
              </a:xfrm>
              <a:custGeom>
                <a:avLst/>
                <a:gdLst/>
                <a:ahLst/>
                <a:cxnLst>
                  <a:cxn ang="0">
                    <a:pos x="557" y="0"/>
                  </a:cxn>
                  <a:cxn ang="0">
                    <a:pos x="441" y="296"/>
                  </a:cxn>
                  <a:cxn ang="0">
                    <a:pos x="0" y="469"/>
                  </a:cxn>
                  <a:cxn ang="0">
                    <a:pos x="118" y="170"/>
                  </a:cxn>
                  <a:cxn ang="0">
                    <a:pos x="557" y="0"/>
                  </a:cxn>
                </a:cxnLst>
                <a:rect l="0" t="0" r="r" b="b"/>
                <a:pathLst>
                  <a:path w="557" h="469">
                    <a:moveTo>
                      <a:pt x="557" y="0"/>
                    </a:moveTo>
                    <a:lnTo>
                      <a:pt x="441" y="296"/>
                    </a:lnTo>
                    <a:lnTo>
                      <a:pt x="0" y="469"/>
                    </a:lnTo>
                    <a:lnTo>
                      <a:pt x="118" y="170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56"/>
              <p:cNvSpPr>
                <a:spLocks/>
              </p:cNvSpPr>
              <p:nvPr/>
            </p:nvSpPr>
            <p:spPr bwMode="auto">
              <a:xfrm>
                <a:off x="6783893" y="2905510"/>
                <a:ext cx="585788" cy="1182688"/>
              </a:xfrm>
              <a:custGeom>
                <a:avLst/>
                <a:gdLst/>
                <a:ahLst/>
                <a:cxnLst>
                  <a:cxn ang="0">
                    <a:pos x="369" y="446"/>
                  </a:cxn>
                  <a:cxn ang="0">
                    <a:pos x="251" y="745"/>
                  </a:cxn>
                  <a:cxn ang="0">
                    <a:pos x="0" y="297"/>
                  </a:cxn>
                  <a:cxn ang="0">
                    <a:pos x="118" y="0"/>
                  </a:cxn>
                  <a:cxn ang="0">
                    <a:pos x="369" y="446"/>
                  </a:cxn>
                </a:cxnLst>
                <a:rect l="0" t="0" r="r" b="b"/>
                <a:pathLst>
                  <a:path w="369" h="745">
                    <a:moveTo>
                      <a:pt x="369" y="446"/>
                    </a:moveTo>
                    <a:lnTo>
                      <a:pt x="251" y="745"/>
                    </a:lnTo>
                    <a:lnTo>
                      <a:pt x="0" y="297"/>
                    </a:lnTo>
                    <a:lnTo>
                      <a:pt x="118" y="0"/>
                    </a:lnTo>
                    <a:lnTo>
                      <a:pt x="369" y="44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7"/>
              <p:cNvSpPr>
                <a:spLocks/>
              </p:cNvSpPr>
              <p:nvPr/>
            </p:nvSpPr>
            <p:spPr bwMode="auto">
              <a:xfrm>
                <a:off x="6971218" y="2688023"/>
                <a:ext cx="1095375" cy="92551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94" y="28"/>
                  </a:cxn>
                  <a:cxn ang="0">
                    <a:pos x="183" y="0"/>
                  </a:cxn>
                  <a:cxn ang="0">
                    <a:pos x="236" y="85"/>
                  </a:cxn>
                  <a:cxn ang="0">
                    <a:pos x="291" y="174"/>
                  </a:cxn>
                  <a:cxn ang="0">
                    <a:pos x="202" y="209"/>
                  </a:cxn>
                  <a:cxn ang="0">
                    <a:pos x="106" y="246"/>
                  </a:cxn>
                  <a:cxn ang="0">
                    <a:pos x="51" y="150"/>
                  </a:cxn>
                  <a:cxn ang="0">
                    <a:pos x="0" y="58"/>
                  </a:cxn>
                </a:cxnLst>
                <a:rect l="0" t="0" r="r" b="b"/>
                <a:pathLst>
                  <a:path w="291" h="246">
                    <a:moveTo>
                      <a:pt x="0" y="58"/>
                    </a:moveTo>
                    <a:cubicBezTo>
                      <a:pt x="32" y="48"/>
                      <a:pt x="63" y="38"/>
                      <a:pt x="94" y="28"/>
                    </a:cubicBezTo>
                    <a:cubicBezTo>
                      <a:pt x="124" y="19"/>
                      <a:pt x="154" y="10"/>
                      <a:pt x="183" y="0"/>
                    </a:cubicBezTo>
                    <a:cubicBezTo>
                      <a:pt x="200" y="28"/>
                      <a:pt x="218" y="56"/>
                      <a:pt x="236" y="85"/>
                    </a:cubicBezTo>
                    <a:cubicBezTo>
                      <a:pt x="254" y="114"/>
                      <a:pt x="273" y="144"/>
                      <a:pt x="291" y="174"/>
                    </a:cubicBezTo>
                    <a:cubicBezTo>
                      <a:pt x="262" y="185"/>
                      <a:pt x="232" y="197"/>
                      <a:pt x="202" y="209"/>
                    </a:cubicBezTo>
                    <a:cubicBezTo>
                      <a:pt x="170" y="221"/>
                      <a:pt x="138" y="234"/>
                      <a:pt x="106" y="246"/>
                    </a:cubicBezTo>
                    <a:cubicBezTo>
                      <a:pt x="87" y="214"/>
                      <a:pt x="69" y="182"/>
                      <a:pt x="51" y="150"/>
                    </a:cubicBezTo>
                    <a:cubicBezTo>
                      <a:pt x="34" y="119"/>
                      <a:pt x="17" y="88"/>
                      <a:pt x="0" y="58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58"/>
            <p:cNvGrpSpPr/>
            <p:nvPr/>
          </p:nvGrpSpPr>
          <p:grpSpPr>
            <a:xfrm>
              <a:off x="8145608" y="3939631"/>
              <a:ext cx="1401233" cy="1621367"/>
              <a:chOff x="6109205" y="2954723"/>
              <a:chExt cx="1050925" cy="1216025"/>
            </a:xfrm>
          </p:grpSpPr>
          <p:sp>
            <p:nvSpPr>
              <p:cNvPr id="50" name="Freeform: Shape 59"/>
              <p:cNvSpPr>
                <a:spLocks/>
              </p:cNvSpPr>
              <p:nvPr/>
            </p:nvSpPr>
            <p:spPr bwMode="auto">
              <a:xfrm>
                <a:off x="6388605" y="3470660"/>
                <a:ext cx="771525" cy="700088"/>
              </a:xfrm>
              <a:custGeom>
                <a:avLst/>
                <a:gdLst/>
                <a:ahLst/>
                <a:cxnLst>
                  <a:cxn ang="0">
                    <a:pos x="486" y="0"/>
                  </a:cxn>
                  <a:cxn ang="0">
                    <a:pos x="367" y="297"/>
                  </a:cxn>
                  <a:cxn ang="0">
                    <a:pos x="0" y="441"/>
                  </a:cxn>
                  <a:cxn ang="0">
                    <a:pos x="116" y="145"/>
                  </a:cxn>
                  <a:cxn ang="0">
                    <a:pos x="486" y="0"/>
                  </a:cxn>
                </a:cxnLst>
                <a:rect l="0" t="0" r="r" b="b"/>
                <a:pathLst>
                  <a:path w="486" h="441">
                    <a:moveTo>
                      <a:pt x="486" y="0"/>
                    </a:moveTo>
                    <a:lnTo>
                      <a:pt x="367" y="297"/>
                    </a:lnTo>
                    <a:lnTo>
                      <a:pt x="0" y="441"/>
                    </a:lnTo>
                    <a:lnTo>
                      <a:pt x="116" y="14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0"/>
              <p:cNvSpPr>
                <a:spLocks/>
              </p:cNvSpPr>
              <p:nvPr/>
            </p:nvSpPr>
            <p:spPr bwMode="auto">
              <a:xfrm>
                <a:off x="6109205" y="3132523"/>
                <a:ext cx="466725" cy="1038225"/>
              </a:xfrm>
              <a:custGeom>
                <a:avLst/>
                <a:gdLst/>
                <a:ahLst/>
                <a:cxnLst>
                  <a:cxn ang="0">
                    <a:pos x="294" y="358"/>
                  </a:cxn>
                  <a:cxn ang="0">
                    <a:pos x="176" y="654"/>
                  </a:cxn>
                  <a:cxn ang="0">
                    <a:pos x="0" y="299"/>
                  </a:cxn>
                  <a:cxn ang="0">
                    <a:pos x="119" y="0"/>
                  </a:cxn>
                  <a:cxn ang="0">
                    <a:pos x="294" y="358"/>
                  </a:cxn>
                </a:cxnLst>
                <a:rect l="0" t="0" r="r" b="b"/>
                <a:pathLst>
                  <a:path w="294" h="654">
                    <a:moveTo>
                      <a:pt x="294" y="358"/>
                    </a:moveTo>
                    <a:lnTo>
                      <a:pt x="176" y="654"/>
                    </a:lnTo>
                    <a:lnTo>
                      <a:pt x="0" y="299"/>
                    </a:lnTo>
                    <a:lnTo>
                      <a:pt x="119" y="0"/>
                    </a:lnTo>
                    <a:lnTo>
                      <a:pt x="294" y="35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1"/>
              <p:cNvSpPr>
                <a:spLocks/>
              </p:cNvSpPr>
              <p:nvPr/>
            </p:nvSpPr>
            <p:spPr bwMode="auto">
              <a:xfrm>
                <a:off x="6291768" y="2954723"/>
                <a:ext cx="865188" cy="74930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79" y="23"/>
                  </a:cxn>
                  <a:cxn ang="0">
                    <a:pos x="154" y="0"/>
                  </a:cxn>
                  <a:cxn ang="0">
                    <a:pos x="191" y="67"/>
                  </a:cxn>
                  <a:cxn ang="0">
                    <a:pos x="230" y="138"/>
                  </a:cxn>
                  <a:cxn ang="0">
                    <a:pos x="155" y="167"/>
                  </a:cxn>
                  <a:cxn ang="0">
                    <a:pos x="74" y="199"/>
                  </a:cxn>
                  <a:cxn ang="0">
                    <a:pos x="36" y="122"/>
                  </a:cxn>
                  <a:cxn ang="0">
                    <a:pos x="0" y="48"/>
                  </a:cxn>
                </a:cxnLst>
                <a:rect l="0" t="0" r="r" b="b"/>
                <a:pathLst>
                  <a:path w="230" h="199">
                    <a:moveTo>
                      <a:pt x="0" y="48"/>
                    </a:moveTo>
                    <a:cubicBezTo>
                      <a:pt x="27" y="40"/>
                      <a:pt x="53" y="31"/>
                      <a:pt x="79" y="23"/>
                    </a:cubicBezTo>
                    <a:cubicBezTo>
                      <a:pt x="105" y="15"/>
                      <a:pt x="129" y="7"/>
                      <a:pt x="154" y="0"/>
                    </a:cubicBezTo>
                    <a:cubicBezTo>
                      <a:pt x="166" y="22"/>
                      <a:pt x="178" y="44"/>
                      <a:pt x="191" y="67"/>
                    </a:cubicBezTo>
                    <a:cubicBezTo>
                      <a:pt x="204" y="90"/>
                      <a:pt x="217" y="114"/>
                      <a:pt x="230" y="138"/>
                    </a:cubicBezTo>
                    <a:cubicBezTo>
                      <a:pt x="206" y="147"/>
                      <a:pt x="180" y="157"/>
                      <a:pt x="155" y="167"/>
                    </a:cubicBezTo>
                    <a:cubicBezTo>
                      <a:pt x="128" y="178"/>
                      <a:pt x="101" y="188"/>
                      <a:pt x="74" y="199"/>
                    </a:cubicBezTo>
                    <a:cubicBezTo>
                      <a:pt x="61" y="173"/>
                      <a:pt x="48" y="147"/>
                      <a:pt x="36" y="122"/>
                    </a:cubicBezTo>
                    <a:cubicBezTo>
                      <a:pt x="24" y="97"/>
                      <a:pt x="12" y="72"/>
                      <a:pt x="0" y="48"/>
                    </a:cubicBez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8" name="Freeform: Shape 62"/>
            <p:cNvSpPr>
              <a:spLocks/>
            </p:cNvSpPr>
            <p:nvPr/>
          </p:nvSpPr>
          <p:spPr bwMode="auto">
            <a:xfrm rot="20043309">
              <a:off x="8760574" y="4195617"/>
              <a:ext cx="463961" cy="467116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63"/>
            <p:cNvSpPr>
              <a:spLocks/>
            </p:cNvSpPr>
            <p:nvPr/>
          </p:nvSpPr>
          <p:spPr bwMode="auto">
            <a:xfrm rot="20052358">
              <a:off x="9842499" y="3935704"/>
              <a:ext cx="357716" cy="514467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6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7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8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8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31" name="Rectangle 8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8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8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8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8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8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8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9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9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9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10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10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9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9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9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1217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07948" y="1275605"/>
            <a:ext cx="2720129" cy="2717161"/>
            <a:chOff x="3207948" y="1275605"/>
            <a:chExt cx="2720129" cy="2717161"/>
          </a:xfrm>
        </p:grpSpPr>
        <p:sp>
          <p:nvSpPr>
            <p:cNvPr id="4" name="Freeform: Shape 99"/>
            <p:cNvSpPr>
              <a:spLocks/>
            </p:cNvSpPr>
            <p:nvPr/>
          </p:nvSpPr>
          <p:spPr bwMode="auto">
            <a:xfrm>
              <a:off x="4513847" y="2252062"/>
              <a:ext cx="1255444" cy="1101110"/>
            </a:xfrm>
            <a:custGeom>
              <a:avLst/>
              <a:gdLst/>
              <a:ahLst/>
              <a:cxnLst>
                <a:cxn ang="0">
                  <a:pos x="389" y="752"/>
                </a:cxn>
                <a:cxn ang="0">
                  <a:pos x="0" y="207"/>
                </a:cxn>
                <a:cxn ang="0">
                  <a:pos x="0" y="52"/>
                </a:cxn>
                <a:cxn ang="0">
                  <a:pos x="856" y="752"/>
                </a:cxn>
                <a:cxn ang="0">
                  <a:pos x="389" y="752"/>
                </a:cxn>
              </a:cxnLst>
              <a:rect l="0" t="0" r="r" b="b"/>
              <a:pathLst>
                <a:path w="856" h="752">
                  <a:moveTo>
                    <a:pt x="389" y="752"/>
                  </a:moveTo>
                  <a:cubicBezTo>
                    <a:pt x="441" y="509"/>
                    <a:pt x="272" y="259"/>
                    <a:pt x="0" y="207"/>
                  </a:cubicBezTo>
                  <a:cubicBezTo>
                    <a:pt x="0" y="155"/>
                    <a:pt x="0" y="103"/>
                    <a:pt x="0" y="52"/>
                  </a:cubicBezTo>
                  <a:cubicBezTo>
                    <a:pt x="415" y="0"/>
                    <a:pt x="804" y="308"/>
                    <a:pt x="856" y="752"/>
                  </a:cubicBezTo>
                  <a:cubicBezTo>
                    <a:pt x="700" y="752"/>
                    <a:pt x="545" y="752"/>
                    <a:pt x="389" y="75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0"/>
            <p:cNvSpPr>
              <a:spLocks/>
            </p:cNvSpPr>
            <p:nvPr/>
          </p:nvSpPr>
          <p:spPr bwMode="auto">
            <a:xfrm>
              <a:off x="4423324" y="2379684"/>
              <a:ext cx="891870" cy="1613082"/>
            </a:xfrm>
            <a:custGeom>
              <a:avLst/>
              <a:gdLst/>
              <a:ahLst/>
              <a:cxnLst>
                <a:cxn ang="0">
                  <a:pos x="0" y="771"/>
                </a:cxn>
                <a:cxn ang="0">
                  <a:pos x="110" y="110"/>
                </a:cxn>
                <a:cxn ang="0">
                  <a:pos x="220" y="0"/>
                </a:cxn>
                <a:cxn ang="0">
                  <a:pos x="331" y="1101"/>
                </a:cxn>
                <a:cxn ang="0">
                  <a:pos x="0" y="771"/>
                </a:cxn>
              </a:cxnLst>
              <a:rect l="0" t="0" r="r" b="b"/>
              <a:pathLst>
                <a:path w="608" h="1101">
                  <a:moveTo>
                    <a:pt x="0" y="771"/>
                  </a:moveTo>
                  <a:cubicBezTo>
                    <a:pt x="209" y="635"/>
                    <a:pt x="266" y="339"/>
                    <a:pt x="110" y="110"/>
                  </a:cubicBezTo>
                  <a:cubicBezTo>
                    <a:pt x="147" y="73"/>
                    <a:pt x="184" y="37"/>
                    <a:pt x="220" y="0"/>
                  </a:cubicBezTo>
                  <a:cubicBezTo>
                    <a:pt x="551" y="257"/>
                    <a:pt x="608" y="750"/>
                    <a:pt x="331" y="1101"/>
                  </a:cubicBezTo>
                  <a:cubicBezTo>
                    <a:pt x="220" y="991"/>
                    <a:pt x="110" y="881"/>
                    <a:pt x="0" y="771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" name="Freeform: Shape 101"/>
            <p:cNvSpPr>
              <a:spLocks/>
            </p:cNvSpPr>
            <p:nvPr/>
          </p:nvSpPr>
          <p:spPr bwMode="auto">
            <a:xfrm>
              <a:off x="3847542" y="2580021"/>
              <a:ext cx="1104078" cy="1255444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545" y="0"/>
                </a:cxn>
                <a:cxn ang="0">
                  <a:pos x="701" y="0"/>
                </a:cxn>
                <a:cxn ang="0">
                  <a:pos x="0" y="857"/>
                </a:cxn>
                <a:cxn ang="0">
                  <a:pos x="0" y="389"/>
                </a:cxn>
              </a:cxnLst>
              <a:rect l="0" t="0" r="r" b="b"/>
              <a:pathLst>
                <a:path w="753" h="857">
                  <a:moveTo>
                    <a:pt x="0" y="389"/>
                  </a:moveTo>
                  <a:cubicBezTo>
                    <a:pt x="244" y="441"/>
                    <a:pt x="493" y="272"/>
                    <a:pt x="545" y="0"/>
                  </a:cubicBezTo>
                  <a:cubicBezTo>
                    <a:pt x="597" y="0"/>
                    <a:pt x="649" y="0"/>
                    <a:pt x="701" y="0"/>
                  </a:cubicBezTo>
                  <a:cubicBezTo>
                    <a:pt x="753" y="416"/>
                    <a:pt x="444" y="805"/>
                    <a:pt x="0" y="857"/>
                  </a:cubicBezTo>
                  <a:cubicBezTo>
                    <a:pt x="0" y="701"/>
                    <a:pt x="0" y="545"/>
                    <a:pt x="0" y="389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02"/>
            <p:cNvSpPr>
              <a:spLocks/>
            </p:cNvSpPr>
            <p:nvPr/>
          </p:nvSpPr>
          <p:spPr bwMode="auto">
            <a:xfrm>
              <a:off x="3207948" y="2489498"/>
              <a:ext cx="1614566" cy="89038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991" y="111"/>
                </a:cxn>
                <a:cxn ang="0">
                  <a:pos x="1101" y="221"/>
                </a:cxn>
                <a:cxn ang="0">
                  <a:pos x="0" y="331"/>
                </a:cxn>
                <a:cxn ang="0">
                  <a:pos x="331" y="0"/>
                </a:cxn>
              </a:cxnLst>
              <a:rect l="0" t="0" r="r" b="b"/>
              <a:pathLst>
                <a:path w="1101" h="608">
                  <a:moveTo>
                    <a:pt x="331" y="0"/>
                  </a:moveTo>
                  <a:cubicBezTo>
                    <a:pt x="466" y="209"/>
                    <a:pt x="762" y="266"/>
                    <a:pt x="991" y="111"/>
                  </a:cubicBezTo>
                  <a:cubicBezTo>
                    <a:pt x="1028" y="147"/>
                    <a:pt x="1065" y="184"/>
                    <a:pt x="1101" y="221"/>
                  </a:cubicBezTo>
                  <a:cubicBezTo>
                    <a:pt x="844" y="551"/>
                    <a:pt x="351" y="608"/>
                    <a:pt x="0" y="331"/>
                  </a:cubicBezTo>
                  <a:cubicBezTo>
                    <a:pt x="110" y="221"/>
                    <a:pt x="221" y="111"/>
                    <a:pt x="331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" name="Freeform: Shape 103"/>
            <p:cNvSpPr>
              <a:spLocks/>
            </p:cNvSpPr>
            <p:nvPr/>
          </p:nvSpPr>
          <p:spPr bwMode="auto">
            <a:xfrm>
              <a:off x="3366734" y="1913715"/>
              <a:ext cx="1255444" cy="1102595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856" y="545"/>
                </a:cxn>
                <a:cxn ang="0">
                  <a:pos x="856" y="701"/>
                </a:cxn>
                <a:cxn ang="0">
                  <a:pos x="0" y="0"/>
                </a:cxn>
                <a:cxn ang="0">
                  <a:pos x="467" y="0"/>
                </a:cxn>
              </a:cxnLst>
              <a:rect l="0" t="0" r="r" b="b"/>
              <a:pathLst>
                <a:path w="856" h="753">
                  <a:moveTo>
                    <a:pt x="467" y="0"/>
                  </a:moveTo>
                  <a:cubicBezTo>
                    <a:pt x="415" y="244"/>
                    <a:pt x="584" y="493"/>
                    <a:pt x="856" y="545"/>
                  </a:cubicBezTo>
                  <a:cubicBezTo>
                    <a:pt x="856" y="597"/>
                    <a:pt x="856" y="649"/>
                    <a:pt x="856" y="701"/>
                  </a:cubicBezTo>
                  <a:cubicBezTo>
                    <a:pt x="441" y="753"/>
                    <a:pt x="52" y="445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04"/>
            <p:cNvSpPr>
              <a:spLocks/>
            </p:cNvSpPr>
            <p:nvPr/>
          </p:nvSpPr>
          <p:spPr bwMode="auto">
            <a:xfrm>
              <a:off x="3820831" y="1275605"/>
              <a:ext cx="891870" cy="1613082"/>
            </a:xfrm>
            <a:custGeom>
              <a:avLst/>
              <a:gdLst/>
              <a:ahLst/>
              <a:cxnLst>
                <a:cxn ang="0">
                  <a:pos x="608" y="330"/>
                </a:cxn>
                <a:cxn ang="0">
                  <a:pos x="498" y="991"/>
                </a:cxn>
                <a:cxn ang="0">
                  <a:pos x="388" y="1101"/>
                </a:cxn>
                <a:cxn ang="0">
                  <a:pos x="277" y="0"/>
                </a:cxn>
                <a:cxn ang="0">
                  <a:pos x="608" y="330"/>
                </a:cxn>
              </a:cxnLst>
              <a:rect l="0" t="0" r="r" b="b"/>
              <a:pathLst>
                <a:path w="608" h="1101">
                  <a:moveTo>
                    <a:pt x="608" y="330"/>
                  </a:moveTo>
                  <a:cubicBezTo>
                    <a:pt x="399" y="466"/>
                    <a:pt x="342" y="761"/>
                    <a:pt x="498" y="991"/>
                  </a:cubicBezTo>
                  <a:cubicBezTo>
                    <a:pt x="461" y="1027"/>
                    <a:pt x="424" y="1064"/>
                    <a:pt x="388" y="1101"/>
                  </a:cubicBezTo>
                  <a:cubicBezTo>
                    <a:pt x="57" y="844"/>
                    <a:pt x="0" y="351"/>
                    <a:pt x="277" y="0"/>
                  </a:cubicBezTo>
                  <a:cubicBezTo>
                    <a:pt x="388" y="110"/>
                    <a:pt x="498" y="220"/>
                    <a:pt x="608" y="33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Freeform: Shape 105"/>
            <p:cNvSpPr>
              <a:spLocks/>
            </p:cNvSpPr>
            <p:nvPr/>
          </p:nvSpPr>
          <p:spPr bwMode="auto">
            <a:xfrm>
              <a:off x="4184404" y="1432907"/>
              <a:ext cx="1104078" cy="1255444"/>
            </a:xfrm>
            <a:custGeom>
              <a:avLst/>
              <a:gdLst/>
              <a:ahLst/>
              <a:cxnLst>
                <a:cxn ang="0">
                  <a:pos x="753" y="467"/>
                </a:cxn>
                <a:cxn ang="0">
                  <a:pos x="208" y="857"/>
                </a:cxn>
                <a:cxn ang="0">
                  <a:pos x="52" y="857"/>
                </a:cxn>
                <a:cxn ang="0">
                  <a:pos x="753" y="0"/>
                </a:cxn>
                <a:cxn ang="0">
                  <a:pos x="753" y="467"/>
                </a:cxn>
              </a:cxnLst>
              <a:rect l="0" t="0" r="r" b="b"/>
              <a:pathLst>
                <a:path w="753" h="857">
                  <a:moveTo>
                    <a:pt x="753" y="467"/>
                  </a:moveTo>
                  <a:cubicBezTo>
                    <a:pt x="509" y="415"/>
                    <a:pt x="260" y="584"/>
                    <a:pt x="208" y="857"/>
                  </a:cubicBezTo>
                  <a:cubicBezTo>
                    <a:pt x="156" y="857"/>
                    <a:pt x="104" y="857"/>
                    <a:pt x="52" y="857"/>
                  </a:cubicBezTo>
                  <a:cubicBezTo>
                    <a:pt x="0" y="441"/>
                    <a:pt x="309" y="52"/>
                    <a:pt x="753" y="0"/>
                  </a:cubicBezTo>
                  <a:cubicBezTo>
                    <a:pt x="753" y="156"/>
                    <a:pt x="753" y="312"/>
                    <a:pt x="753" y="46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6"/>
            <p:cNvSpPr>
              <a:spLocks/>
            </p:cNvSpPr>
            <p:nvPr/>
          </p:nvSpPr>
          <p:spPr bwMode="auto">
            <a:xfrm>
              <a:off x="4313511" y="1887004"/>
              <a:ext cx="1614566" cy="835479"/>
            </a:xfrm>
            <a:custGeom>
              <a:avLst/>
              <a:gdLst/>
              <a:ahLst/>
              <a:cxnLst>
                <a:cxn ang="0">
                  <a:pos x="137" y="456"/>
                </a:cxn>
                <a:cxn ang="0">
                  <a:pos x="137" y="301"/>
                </a:cxn>
                <a:cxn ang="0">
                  <a:pos x="808" y="570"/>
                </a:cxn>
                <a:cxn ang="0">
                  <a:pos x="1101" y="278"/>
                </a:cxn>
                <a:cxn ang="0">
                  <a:pos x="0" y="388"/>
                </a:cxn>
                <a:cxn ang="0">
                  <a:pos x="110" y="498"/>
                </a:cxn>
                <a:cxn ang="0">
                  <a:pos x="168" y="463"/>
                </a:cxn>
                <a:cxn ang="0">
                  <a:pos x="137" y="456"/>
                </a:cxn>
              </a:cxnLst>
              <a:rect l="0" t="0" r="r" b="b"/>
              <a:pathLst>
                <a:path w="1101" h="570">
                  <a:moveTo>
                    <a:pt x="137" y="456"/>
                  </a:moveTo>
                  <a:cubicBezTo>
                    <a:pt x="137" y="404"/>
                    <a:pt x="137" y="352"/>
                    <a:pt x="137" y="301"/>
                  </a:cubicBezTo>
                  <a:cubicBezTo>
                    <a:pt x="396" y="268"/>
                    <a:pt x="645" y="376"/>
                    <a:pt x="808" y="570"/>
                  </a:cubicBezTo>
                  <a:cubicBezTo>
                    <a:pt x="906" y="472"/>
                    <a:pt x="1003" y="375"/>
                    <a:pt x="1101" y="278"/>
                  </a:cubicBezTo>
                  <a:cubicBezTo>
                    <a:pt x="750" y="0"/>
                    <a:pt x="257" y="57"/>
                    <a:pt x="0" y="388"/>
                  </a:cubicBezTo>
                  <a:cubicBezTo>
                    <a:pt x="36" y="425"/>
                    <a:pt x="73" y="461"/>
                    <a:pt x="110" y="498"/>
                  </a:cubicBezTo>
                  <a:cubicBezTo>
                    <a:pt x="129" y="485"/>
                    <a:pt x="148" y="473"/>
                    <a:pt x="168" y="463"/>
                  </a:cubicBezTo>
                  <a:cubicBezTo>
                    <a:pt x="158" y="461"/>
                    <a:pt x="147" y="458"/>
                    <a:pt x="137" y="456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" name="Oval 107"/>
            <p:cNvSpPr>
              <a:spLocks/>
            </p:cNvSpPr>
            <p:nvPr/>
          </p:nvSpPr>
          <p:spPr bwMode="auto">
            <a:xfrm>
              <a:off x="4194793" y="2243021"/>
              <a:ext cx="755342" cy="7521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200" b="1">
                  <a:solidFill>
                    <a:schemeClr val="bg1"/>
                  </a:solidFill>
                </a:rPr>
              </a:br>
              <a:r>
                <a:rPr lang="zh-CN" altLang="en-US" sz="1200" b="1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3" name="Freeform: Shape 108"/>
            <p:cNvSpPr>
              <a:spLocks/>
            </p:cNvSpPr>
            <p:nvPr/>
          </p:nvSpPr>
          <p:spPr bwMode="auto">
            <a:xfrm>
              <a:off x="4877422" y="3121671"/>
              <a:ext cx="169173" cy="192917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82" y="1"/>
                </a:cxn>
                <a:cxn ang="0">
                  <a:pos x="90" y="22"/>
                </a:cxn>
                <a:cxn ang="0">
                  <a:pos x="75" y="61"/>
                </a:cxn>
                <a:cxn ang="0">
                  <a:pos x="102" y="61"/>
                </a:cxn>
                <a:cxn ang="0">
                  <a:pos x="102" y="49"/>
                </a:cxn>
                <a:cxn ang="0">
                  <a:pos x="83" y="50"/>
                </a:cxn>
                <a:cxn ang="0">
                  <a:pos x="81" y="32"/>
                </a:cxn>
                <a:cxn ang="0">
                  <a:pos x="64" y="17"/>
                </a:cxn>
                <a:cxn ang="0">
                  <a:pos x="37" y="17"/>
                </a:cxn>
                <a:cxn ang="0">
                  <a:pos x="19" y="38"/>
                </a:cxn>
                <a:cxn ang="0">
                  <a:pos x="28" y="46"/>
                </a:cxn>
                <a:cxn ang="0">
                  <a:pos x="55" y="30"/>
                </a:cxn>
                <a:cxn ang="0">
                  <a:pos x="34" y="61"/>
                </a:cxn>
                <a:cxn ang="0">
                  <a:pos x="36" y="91"/>
                </a:cxn>
                <a:cxn ang="0">
                  <a:pos x="12" y="89"/>
                </a:cxn>
                <a:cxn ang="0">
                  <a:pos x="12" y="101"/>
                </a:cxn>
                <a:cxn ang="0">
                  <a:pos x="50" y="101"/>
                </a:cxn>
                <a:cxn ang="0">
                  <a:pos x="50" y="75"/>
                </a:cxn>
                <a:cxn ang="0">
                  <a:pos x="68" y="93"/>
                </a:cxn>
                <a:cxn ang="0">
                  <a:pos x="68" y="119"/>
                </a:cxn>
                <a:cxn ang="0">
                  <a:pos x="81" y="115"/>
                </a:cxn>
                <a:cxn ang="0">
                  <a:pos x="81" y="83"/>
                </a:cxn>
                <a:cxn ang="0">
                  <a:pos x="61" y="65"/>
                </a:cxn>
                <a:cxn ang="0">
                  <a:pos x="71" y="49"/>
                </a:cxn>
                <a:cxn ang="0">
                  <a:pos x="75" y="61"/>
                </a:cxn>
              </a:cxnLst>
              <a:rect l="0" t="0" r="r" b="b"/>
              <a:pathLst>
                <a:path w="115" h="131">
                  <a:moveTo>
                    <a:pt x="90" y="22"/>
                  </a:moveTo>
                  <a:cubicBezTo>
                    <a:pt x="101" y="14"/>
                    <a:pt x="92" y="0"/>
                    <a:pt x="82" y="1"/>
                  </a:cubicBezTo>
                  <a:cubicBezTo>
                    <a:pt x="60" y="3"/>
                    <a:pt x="74" y="34"/>
                    <a:pt x="90" y="22"/>
                  </a:cubicBezTo>
                  <a:close/>
                  <a:moveTo>
                    <a:pt x="75" y="61"/>
                  </a:moveTo>
                  <a:cubicBezTo>
                    <a:pt x="81" y="66"/>
                    <a:pt x="95" y="63"/>
                    <a:pt x="102" y="61"/>
                  </a:cubicBezTo>
                  <a:cubicBezTo>
                    <a:pt x="115" y="58"/>
                    <a:pt x="113" y="49"/>
                    <a:pt x="102" y="49"/>
                  </a:cubicBezTo>
                  <a:cubicBezTo>
                    <a:pt x="98" y="50"/>
                    <a:pt x="86" y="54"/>
                    <a:pt x="83" y="50"/>
                  </a:cubicBezTo>
                  <a:cubicBezTo>
                    <a:pt x="81" y="47"/>
                    <a:pt x="84" y="37"/>
                    <a:pt x="81" y="32"/>
                  </a:cubicBezTo>
                  <a:cubicBezTo>
                    <a:pt x="78" y="27"/>
                    <a:pt x="72" y="19"/>
                    <a:pt x="64" y="17"/>
                  </a:cubicBezTo>
                  <a:cubicBezTo>
                    <a:pt x="56" y="15"/>
                    <a:pt x="45" y="15"/>
                    <a:pt x="37" y="17"/>
                  </a:cubicBezTo>
                  <a:cubicBezTo>
                    <a:pt x="28" y="20"/>
                    <a:pt x="24" y="31"/>
                    <a:pt x="19" y="38"/>
                  </a:cubicBezTo>
                  <a:cubicBezTo>
                    <a:pt x="14" y="46"/>
                    <a:pt x="20" y="55"/>
                    <a:pt x="28" y="46"/>
                  </a:cubicBezTo>
                  <a:cubicBezTo>
                    <a:pt x="35" y="38"/>
                    <a:pt x="38" y="27"/>
                    <a:pt x="55" y="30"/>
                  </a:cubicBezTo>
                  <a:cubicBezTo>
                    <a:pt x="51" y="41"/>
                    <a:pt x="37" y="48"/>
                    <a:pt x="34" y="61"/>
                  </a:cubicBezTo>
                  <a:cubicBezTo>
                    <a:pt x="32" y="69"/>
                    <a:pt x="39" y="81"/>
                    <a:pt x="36" y="91"/>
                  </a:cubicBezTo>
                  <a:cubicBezTo>
                    <a:pt x="36" y="91"/>
                    <a:pt x="16" y="89"/>
                    <a:pt x="12" y="89"/>
                  </a:cubicBezTo>
                  <a:cubicBezTo>
                    <a:pt x="6" y="89"/>
                    <a:pt x="0" y="98"/>
                    <a:pt x="12" y="101"/>
                  </a:cubicBezTo>
                  <a:cubicBezTo>
                    <a:pt x="18" y="102"/>
                    <a:pt x="44" y="108"/>
                    <a:pt x="50" y="101"/>
                  </a:cubicBezTo>
                  <a:cubicBezTo>
                    <a:pt x="55" y="96"/>
                    <a:pt x="50" y="75"/>
                    <a:pt x="50" y="75"/>
                  </a:cubicBezTo>
                  <a:cubicBezTo>
                    <a:pt x="55" y="81"/>
                    <a:pt x="65" y="84"/>
                    <a:pt x="68" y="93"/>
                  </a:cubicBezTo>
                  <a:cubicBezTo>
                    <a:pt x="70" y="100"/>
                    <a:pt x="68" y="111"/>
                    <a:pt x="68" y="119"/>
                  </a:cubicBezTo>
                  <a:cubicBezTo>
                    <a:pt x="67" y="131"/>
                    <a:pt x="80" y="122"/>
                    <a:pt x="81" y="115"/>
                  </a:cubicBezTo>
                  <a:cubicBezTo>
                    <a:pt x="83" y="106"/>
                    <a:pt x="87" y="94"/>
                    <a:pt x="81" y="83"/>
                  </a:cubicBezTo>
                  <a:cubicBezTo>
                    <a:pt x="78" y="74"/>
                    <a:pt x="68" y="71"/>
                    <a:pt x="61" y="65"/>
                  </a:cubicBezTo>
                  <a:cubicBezTo>
                    <a:pt x="65" y="60"/>
                    <a:pt x="67" y="54"/>
                    <a:pt x="71" y="49"/>
                  </a:cubicBezTo>
                  <a:cubicBezTo>
                    <a:pt x="71" y="53"/>
                    <a:pt x="71" y="59"/>
                    <a:pt x="75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9"/>
            <p:cNvSpPr>
              <a:spLocks/>
            </p:cNvSpPr>
            <p:nvPr/>
          </p:nvSpPr>
          <p:spPr bwMode="auto">
            <a:xfrm>
              <a:off x="3863865" y="2925787"/>
              <a:ext cx="106847" cy="197369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5" y="19"/>
                </a:cxn>
                <a:cxn ang="0">
                  <a:pos x="36" y="0"/>
                </a:cxn>
                <a:cxn ang="0">
                  <a:pos x="17" y="19"/>
                </a:cxn>
                <a:cxn ang="0">
                  <a:pos x="36" y="38"/>
                </a:cxn>
                <a:cxn ang="0">
                  <a:pos x="67" y="41"/>
                </a:cxn>
                <a:cxn ang="0">
                  <a:pos x="62" y="46"/>
                </a:cxn>
                <a:cxn ang="0">
                  <a:pos x="62" y="82"/>
                </a:cxn>
                <a:cxn ang="0">
                  <a:pos x="67" y="87"/>
                </a:cxn>
                <a:cxn ang="0">
                  <a:pos x="73" y="82"/>
                </a:cxn>
                <a:cxn ang="0">
                  <a:pos x="73" y="46"/>
                </a:cxn>
                <a:cxn ang="0">
                  <a:pos x="67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2"/>
                </a:cxn>
                <a:cxn ang="0">
                  <a:pos x="5" y="87"/>
                </a:cxn>
                <a:cxn ang="0">
                  <a:pos x="10" y="82"/>
                </a:cxn>
                <a:cxn ang="0">
                  <a:pos x="10" y="46"/>
                </a:cxn>
                <a:cxn ang="0">
                  <a:pos x="5" y="41"/>
                </a:cxn>
                <a:cxn ang="0">
                  <a:pos x="47" y="41"/>
                </a:cxn>
                <a:cxn ang="0">
                  <a:pos x="25" y="41"/>
                </a:cxn>
                <a:cxn ang="0">
                  <a:pos x="14" y="51"/>
                </a:cxn>
                <a:cxn ang="0">
                  <a:pos x="14" y="130"/>
                </a:cxn>
                <a:cxn ang="0">
                  <a:pos x="19" y="135"/>
                </a:cxn>
                <a:cxn ang="0">
                  <a:pos x="24" y="130"/>
                </a:cxn>
                <a:cxn ang="0">
                  <a:pos x="24" y="101"/>
                </a:cxn>
                <a:cxn ang="0">
                  <a:pos x="49" y="102"/>
                </a:cxn>
                <a:cxn ang="0">
                  <a:pos x="48" y="130"/>
                </a:cxn>
                <a:cxn ang="0">
                  <a:pos x="54" y="135"/>
                </a:cxn>
                <a:cxn ang="0">
                  <a:pos x="59" y="130"/>
                </a:cxn>
                <a:cxn ang="0">
                  <a:pos x="59" y="51"/>
                </a:cxn>
                <a:cxn ang="0">
                  <a:pos x="47" y="41"/>
                </a:cxn>
              </a:cxnLst>
              <a:rect l="0" t="0" r="r" b="b"/>
              <a:pathLst>
                <a:path w="73" h="135">
                  <a:moveTo>
                    <a:pt x="36" y="38"/>
                  </a:moveTo>
                  <a:cubicBezTo>
                    <a:pt x="47" y="38"/>
                    <a:pt x="55" y="30"/>
                    <a:pt x="55" y="19"/>
                  </a:cubicBezTo>
                  <a:cubicBezTo>
                    <a:pt x="55" y="9"/>
                    <a:pt x="47" y="0"/>
                    <a:pt x="36" y="0"/>
                  </a:cubicBezTo>
                  <a:cubicBezTo>
                    <a:pt x="26" y="0"/>
                    <a:pt x="17" y="9"/>
                    <a:pt x="17" y="19"/>
                  </a:cubicBezTo>
                  <a:cubicBezTo>
                    <a:pt x="17" y="30"/>
                    <a:pt x="26" y="38"/>
                    <a:pt x="36" y="38"/>
                  </a:cubicBezTo>
                  <a:close/>
                  <a:moveTo>
                    <a:pt x="67" y="41"/>
                  </a:moveTo>
                  <a:cubicBezTo>
                    <a:pt x="65" y="41"/>
                    <a:pt x="62" y="43"/>
                    <a:pt x="62" y="46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5"/>
                    <a:pt x="65" y="87"/>
                    <a:pt x="67" y="87"/>
                  </a:cubicBezTo>
                  <a:cubicBezTo>
                    <a:pt x="70" y="87"/>
                    <a:pt x="73" y="85"/>
                    <a:pt x="73" y="8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3"/>
                    <a:pt x="70" y="41"/>
                    <a:pt x="67" y="41"/>
                  </a:cubicBezTo>
                  <a:close/>
                  <a:moveTo>
                    <a:pt x="5" y="41"/>
                  </a:moveTo>
                  <a:cubicBezTo>
                    <a:pt x="2" y="41"/>
                    <a:pt x="0" y="43"/>
                    <a:pt x="0" y="4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7"/>
                    <a:pt x="5" y="87"/>
                  </a:cubicBezTo>
                  <a:cubicBezTo>
                    <a:pt x="8" y="87"/>
                    <a:pt x="10" y="85"/>
                    <a:pt x="10" y="82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3"/>
                    <a:pt x="8" y="41"/>
                    <a:pt x="5" y="41"/>
                  </a:cubicBezTo>
                  <a:close/>
                  <a:moveTo>
                    <a:pt x="47" y="41"/>
                  </a:moveTo>
                  <a:cubicBezTo>
                    <a:pt x="25" y="41"/>
                    <a:pt x="25" y="41"/>
                    <a:pt x="25" y="41"/>
                  </a:cubicBezTo>
                  <a:cubicBezTo>
                    <a:pt x="19" y="41"/>
                    <a:pt x="14" y="46"/>
                    <a:pt x="14" y="5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5"/>
                    <a:pt x="19" y="135"/>
                  </a:cubicBezTo>
                  <a:cubicBezTo>
                    <a:pt x="22" y="135"/>
                    <a:pt x="24" y="133"/>
                    <a:pt x="24" y="130"/>
                  </a:cubicBezTo>
                  <a:cubicBezTo>
                    <a:pt x="24" y="130"/>
                    <a:pt x="24" y="110"/>
                    <a:pt x="24" y="101"/>
                  </a:cubicBezTo>
                  <a:cubicBezTo>
                    <a:pt x="24" y="93"/>
                    <a:pt x="49" y="94"/>
                    <a:pt x="49" y="102"/>
                  </a:cubicBezTo>
                  <a:cubicBezTo>
                    <a:pt x="49" y="109"/>
                    <a:pt x="48" y="130"/>
                    <a:pt x="48" y="130"/>
                  </a:cubicBezTo>
                  <a:cubicBezTo>
                    <a:pt x="48" y="133"/>
                    <a:pt x="51" y="135"/>
                    <a:pt x="54" y="135"/>
                  </a:cubicBezTo>
                  <a:cubicBezTo>
                    <a:pt x="56" y="135"/>
                    <a:pt x="59" y="133"/>
                    <a:pt x="59" y="130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46"/>
                    <a:pt x="54" y="41"/>
                    <a:pt x="47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10"/>
            <p:cNvGrpSpPr/>
            <p:nvPr/>
          </p:nvGrpSpPr>
          <p:grpSpPr>
            <a:xfrm>
              <a:off x="5049545" y="2173411"/>
              <a:ext cx="206273" cy="109816"/>
              <a:chOff x="5087938" y="2365375"/>
              <a:chExt cx="220663" cy="117476"/>
            </a:xfrm>
          </p:grpSpPr>
          <p:sp>
            <p:nvSpPr>
              <p:cNvPr id="66" name="Freeform: Shape 111"/>
              <p:cNvSpPr>
                <a:spLocks/>
              </p:cNvSpPr>
              <p:nvPr/>
            </p:nvSpPr>
            <p:spPr bwMode="auto">
              <a:xfrm>
                <a:off x="5126038" y="2398713"/>
                <a:ext cx="131763" cy="84138"/>
              </a:xfrm>
              <a:custGeom>
                <a:avLst/>
                <a:gdLst/>
                <a:ahLst/>
                <a:cxnLst>
                  <a:cxn ang="0">
                    <a:pos x="84" y="32"/>
                  </a:cxn>
                  <a:cxn ang="0">
                    <a:pos x="68" y="14"/>
                  </a:cxn>
                  <a:cxn ang="0">
                    <a:pos x="48" y="0"/>
                  </a:cxn>
                  <a:cxn ang="0">
                    <a:pos x="29" y="16"/>
                  </a:cxn>
                  <a:cxn ang="0">
                    <a:pos x="26" y="16"/>
                  </a:cxn>
                  <a:cxn ang="0">
                    <a:pos x="14" y="28"/>
                  </a:cxn>
                  <a:cxn ang="0">
                    <a:pos x="12" y="28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67" y="51"/>
                  </a:cxn>
                  <a:cxn ang="0">
                    <a:pos x="67" y="51"/>
                  </a:cxn>
                  <a:cxn ang="0">
                    <a:pos x="84" y="32"/>
                  </a:cxn>
                </a:cxnLst>
                <a:rect l="0" t="0" r="r" b="b"/>
                <a:pathLst>
                  <a:path w="84" h="53">
                    <a:moveTo>
                      <a:pt x="84" y="32"/>
                    </a:moveTo>
                    <a:cubicBezTo>
                      <a:pt x="83" y="23"/>
                      <a:pt x="77" y="16"/>
                      <a:pt x="68" y="14"/>
                    </a:cubicBezTo>
                    <a:cubicBezTo>
                      <a:pt x="65" y="6"/>
                      <a:pt x="57" y="0"/>
                      <a:pt x="48" y="0"/>
                    </a:cubicBezTo>
                    <a:cubicBezTo>
                      <a:pt x="39" y="1"/>
                      <a:pt x="31" y="7"/>
                      <a:pt x="29" y="16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8"/>
                    </a:cubicBezTo>
                    <a:cubicBezTo>
                      <a:pt x="13" y="28"/>
                      <a:pt x="12" y="28"/>
                      <a:pt x="12" y="28"/>
                    </a:cubicBezTo>
                    <a:cubicBezTo>
                      <a:pt x="5" y="28"/>
                      <a:pt x="0" y="34"/>
                      <a:pt x="0" y="41"/>
                    </a:cubicBezTo>
                    <a:cubicBezTo>
                      <a:pt x="0" y="47"/>
                      <a:pt x="5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7" y="50"/>
                      <a:pt x="84" y="42"/>
                      <a:pt x="84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12"/>
              <p:cNvSpPr>
                <a:spLocks/>
              </p:cNvSpPr>
              <p:nvPr/>
            </p:nvSpPr>
            <p:spPr bwMode="auto">
              <a:xfrm>
                <a:off x="5087938" y="2365375"/>
                <a:ext cx="220663" cy="93663"/>
              </a:xfrm>
              <a:custGeom>
                <a:avLst/>
                <a:gdLst/>
                <a:ahLst/>
                <a:cxnLst>
                  <a:cxn ang="0">
                    <a:pos x="128" y="33"/>
                  </a:cxn>
                  <a:cxn ang="0">
                    <a:pos x="126" y="33"/>
                  </a:cxn>
                  <a:cxn ang="0">
                    <a:pos x="114" y="22"/>
                  </a:cxn>
                  <a:cxn ang="0">
                    <a:pos x="110" y="22"/>
                  </a:cxn>
                  <a:cxn ang="0">
                    <a:pos x="90" y="8"/>
                  </a:cxn>
                  <a:cxn ang="0">
                    <a:pos x="74" y="17"/>
                  </a:cxn>
                  <a:cxn ang="0">
                    <a:pos x="68" y="15"/>
                  </a:cxn>
                  <a:cxn ang="0">
                    <a:pos x="48" y="1"/>
                  </a:cxn>
                  <a:cxn ang="0">
                    <a:pos x="29" y="17"/>
                  </a:cxn>
                  <a:cxn ang="0">
                    <a:pos x="26" y="16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0" y="41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25" y="53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50" y="35"/>
                  </a:cxn>
                  <a:cxn ang="0">
                    <a:pos x="52" y="35"/>
                  </a:cxn>
                  <a:cxn ang="0">
                    <a:pos x="72" y="19"/>
                  </a:cxn>
                  <a:cxn ang="0">
                    <a:pos x="94" y="33"/>
                  </a:cxn>
                  <a:cxn ang="0">
                    <a:pos x="110" y="53"/>
                  </a:cxn>
                  <a:cxn ang="0">
                    <a:pos x="109" y="58"/>
                  </a:cxn>
                  <a:cxn ang="0">
                    <a:pos x="130" y="58"/>
                  </a:cxn>
                  <a:cxn ang="0">
                    <a:pos x="130" y="58"/>
                  </a:cxn>
                  <a:cxn ang="0">
                    <a:pos x="141" y="45"/>
                  </a:cxn>
                  <a:cxn ang="0">
                    <a:pos x="128" y="33"/>
                  </a:cxn>
                  <a:cxn ang="0">
                    <a:pos x="92" y="37"/>
                  </a:cxn>
                  <a:cxn ang="0">
                    <a:pos x="90" y="37"/>
                  </a:cxn>
                  <a:cxn ang="0">
                    <a:pos x="90" y="36"/>
                  </a:cxn>
                  <a:cxn ang="0">
                    <a:pos x="72" y="23"/>
                  </a:cxn>
                  <a:cxn ang="0">
                    <a:pos x="55" y="38"/>
                  </a:cxn>
                  <a:cxn ang="0">
                    <a:pos x="55" y="40"/>
                  </a:cxn>
                  <a:cxn ang="0">
                    <a:pos x="53" y="39"/>
                  </a:cxn>
                  <a:cxn ang="0">
                    <a:pos x="50" y="39"/>
                  </a:cxn>
                  <a:cxn ang="0">
                    <a:pos x="40" y="49"/>
                  </a:cxn>
                  <a:cxn ang="0">
                    <a:pos x="40" y="52"/>
                  </a:cxn>
                  <a:cxn ang="0">
                    <a:pos x="37" y="51"/>
                  </a:cxn>
                  <a:cxn ang="0">
                    <a:pos x="36" y="51"/>
                  </a:cxn>
                  <a:cxn ang="0">
                    <a:pos x="31" y="53"/>
                  </a:cxn>
                  <a:cxn ang="0">
                    <a:pos x="60" y="52"/>
                  </a:cxn>
                  <a:cxn ang="0">
                    <a:pos x="75" y="59"/>
                  </a:cxn>
                  <a:cxn ang="0">
                    <a:pos x="75" y="59"/>
                  </a:cxn>
                  <a:cxn ang="0">
                    <a:pos x="105" y="58"/>
                  </a:cxn>
                  <a:cxn ang="0">
                    <a:pos x="106" y="53"/>
                  </a:cxn>
                  <a:cxn ang="0">
                    <a:pos x="92" y="37"/>
                  </a:cxn>
                </a:cxnLst>
                <a:rect l="0" t="0" r="r" b="b"/>
                <a:pathLst>
                  <a:path w="141" h="59">
                    <a:moveTo>
                      <a:pt x="128" y="33"/>
                    </a:moveTo>
                    <a:cubicBezTo>
                      <a:pt x="128" y="33"/>
                      <a:pt x="127" y="33"/>
                      <a:pt x="126" y="33"/>
                    </a:cubicBezTo>
                    <a:cubicBezTo>
                      <a:pt x="126" y="27"/>
                      <a:pt x="120" y="21"/>
                      <a:pt x="114" y="22"/>
                    </a:cubicBezTo>
                    <a:cubicBezTo>
                      <a:pt x="112" y="22"/>
                      <a:pt x="111" y="22"/>
                      <a:pt x="110" y="22"/>
                    </a:cubicBezTo>
                    <a:cubicBezTo>
                      <a:pt x="108" y="13"/>
                      <a:pt x="100" y="7"/>
                      <a:pt x="90" y="8"/>
                    </a:cubicBezTo>
                    <a:cubicBezTo>
                      <a:pt x="83" y="8"/>
                      <a:pt x="77" y="11"/>
                      <a:pt x="74" y="17"/>
                    </a:cubicBezTo>
                    <a:cubicBezTo>
                      <a:pt x="72" y="16"/>
                      <a:pt x="70" y="15"/>
                      <a:pt x="68" y="15"/>
                    </a:cubicBezTo>
                    <a:cubicBezTo>
                      <a:pt x="66" y="6"/>
                      <a:pt x="58" y="0"/>
                      <a:pt x="48" y="1"/>
                    </a:cubicBezTo>
                    <a:cubicBezTo>
                      <a:pt x="39" y="1"/>
                      <a:pt x="31" y="8"/>
                      <a:pt x="29" y="17"/>
                    </a:cubicBezTo>
                    <a:cubicBezTo>
                      <a:pt x="28" y="16"/>
                      <a:pt x="27" y="16"/>
                      <a:pt x="26" y="16"/>
                    </a:cubicBezTo>
                    <a:cubicBezTo>
                      <a:pt x="19" y="16"/>
                      <a:pt x="14" y="22"/>
                      <a:pt x="14" y="29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5" y="29"/>
                      <a:pt x="0" y="34"/>
                      <a:pt x="0" y="41"/>
                    </a:cubicBezTo>
                    <a:cubicBezTo>
                      <a:pt x="0" y="48"/>
                      <a:pt x="6" y="53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7" y="49"/>
                      <a:pt x="31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0"/>
                      <a:pt x="42" y="35"/>
                      <a:pt x="50" y="35"/>
                    </a:cubicBezTo>
                    <a:cubicBezTo>
                      <a:pt x="50" y="35"/>
                      <a:pt x="51" y="35"/>
                      <a:pt x="52" y="35"/>
                    </a:cubicBezTo>
                    <a:cubicBezTo>
                      <a:pt x="54" y="26"/>
                      <a:pt x="62" y="20"/>
                      <a:pt x="72" y="19"/>
                    </a:cubicBezTo>
                    <a:cubicBezTo>
                      <a:pt x="82" y="19"/>
                      <a:pt x="90" y="25"/>
                      <a:pt x="94" y="33"/>
                    </a:cubicBezTo>
                    <a:cubicBezTo>
                      <a:pt x="103" y="35"/>
                      <a:pt x="109" y="43"/>
                      <a:pt x="110" y="53"/>
                    </a:cubicBezTo>
                    <a:cubicBezTo>
                      <a:pt x="110" y="55"/>
                      <a:pt x="110" y="57"/>
                      <a:pt x="109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0" y="58"/>
                      <a:pt x="130" y="58"/>
                      <a:pt x="130" y="58"/>
                    </a:cubicBezTo>
                    <a:cubicBezTo>
                      <a:pt x="136" y="57"/>
                      <a:pt x="141" y="51"/>
                      <a:pt x="141" y="45"/>
                    </a:cubicBezTo>
                    <a:cubicBezTo>
                      <a:pt x="141" y="38"/>
                      <a:pt x="135" y="33"/>
                      <a:pt x="128" y="33"/>
                    </a:cubicBezTo>
                    <a:close/>
                    <a:moveTo>
                      <a:pt x="92" y="37"/>
                    </a:move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88" y="28"/>
                      <a:pt x="80" y="23"/>
                      <a:pt x="72" y="23"/>
                    </a:cubicBezTo>
                    <a:cubicBezTo>
                      <a:pt x="64" y="24"/>
                      <a:pt x="57" y="30"/>
                      <a:pt x="55" y="38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2" y="39"/>
                      <a:pt x="51" y="39"/>
                      <a:pt x="50" y="39"/>
                    </a:cubicBezTo>
                    <a:cubicBezTo>
                      <a:pt x="44" y="39"/>
                      <a:pt x="40" y="44"/>
                      <a:pt x="40" y="4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4" y="51"/>
                      <a:pt x="32" y="52"/>
                      <a:pt x="31" y="53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4" y="56"/>
                      <a:pt x="69" y="59"/>
                      <a:pt x="75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5" y="57"/>
                      <a:pt x="106" y="55"/>
                      <a:pt x="106" y="53"/>
                    </a:cubicBezTo>
                    <a:cubicBezTo>
                      <a:pt x="105" y="45"/>
                      <a:pt x="99" y="38"/>
                      <a:pt x="9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13"/>
            <p:cNvGrpSpPr/>
            <p:nvPr/>
          </p:nvGrpSpPr>
          <p:grpSpPr>
            <a:xfrm>
              <a:off x="4295704" y="3262650"/>
              <a:ext cx="179561" cy="191434"/>
              <a:chOff x="4281488" y="3530600"/>
              <a:chExt cx="192087" cy="204788"/>
            </a:xfrm>
          </p:grpSpPr>
          <p:sp>
            <p:nvSpPr>
              <p:cNvPr id="62" name="Freeform: Shape 114"/>
              <p:cNvSpPr>
                <a:spLocks/>
              </p:cNvSpPr>
              <p:nvPr/>
            </p:nvSpPr>
            <p:spPr bwMode="auto">
              <a:xfrm>
                <a:off x="4300538" y="3551238"/>
                <a:ext cx="93663" cy="93663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7"/>
                  </a:cxn>
                  <a:cxn ang="0">
                    <a:pos x="57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7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3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3"/>
                  </a:cxn>
                  <a:cxn ang="0">
                    <a:pos x="36" y="6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2" y="6"/>
                  </a:cxn>
                  <a:cxn ang="0">
                    <a:pos x="12" y="13"/>
                  </a:cxn>
                  <a:cxn ang="0">
                    <a:pos x="5" y="13"/>
                  </a:cxn>
                  <a:cxn ang="0">
                    <a:pos x="3" y="18"/>
                  </a:cxn>
                  <a:cxn ang="0">
                    <a:pos x="6" y="24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6" y="37"/>
                  </a:cxn>
                  <a:cxn ang="0">
                    <a:pos x="3" y="43"/>
                  </a:cxn>
                  <a:cxn ang="0">
                    <a:pos x="6" y="48"/>
                  </a:cxn>
                  <a:cxn ang="0">
                    <a:pos x="13" y="48"/>
                  </a:cxn>
                  <a:cxn ang="0">
                    <a:pos x="13" y="55"/>
                  </a:cxn>
                  <a:cxn ang="0">
                    <a:pos x="18" y="58"/>
                  </a:cxn>
                  <a:cxn ang="0">
                    <a:pos x="24" y="54"/>
                  </a:cxn>
                  <a:cxn ang="0">
                    <a:pos x="28" y="60"/>
                  </a:cxn>
                  <a:cxn ang="0">
                    <a:pos x="33" y="60"/>
                  </a:cxn>
                  <a:cxn ang="0">
                    <a:pos x="37" y="54"/>
                  </a:cxn>
                  <a:cxn ang="0">
                    <a:pos x="43" y="57"/>
                  </a:cxn>
                  <a:cxn ang="0">
                    <a:pos x="47" y="54"/>
                  </a:cxn>
                  <a:cxn ang="0">
                    <a:pos x="48" y="47"/>
                  </a:cxn>
                  <a:cxn ang="0">
                    <a:pos x="15" y="45"/>
                  </a:cxn>
                  <a:cxn ang="0">
                    <a:pos x="15" y="16"/>
                  </a:cxn>
                  <a:cxn ang="0">
                    <a:pos x="44" y="15"/>
                  </a:cxn>
                  <a:cxn ang="0">
                    <a:pos x="45" y="45"/>
                  </a:cxn>
                  <a:cxn ang="0">
                    <a:pos x="15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7"/>
                    </a:cubicBezTo>
                    <a:cubicBezTo>
                      <a:pt x="56" y="46"/>
                      <a:pt x="57" y="44"/>
                      <a:pt x="57" y="42"/>
                    </a:cubicBezTo>
                    <a:cubicBezTo>
                      <a:pt x="55" y="41"/>
                      <a:pt x="53" y="39"/>
                      <a:pt x="54" y="36"/>
                    </a:cubicBezTo>
                    <a:cubicBezTo>
                      <a:pt x="55" y="34"/>
                      <a:pt x="57" y="32"/>
                      <a:pt x="60" y="32"/>
                    </a:cubicBezTo>
                    <a:cubicBezTo>
                      <a:pt x="60" y="31"/>
                      <a:pt x="60" y="29"/>
                      <a:pt x="60" y="27"/>
                    </a:cubicBezTo>
                    <a:cubicBezTo>
                      <a:pt x="57" y="28"/>
                      <a:pt x="54" y="26"/>
                      <a:pt x="54" y="23"/>
                    </a:cubicBezTo>
                    <a:cubicBezTo>
                      <a:pt x="53" y="21"/>
                      <a:pt x="54" y="18"/>
                      <a:pt x="57" y="17"/>
                    </a:cubicBezTo>
                    <a:cubicBezTo>
                      <a:pt x="56" y="16"/>
                      <a:pt x="55" y="14"/>
                      <a:pt x="54" y="13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5" y="10"/>
                      <a:pt x="45" y="7"/>
                      <a:pt x="47" y="5"/>
                    </a:cubicBezTo>
                    <a:cubicBezTo>
                      <a:pt x="45" y="4"/>
                      <a:pt x="44" y="4"/>
                      <a:pt x="42" y="3"/>
                    </a:cubicBezTo>
                    <a:cubicBezTo>
                      <a:pt x="41" y="5"/>
                      <a:pt x="39" y="7"/>
                      <a:pt x="36" y="6"/>
                    </a:cubicBezTo>
                    <a:cubicBezTo>
                      <a:pt x="33" y="5"/>
                      <a:pt x="32" y="3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  <a:cubicBezTo>
                      <a:pt x="27" y="3"/>
                      <a:pt x="26" y="6"/>
                      <a:pt x="23" y="6"/>
                    </a:cubicBezTo>
                    <a:cubicBezTo>
                      <a:pt x="21" y="7"/>
                      <a:pt x="18" y="6"/>
                      <a:pt x="17" y="3"/>
                    </a:cubicBezTo>
                    <a:cubicBezTo>
                      <a:pt x="15" y="4"/>
                      <a:pt x="14" y="5"/>
                      <a:pt x="12" y="6"/>
                    </a:cubicBezTo>
                    <a:cubicBezTo>
                      <a:pt x="14" y="8"/>
                      <a:pt x="14" y="11"/>
                      <a:pt x="12" y="13"/>
                    </a:cubicBezTo>
                    <a:cubicBezTo>
                      <a:pt x="10" y="15"/>
                      <a:pt x="7" y="15"/>
                      <a:pt x="5" y="13"/>
                    </a:cubicBezTo>
                    <a:cubicBezTo>
                      <a:pt x="4" y="15"/>
                      <a:pt x="3" y="16"/>
                      <a:pt x="3" y="18"/>
                    </a:cubicBezTo>
                    <a:cubicBezTo>
                      <a:pt x="5" y="19"/>
                      <a:pt x="7" y="21"/>
                      <a:pt x="6" y="24"/>
                    </a:cubicBezTo>
                    <a:cubicBezTo>
                      <a:pt x="5" y="27"/>
                      <a:pt x="3" y="28"/>
                      <a:pt x="0" y="28"/>
                    </a:cubicBezTo>
                    <a:cubicBezTo>
                      <a:pt x="0" y="30"/>
                      <a:pt x="0" y="31"/>
                      <a:pt x="0" y="33"/>
                    </a:cubicBezTo>
                    <a:cubicBezTo>
                      <a:pt x="3" y="33"/>
                      <a:pt x="5" y="34"/>
                      <a:pt x="6" y="37"/>
                    </a:cubicBezTo>
                    <a:cubicBezTo>
                      <a:pt x="7" y="40"/>
                      <a:pt x="5" y="42"/>
                      <a:pt x="3" y="43"/>
                    </a:cubicBezTo>
                    <a:cubicBezTo>
                      <a:pt x="4" y="45"/>
                      <a:pt x="5" y="46"/>
                      <a:pt x="6" y="48"/>
                    </a:cubicBezTo>
                    <a:cubicBezTo>
                      <a:pt x="8" y="46"/>
                      <a:pt x="11" y="46"/>
                      <a:pt x="13" y="48"/>
                    </a:cubicBezTo>
                    <a:cubicBezTo>
                      <a:pt x="15" y="50"/>
                      <a:pt x="15" y="53"/>
                      <a:pt x="13" y="55"/>
                    </a:cubicBezTo>
                    <a:cubicBezTo>
                      <a:pt x="15" y="56"/>
                      <a:pt x="16" y="57"/>
                      <a:pt x="18" y="58"/>
                    </a:cubicBezTo>
                    <a:cubicBezTo>
                      <a:pt x="19" y="55"/>
                      <a:pt x="21" y="54"/>
                      <a:pt x="24" y="54"/>
                    </a:cubicBezTo>
                    <a:cubicBezTo>
                      <a:pt x="26" y="55"/>
                      <a:pt x="28" y="57"/>
                      <a:pt x="28" y="60"/>
                    </a:cubicBezTo>
                    <a:cubicBezTo>
                      <a:pt x="29" y="60"/>
                      <a:pt x="31" y="60"/>
                      <a:pt x="33" y="60"/>
                    </a:cubicBezTo>
                    <a:cubicBezTo>
                      <a:pt x="33" y="57"/>
                      <a:pt x="34" y="55"/>
                      <a:pt x="37" y="54"/>
                    </a:cubicBezTo>
                    <a:cubicBezTo>
                      <a:pt x="39" y="53"/>
                      <a:pt x="42" y="55"/>
                      <a:pt x="43" y="57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5" y="45"/>
                    </a:moveTo>
                    <a:cubicBezTo>
                      <a:pt x="7" y="37"/>
                      <a:pt x="7" y="24"/>
                      <a:pt x="15" y="16"/>
                    </a:cubicBezTo>
                    <a:cubicBezTo>
                      <a:pt x="23" y="7"/>
                      <a:pt x="36" y="7"/>
                      <a:pt x="44" y="15"/>
                    </a:cubicBezTo>
                    <a:cubicBezTo>
                      <a:pt x="53" y="23"/>
                      <a:pt x="53" y="36"/>
                      <a:pt x="45" y="45"/>
                    </a:cubicBezTo>
                    <a:cubicBezTo>
                      <a:pt x="37" y="53"/>
                      <a:pt x="24" y="53"/>
                      <a:pt x="1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15"/>
              <p:cNvSpPr>
                <a:spLocks/>
              </p:cNvSpPr>
              <p:nvPr/>
            </p:nvSpPr>
            <p:spPr bwMode="auto">
              <a:xfrm>
                <a:off x="4357688" y="3622675"/>
                <a:ext cx="93663" cy="95250"/>
              </a:xfrm>
              <a:custGeom>
                <a:avLst/>
                <a:gdLst/>
                <a:ahLst/>
                <a:cxnLst>
                  <a:cxn ang="0">
                    <a:pos x="48" y="47"/>
                  </a:cxn>
                  <a:cxn ang="0">
                    <a:pos x="55" y="46"/>
                  </a:cxn>
                  <a:cxn ang="0">
                    <a:pos x="58" y="42"/>
                  </a:cxn>
                  <a:cxn ang="0">
                    <a:pos x="54" y="36"/>
                  </a:cxn>
                  <a:cxn ang="0">
                    <a:pos x="60" y="32"/>
                  </a:cxn>
                  <a:cxn ang="0">
                    <a:pos x="60" y="26"/>
                  </a:cxn>
                  <a:cxn ang="0">
                    <a:pos x="54" y="23"/>
                  </a:cxn>
                  <a:cxn ang="0">
                    <a:pos x="57" y="17"/>
                  </a:cxn>
                  <a:cxn ang="0">
                    <a:pos x="54" y="12"/>
                  </a:cxn>
                  <a:cxn ang="0">
                    <a:pos x="47" y="12"/>
                  </a:cxn>
                  <a:cxn ang="0">
                    <a:pos x="47" y="5"/>
                  </a:cxn>
                  <a:cxn ang="0">
                    <a:pos x="42" y="2"/>
                  </a:cxn>
                  <a:cxn ang="0">
                    <a:pos x="36" y="5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3" y="5"/>
                  </a:cxn>
                  <a:cxn ang="0">
                    <a:pos x="12" y="12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6" y="23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6" y="36"/>
                  </a:cxn>
                  <a:cxn ang="0">
                    <a:pos x="3" y="43"/>
                  </a:cxn>
                  <a:cxn ang="0">
                    <a:pos x="6" y="47"/>
                  </a:cxn>
                  <a:cxn ang="0">
                    <a:pos x="13" y="47"/>
                  </a:cxn>
                  <a:cxn ang="0">
                    <a:pos x="13" y="54"/>
                  </a:cxn>
                  <a:cxn ang="0">
                    <a:pos x="18" y="57"/>
                  </a:cxn>
                  <a:cxn ang="0">
                    <a:pos x="24" y="54"/>
                  </a:cxn>
                  <a:cxn ang="0">
                    <a:pos x="28" y="59"/>
                  </a:cxn>
                  <a:cxn ang="0">
                    <a:pos x="33" y="59"/>
                  </a:cxn>
                  <a:cxn ang="0">
                    <a:pos x="37" y="53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47"/>
                  </a:cxn>
                  <a:cxn ang="0">
                    <a:pos x="16" y="45"/>
                  </a:cxn>
                  <a:cxn ang="0">
                    <a:pos x="15" y="15"/>
                  </a:cxn>
                  <a:cxn ang="0">
                    <a:pos x="45" y="14"/>
                  </a:cxn>
                  <a:cxn ang="0">
                    <a:pos x="45" y="44"/>
                  </a:cxn>
                  <a:cxn ang="0">
                    <a:pos x="16" y="45"/>
                  </a:cxn>
                </a:cxnLst>
                <a:rect l="0" t="0" r="r" b="b"/>
                <a:pathLst>
                  <a:path w="60" h="60">
                    <a:moveTo>
                      <a:pt x="48" y="47"/>
                    </a:moveTo>
                    <a:cubicBezTo>
                      <a:pt x="50" y="45"/>
                      <a:pt x="53" y="45"/>
                      <a:pt x="55" y="46"/>
                    </a:cubicBezTo>
                    <a:cubicBezTo>
                      <a:pt x="56" y="45"/>
                      <a:pt x="57" y="43"/>
                      <a:pt x="58" y="42"/>
                    </a:cubicBezTo>
                    <a:cubicBezTo>
                      <a:pt x="55" y="41"/>
                      <a:pt x="54" y="38"/>
                      <a:pt x="54" y="36"/>
                    </a:cubicBezTo>
                    <a:cubicBezTo>
                      <a:pt x="55" y="33"/>
                      <a:pt x="57" y="31"/>
                      <a:pt x="60" y="32"/>
                    </a:cubicBezTo>
                    <a:cubicBezTo>
                      <a:pt x="60" y="30"/>
                      <a:pt x="60" y="28"/>
                      <a:pt x="60" y="26"/>
                    </a:cubicBezTo>
                    <a:cubicBezTo>
                      <a:pt x="57" y="27"/>
                      <a:pt x="55" y="25"/>
                      <a:pt x="54" y="23"/>
                    </a:cubicBezTo>
                    <a:cubicBezTo>
                      <a:pt x="53" y="20"/>
                      <a:pt x="55" y="17"/>
                      <a:pt x="57" y="17"/>
                    </a:cubicBezTo>
                    <a:cubicBezTo>
                      <a:pt x="56" y="15"/>
                      <a:pt x="55" y="13"/>
                      <a:pt x="54" y="12"/>
                    </a:cubicBezTo>
                    <a:cubicBezTo>
                      <a:pt x="52" y="14"/>
                      <a:pt x="49" y="14"/>
                      <a:pt x="47" y="12"/>
                    </a:cubicBezTo>
                    <a:cubicBezTo>
                      <a:pt x="46" y="10"/>
                      <a:pt x="45" y="7"/>
                      <a:pt x="47" y="5"/>
                    </a:cubicBezTo>
                    <a:cubicBezTo>
                      <a:pt x="46" y="4"/>
                      <a:pt x="44" y="3"/>
                      <a:pt x="42" y="2"/>
                    </a:cubicBezTo>
                    <a:cubicBezTo>
                      <a:pt x="42" y="5"/>
                      <a:pt x="39" y="6"/>
                      <a:pt x="36" y="5"/>
                    </a:cubicBezTo>
                    <a:cubicBezTo>
                      <a:pt x="34" y="5"/>
                      <a:pt x="32" y="2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  <a:cubicBezTo>
                      <a:pt x="28" y="2"/>
                      <a:pt x="26" y="5"/>
                      <a:pt x="23" y="6"/>
                    </a:cubicBezTo>
                    <a:cubicBezTo>
                      <a:pt x="21" y="6"/>
                      <a:pt x="18" y="5"/>
                      <a:pt x="17" y="3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14" y="7"/>
                      <a:pt x="14" y="10"/>
                      <a:pt x="12" y="12"/>
                    </a:cubicBezTo>
                    <a:cubicBezTo>
                      <a:pt x="11" y="14"/>
                      <a:pt x="7" y="14"/>
                      <a:pt x="5" y="13"/>
                    </a:cubicBezTo>
                    <a:cubicBezTo>
                      <a:pt x="4" y="14"/>
                      <a:pt x="4" y="16"/>
                      <a:pt x="3" y="17"/>
                    </a:cubicBezTo>
                    <a:cubicBezTo>
                      <a:pt x="5" y="18"/>
                      <a:pt x="7" y="21"/>
                      <a:pt x="6" y="23"/>
                    </a:cubicBezTo>
                    <a:cubicBezTo>
                      <a:pt x="5" y="26"/>
                      <a:pt x="3" y="28"/>
                      <a:pt x="0" y="27"/>
                    </a:cubicBezTo>
                    <a:cubicBezTo>
                      <a:pt x="0" y="29"/>
                      <a:pt x="0" y="31"/>
                      <a:pt x="0" y="33"/>
                    </a:cubicBezTo>
                    <a:cubicBezTo>
                      <a:pt x="3" y="32"/>
                      <a:pt x="6" y="34"/>
                      <a:pt x="6" y="36"/>
                    </a:cubicBezTo>
                    <a:cubicBezTo>
                      <a:pt x="7" y="39"/>
                      <a:pt x="6" y="42"/>
                      <a:pt x="3" y="43"/>
                    </a:cubicBezTo>
                    <a:cubicBezTo>
                      <a:pt x="4" y="44"/>
                      <a:pt x="5" y="46"/>
                      <a:pt x="6" y="47"/>
                    </a:cubicBezTo>
                    <a:cubicBezTo>
                      <a:pt x="8" y="45"/>
                      <a:pt x="11" y="45"/>
                      <a:pt x="13" y="47"/>
                    </a:cubicBezTo>
                    <a:cubicBezTo>
                      <a:pt x="15" y="49"/>
                      <a:pt x="15" y="52"/>
                      <a:pt x="13" y="54"/>
                    </a:cubicBezTo>
                    <a:cubicBezTo>
                      <a:pt x="15" y="55"/>
                      <a:pt x="16" y="56"/>
                      <a:pt x="18" y="57"/>
                    </a:cubicBezTo>
                    <a:cubicBezTo>
                      <a:pt x="19" y="54"/>
                      <a:pt x="21" y="53"/>
                      <a:pt x="24" y="54"/>
                    </a:cubicBezTo>
                    <a:cubicBezTo>
                      <a:pt x="27" y="54"/>
                      <a:pt x="28" y="57"/>
                      <a:pt x="28" y="59"/>
                    </a:cubicBezTo>
                    <a:cubicBezTo>
                      <a:pt x="30" y="60"/>
                      <a:pt x="32" y="59"/>
                      <a:pt x="33" y="59"/>
                    </a:cubicBezTo>
                    <a:cubicBezTo>
                      <a:pt x="33" y="57"/>
                      <a:pt x="34" y="54"/>
                      <a:pt x="37" y="53"/>
                    </a:cubicBezTo>
                    <a:cubicBezTo>
                      <a:pt x="40" y="53"/>
                      <a:pt x="42" y="54"/>
                      <a:pt x="43" y="57"/>
                    </a:cubicBezTo>
                    <a:cubicBezTo>
                      <a:pt x="45" y="56"/>
                      <a:pt x="46" y="55"/>
                      <a:pt x="48" y="54"/>
                    </a:cubicBezTo>
                    <a:cubicBezTo>
                      <a:pt x="46" y="52"/>
                      <a:pt x="46" y="49"/>
                      <a:pt x="48" y="47"/>
                    </a:cubicBezTo>
                    <a:close/>
                    <a:moveTo>
                      <a:pt x="16" y="45"/>
                    </a:moveTo>
                    <a:cubicBezTo>
                      <a:pt x="7" y="36"/>
                      <a:pt x="7" y="23"/>
                      <a:pt x="15" y="15"/>
                    </a:cubicBezTo>
                    <a:cubicBezTo>
                      <a:pt x="23" y="7"/>
                      <a:pt x="36" y="6"/>
                      <a:pt x="45" y="14"/>
                    </a:cubicBezTo>
                    <a:cubicBezTo>
                      <a:pt x="53" y="23"/>
                      <a:pt x="53" y="36"/>
                      <a:pt x="45" y="44"/>
                    </a:cubicBezTo>
                    <a:cubicBezTo>
                      <a:pt x="37" y="52"/>
                      <a:pt x="24" y="53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6"/>
              <p:cNvSpPr>
                <a:spLocks/>
              </p:cNvSpPr>
              <p:nvPr/>
            </p:nvSpPr>
            <p:spPr bwMode="auto">
              <a:xfrm>
                <a:off x="4340225" y="3643313"/>
                <a:ext cx="133350" cy="92075"/>
              </a:xfrm>
              <a:custGeom>
                <a:avLst/>
                <a:gdLst/>
                <a:ahLst/>
                <a:cxnLst>
                  <a:cxn ang="0">
                    <a:pos x="41" y="58"/>
                  </a:cxn>
                  <a:cxn ang="0">
                    <a:pos x="82" y="22"/>
                  </a:cxn>
                  <a:cxn ang="0">
                    <a:pos x="85" y="22"/>
                  </a:cxn>
                  <a:cxn ang="0">
                    <a:pos x="82" y="0"/>
                  </a:cxn>
                  <a:cxn ang="0">
                    <a:pos x="76" y="22"/>
                  </a:cxn>
                  <a:cxn ang="0">
                    <a:pos x="78" y="22"/>
                  </a:cxn>
                  <a:cxn ang="0">
                    <a:pos x="68" y="43"/>
                  </a:cxn>
                  <a:cxn ang="0">
                    <a:pos x="41" y="54"/>
                  </a:cxn>
                  <a:cxn ang="0">
                    <a:pos x="15" y="43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41" y="58"/>
                  </a:cxn>
                </a:cxnLst>
                <a:rect l="0" t="0" r="r" b="b"/>
                <a:pathLst>
                  <a:path w="85" h="58">
                    <a:moveTo>
                      <a:pt x="41" y="58"/>
                    </a:moveTo>
                    <a:cubicBezTo>
                      <a:pt x="62" y="58"/>
                      <a:pt x="79" y="42"/>
                      <a:pt x="82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7" y="30"/>
                      <a:pt x="73" y="37"/>
                      <a:pt x="68" y="43"/>
                    </a:cubicBezTo>
                    <a:cubicBezTo>
                      <a:pt x="61" y="49"/>
                      <a:pt x="52" y="54"/>
                      <a:pt x="41" y="54"/>
                    </a:cubicBezTo>
                    <a:cubicBezTo>
                      <a:pt x="31" y="54"/>
                      <a:pt x="22" y="49"/>
                      <a:pt x="15" y="43"/>
                    </a:cubicBezTo>
                    <a:cubicBezTo>
                      <a:pt x="8" y="36"/>
                      <a:pt x="4" y="27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9"/>
                      <a:pt x="19" y="58"/>
                      <a:pt x="4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17"/>
              <p:cNvSpPr>
                <a:spLocks/>
              </p:cNvSpPr>
              <p:nvPr/>
            </p:nvSpPr>
            <p:spPr bwMode="auto">
              <a:xfrm>
                <a:off x="4281488" y="3530600"/>
                <a:ext cx="88900" cy="1333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5" y="3"/>
                  </a:cxn>
                  <a:cxn ang="0">
                    <a:pos x="35" y="0"/>
                  </a:cxn>
                  <a:cxn ang="0">
                    <a:pos x="57" y="3"/>
                  </a:cxn>
                  <a:cxn ang="0">
                    <a:pos x="36" y="8"/>
                  </a:cxn>
                  <a:cxn ang="0">
                    <a:pos x="35" y="7"/>
                  </a:cxn>
                  <a:cxn ang="0">
                    <a:pos x="15" y="17"/>
                  </a:cxn>
                  <a:cxn ang="0">
                    <a:pos x="4" y="44"/>
                  </a:cxn>
                  <a:cxn ang="0">
                    <a:pos x="15" y="70"/>
                  </a:cxn>
                  <a:cxn ang="0">
                    <a:pos x="42" y="81"/>
                  </a:cxn>
                  <a:cxn ang="0">
                    <a:pos x="42" y="85"/>
                  </a:cxn>
                  <a:cxn ang="0">
                    <a:pos x="0" y="44"/>
                  </a:cxn>
                </a:cxnLst>
                <a:rect l="0" t="0" r="r" b="b"/>
                <a:pathLst>
                  <a:path w="57" h="85">
                    <a:moveTo>
                      <a:pt x="0" y="44"/>
                    </a:moveTo>
                    <a:cubicBezTo>
                      <a:pt x="0" y="23"/>
                      <a:pt x="15" y="5"/>
                      <a:pt x="35" y="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27" y="8"/>
                      <a:pt x="20" y="12"/>
                      <a:pt x="15" y="17"/>
                    </a:cubicBezTo>
                    <a:cubicBezTo>
                      <a:pt x="8" y="24"/>
                      <a:pt x="4" y="33"/>
                      <a:pt x="4" y="44"/>
                    </a:cubicBezTo>
                    <a:cubicBezTo>
                      <a:pt x="4" y="54"/>
                      <a:pt x="8" y="63"/>
                      <a:pt x="15" y="70"/>
                    </a:cubicBezTo>
                    <a:cubicBezTo>
                      <a:pt x="22" y="77"/>
                      <a:pt x="31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19" y="85"/>
                      <a:pt x="0" y="67"/>
                      <a:pt x="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83"/>
            <p:cNvGrpSpPr/>
            <p:nvPr/>
          </p:nvGrpSpPr>
          <p:grpSpPr>
            <a:xfrm>
              <a:off x="4605853" y="1832097"/>
              <a:ext cx="265632" cy="197369"/>
              <a:chOff x="4613275" y="2000250"/>
              <a:chExt cx="284163" cy="211138"/>
            </a:xfrm>
          </p:grpSpPr>
          <p:sp>
            <p:nvSpPr>
              <p:cNvPr id="59" name="Freeform: Shape 184"/>
              <p:cNvSpPr>
                <a:spLocks/>
              </p:cNvSpPr>
              <p:nvPr/>
            </p:nvSpPr>
            <p:spPr bwMode="auto">
              <a:xfrm>
                <a:off x="4613275" y="2000250"/>
                <a:ext cx="212725" cy="141288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70"/>
                  </a:cxn>
                  <a:cxn ang="0">
                    <a:pos x="4" y="74"/>
                  </a:cxn>
                  <a:cxn ang="0">
                    <a:pos x="60" y="74"/>
                  </a:cxn>
                  <a:cxn ang="0">
                    <a:pos x="60" y="83"/>
                  </a:cxn>
                  <a:cxn ang="0">
                    <a:pos x="60" y="84"/>
                  </a:cxn>
                  <a:cxn ang="0">
                    <a:pos x="49" y="87"/>
                  </a:cxn>
                  <a:cxn ang="0">
                    <a:pos x="68" y="90"/>
                  </a:cxn>
                  <a:cxn ang="0">
                    <a:pos x="87" y="87"/>
                  </a:cxn>
                  <a:cxn ang="0">
                    <a:pos x="76" y="84"/>
                  </a:cxn>
                  <a:cxn ang="0">
                    <a:pos x="76" y="83"/>
                  </a:cxn>
                  <a:cxn ang="0">
                    <a:pos x="76" y="74"/>
                  </a:cxn>
                  <a:cxn ang="0">
                    <a:pos x="132" y="74"/>
                  </a:cxn>
                  <a:cxn ang="0">
                    <a:pos x="136" y="70"/>
                  </a:cxn>
                  <a:cxn ang="0">
                    <a:pos x="136" y="5"/>
                  </a:cxn>
                  <a:cxn ang="0">
                    <a:pos x="132" y="0"/>
                  </a:cxn>
                  <a:cxn ang="0">
                    <a:pos x="132" y="65"/>
                  </a:cxn>
                  <a:cxn ang="0">
                    <a:pos x="128" y="69"/>
                  </a:cxn>
                  <a:cxn ang="0">
                    <a:pos x="8" y="69"/>
                  </a:cxn>
                  <a:cxn ang="0">
                    <a:pos x="4" y="6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128" y="5"/>
                  </a:cxn>
                  <a:cxn ang="0">
                    <a:pos x="132" y="9"/>
                  </a:cxn>
                  <a:cxn ang="0">
                    <a:pos x="132" y="65"/>
                  </a:cxn>
                </a:cxnLst>
                <a:rect l="0" t="0" r="r" b="b"/>
                <a:pathLst>
                  <a:path w="136" h="90">
                    <a:moveTo>
                      <a:pt x="1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2" y="74"/>
                      <a:pt x="4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4"/>
                      <a:pt x="60" y="84"/>
                    </a:cubicBezTo>
                    <a:cubicBezTo>
                      <a:pt x="54" y="84"/>
                      <a:pt x="49" y="86"/>
                      <a:pt x="49" y="87"/>
                    </a:cubicBezTo>
                    <a:cubicBezTo>
                      <a:pt x="49" y="89"/>
                      <a:pt x="58" y="90"/>
                      <a:pt x="68" y="90"/>
                    </a:cubicBezTo>
                    <a:cubicBezTo>
                      <a:pt x="79" y="90"/>
                      <a:pt x="87" y="89"/>
                      <a:pt x="87" y="87"/>
                    </a:cubicBezTo>
                    <a:cubicBezTo>
                      <a:pt x="87" y="86"/>
                      <a:pt x="83" y="84"/>
                      <a:pt x="76" y="84"/>
                    </a:cubicBezTo>
                    <a:cubicBezTo>
                      <a:pt x="76" y="84"/>
                      <a:pt x="76" y="83"/>
                      <a:pt x="76" y="8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34" y="74"/>
                      <a:pt x="136" y="72"/>
                      <a:pt x="136" y="70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2"/>
                      <a:pt x="134" y="0"/>
                      <a:pt x="132" y="0"/>
                    </a:cubicBezTo>
                    <a:close/>
                    <a:moveTo>
                      <a:pt x="132" y="65"/>
                    </a:moveTo>
                    <a:cubicBezTo>
                      <a:pt x="132" y="67"/>
                      <a:pt x="130" y="69"/>
                      <a:pt x="12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69"/>
                      <a:pt x="4" y="67"/>
                      <a:pt x="4" y="6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30" y="5"/>
                      <a:pt x="132" y="7"/>
                      <a:pt x="132" y="9"/>
                    </a:cubicBezTo>
                    <a:lnTo>
                      <a:pt x="132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85"/>
              <p:cNvSpPr>
                <a:spLocks/>
              </p:cNvSpPr>
              <p:nvPr/>
            </p:nvSpPr>
            <p:spPr bwMode="auto">
              <a:xfrm>
                <a:off x="4835525" y="2024063"/>
                <a:ext cx="61913" cy="11747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1"/>
                  </a:cxn>
                  <a:cxn ang="0">
                    <a:pos x="4" y="75"/>
                  </a:cxn>
                  <a:cxn ang="0">
                    <a:pos x="35" y="75"/>
                  </a:cxn>
                  <a:cxn ang="0">
                    <a:pos x="39" y="71"/>
                  </a:cxn>
                  <a:cxn ang="0">
                    <a:pos x="39" y="4"/>
                  </a:cxn>
                  <a:cxn ang="0">
                    <a:pos x="35" y="0"/>
                  </a:cxn>
                  <a:cxn ang="0">
                    <a:pos x="33" y="44"/>
                  </a:cxn>
                  <a:cxn ang="0">
                    <a:pos x="29" y="48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9" y="39"/>
                  </a:cxn>
                  <a:cxn ang="0">
                    <a:pos x="33" y="42"/>
                  </a:cxn>
                  <a:cxn ang="0">
                    <a:pos x="33" y="44"/>
                  </a:cxn>
                  <a:cxn ang="0">
                    <a:pos x="32" y="31"/>
                  </a:cxn>
                  <a:cxn ang="0">
                    <a:pos x="6" y="31"/>
                  </a:cxn>
                  <a:cxn ang="0">
                    <a:pos x="4" y="29"/>
                  </a:cxn>
                  <a:cxn ang="0">
                    <a:pos x="6" y="28"/>
                  </a:cxn>
                  <a:cxn ang="0">
                    <a:pos x="32" y="28"/>
                  </a:cxn>
                  <a:cxn ang="0">
                    <a:pos x="34" y="29"/>
                  </a:cxn>
                  <a:cxn ang="0">
                    <a:pos x="32" y="31"/>
                  </a:cxn>
                  <a:cxn ang="0">
                    <a:pos x="32" y="25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6" y="21"/>
                  </a:cxn>
                  <a:cxn ang="0">
                    <a:pos x="32" y="21"/>
                  </a:cxn>
                  <a:cxn ang="0">
                    <a:pos x="34" y="23"/>
                  </a:cxn>
                  <a:cxn ang="0">
                    <a:pos x="32" y="25"/>
                  </a:cxn>
                  <a:cxn ang="0">
                    <a:pos x="32" y="18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6" y="14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32" y="18"/>
                  </a:cxn>
                  <a:cxn ang="0">
                    <a:pos x="32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32" y="8"/>
                  </a:cxn>
                  <a:cxn ang="0">
                    <a:pos x="34" y="10"/>
                  </a:cxn>
                  <a:cxn ang="0">
                    <a:pos x="32" y="12"/>
                  </a:cxn>
                </a:cxnLst>
                <a:rect l="0" t="0" r="r" b="b"/>
                <a:pathLst>
                  <a:path w="39" h="7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1" y="75"/>
                      <a:pt x="4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7" y="75"/>
                      <a:pt x="39" y="74"/>
                      <a:pt x="39" y="7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  <a:close/>
                    <a:moveTo>
                      <a:pt x="33" y="44"/>
                    </a:moveTo>
                    <a:cubicBezTo>
                      <a:pt x="33" y="46"/>
                      <a:pt x="31" y="48"/>
                      <a:pt x="29" y="48"/>
                    </a:cubicBezTo>
                    <a:cubicBezTo>
                      <a:pt x="28" y="48"/>
                      <a:pt x="26" y="46"/>
                      <a:pt x="26" y="44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1"/>
                      <a:pt x="28" y="39"/>
                      <a:pt x="29" y="39"/>
                    </a:cubicBezTo>
                    <a:cubicBezTo>
                      <a:pt x="31" y="39"/>
                      <a:pt x="33" y="41"/>
                      <a:pt x="33" y="42"/>
                    </a:cubicBezTo>
                    <a:lnTo>
                      <a:pt x="33" y="44"/>
                    </a:lnTo>
                    <a:close/>
                    <a:moveTo>
                      <a:pt x="32" y="31"/>
                    </a:moveTo>
                    <a:cubicBezTo>
                      <a:pt x="6" y="31"/>
                      <a:pt x="6" y="31"/>
                      <a:pt x="6" y="31"/>
                    </a:cubicBezTo>
                    <a:cubicBezTo>
                      <a:pt x="5" y="31"/>
                      <a:pt x="4" y="30"/>
                      <a:pt x="4" y="29"/>
                    </a:cubicBezTo>
                    <a:cubicBezTo>
                      <a:pt x="4" y="28"/>
                      <a:pt x="5" y="28"/>
                      <a:pt x="6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30"/>
                      <a:pt x="33" y="31"/>
                      <a:pt x="32" y="31"/>
                    </a:cubicBezTo>
                    <a:close/>
                    <a:moveTo>
                      <a:pt x="32" y="25"/>
                    </a:move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4" y="22"/>
                      <a:pt x="5" y="21"/>
                      <a:pt x="6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4" y="22"/>
                      <a:pt x="34" y="23"/>
                    </a:cubicBezTo>
                    <a:cubicBezTo>
                      <a:pt x="34" y="24"/>
                      <a:pt x="33" y="25"/>
                      <a:pt x="32" y="25"/>
                    </a:cubicBezTo>
                    <a:close/>
                    <a:moveTo>
                      <a:pt x="32" y="18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4" y="17"/>
                      <a:pt x="4" y="16"/>
                    </a:cubicBezTo>
                    <a:cubicBezTo>
                      <a:pt x="4" y="15"/>
                      <a:pt x="5" y="14"/>
                      <a:pt x="6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4" y="15"/>
                      <a:pt x="34" y="16"/>
                    </a:cubicBezTo>
                    <a:cubicBezTo>
                      <a:pt x="34" y="17"/>
                      <a:pt x="33" y="18"/>
                      <a:pt x="32" y="18"/>
                    </a:cubicBezTo>
                    <a:close/>
                    <a:moveTo>
                      <a:pt x="3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4" y="9"/>
                      <a:pt x="5" y="8"/>
                      <a:pt x="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3" y="8"/>
                      <a:pt x="34" y="9"/>
                      <a:pt x="34" y="10"/>
                    </a:cubicBezTo>
                    <a:cubicBezTo>
                      <a:pt x="34" y="11"/>
                      <a:pt x="33" y="12"/>
                      <a:pt x="3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186"/>
              <p:cNvSpPr>
                <a:spLocks/>
              </p:cNvSpPr>
              <p:nvPr/>
            </p:nvSpPr>
            <p:spPr bwMode="auto">
              <a:xfrm>
                <a:off x="4738688" y="2124075"/>
                <a:ext cx="98425" cy="8731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8" y="6"/>
                  </a:cxn>
                  <a:cxn ang="0">
                    <a:pos x="47" y="9"/>
                  </a:cxn>
                  <a:cxn ang="0">
                    <a:pos x="50" y="16"/>
                  </a:cxn>
                  <a:cxn ang="0">
                    <a:pos x="54" y="22"/>
                  </a:cxn>
                  <a:cxn ang="0">
                    <a:pos x="54" y="25"/>
                  </a:cxn>
                  <a:cxn ang="0">
                    <a:pos x="51" y="29"/>
                  </a:cxn>
                  <a:cxn ang="0">
                    <a:pos x="44" y="30"/>
                  </a:cxn>
                  <a:cxn ang="0">
                    <a:pos x="41" y="30"/>
                  </a:cxn>
                  <a:cxn ang="0">
                    <a:pos x="22" y="29"/>
                  </a:cxn>
                  <a:cxn ang="0">
                    <a:pos x="15" y="29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12" y="33"/>
                  </a:cxn>
                  <a:cxn ang="0">
                    <a:pos x="4" y="37"/>
                  </a:cxn>
                  <a:cxn ang="0">
                    <a:pos x="6" y="40"/>
                  </a:cxn>
                  <a:cxn ang="0">
                    <a:pos x="8" y="41"/>
                  </a:cxn>
                  <a:cxn ang="0">
                    <a:pos x="10" y="37"/>
                  </a:cxn>
                  <a:cxn ang="0">
                    <a:pos x="12" y="33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11" y="38"/>
                  </a:cxn>
                  <a:cxn ang="0">
                    <a:pos x="8" y="42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3" y="34"/>
                  </a:cxn>
                  <a:cxn ang="0">
                    <a:pos x="13" y="33"/>
                  </a:cxn>
                  <a:cxn ang="0">
                    <a:pos x="16" y="31"/>
                  </a:cxn>
                  <a:cxn ang="0">
                    <a:pos x="22" y="30"/>
                  </a:cxn>
                  <a:cxn ang="0">
                    <a:pos x="41" y="32"/>
                  </a:cxn>
                  <a:cxn ang="0">
                    <a:pos x="44" y="32"/>
                  </a:cxn>
                  <a:cxn ang="0">
                    <a:pos x="52" y="30"/>
                  </a:cxn>
                  <a:cxn ang="0">
                    <a:pos x="56" y="25"/>
                  </a:cxn>
                  <a:cxn ang="0">
                    <a:pos x="55" y="21"/>
                  </a:cxn>
                  <a:cxn ang="0">
                    <a:pos x="51" y="15"/>
                  </a:cxn>
                  <a:cxn ang="0">
                    <a:pos x="48" y="9"/>
                  </a:cxn>
                  <a:cxn ang="0">
                    <a:pos x="49" y="7"/>
                  </a:cxn>
                  <a:cxn ang="0">
                    <a:pos x="52" y="2"/>
                  </a:cxn>
                  <a:cxn ang="0">
                    <a:pos x="57" y="1"/>
                  </a:cxn>
                  <a:cxn ang="0">
                    <a:pos x="62" y="2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5" y="40"/>
                  </a:cxn>
                  <a:cxn ang="0">
                    <a:pos x="3" y="38"/>
                  </a:cxn>
                  <a:cxn ang="0">
                    <a:pos x="2" y="41"/>
                  </a:cxn>
                  <a:cxn ang="0">
                    <a:pos x="4" y="53"/>
                  </a:cxn>
                  <a:cxn ang="0">
                    <a:pos x="14" y="46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5" y="40"/>
                  </a:cxn>
                </a:cxnLst>
                <a:rect l="0" t="0" r="r" b="b"/>
                <a:pathLst>
                  <a:path w="63" h="55">
                    <a:moveTo>
                      <a:pt x="62" y="0"/>
                    </a:moveTo>
                    <a:cubicBezTo>
                      <a:pt x="60" y="0"/>
                      <a:pt x="58" y="0"/>
                      <a:pt x="57" y="0"/>
                    </a:cubicBezTo>
                    <a:cubicBezTo>
                      <a:pt x="55" y="0"/>
                      <a:pt x="53" y="0"/>
                      <a:pt x="51" y="1"/>
                    </a:cubicBezTo>
                    <a:cubicBezTo>
                      <a:pt x="50" y="2"/>
                      <a:pt x="48" y="4"/>
                      <a:pt x="48" y="6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7" y="12"/>
                      <a:pt x="48" y="14"/>
                      <a:pt x="50" y="16"/>
                    </a:cubicBezTo>
                    <a:cubicBezTo>
                      <a:pt x="51" y="18"/>
                      <a:pt x="53" y="19"/>
                      <a:pt x="54" y="22"/>
                    </a:cubicBezTo>
                    <a:cubicBezTo>
                      <a:pt x="54" y="23"/>
                      <a:pt x="54" y="24"/>
                      <a:pt x="54" y="25"/>
                    </a:cubicBezTo>
                    <a:cubicBezTo>
                      <a:pt x="54" y="27"/>
                      <a:pt x="53" y="28"/>
                      <a:pt x="51" y="29"/>
                    </a:cubicBezTo>
                    <a:cubicBezTo>
                      <a:pt x="49" y="30"/>
                      <a:pt x="46" y="30"/>
                      <a:pt x="44" y="30"/>
                    </a:cubicBezTo>
                    <a:cubicBezTo>
                      <a:pt x="43" y="30"/>
                      <a:pt x="42" y="30"/>
                      <a:pt x="41" y="30"/>
                    </a:cubicBezTo>
                    <a:cubicBezTo>
                      <a:pt x="35" y="30"/>
                      <a:pt x="28" y="29"/>
                      <a:pt x="22" y="29"/>
                    </a:cubicBezTo>
                    <a:cubicBezTo>
                      <a:pt x="19" y="29"/>
                      <a:pt x="17" y="29"/>
                      <a:pt x="15" y="29"/>
                    </a:cubicBezTo>
                    <a:cubicBezTo>
                      <a:pt x="14" y="30"/>
                      <a:pt x="12" y="31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2"/>
                      <a:pt x="6" y="34"/>
                      <a:pt x="4" y="37"/>
                    </a:cubicBezTo>
                    <a:cubicBezTo>
                      <a:pt x="4" y="38"/>
                      <a:pt x="5" y="39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8" y="41"/>
                      <a:pt x="9" y="39"/>
                      <a:pt x="10" y="37"/>
                    </a:cubicBezTo>
                    <a:cubicBezTo>
                      <a:pt x="11" y="36"/>
                      <a:pt x="11" y="35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4"/>
                      <a:pt x="13" y="34"/>
                    </a:cubicBezTo>
                    <a:cubicBezTo>
                      <a:pt x="12" y="35"/>
                      <a:pt x="11" y="36"/>
                      <a:pt x="11" y="38"/>
                    </a:cubicBezTo>
                    <a:cubicBezTo>
                      <a:pt x="10" y="40"/>
                      <a:pt x="9" y="41"/>
                      <a:pt x="8" y="42"/>
                    </a:cubicBezTo>
                    <a:cubicBezTo>
                      <a:pt x="10" y="42"/>
                      <a:pt x="12" y="43"/>
                      <a:pt x="14" y="43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5" y="39"/>
                      <a:pt x="15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3" y="32"/>
                      <a:pt x="14" y="31"/>
                      <a:pt x="16" y="31"/>
                    </a:cubicBezTo>
                    <a:cubicBezTo>
                      <a:pt x="17" y="30"/>
                      <a:pt x="19" y="30"/>
                      <a:pt x="22" y="30"/>
                    </a:cubicBezTo>
                    <a:cubicBezTo>
                      <a:pt x="27" y="30"/>
                      <a:pt x="35" y="31"/>
                      <a:pt x="41" y="32"/>
                    </a:cubicBezTo>
                    <a:cubicBezTo>
                      <a:pt x="42" y="32"/>
                      <a:pt x="43" y="32"/>
                      <a:pt x="44" y="32"/>
                    </a:cubicBezTo>
                    <a:cubicBezTo>
                      <a:pt x="46" y="32"/>
                      <a:pt x="49" y="31"/>
                      <a:pt x="52" y="30"/>
                    </a:cubicBezTo>
                    <a:cubicBezTo>
                      <a:pt x="54" y="29"/>
                      <a:pt x="56" y="28"/>
                      <a:pt x="56" y="25"/>
                    </a:cubicBezTo>
                    <a:cubicBezTo>
                      <a:pt x="56" y="24"/>
                      <a:pt x="55" y="23"/>
                      <a:pt x="55" y="21"/>
                    </a:cubicBezTo>
                    <a:cubicBezTo>
                      <a:pt x="54" y="19"/>
                      <a:pt x="52" y="17"/>
                      <a:pt x="51" y="15"/>
                    </a:cubicBezTo>
                    <a:cubicBezTo>
                      <a:pt x="49" y="13"/>
                      <a:pt x="48" y="11"/>
                      <a:pt x="48" y="9"/>
                    </a:cubicBezTo>
                    <a:cubicBezTo>
                      <a:pt x="48" y="8"/>
                      <a:pt x="48" y="8"/>
                      <a:pt x="49" y="7"/>
                    </a:cubicBezTo>
                    <a:cubicBezTo>
                      <a:pt x="50" y="4"/>
                      <a:pt x="51" y="3"/>
                      <a:pt x="52" y="2"/>
                    </a:cubicBezTo>
                    <a:cubicBezTo>
                      <a:pt x="53" y="1"/>
                      <a:pt x="55" y="1"/>
                      <a:pt x="57" y="1"/>
                    </a:cubicBezTo>
                    <a:cubicBezTo>
                      <a:pt x="58" y="1"/>
                      <a:pt x="60" y="1"/>
                      <a:pt x="62" y="2"/>
                    </a:cubicBezTo>
                    <a:cubicBezTo>
                      <a:pt x="62" y="2"/>
                      <a:pt x="63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lose/>
                    <a:moveTo>
                      <a:pt x="5" y="40"/>
                    </a:moveTo>
                    <a:cubicBezTo>
                      <a:pt x="4" y="40"/>
                      <a:pt x="4" y="39"/>
                      <a:pt x="3" y="38"/>
                    </a:cubicBezTo>
                    <a:cubicBezTo>
                      <a:pt x="3" y="39"/>
                      <a:pt x="2" y="40"/>
                      <a:pt x="2" y="41"/>
                    </a:cubicBezTo>
                    <a:cubicBezTo>
                      <a:pt x="0" y="46"/>
                      <a:pt x="0" y="52"/>
                      <a:pt x="4" y="53"/>
                    </a:cubicBezTo>
                    <a:cubicBezTo>
                      <a:pt x="7" y="55"/>
                      <a:pt x="12" y="51"/>
                      <a:pt x="14" y="46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0" y="44"/>
                      <a:pt x="7" y="42"/>
                      <a:pt x="5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187"/>
            <p:cNvSpPr>
              <a:spLocks/>
            </p:cNvSpPr>
            <p:nvPr/>
          </p:nvSpPr>
          <p:spPr bwMode="auto">
            <a:xfrm>
              <a:off x="5168281" y="2712095"/>
              <a:ext cx="210725" cy="12020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7" y="81"/>
                </a:cxn>
                <a:cxn ang="0">
                  <a:pos x="118" y="61"/>
                </a:cxn>
                <a:cxn ang="0">
                  <a:pos x="107" y="56"/>
                </a:cxn>
                <a:cxn ang="0">
                  <a:pos x="111" y="54"/>
                </a:cxn>
                <a:cxn ang="0">
                  <a:pos x="108" y="55"/>
                </a:cxn>
                <a:cxn ang="0">
                  <a:pos x="115" y="54"/>
                </a:cxn>
                <a:cxn ang="0">
                  <a:pos x="118" y="55"/>
                </a:cxn>
                <a:cxn ang="0">
                  <a:pos x="88" y="56"/>
                </a:cxn>
                <a:cxn ang="0">
                  <a:pos x="84" y="54"/>
                </a:cxn>
                <a:cxn ang="0">
                  <a:pos x="81" y="55"/>
                </a:cxn>
                <a:cxn ang="0">
                  <a:pos x="88" y="54"/>
                </a:cxn>
                <a:cxn ang="0">
                  <a:pos x="91" y="55"/>
                </a:cxn>
                <a:cxn ang="0">
                  <a:pos x="98" y="55"/>
                </a:cxn>
                <a:cxn ang="0">
                  <a:pos x="95" y="54"/>
                </a:cxn>
                <a:cxn ang="0">
                  <a:pos x="98" y="55"/>
                </a:cxn>
                <a:cxn ang="0">
                  <a:pos x="101" y="54"/>
                </a:cxn>
                <a:cxn ang="0">
                  <a:pos x="105" y="55"/>
                </a:cxn>
                <a:cxn ang="0">
                  <a:pos x="61" y="56"/>
                </a:cxn>
                <a:cxn ang="0">
                  <a:pos x="55" y="54"/>
                </a:cxn>
                <a:cxn ang="0">
                  <a:pos x="55" y="55"/>
                </a:cxn>
                <a:cxn ang="0">
                  <a:pos x="59" y="54"/>
                </a:cxn>
                <a:cxn ang="0">
                  <a:pos x="65" y="54"/>
                </a:cxn>
                <a:cxn ang="0">
                  <a:pos x="70" y="58"/>
                </a:cxn>
                <a:cxn ang="0">
                  <a:pos x="66" y="54"/>
                </a:cxn>
                <a:cxn ang="0">
                  <a:pos x="71" y="54"/>
                </a:cxn>
                <a:cxn ang="0">
                  <a:pos x="71" y="56"/>
                </a:cxn>
                <a:cxn ang="0">
                  <a:pos x="78" y="54"/>
                </a:cxn>
                <a:cxn ang="0">
                  <a:pos x="73" y="55"/>
                </a:cxn>
                <a:cxn ang="0">
                  <a:pos x="42" y="60"/>
                </a:cxn>
                <a:cxn ang="0">
                  <a:pos x="39" y="55"/>
                </a:cxn>
                <a:cxn ang="0">
                  <a:pos x="44" y="54"/>
                </a:cxn>
                <a:cxn ang="0">
                  <a:pos x="48" y="54"/>
                </a:cxn>
                <a:cxn ang="0">
                  <a:pos x="49" y="55"/>
                </a:cxn>
                <a:cxn ang="0">
                  <a:pos x="33" y="54"/>
                </a:cxn>
                <a:cxn ang="0">
                  <a:pos x="36" y="55"/>
                </a:cxn>
                <a:cxn ang="0">
                  <a:pos x="43" y="55"/>
                </a:cxn>
                <a:cxn ang="0">
                  <a:pos x="34" y="58"/>
                </a:cxn>
                <a:cxn ang="0">
                  <a:pos x="46" y="64"/>
                </a:cxn>
                <a:cxn ang="0">
                  <a:pos x="48" y="61"/>
                </a:cxn>
                <a:cxn ang="0">
                  <a:pos x="62" y="60"/>
                </a:cxn>
                <a:cxn ang="0">
                  <a:pos x="64" y="58"/>
                </a:cxn>
                <a:cxn ang="0">
                  <a:pos x="68" y="61"/>
                </a:cxn>
                <a:cxn ang="0">
                  <a:pos x="78" y="64"/>
                </a:cxn>
                <a:cxn ang="0">
                  <a:pos x="97" y="61"/>
                </a:cxn>
                <a:cxn ang="0">
                  <a:pos x="102" y="61"/>
                </a:cxn>
                <a:cxn ang="0">
                  <a:pos x="102" y="58"/>
                </a:cxn>
                <a:cxn ang="0">
                  <a:pos x="117" y="61"/>
                </a:cxn>
                <a:cxn ang="0">
                  <a:pos x="114" y="5"/>
                </a:cxn>
                <a:cxn ang="0">
                  <a:pos x="26" y="54"/>
                </a:cxn>
                <a:cxn ang="0">
                  <a:pos x="30" y="54"/>
                </a:cxn>
                <a:cxn ang="0">
                  <a:pos x="24" y="55"/>
                </a:cxn>
                <a:cxn ang="0">
                  <a:pos x="19" y="60"/>
                </a:cxn>
                <a:cxn ang="0">
                  <a:pos x="14" y="67"/>
                </a:cxn>
                <a:cxn ang="0">
                  <a:pos x="58" y="72"/>
                </a:cxn>
                <a:cxn ang="0">
                  <a:pos x="55" y="80"/>
                </a:cxn>
                <a:cxn ang="0">
                  <a:pos x="106" y="65"/>
                </a:cxn>
              </a:cxnLst>
              <a:rect l="0" t="0" r="r" b="b"/>
              <a:pathLst>
                <a:path w="144" h="82">
                  <a:moveTo>
                    <a:pt x="143" y="76"/>
                  </a:move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1" y="47"/>
                    <a:pt x="121" y="47"/>
                  </a:cubicBezTo>
                  <a:cubicBezTo>
                    <a:pt x="121" y="47"/>
                    <a:pt x="122" y="46"/>
                    <a:pt x="122" y="45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2"/>
                    <a:pt x="120" y="0"/>
                    <a:pt x="1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0"/>
                    <a:pt x="26" y="1"/>
                    <a:pt x="26" y="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6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8"/>
                    <a:pt x="1" y="79"/>
                    <a:pt x="1" y="79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37" y="82"/>
                    <a:pt x="138" y="82"/>
                    <a:pt x="139" y="81"/>
                  </a:cubicBezTo>
                  <a:cubicBezTo>
                    <a:pt x="140" y="81"/>
                    <a:pt x="141" y="81"/>
                    <a:pt x="142" y="80"/>
                  </a:cubicBezTo>
                  <a:cubicBezTo>
                    <a:pt x="142" y="80"/>
                    <a:pt x="143" y="79"/>
                    <a:pt x="143" y="78"/>
                  </a:cubicBezTo>
                  <a:cubicBezTo>
                    <a:pt x="144" y="78"/>
                    <a:pt x="144" y="77"/>
                    <a:pt x="143" y="76"/>
                  </a:cubicBezTo>
                  <a:close/>
                  <a:moveTo>
                    <a:pt x="129" y="64"/>
                  </a:moveTo>
                  <a:cubicBezTo>
                    <a:pt x="121" y="64"/>
                    <a:pt x="121" y="64"/>
                    <a:pt x="121" y="64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24" y="58"/>
                    <a:pt x="124" y="58"/>
                    <a:pt x="124" y="58"/>
                  </a:cubicBezTo>
                  <a:lnTo>
                    <a:pt x="129" y="64"/>
                  </a:lnTo>
                  <a:close/>
                  <a:moveTo>
                    <a:pt x="115" y="56"/>
                  </a:moveTo>
                  <a:cubicBezTo>
                    <a:pt x="117" y="58"/>
                    <a:pt x="117" y="58"/>
                    <a:pt x="117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7" y="56"/>
                    <a:pt x="107" y="56"/>
                    <a:pt x="107" y="56"/>
                  </a:cubicBezTo>
                  <a:lnTo>
                    <a:pt x="115" y="56"/>
                  </a:lnTo>
                  <a:close/>
                  <a:moveTo>
                    <a:pt x="107" y="55"/>
                  </a:moveTo>
                  <a:cubicBezTo>
                    <a:pt x="107" y="55"/>
                    <a:pt x="107" y="54"/>
                    <a:pt x="107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4"/>
                    <a:pt x="110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5"/>
                    <a:pt x="112" y="55"/>
                  </a:cubicBezTo>
                  <a:cubicBezTo>
                    <a:pt x="113" y="55"/>
                    <a:pt x="113" y="55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55"/>
                    <a:pt x="112" y="55"/>
                    <a:pt x="111" y="55"/>
                  </a:cubicBezTo>
                  <a:cubicBezTo>
                    <a:pt x="111" y="55"/>
                    <a:pt x="111" y="55"/>
                    <a:pt x="110" y="55"/>
                  </a:cubicBezTo>
                  <a:cubicBezTo>
                    <a:pt x="110" y="55"/>
                    <a:pt x="110" y="55"/>
                    <a:pt x="109" y="55"/>
                  </a:cubicBezTo>
                  <a:cubicBezTo>
                    <a:pt x="109" y="55"/>
                    <a:pt x="109" y="55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5" y="55"/>
                  </a:move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4" y="54"/>
                    <a:pt x="114" y="54"/>
                  </a:cubicBezTo>
                  <a:cubicBezTo>
                    <a:pt x="114" y="54"/>
                    <a:pt x="114" y="54"/>
                    <a:pt x="115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9" y="54"/>
                    <a:pt x="119" y="54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5"/>
                    <a:pt x="119" y="55"/>
                    <a:pt x="118" y="55"/>
                  </a:cubicBezTo>
                  <a:cubicBezTo>
                    <a:pt x="118" y="55"/>
                    <a:pt x="118" y="55"/>
                    <a:pt x="117" y="55"/>
                  </a:cubicBezTo>
                  <a:cubicBezTo>
                    <a:pt x="117" y="55"/>
                    <a:pt x="117" y="55"/>
                    <a:pt x="116" y="55"/>
                  </a:cubicBezTo>
                  <a:cubicBezTo>
                    <a:pt x="116" y="55"/>
                    <a:pt x="116" y="55"/>
                    <a:pt x="115" y="55"/>
                  </a:cubicBezTo>
                  <a:close/>
                  <a:moveTo>
                    <a:pt x="88" y="56"/>
                  </a:moveTo>
                  <a:cubicBezTo>
                    <a:pt x="89" y="58"/>
                    <a:pt x="89" y="58"/>
                    <a:pt x="89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6"/>
                    <a:pt x="80" y="56"/>
                    <a:pt x="80" y="56"/>
                  </a:cubicBezTo>
                  <a:lnTo>
                    <a:pt x="88" y="56"/>
                  </a:lnTo>
                  <a:close/>
                  <a:moveTo>
                    <a:pt x="80" y="55"/>
                  </a:moveTo>
                  <a:cubicBezTo>
                    <a:pt x="80" y="55"/>
                    <a:pt x="80" y="55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5" y="55"/>
                    <a:pt x="85" y="55"/>
                    <a:pt x="84" y="55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0" y="55"/>
                    <a:pt x="80" y="55"/>
                  </a:cubicBezTo>
                  <a:close/>
                  <a:moveTo>
                    <a:pt x="89" y="55"/>
                  </a:moveTo>
                  <a:cubicBezTo>
                    <a:pt x="88" y="55"/>
                    <a:pt x="88" y="55"/>
                    <a:pt x="88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54"/>
                    <a:pt x="91" y="54"/>
                    <a:pt x="92" y="54"/>
                  </a:cubicBezTo>
                  <a:cubicBezTo>
                    <a:pt x="92" y="54"/>
                    <a:pt x="92" y="54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5"/>
                    <a:pt x="89" y="55"/>
                    <a:pt x="89" y="55"/>
                  </a:cubicBezTo>
                  <a:close/>
                  <a:moveTo>
                    <a:pt x="97" y="56"/>
                  </a:moveTo>
                  <a:cubicBezTo>
                    <a:pt x="98" y="58"/>
                    <a:pt x="98" y="58"/>
                    <a:pt x="98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56"/>
                    <a:pt x="89" y="56"/>
                    <a:pt x="89" y="56"/>
                  </a:cubicBezTo>
                  <a:lnTo>
                    <a:pt x="97" y="56"/>
                  </a:lnTo>
                  <a:close/>
                  <a:moveTo>
                    <a:pt x="98" y="55"/>
                  </a:moveTo>
                  <a:cubicBezTo>
                    <a:pt x="97" y="55"/>
                    <a:pt x="97" y="55"/>
                    <a:pt x="97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5" y="54"/>
                    <a:pt x="95" y="54"/>
                  </a:cubicBezTo>
                  <a:cubicBezTo>
                    <a:pt x="95" y="54"/>
                    <a:pt x="96" y="54"/>
                    <a:pt x="96" y="54"/>
                  </a:cubicBezTo>
                  <a:cubicBezTo>
                    <a:pt x="96" y="54"/>
                    <a:pt x="97" y="54"/>
                    <a:pt x="97" y="54"/>
                  </a:cubicBezTo>
                  <a:cubicBezTo>
                    <a:pt x="97" y="54"/>
                    <a:pt x="98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4"/>
                    <a:pt x="99" y="54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lose/>
                  <a:moveTo>
                    <a:pt x="106" y="56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8" y="56"/>
                    <a:pt x="98" y="56"/>
                    <a:pt x="98" y="56"/>
                  </a:cubicBezTo>
                  <a:lnTo>
                    <a:pt x="106" y="56"/>
                  </a:lnTo>
                  <a:close/>
                  <a:moveTo>
                    <a:pt x="101" y="55"/>
                  </a:moveTo>
                  <a:cubicBezTo>
                    <a:pt x="101" y="55"/>
                    <a:pt x="101" y="54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3" y="54"/>
                  </a:cubicBezTo>
                  <a:cubicBezTo>
                    <a:pt x="103" y="54"/>
                    <a:pt x="103" y="54"/>
                    <a:pt x="104" y="54"/>
                  </a:cubicBezTo>
                  <a:cubicBezTo>
                    <a:pt x="104" y="54"/>
                    <a:pt x="104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5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4" y="55"/>
                    <a:pt x="103" y="55"/>
                  </a:cubicBezTo>
                  <a:cubicBezTo>
                    <a:pt x="103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lose/>
                  <a:moveTo>
                    <a:pt x="53" y="56"/>
                  </a:moveTo>
                  <a:cubicBezTo>
                    <a:pt x="61" y="56"/>
                    <a:pt x="61" y="56"/>
                    <a:pt x="61" y="5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52" y="58"/>
                    <a:pt x="52" y="58"/>
                    <a:pt x="52" y="58"/>
                  </a:cubicBezTo>
                  <a:lnTo>
                    <a:pt x="53" y="56"/>
                  </a:lnTo>
                  <a:close/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4"/>
                    <a:pt x="57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61" y="55"/>
                  </a:moveTo>
                  <a:cubicBezTo>
                    <a:pt x="61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5"/>
                    <a:pt x="59" y="54"/>
                    <a:pt x="59" y="54"/>
                  </a:cubicBezTo>
                  <a:cubicBezTo>
                    <a:pt x="59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1" y="54"/>
                    <a:pt x="62" y="54"/>
                    <a:pt x="62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2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lose/>
                  <a:moveTo>
                    <a:pt x="62" y="56"/>
                  </a:moveTo>
                  <a:cubicBezTo>
                    <a:pt x="70" y="56"/>
                    <a:pt x="70" y="56"/>
                    <a:pt x="70" y="56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2" y="58"/>
                    <a:pt x="62" y="58"/>
                    <a:pt x="62" y="58"/>
                  </a:cubicBezTo>
                  <a:lnTo>
                    <a:pt x="62" y="56"/>
                  </a:lnTo>
                  <a:close/>
                  <a:moveTo>
                    <a:pt x="70" y="55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4"/>
                    <a:pt x="66" y="54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9" y="54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1" y="56"/>
                  </a:moveTo>
                  <a:cubicBezTo>
                    <a:pt x="79" y="56"/>
                    <a:pt x="79" y="56"/>
                    <a:pt x="79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1" y="58"/>
                    <a:pt x="71" y="58"/>
                    <a:pt x="71" y="58"/>
                  </a:cubicBezTo>
                  <a:lnTo>
                    <a:pt x="71" y="56"/>
                  </a:lnTo>
                  <a:close/>
                  <a:moveTo>
                    <a:pt x="73" y="54"/>
                  </a:moveTo>
                  <a:cubicBezTo>
                    <a:pt x="73" y="54"/>
                    <a:pt x="73" y="54"/>
                    <a:pt x="73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5" y="54"/>
                  </a:cubicBezTo>
                  <a:cubicBezTo>
                    <a:pt x="75" y="54"/>
                    <a:pt x="75" y="54"/>
                    <a:pt x="76" y="54"/>
                  </a:cubicBezTo>
                  <a:cubicBezTo>
                    <a:pt x="76" y="54"/>
                    <a:pt x="76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4"/>
                  </a:cubicBezTo>
                  <a:close/>
                  <a:moveTo>
                    <a:pt x="43" y="57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8"/>
                    <a:pt x="51" y="58"/>
                    <a:pt x="51" y="58"/>
                  </a:cubicBezTo>
                  <a:lnTo>
                    <a:pt x="43" y="57"/>
                  </a:lnTo>
                  <a:close/>
                  <a:moveTo>
                    <a:pt x="44" y="58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58"/>
                    <a:pt x="36" y="58"/>
                    <a:pt x="36" y="58"/>
                  </a:cubicBezTo>
                  <a:lnTo>
                    <a:pt x="44" y="58"/>
                  </a:lnTo>
                  <a:close/>
                  <a:moveTo>
                    <a:pt x="43" y="55"/>
                  </a:moveTo>
                  <a:cubicBezTo>
                    <a:pt x="43" y="55"/>
                    <a:pt x="42" y="55"/>
                    <a:pt x="42" y="55"/>
                  </a:cubicBezTo>
                  <a:cubicBezTo>
                    <a:pt x="42" y="55"/>
                    <a:pt x="41" y="55"/>
                    <a:pt x="41" y="55"/>
                  </a:cubicBezTo>
                  <a:cubicBezTo>
                    <a:pt x="41" y="55"/>
                    <a:pt x="40" y="55"/>
                    <a:pt x="40" y="55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4"/>
                    <a:pt x="42" y="54"/>
                    <a:pt x="42" y="54"/>
                  </a:cubicBezTo>
                  <a:cubicBezTo>
                    <a:pt x="42" y="54"/>
                    <a:pt x="43" y="54"/>
                    <a:pt x="43" y="54"/>
                  </a:cubicBezTo>
                  <a:cubicBezTo>
                    <a:pt x="43" y="54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5"/>
                  </a:cubicBezTo>
                  <a:cubicBezTo>
                    <a:pt x="43" y="55"/>
                    <a:pt x="43" y="55"/>
                    <a:pt x="43" y="55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4"/>
                    <a:pt x="47" y="54"/>
                    <a:pt x="48" y="54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5"/>
                    <a:pt x="49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lose/>
                  <a:moveTo>
                    <a:pt x="32" y="54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6" y="55"/>
                    <a:pt x="36" y="55"/>
                  </a:cubicBezTo>
                  <a:cubicBezTo>
                    <a:pt x="36" y="55"/>
                    <a:pt x="35" y="55"/>
                    <a:pt x="35" y="55"/>
                  </a:cubicBezTo>
                  <a:cubicBezTo>
                    <a:pt x="35" y="55"/>
                    <a:pt x="34" y="55"/>
                    <a:pt x="34" y="55"/>
                  </a:cubicBezTo>
                  <a:cubicBezTo>
                    <a:pt x="34" y="55"/>
                    <a:pt x="33" y="55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lose/>
                  <a:moveTo>
                    <a:pt x="35" y="55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35" y="55"/>
                  </a:lnTo>
                  <a:close/>
                  <a:moveTo>
                    <a:pt x="34" y="58"/>
                  </a:moveTo>
                  <a:cubicBezTo>
                    <a:pt x="33" y="60"/>
                    <a:pt x="33" y="60"/>
                    <a:pt x="33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34" y="58"/>
                  </a:lnTo>
                  <a:close/>
                  <a:moveTo>
                    <a:pt x="37" y="61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1"/>
                    <a:pt x="29" y="61"/>
                    <a:pt x="29" y="61"/>
                  </a:cubicBezTo>
                  <a:lnTo>
                    <a:pt x="37" y="61"/>
                  </a:lnTo>
                  <a:close/>
                  <a:moveTo>
                    <a:pt x="39" y="61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9" y="61"/>
                  </a:lnTo>
                  <a:close/>
                  <a:moveTo>
                    <a:pt x="44" y="6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60"/>
                    <a:pt x="52" y="60"/>
                    <a:pt x="52" y="60"/>
                  </a:cubicBezTo>
                  <a:lnTo>
                    <a:pt x="44" y="60"/>
                  </a:lnTo>
                  <a:close/>
                  <a:moveTo>
                    <a:pt x="48" y="61"/>
                  </a:moveTo>
                  <a:cubicBezTo>
                    <a:pt x="57" y="61"/>
                    <a:pt x="57" y="61"/>
                    <a:pt x="57" y="61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47" y="64"/>
                    <a:pt x="47" y="64"/>
                    <a:pt x="47" y="64"/>
                  </a:cubicBezTo>
                  <a:lnTo>
                    <a:pt x="48" y="61"/>
                  </a:lnTo>
                  <a:close/>
                  <a:moveTo>
                    <a:pt x="54" y="60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54" y="60"/>
                  </a:lnTo>
                  <a:close/>
                  <a:moveTo>
                    <a:pt x="58" y="61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58" y="64"/>
                    <a:pt x="58" y="64"/>
                    <a:pt x="58" y="64"/>
                  </a:cubicBezTo>
                  <a:lnTo>
                    <a:pt x="58" y="61"/>
                  </a:lnTo>
                  <a:close/>
                  <a:moveTo>
                    <a:pt x="63" y="60"/>
                  </a:moveTo>
                  <a:cubicBezTo>
                    <a:pt x="64" y="58"/>
                    <a:pt x="64" y="58"/>
                    <a:pt x="64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61"/>
                    <a:pt x="72" y="61"/>
                    <a:pt x="72" y="61"/>
                  </a:cubicBezTo>
                  <a:lnTo>
                    <a:pt x="63" y="60"/>
                  </a:lnTo>
                  <a:close/>
                  <a:moveTo>
                    <a:pt x="68" y="61"/>
                  </a:moveTo>
                  <a:cubicBezTo>
                    <a:pt x="77" y="61"/>
                    <a:pt x="77" y="61"/>
                    <a:pt x="77" y="61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68" y="61"/>
                  </a:lnTo>
                  <a:close/>
                  <a:moveTo>
                    <a:pt x="73" y="61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61"/>
                    <a:pt x="82" y="61"/>
                    <a:pt x="82" y="61"/>
                  </a:cubicBezTo>
                  <a:lnTo>
                    <a:pt x="73" y="61"/>
                  </a:lnTo>
                  <a:close/>
                  <a:moveTo>
                    <a:pt x="87" y="61"/>
                  </a:moveTo>
                  <a:cubicBezTo>
                    <a:pt x="87" y="64"/>
                    <a:pt x="87" y="64"/>
                    <a:pt x="87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87" y="61"/>
                  </a:lnTo>
                  <a:close/>
                  <a:moveTo>
                    <a:pt x="83" y="61"/>
                  </a:moveTo>
                  <a:cubicBezTo>
                    <a:pt x="83" y="58"/>
                    <a:pt x="83" y="58"/>
                    <a:pt x="83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83" y="61"/>
                  </a:lnTo>
                  <a:close/>
                  <a:moveTo>
                    <a:pt x="97" y="61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8" y="61"/>
                    <a:pt x="88" y="61"/>
                    <a:pt x="88" y="61"/>
                  </a:cubicBezTo>
                  <a:lnTo>
                    <a:pt x="97" y="61"/>
                  </a:lnTo>
                  <a:close/>
                  <a:moveTo>
                    <a:pt x="93" y="61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93" y="61"/>
                  </a:lnTo>
                  <a:close/>
                  <a:moveTo>
                    <a:pt x="107" y="61"/>
                  </a:moveTo>
                  <a:cubicBezTo>
                    <a:pt x="108" y="64"/>
                    <a:pt x="108" y="64"/>
                    <a:pt x="108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1"/>
                    <a:pt x="98" y="61"/>
                    <a:pt x="98" y="61"/>
                  </a:cubicBezTo>
                  <a:lnTo>
                    <a:pt x="107" y="61"/>
                  </a:lnTo>
                  <a:close/>
                  <a:moveTo>
                    <a:pt x="103" y="61"/>
                  </a:moveTo>
                  <a:cubicBezTo>
                    <a:pt x="102" y="58"/>
                    <a:pt x="102" y="58"/>
                    <a:pt x="102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1" y="61"/>
                    <a:pt x="111" y="61"/>
                    <a:pt x="111" y="61"/>
                  </a:cubicBezTo>
                  <a:lnTo>
                    <a:pt x="103" y="61"/>
                  </a:lnTo>
                  <a:close/>
                  <a:moveTo>
                    <a:pt x="117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1"/>
                    <a:pt x="108" y="61"/>
                    <a:pt x="108" y="61"/>
                  </a:cubicBezTo>
                  <a:lnTo>
                    <a:pt x="117" y="61"/>
                  </a:lnTo>
                  <a:close/>
                  <a:moveTo>
                    <a:pt x="122" y="56"/>
                  </a:moveTo>
                  <a:cubicBezTo>
                    <a:pt x="124" y="58"/>
                    <a:pt x="124" y="58"/>
                    <a:pt x="124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6" y="56"/>
                    <a:pt x="116" y="56"/>
                    <a:pt x="116" y="56"/>
                  </a:cubicBezTo>
                  <a:lnTo>
                    <a:pt x="122" y="56"/>
                  </a:lnTo>
                  <a:close/>
                  <a:moveTo>
                    <a:pt x="30" y="8"/>
                  </a:moveTo>
                  <a:cubicBezTo>
                    <a:pt x="30" y="6"/>
                    <a:pt x="32" y="4"/>
                    <a:pt x="3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6" y="5"/>
                    <a:pt x="117" y="6"/>
                    <a:pt x="117" y="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43"/>
                    <a:pt x="115" y="44"/>
                    <a:pt x="11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2" y="44"/>
                    <a:pt x="30" y="42"/>
                    <a:pt x="30" y="40"/>
                  </a:cubicBezTo>
                  <a:lnTo>
                    <a:pt x="30" y="8"/>
                  </a:lnTo>
                  <a:close/>
                  <a:moveTo>
                    <a:pt x="25" y="54"/>
                  </a:moveTo>
                  <a:cubicBezTo>
                    <a:pt x="25" y="54"/>
                    <a:pt x="25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29" y="55"/>
                    <a:pt x="29" y="55"/>
                  </a:cubicBezTo>
                  <a:cubicBezTo>
                    <a:pt x="29" y="55"/>
                    <a:pt x="28" y="55"/>
                    <a:pt x="28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6" y="55"/>
                    <a:pt x="25" y="55"/>
                  </a:cubicBezTo>
                  <a:cubicBezTo>
                    <a:pt x="25" y="55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lose/>
                  <a:moveTo>
                    <a:pt x="24" y="55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2" y="57"/>
                    <a:pt x="22" y="57"/>
                    <a:pt x="22" y="57"/>
                  </a:cubicBezTo>
                  <a:lnTo>
                    <a:pt x="24" y="55"/>
                  </a:lnTo>
                  <a:close/>
                  <a:moveTo>
                    <a:pt x="21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21" y="58"/>
                  </a:lnTo>
                  <a:close/>
                  <a:moveTo>
                    <a:pt x="19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9" y="61"/>
                  </a:lnTo>
                  <a:close/>
                  <a:moveTo>
                    <a:pt x="37" y="68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7" y="68"/>
                  </a:lnTo>
                  <a:close/>
                  <a:moveTo>
                    <a:pt x="55" y="80"/>
                  </a:move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8"/>
                    <a:pt x="87" y="78"/>
                  </a:cubicBezTo>
                  <a:cubicBezTo>
                    <a:pt x="88" y="80"/>
                    <a:pt x="88" y="80"/>
                    <a:pt x="88" y="80"/>
                  </a:cubicBezTo>
                  <a:lnTo>
                    <a:pt x="55" y="80"/>
                  </a:lnTo>
                  <a:close/>
                  <a:moveTo>
                    <a:pt x="39" y="6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8"/>
                    <a:pt x="94" y="68"/>
                    <a:pt x="94" y="68"/>
                  </a:cubicBezTo>
                  <a:lnTo>
                    <a:pt x="39" y="68"/>
                  </a:lnTo>
                  <a:close/>
                  <a:moveTo>
                    <a:pt x="96" y="68"/>
                  </a:moveTo>
                  <a:cubicBezTo>
                    <a:pt x="96" y="65"/>
                    <a:pt x="96" y="65"/>
                    <a:pt x="9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8"/>
                    <a:pt x="107" y="68"/>
                    <a:pt x="107" y="68"/>
                  </a:cubicBezTo>
                  <a:lnTo>
                    <a:pt x="96" y="68"/>
                  </a:lnTo>
                  <a:close/>
                  <a:moveTo>
                    <a:pt x="108" y="68"/>
                  </a:moveTo>
                  <a:cubicBezTo>
                    <a:pt x="107" y="65"/>
                    <a:pt x="107" y="65"/>
                    <a:pt x="10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8"/>
                    <a:pt x="131" y="68"/>
                    <a:pt x="131" y="68"/>
                  </a:cubicBezTo>
                  <a:lnTo>
                    <a:pt x="108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88"/>
            <p:cNvGrpSpPr/>
            <p:nvPr/>
          </p:nvGrpSpPr>
          <p:grpSpPr>
            <a:xfrm>
              <a:off x="3740661" y="2354445"/>
              <a:ext cx="148396" cy="178077"/>
              <a:chOff x="3697288" y="2559050"/>
              <a:chExt cx="158750" cy="190500"/>
            </a:xfrm>
          </p:grpSpPr>
          <p:sp>
            <p:nvSpPr>
              <p:cNvPr id="55" name="Rectangle 189"/>
              <p:cNvSpPr>
                <a:spLocks/>
              </p:cNvSpPr>
              <p:nvPr/>
            </p:nvSpPr>
            <p:spPr bwMode="auto">
              <a:xfrm>
                <a:off x="3697288" y="2622550"/>
                <a:ext cx="28575" cy="1270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190"/>
              <p:cNvSpPr>
                <a:spLocks/>
              </p:cNvSpPr>
              <p:nvPr/>
            </p:nvSpPr>
            <p:spPr bwMode="auto">
              <a:xfrm>
                <a:off x="3738563" y="2559050"/>
                <a:ext cx="31750" cy="1905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191"/>
              <p:cNvSpPr>
                <a:spLocks/>
              </p:cNvSpPr>
              <p:nvPr/>
            </p:nvSpPr>
            <p:spPr bwMode="auto">
              <a:xfrm>
                <a:off x="3783013" y="2660650"/>
                <a:ext cx="30163" cy="889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192"/>
              <p:cNvSpPr>
                <a:spLocks/>
              </p:cNvSpPr>
              <p:nvPr/>
            </p:nvSpPr>
            <p:spPr bwMode="auto">
              <a:xfrm>
                <a:off x="3827463" y="2616200"/>
                <a:ext cx="28575" cy="133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93"/>
            <p:cNvGrpSpPr/>
            <p:nvPr/>
          </p:nvGrpSpPr>
          <p:grpSpPr>
            <a:xfrm>
              <a:off x="4086462" y="1909263"/>
              <a:ext cx="152850" cy="149882"/>
              <a:chOff x="4057650" y="2082800"/>
              <a:chExt cx="163513" cy="160338"/>
            </a:xfrm>
          </p:grpSpPr>
          <p:sp>
            <p:nvSpPr>
              <p:cNvPr id="53" name="Freeform: Shape 194"/>
              <p:cNvSpPr>
                <a:spLocks/>
              </p:cNvSpPr>
              <p:nvPr/>
            </p:nvSpPr>
            <p:spPr bwMode="auto">
              <a:xfrm>
                <a:off x="4057650" y="2089150"/>
                <a:ext cx="155575" cy="153988"/>
              </a:xfrm>
              <a:custGeom>
                <a:avLst/>
                <a:gdLst/>
                <a:ahLst/>
                <a:cxnLst>
                  <a:cxn ang="0">
                    <a:pos x="49" y="51"/>
                  </a:cxn>
                  <a:cxn ang="0">
                    <a:pos x="66" y="3"/>
                  </a:cxn>
                  <a:cxn ang="0">
                    <a:pos x="50" y="0"/>
                  </a:cxn>
                  <a:cxn ang="0">
                    <a:pos x="0" y="50"/>
                  </a:cxn>
                  <a:cxn ang="0">
                    <a:pos x="50" y="99"/>
                  </a:cxn>
                  <a:cxn ang="0">
                    <a:pos x="99" y="50"/>
                  </a:cxn>
                  <a:cxn ang="0">
                    <a:pos x="96" y="32"/>
                  </a:cxn>
                  <a:cxn ang="0">
                    <a:pos x="49" y="51"/>
                  </a:cxn>
                </a:cxnLst>
                <a:rect l="0" t="0" r="r" b="b"/>
                <a:pathLst>
                  <a:path w="99" h="99">
                    <a:moveTo>
                      <a:pt x="49" y="51"/>
                    </a:moveTo>
                    <a:cubicBezTo>
                      <a:pt x="66" y="3"/>
                      <a:pt x="66" y="3"/>
                      <a:pt x="66" y="3"/>
                    </a:cubicBezTo>
                    <a:cubicBezTo>
                      <a:pt x="61" y="1"/>
                      <a:pt x="55" y="0"/>
                      <a:pt x="50" y="0"/>
                    </a:cubicBez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99"/>
                      <a:pt x="50" y="99"/>
                    </a:cubicBezTo>
                    <a:cubicBezTo>
                      <a:pt x="77" y="99"/>
                      <a:pt x="99" y="77"/>
                      <a:pt x="99" y="50"/>
                    </a:cubicBezTo>
                    <a:cubicBezTo>
                      <a:pt x="99" y="44"/>
                      <a:pt x="98" y="38"/>
                      <a:pt x="96" y="32"/>
                    </a:cubicBez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95"/>
              <p:cNvSpPr>
                <a:spLocks/>
              </p:cNvSpPr>
              <p:nvPr/>
            </p:nvSpPr>
            <p:spPr bwMode="auto">
              <a:xfrm>
                <a:off x="4148138" y="2082800"/>
                <a:ext cx="73025" cy="714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6" y="27"/>
                  </a:cxn>
                  <a:cxn ang="0">
                    <a:pos x="0" y="45"/>
                  </a:cxn>
                  <a:cxn ang="0">
                    <a:pos x="16" y="0"/>
                  </a:cxn>
                </a:cxnLst>
                <a:rect l="0" t="0" r="r" b="b"/>
                <a:pathLst>
                  <a:path w="46" h="45">
                    <a:moveTo>
                      <a:pt x="16" y="0"/>
                    </a:moveTo>
                    <a:lnTo>
                      <a:pt x="46" y="27"/>
                    </a:lnTo>
                    <a:lnTo>
                      <a:pt x="0" y="4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51821" y="1077286"/>
            <a:ext cx="7840359" cy="3494316"/>
            <a:chOff x="651821" y="1077286"/>
            <a:chExt cx="7840359" cy="3494316"/>
          </a:xfrm>
        </p:grpSpPr>
        <p:sp>
          <p:nvSpPr>
            <p:cNvPr id="21" name="Freeform: Shape 196"/>
            <p:cNvSpPr>
              <a:spLocks/>
            </p:cNvSpPr>
            <p:nvPr/>
          </p:nvSpPr>
          <p:spPr bwMode="auto">
            <a:xfrm>
              <a:off x="651821" y="1077286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98"/>
            <p:cNvSpPr>
              <a:spLocks/>
            </p:cNvSpPr>
            <p:nvPr/>
          </p:nvSpPr>
          <p:spPr bwMode="auto">
            <a:xfrm>
              <a:off x="651821" y="2025524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00"/>
            <p:cNvSpPr>
              <a:spLocks/>
            </p:cNvSpPr>
            <p:nvPr/>
          </p:nvSpPr>
          <p:spPr bwMode="auto">
            <a:xfrm>
              <a:off x="651821" y="297006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02"/>
            <p:cNvSpPr>
              <a:spLocks/>
            </p:cNvSpPr>
            <p:nvPr/>
          </p:nvSpPr>
          <p:spPr bwMode="auto">
            <a:xfrm>
              <a:off x="651821" y="3914613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04"/>
            <p:cNvSpPr>
              <a:spLocks/>
            </p:cNvSpPr>
            <p:nvPr/>
          </p:nvSpPr>
          <p:spPr bwMode="auto">
            <a:xfrm>
              <a:off x="8242144" y="108097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6"/>
            <p:cNvSpPr>
              <a:spLocks/>
            </p:cNvSpPr>
            <p:nvPr/>
          </p:nvSpPr>
          <p:spPr bwMode="auto">
            <a:xfrm>
              <a:off x="8242144" y="2025524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08"/>
            <p:cNvSpPr>
              <a:spLocks/>
            </p:cNvSpPr>
            <p:nvPr/>
          </p:nvSpPr>
          <p:spPr bwMode="auto">
            <a:xfrm>
              <a:off x="8242144" y="2970069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10"/>
            <p:cNvSpPr>
              <a:spLocks/>
            </p:cNvSpPr>
            <p:nvPr/>
          </p:nvSpPr>
          <p:spPr bwMode="auto">
            <a:xfrm>
              <a:off x="8242144" y="3914613"/>
              <a:ext cx="250036" cy="252036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52"/>
            <p:cNvGrpSpPr/>
            <p:nvPr/>
          </p:nvGrpSpPr>
          <p:grpSpPr>
            <a:xfrm>
              <a:off x="901857" y="1077286"/>
              <a:ext cx="2184893" cy="642478"/>
              <a:chOff x="1415480" y="1651350"/>
              <a:chExt cx="2913191" cy="856637"/>
            </a:xfrm>
          </p:grpSpPr>
          <p:sp>
            <p:nvSpPr>
              <p:cNvPr id="51" name="TextBox 53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2" name="TextBox 54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0" name="Group 55"/>
            <p:cNvGrpSpPr/>
            <p:nvPr/>
          </p:nvGrpSpPr>
          <p:grpSpPr>
            <a:xfrm>
              <a:off x="6159088" y="1077286"/>
              <a:ext cx="2083057" cy="649603"/>
              <a:chOff x="315821" y="1227225"/>
              <a:chExt cx="2777409" cy="866137"/>
            </a:xfrm>
            <a:noFill/>
          </p:grpSpPr>
          <p:sp>
            <p:nvSpPr>
              <p:cNvPr id="49" name="TextBox 56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0" name="TextBox 57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1" name="Group 58"/>
            <p:cNvGrpSpPr/>
            <p:nvPr/>
          </p:nvGrpSpPr>
          <p:grpSpPr>
            <a:xfrm>
              <a:off x="901857" y="2021831"/>
              <a:ext cx="2184893" cy="642478"/>
              <a:chOff x="1415480" y="1651350"/>
              <a:chExt cx="2913191" cy="856637"/>
            </a:xfrm>
          </p:grpSpPr>
          <p:sp>
            <p:nvSpPr>
              <p:cNvPr id="47" name="TextBox 59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8" name="TextBox 60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2" name="Group 61"/>
            <p:cNvGrpSpPr/>
            <p:nvPr/>
          </p:nvGrpSpPr>
          <p:grpSpPr>
            <a:xfrm>
              <a:off x="901857" y="2976852"/>
              <a:ext cx="2184893" cy="642478"/>
              <a:chOff x="1415480" y="1651350"/>
              <a:chExt cx="2913191" cy="856637"/>
            </a:xfrm>
          </p:grpSpPr>
          <p:sp>
            <p:nvSpPr>
              <p:cNvPr id="45" name="TextBox 62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6" name="TextBox 63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3" name="Group 64"/>
            <p:cNvGrpSpPr/>
            <p:nvPr/>
          </p:nvGrpSpPr>
          <p:grpSpPr>
            <a:xfrm>
              <a:off x="901857" y="3913223"/>
              <a:ext cx="2184893" cy="642478"/>
              <a:chOff x="1415480" y="1651350"/>
              <a:chExt cx="2913191" cy="856637"/>
            </a:xfrm>
          </p:grpSpPr>
          <p:sp>
            <p:nvSpPr>
              <p:cNvPr id="43" name="TextBox 65"/>
              <p:cNvSpPr txBox="1">
                <a:spLocks/>
              </p:cNvSpPr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4" name="TextBox 66"/>
              <p:cNvSpPr txBox="1">
                <a:spLocks/>
              </p:cNvSpPr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4" name="Group 67"/>
            <p:cNvGrpSpPr/>
            <p:nvPr/>
          </p:nvGrpSpPr>
          <p:grpSpPr>
            <a:xfrm>
              <a:off x="6159088" y="2025524"/>
              <a:ext cx="2083057" cy="649603"/>
              <a:chOff x="315821" y="1227225"/>
              <a:chExt cx="2777409" cy="866137"/>
            </a:xfrm>
          </p:grpSpPr>
          <p:sp>
            <p:nvSpPr>
              <p:cNvPr id="41" name="TextBox 68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2" name="TextBox 69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159088" y="2973762"/>
              <a:ext cx="2083057" cy="649603"/>
              <a:chOff x="315821" y="1227225"/>
              <a:chExt cx="2777409" cy="866137"/>
            </a:xfrm>
          </p:grpSpPr>
          <p:sp>
            <p:nvSpPr>
              <p:cNvPr id="39" name="TextBox 71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0" name="TextBox 72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36" name="Group 73"/>
            <p:cNvGrpSpPr/>
            <p:nvPr/>
          </p:nvGrpSpPr>
          <p:grpSpPr>
            <a:xfrm>
              <a:off x="6159088" y="3921999"/>
              <a:ext cx="2083057" cy="649603"/>
              <a:chOff x="315821" y="1227225"/>
              <a:chExt cx="2777409" cy="866137"/>
            </a:xfrm>
          </p:grpSpPr>
          <p:sp>
            <p:nvSpPr>
              <p:cNvPr id="37" name="TextBox 74"/>
              <p:cNvSpPr txBox="1">
                <a:spLocks/>
              </p:cNvSpPr>
              <p:nvPr/>
            </p:nvSpPr>
            <p:spPr bwMode="auto">
              <a:xfrm>
                <a:off x="315821" y="1227225"/>
                <a:ext cx="2777409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8" name="TextBox 75"/>
              <p:cNvSpPr txBox="1">
                <a:spLocks/>
              </p:cNvSpPr>
              <p:nvPr/>
            </p:nvSpPr>
            <p:spPr bwMode="auto">
              <a:xfrm>
                <a:off x="315821" y="1537183"/>
                <a:ext cx="2777409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6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4999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564847" y="868187"/>
            <a:ext cx="1864206" cy="3525172"/>
            <a:chOff x="2519603" y="1340768"/>
            <a:chExt cx="2485608" cy="4700229"/>
          </a:xfrm>
        </p:grpSpPr>
        <p:grpSp>
          <p:nvGrpSpPr>
            <p:cNvPr id="27" name="Group 2"/>
            <p:cNvGrpSpPr/>
            <p:nvPr/>
          </p:nvGrpSpPr>
          <p:grpSpPr>
            <a:xfrm>
              <a:off x="2519603" y="1340768"/>
              <a:ext cx="2471186" cy="4700229"/>
              <a:chOff x="820678" y="694600"/>
              <a:chExt cx="3045507" cy="5468800"/>
            </a:xfrm>
          </p:grpSpPr>
          <p:sp>
            <p:nvSpPr>
              <p:cNvPr id="52" name="Rectangle: Top Corners Rounded 30"/>
              <p:cNvSpPr/>
              <p:nvPr/>
            </p:nvSpPr>
            <p:spPr>
              <a:xfrm>
                <a:off x="820678" y="694600"/>
                <a:ext cx="3045507" cy="800357"/>
              </a:xfrm>
              <a:prstGeom prst="round2SameRect">
                <a:avLst>
                  <a:gd name="adj1" fmla="val 44477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31"/>
              <p:cNvSpPr/>
              <p:nvPr/>
            </p:nvSpPr>
            <p:spPr>
              <a:xfrm>
                <a:off x="823893" y="2654161"/>
                <a:ext cx="1599824" cy="974477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32"/>
              <p:cNvSpPr/>
              <p:nvPr/>
            </p:nvSpPr>
            <p:spPr>
              <a:xfrm>
                <a:off x="823893" y="1549864"/>
                <a:ext cx="1599824" cy="1058296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33"/>
              <p:cNvSpPr/>
              <p:nvPr/>
            </p:nvSpPr>
            <p:spPr>
              <a:xfrm>
                <a:off x="823893" y="3673992"/>
                <a:ext cx="1599825" cy="936015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Rectangle 34"/>
              <p:cNvSpPr/>
              <p:nvPr/>
            </p:nvSpPr>
            <p:spPr>
              <a:xfrm>
                <a:off x="2475793" y="2654161"/>
                <a:ext cx="1387176" cy="974477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Rectangle 35"/>
              <p:cNvSpPr/>
              <p:nvPr/>
            </p:nvSpPr>
            <p:spPr>
              <a:xfrm>
                <a:off x="2475793" y="2121477"/>
                <a:ext cx="1387176" cy="482689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Rectangle 36"/>
              <p:cNvSpPr/>
              <p:nvPr/>
            </p:nvSpPr>
            <p:spPr>
              <a:xfrm>
                <a:off x="2475793" y="1549864"/>
                <a:ext cx="1387176" cy="525476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Rectangle 37"/>
              <p:cNvSpPr/>
              <p:nvPr/>
            </p:nvSpPr>
            <p:spPr>
              <a:xfrm>
                <a:off x="2475793" y="4161103"/>
                <a:ext cx="1387176" cy="44890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Rectangle 38"/>
              <p:cNvSpPr/>
              <p:nvPr/>
            </p:nvSpPr>
            <p:spPr>
              <a:xfrm>
                <a:off x="2475794" y="3673992"/>
                <a:ext cx="1387177" cy="44890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: Rounded Corners 39"/>
              <p:cNvSpPr/>
              <p:nvPr/>
            </p:nvSpPr>
            <p:spPr>
              <a:xfrm>
                <a:off x="1926865" y="1172671"/>
                <a:ext cx="833132" cy="84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40"/>
              <p:cNvSpPr/>
              <p:nvPr/>
            </p:nvSpPr>
            <p:spPr>
              <a:xfrm>
                <a:off x="2285040" y="956570"/>
                <a:ext cx="116782" cy="11678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Rectangle: Top Corners Rounded 41"/>
              <p:cNvSpPr/>
              <p:nvPr/>
            </p:nvSpPr>
            <p:spPr>
              <a:xfrm rot="10800000">
                <a:off x="820678" y="5363043"/>
                <a:ext cx="3045507" cy="800357"/>
              </a:xfrm>
              <a:prstGeom prst="round2SameRect">
                <a:avLst>
                  <a:gd name="adj1" fmla="val 38059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Rectangle: Rounded Corners 42"/>
              <p:cNvSpPr/>
              <p:nvPr/>
            </p:nvSpPr>
            <p:spPr>
              <a:xfrm>
                <a:off x="2116487" y="5563286"/>
                <a:ext cx="453888" cy="393710"/>
              </a:xfrm>
              <a:prstGeom prst="roundRect">
                <a:avLst>
                  <a:gd name="adj" fmla="val 2482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Rectangle 43"/>
              <p:cNvSpPr/>
              <p:nvPr/>
            </p:nvSpPr>
            <p:spPr>
              <a:xfrm>
                <a:off x="2475793" y="4654263"/>
                <a:ext cx="1387176" cy="649415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44"/>
              <p:cNvSpPr/>
              <p:nvPr/>
            </p:nvSpPr>
            <p:spPr>
              <a:xfrm>
                <a:off x="823893" y="4654263"/>
                <a:ext cx="783079" cy="649415"/>
              </a:xfrm>
              <a:prstGeom prst="rect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Rectangle 45"/>
              <p:cNvSpPr/>
              <p:nvPr/>
            </p:nvSpPr>
            <p:spPr>
              <a:xfrm>
                <a:off x="1655326" y="4654263"/>
                <a:ext cx="768391" cy="649415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TextBox 4"/>
            <p:cNvSpPr txBox="1">
              <a:spLocks/>
            </p:cNvSpPr>
            <p:nvPr/>
          </p:nvSpPr>
          <p:spPr bwMode="auto">
            <a:xfrm>
              <a:off x="3875098" y="2667537"/>
              <a:ext cx="1100581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4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communication</a:t>
              </a:r>
            </a:p>
          </p:txBody>
        </p:sp>
        <p:grpSp>
          <p:nvGrpSpPr>
            <p:cNvPr id="29" name="Group 24"/>
            <p:cNvGrpSpPr/>
            <p:nvPr/>
          </p:nvGrpSpPr>
          <p:grpSpPr>
            <a:xfrm>
              <a:off x="4014747" y="3988866"/>
              <a:ext cx="299485" cy="235994"/>
              <a:chOff x="-1778000" y="4992688"/>
              <a:chExt cx="657225" cy="488950"/>
            </a:xfrm>
            <a:solidFill>
              <a:schemeClr val="bg1"/>
            </a:solidFill>
          </p:grpSpPr>
          <p:sp>
            <p:nvSpPr>
              <p:cNvPr id="48" name="Freeform: Shape 26"/>
              <p:cNvSpPr>
                <a:spLocks/>
              </p:cNvSpPr>
              <p:nvPr/>
            </p:nvSpPr>
            <p:spPr bwMode="auto">
              <a:xfrm>
                <a:off x="-1536700" y="5202238"/>
                <a:ext cx="180975" cy="73025"/>
              </a:xfrm>
              <a:custGeom>
                <a:avLst/>
                <a:gdLst>
                  <a:gd name="T0" fmla="*/ 58 w 114"/>
                  <a:gd name="T1" fmla="*/ 0 h 46"/>
                  <a:gd name="T2" fmla="*/ 58 w 114"/>
                  <a:gd name="T3" fmla="*/ 0 h 46"/>
                  <a:gd name="T4" fmla="*/ 42 w 114"/>
                  <a:gd name="T5" fmla="*/ 2 h 46"/>
                  <a:gd name="T6" fmla="*/ 28 w 114"/>
                  <a:gd name="T7" fmla="*/ 6 h 46"/>
                  <a:gd name="T8" fmla="*/ 16 w 114"/>
                  <a:gd name="T9" fmla="*/ 14 h 46"/>
                  <a:gd name="T10" fmla="*/ 4 w 114"/>
                  <a:gd name="T11" fmla="*/ 24 h 46"/>
                  <a:gd name="T12" fmla="*/ 4 w 114"/>
                  <a:gd name="T13" fmla="*/ 24 h 46"/>
                  <a:gd name="T14" fmla="*/ 0 w 114"/>
                  <a:gd name="T15" fmla="*/ 28 h 46"/>
                  <a:gd name="T16" fmla="*/ 0 w 114"/>
                  <a:gd name="T17" fmla="*/ 32 h 46"/>
                  <a:gd name="T18" fmla="*/ 0 w 114"/>
                  <a:gd name="T19" fmla="*/ 38 h 46"/>
                  <a:gd name="T20" fmla="*/ 4 w 114"/>
                  <a:gd name="T21" fmla="*/ 42 h 46"/>
                  <a:gd name="T22" fmla="*/ 4 w 114"/>
                  <a:gd name="T23" fmla="*/ 42 h 46"/>
                  <a:gd name="T24" fmla="*/ 8 w 114"/>
                  <a:gd name="T25" fmla="*/ 44 h 46"/>
                  <a:gd name="T26" fmla="*/ 14 w 114"/>
                  <a:gd name="T27" fmla="*/ 46 h 46"/>
                  <a:gd name="T28" fmla="*/ 18 w 114"/>
                  <a:gd name="T29" fmla="*/ 44 h 46"/>
                  <a:gd name="T30" fmla="*/ 22 w 114"/>
                  <a:gd name="T31" fmla="*/ 42 h 46"/>
                  <a:gd name="T32" fmla="*/ 22 w 114"/>
                  <a:gd name="T33" fmla="*/ 42 h 46"/>
                  <a:gd name="T34" fmla="*/ 30 w 114"/>
                  <a:gd name="T35" fmla="*/ 36 h 46"/>
                  <a:gd name="T36" fmla="*/ 38 w 114"/>
                  <a:gd name="T37" fmla="*/ 30 h 46"/>
                  <a:gd name="T38" fmla="*/ 48 w 114"/>
                  <a:gd name="T39" fmla="*/ 28 h 46"/>
                  <a:gd name="T40" fmla="*/ 58 w 114"/>
                  <a:gd name="T41" fmla="*/ 28 h 46"/>
                  <a:gd name="T42" fmla="*/ 58 w 114"/>
                  <a:gd name="T43" fmla="*/ 28 h 46"/>
                  <a:gd name="T44" fmla="*/ 66 w 114"/>
                  <a:gd name="T45" fmla="*/ 28 h 46"/>
                  <a:gd name="T46" fmla="*/ 76 w 114"/>
                  <a:gd name="T47" fmla="*/ 30 h 46"/>
                  <a:gd name="T48" fmla="*/ 84 w 114"/>
                  <a:gd name="T49" fmla="*/ 36 h 46"/>
                  <a:gd name="T50" fmla="*/ 92 w 114"/>
                  <a:gd name="T51" fmla="*/ 42 h 46"/>
                  <a:gd name="T52" fmla="*/ 92 w 114"/>
                  <a:gd name="T53" fmla="*/ 42 h 46"/>
                  <a:gd name="T54" fmla="*/ 96 w 114"/>
                  <a:gd name="T55" fmla="*/ 44 h 46"/>
                  <a:gd name="T56" fmla="*/ 102 w 114"/>
                  <a:gd name="T57" fmla="*/ 46 h 46"/>
                  <a:gd name="T58" fmla="*/ 106 w 114"/>
                  <a:gd name="T59" fmla="*/ 44 h 46"/>
                  <a:gd name="T60" fmla="*/ 110 w 114"/>
                  <a:gd name="T61" fmla="*/ 42 h 46"/>
                  <a:gd name="T62" fmla="*/ 110 w 114"/>
                  <a:gd name="T63" fmla="*/ 42 h 46"/>
                  <a:gd name="T64" fmla="*/ 114 w 114"/>
                  <a:gd name="T65" fmla="*/ 38 h 46"/>
                  <a:gd name="T66" fmla="*/ 114 w 114"/>
                  <a:gd name="T67" fmla="*/ 32 h 46"/>
                  <a:gd name="T68" fmla="*/ 114 w 114"/>
                  <a:gd name="T69" fmla="*/ 28 h 46"/>
                  <a:gd name="T70" fmla="*/ 110 w 114"/>
                  <a:gd name="T71" fmla="*/ 24 h 46"/>
                  <a:gd name="T72" fmla="*/ 110 w 114"/>
                  <a:gd name="T73" fmla="*/ 24 h 46"/>
                  <a:gd name="T74" fmla="*/ 98 w 114"/>
                  <a:gd name="T75" fmla="*/ 14 h 46"/>
                  <a:gd name="T76" fmla="*/ 86 w 114"/>
                  <a:gd name="T77" fmla="*/ 6 h 46"/>
                  <a:gd name="T78" fmla="*/ 72 w 114"/>
                  <a:gd name="T79" fmla="*/ 2 h 46"/>
                  <a:gd name="T80" fmla="*/ 58 w 114"/>
                  <a:gd name="T81" fmla="*/ 0 h 46"/>
                  <a:gd name="T82" fmla="*/ 58 w 114"/>
                  <a:gd name="T8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46">
                    <a:moveTo>
                      <a:pt x="58" y="0"/>
                    </a:moveTo>
                    <a:lnTo>
                      <a:pt x="58" y="0"/>
                    </a:lnTo>
                    <a:lnTo>
                      <a:pt x="42" y="2"/>
                    </a:lnTo>
                    <a:lnTo>
                      <a:pt x="28" y="6"/>
                    </a:lnTo>
                    <a:lnTo>
                      <a:pt x="16" y="1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30" y="36"/>
                    </a:lnTo>
                    <a:lnTo>
                      <a:pt x="38" y="30"/>
                    </a:lnTo>
                    <a:lnTo>
                      <a:pt x="48" y="28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66" y="28"/>
                    </a:lnTo>
                    <a:lnTo>
                      <a:pt x="76" y="30"/>
                    </a:lnTo>
                    <a:lnTo>
                      <a:pt x="84" y="36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6" y="44"/>
                    </a:lnTo>
                    <a:lnTo>
                      <a:pt x="102" y="46"/>
                    </a:lnTo>
                    <a:lnTo>
                      <a:pt x="106" y="44"/>
                    </a:lnTo>
                    <a:lnTo>
                      <a:pt x="110" y="42"/>
                    </a:lnTo>
                    <a:lnTo>
                      <a:pt x="110" y="42"/>
                    </a:lnTo>
                    <a:lnTo>
                      <a:pt x="114" y="38"/>
                    </a:lnTo>
                    <a:lnTo>
                      <a:pt x="114" y="32"/>
                    </a:lnTo>
                    <a:lnTo>
                      <a:pt x="114" y="28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98" y="14"/>
                    </a:lnTo>
                    <a:lnTo>
                      <a:pt x="86" y="6"/>
                    </a:lnTo>
                    <a:lnTo>
                      <a:pt x="72" y="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7"/>
              <p:cNvSpPr>
                <a:spLocks/>
              </p:cNvSpPr>
              <p:nvPr/>
            </p:nvSpPr>
            <p:spPr bwMode="auto">
              <a:xfrm>
                <a:off x="-1597025" y="5119688"/>
                <a:ext cx="301625" cy="95250"/>
              </a:xfrm>
              <a:custGeom>
                <a:avLst/>
                <a:gdLst>
                  <a:gd name="T0" fmla="*/ 96 w 190"/>
                  <a:gd name="T1" fmla="*/ 0 h 60"/>
                  <a:gd name="T2" fmla="*/ 96 w 190"/>
                  <a:gd name="T3" fmla="*/ 0 h 60"/>
                  <a:gd name="T4" fmla="*/ 70 w 190"/>
                  <a:gd name="T5" fmla="*/ 2 h 60"/>
                  <a:gd name="T6" fmla="*/ 58 w 190"/>
                  <a:gd name="T7" fmla="*/ 6 h 60"/>
                  <a:gd name="T8" fmla="*/ 46 w 190"/>
                  <a:gd name="T9" fmla="*/ 10 h 60"/>
                  <a:gd name="T10" fmla="*/ 36 w 190"/>
                  <a:gd name="T11" fmla="*/ 14 h 60"/>
                  <a:gd name="T12" fmla="*/ 24 w 190"/>
                  <a:gd name="T13" fmla="*/ 22 h 60"/>
                  <a:gd name="T14" fmla="*/ 14 w 190"/>
                  <a:gd name="T15" fmla="*/ 28 h 60"/>
                  <a:gd name="T16" fmla="*/ 4 w 190"/>
                  <a:gd name="T17" fmla="*/ 38 h 60"/>
                  <a:gd name="T18" fmla="*/ 4 w 190"/>
                  <a:gd name="T19" fmla="*/ 38 h 60"/>
                  <a:gd name="T20" fmla="*/ 2 w 190"/>
                  <a:gd name="T21" fmla="*/ 42 h 60"/>
                  <a:gd name="T22" fmla="*/ 0 w 190"/>
                  <a:gd name="T23" fmla="*/ 46 h 60"/>
                  <a:gd name="T24" fmla="*/ 2 w 190"/>
                  <a:gd name="T25" fmla="*/ 52 h 60"/>
                  <a:gd name="T26" fmla="*/ 4 w 190"/>
                  <a:gd name="T27" fmla="*/ 56 h 60"/>
                  <a:gd name="T28" fmla="*/ 4 w 190"/>
                  <a:gd name="T29" fmla="*/ 56 h 60"/>
                  <a:gd name="T30" fmla="*/ 8 w 190"/>
                  <a:gd name="T31" fmla="*/ 58 h 60"/>
                  <a:gd name="T32" fmla="*/ 14 w 190"/>
                  <a:gd name="T33" fmla="*/ 60 h 60"/>
                  <a:gd name="T34" fmla="*/ 18 w 190"/>
                  <a:gd name="T35" fmla="*/ 58 h 60"/>
                  <a:gd name="T36" fmla="*/ 22 w 190"/>
                  <a:gd name="T37" fmla="*/ 56 h 60"/>
                  <a:gd name="T38" fmla="*/ 22 w 190"/>
                  <a:gd name="T39" fmla="*/ 56 h 60"/>
                  <a:gd name="T40" fmla="*/ 38 w 190"/>
                  <a:gd name="T41" fmla="*/ 44 h 60"/>
                  <a:gd name="T42" fmla="*/ 56 w 190"/>
                  <a:gd name="T43" fmla="*/ 34 h 60"/>
                  <a:gd name="T44" fmla="*/ 76 w 190"/>
                  <a:gd name="T45" fmla="*/ 28 h 60"/>
                  <a:gd name="T46" fmla="*/ 96 w 190"/>
                  <a:gd name="T47" fmla="*/ 26 h 60"/>
                  <a:gd name="T48" fmla="*/ 96 w 190"/>
                  <a:gd name="T49" fmla="*/ 26 h 60"/>
                  <a:gd name="T50" fmla="*/ 114 w 190"/>
                  <a:gd name="T51" fmla="*/ 28 h 60"/>
                  <a:gd name="T52" fmla="*/ 134 w 190"/>
                  <a:gd name="T53" fmla="*/ 34 h 60"/>
                  <a:gd name="T54" fmla="*/ 152 w 190"/>
                  <a:gd name="T55" fmla="*/ 44 h 60"/>
                  <a:gd name="T56" fmla="*/ 168 w 190"/>
                  <a:gd name="T57" fmla="*/ 56 h 60"/>
                  <a:gd name="T58" fmla="*/ 168 w 190"/>
                  <a:gd name="T59" fmla="*/ 56 h 60"/>
                  <a:gd name="T60" fmla="*/ 172 w 190"/>
                  <a:gd name="T61" fmla="*/ 60 h 60"/>
                  <a:gd name="T62" fmla="*/ 178 w 190"/>
                  <a:gd name="T63" fmla="*/ 60 h 60"/>
                  <a:gd name="T64" fmla="*/ 182 w 190"/>
                  <a:gd name="T65" fmla="*/ 58 h 60"/>
                  <a:gd name="T66" fmla="*/ 186 w 190"/>
                  <a:gd name="T67" fmla="*/ 56 h 60"/>
                  <a:gd name="T68" fmla="*/ 186 w 190"/>
                  <a:gd name="T69" fmla="*/ 56 h 60"/>
                  <a:gd name="T70" fmla="*/ 190 w 190"/>
                  <a:gd name="T71" fmla="*/ 52 h 60"/>
                  <a:gd name="T72" fmla="*/ 190 w 190"/>
                  <a:gd name="T73" fmla="*/ 46 h 60"/>
                  <a:gd name="T74" fmla="*/ 190 w 190"/>
                  <a:gd name="T75" fmla="*/ 42 h 60"/>
                  <a:gd name="T76" fmla="*/ 186 w 190"/>
                  <a:gd name="T77" fmla="*/ 38 h 60"/>
                  <a:gd name="T78" fmla="*/ 186 w 190"/>
                  <a:gd name="T79" fmla="*/ 38 h 60"/>
                  <a:gd name="T80" fmla="*/ 176 w 190"/>
                  <a:gd name="T81" fmla="*/ 28 h 60"/>
                  <a:gd name="T82" fmla="*/ 166 w 190"/>
                  <a:gd name="T83" fmla="*/ 22 h 60"/>
                  <a:gd name="T84" fmla="*/ 156 w 190"/>
                  <a:gd name="T85" fmla="*/ 14 h 60"/>
                  <a:gd name="T86" fmla="*/ 144 w 190"/>
                  <a:gd name="T87" fmla="*/ 10 h 60"/>
                  <a:gd name="T88" fmla="*/ 132 w 190"/>
                  <a:gd name="T89" fmla="*/ 6 h 60"/>
                  <a:gd name="T90" fmla="*/ 120 w 190"/>
                  <a:gd name="T91" fmla="*/ 2 h 60"/>
                  <a:gd name="T92" fmla="*/ 96 w 190"/>
                  <a:gd name="T93" fmla="*/ 0 h 60"/>
                  <a:gd name="T94" fmla="*/ 96 w 190"/>
                  <a:gd name="T9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0" h="60">
                    <a:moveTo>
                      <a:pt x="96" y="0"/>
                    </a:moveTo>
                    <a:lnTo>
                      <a:pt x="96" y="0"/>
                    </a:lnTo>
                    <a:lnTo>
                      <a:pt x="70" y="2"/>
                    </a:lnTo>
                    <a:lnTo>
                      <a:pt x="58" y="6"/>
                    </a:lnTo>
                    <a:lnTo>
                      <a:pt x="46" y="10"/>
                    </a:lnTo>
                    <a:lnTo>
                      <a:pt x="36" y="14"/>
                    </a:lnTo>
                    <a:lnTo>
                      <a:pt x="24" y="22"/>
                    </a:lnTo>
                    <a:lnTo>
                      <a:pt x="14" y="2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60"/>
                    </a:lnTo>
                    <a:lnTo>
                      <a:pt x="18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8" y="44"/>
                    </a:lnTo>
                    <a:lnTo>
                      <a:pt x="56" y="34"/>
                    </a:lnTo>
                    <a:lnTo>
                      <a:pt x="76" y="28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14" y="28"/>
                    </a:lnTo>
                    <a:lnTo>
                      <a:pt x="134" y="34"/>
                    </a:lnTo>
                    <a:lnTo>
                      <a:pt x="152" y="44"/>
                    </a:lnTo>
                    <a:lnTo>
                      <a:pt x="168" y="56"/>
                    </a:lnTo>
                    <a:lnTo>
                      <a:pt x="168" y="56"/>
                    </a:lnTo>
                    <a:lnTo>
                      <a:pt x="172" y="60"/>
                    </a:lnTo>
                    <a:lnTo>
                      <a:pt x="178" y="60"/>
                    </a:lnTo>
                    <a:lnTo>
                      <a:pt x="182" y="58"/>
                    </a:lnTo>
                    <a:lnTo>
                      <a:pt x="186" y="56"/>
                    </a:lnTo>
                    <a:lnTo>
                      <a:pt x="186" y="56"/>
                    </a:lnTo>
                    <a:lnTo>
                      <a:pt x="190" y="52"/>
                    </a:lnTo>
                    <a:lnTo>
                      <a:pt x="190" y="46"/>
                    </a:lnTo>
                    <a:lnTo>
                      <a:pt x="190" y="42"/>
                    </a:lnTo>
                    <a:lnTo>
                      <a:pt x="186" y="38"/>
                    </a:lnTo>
                    <a:lnTo>
                      <a:pt x="186" y="38"/>
                    </a:lnTo>
                    <a:lnTo>
                      <a:pt x="176" y="28"/>
                    </a:lnTo>
                    <a:lnTo>
                      <a:pt x="166" y="22"/>
                    </a:lnTo>
                    <a:lnTo>
                      <a:pt x="156" y="14"/>
                    </a:lnTo>
                    <a:lnTo>
                      <a:pt x="144" y="10"/>
                    </a:lnTo>
                    <a:lnTo>
                      <a:pt x="132" y="6"/>
                    </a:lnTo>
                    <a:lnTo>
                      <a:pt x="120" y="2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8"/>
              <p:cNvSpPr>
                <a:spLocks/>
              </p:cNvSpPr>
              <p:nvPr/>
            </p:nvSpPr>
            <p:spPr bwMode="auto">
              <a:xfrm>
                <a:off x="-1479550" y="5291138"/>
                <a:ext cx="66675" cy="66675"/>
              </a:xfrm>
              <a:custGeom>
                <a:avLst/>
                <a:gdLst>
                  <a:gd name="T0" fmla="*/ 6 w 42"/>
                  <a:gd name="T1" fmla="*/ 6 h 42"/>
                  <a:gd name="T2" fmla="*/ 6 w 42"/>
                  <a:gd name="T3" fmla="*/ 6 h 42"/>
                  <a:gd name="T4" fmla="*/ 2 w 42"/>
                  <a:gd name="T5" fmla="*/ 12 h 42"/>
                  <a:gd name="T6" fmla="*/ 0 w 42"/>
                  <a:gd name="T7" fmla="*/ 20 h 42"/>
                  <a:gd name="T8" fmla="*/ 2 w 42"/>
                  <a:gd name="T9" fmla="*/ 28 h 42"/>
                  <a:gd name="T10" fmla="*/ 6 w 42"/>
                  <a:gd name="T11" fmla="*/ 36 h 42"/>
                  <a:gd name="T12" fmla="*/ 6 w 42"/>
                  <a:gd name="T13" fmla="*/ 36 h 42"/>
                  <a:gd name="T14" fmla="*/ 14 w 42"/>
                  <a:gd name="T15" fmla="*/ 40 h 42"/>
                  <a:gd name="T16" fmla="*/ 22 w 42"/>
                  <a:gd name="T17" fmla="*/ 42 h 42"/>
                  <a:gd name="T18" fmla="*/ 30 w 42"/>
                  <a:gd name="T19" fmla="*/ 40 h 42"/>
                  <a:gd name="T20" fmla="*/ 36 w 42"/>
                  <a:gd name="T21" fmla="*/ 36 h 42"/>
                  <a:gd name="T22" fmla="*/ 36 w 42"/>
                  <a:gd name="T23" fmla="*/ 36 h 42"/>
                  <a:gd name="T24" fmla="*/ 42 w 42"/>
                  <a:gd name="T25" fmla="*/ 28 h 42"/>
                  <a:gd name="T26" fmla="*/ 42 w 42"/>
                  <a:gd name="T27" fmla="*/ 20 h 42"/>
                  <a:gd name="T28" fmla="*/ 42 w 42"/>
                  <a:gd name="T29" fmla="*/ 12 h 42"/>
                  <a:gd name="T30" fmla="*/ 36 w 42"/>
                  <a:gd name="T31" fmla="*/ 6 h 42"/>
                  <a:gd name="T32" fmla="*/ 36 w 42"/>
                  <a:gd name="T33" fmla="*/ 6 h 42"/>
                  <a:gd name="T34" fmla="*/ 30 w 42"/>
                  <a:gd name="T35" fmla="*/ 0 h 42"/>
                  <a:gd name="T36" fmla="*/ 22 w 42"/>
                  <a:gd name="T37" fmla="*/ 0 h 42"/>
                  <a:gd name="T38" fmla="*/ 14 w 42"/>
                  <a:gd name="T39" fmla="*/ 0 h 42"/>
                  <a:gd name="T40" fmla="*/ 6 w 42"/>
                  <a:gd name="T41" fmla="*/ 6 h 42"/>
                  <a:gd name="T42" fmla="*/ 6 w 42"/>
                  <a:gd name="T4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2">
                    <a:moveTo>
                      <a:pt x="6" y="6"/>
                    </a:move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14" y="40"/>
                    </a:lnTo>
                    <a:lnTo>
                      <a:pt x="22" y="42"/>
                    </a:lnTo>
                    <a:lnTo>
                      <a:pt x="30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2" y="28"/>
                    </a:lnTo>
                    <a:lnTo>
                      <a:pt x="42" y="2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9"/>
              <p:cNvSpPr>
                <a:spLocks/>
              </p:cNvSpPr>
              <p:nvPr/>
            </p:nvSpPr>
            <p:spPr bwMode="auto">
              <a:xfrm>
                <a:off x="-1778000" y="4992688"/>
                <a:ext cx="657225" cy="488950"/>
              </a:xfrm>
              <a:custGeom>
                <a:avLst/>
                <a:gdLst>
                  <a:gd name="T0" fmla="*/ 28 w 414"/>
                  <a:gd name="T1" fmla="*/ 0 h 308"/>
                  <a:gd name="T2" fmla="*/ 14 w 414"/>
                  <a:gd name="T3" fmla="*/ 2 h 308"/>
                  <a:gd name="T4" fmla="*/ 6 w 414"/>
                  <a:gd name="T5" fmla="*/ 8 h 308"/>
                  <a:gd name="T6" fmla="*/ 2 w 414"/>
                  <a:gd name="T7" fmla="*/ 16 h 308"/>
                  <a:gd name="T8" fmla="*/ 0 w 414"/>
                  <a:gd name="T9" fmla="*/ 282 h 308"/>
                  <a:gd name="T10" fmla="*/ 2 w 414"/>
                  <a:gd name="T11" fmla="*/ 294 h 308"/>
                  <a:gd name="T12" fmla="*/ 8 w 414"/>
                  <a:gd name="T13" fmla="*/ 302 h 308"/>
                  <a:gd name="T14" fmla="*/ 18 w 414"/>
                  <a:gd name="T15" fmla="*/ 308 h 308"/>
                  <a:gd name="T16" fmla="*/ 384 w 414"/>
                  <a:gd name="T17" fmla="*/ 308 h 308"/>
                  <a:gd name="T18" fmla="*/ 398 w 414"/>
                  <a:gd name="T19" fmla="*/ 308 h 308"/>
                  <a:gd name="T20" fmla="*/ 408 w 414"/>
                  <a:gd name="T21" fmla="*/ 302 h 308"/>
                  <a:gd name="T22" fmla="*/ 414 w 414"/>
                  <a:gd name="T23" fmla="*/ 292 h 308"/>
                  <a:gd name="T24" fmla="*/ 414 w 414"/>
                  <a:gd name="T25" fmla="*/ 30 h 308"/>
                  <a:gd name="T26" fmla="*/ 414 w 414"/>
                  <a:gd name="T27" fmla="*/ 16 h 308"/>
                  <a:gd name="T28" fmla="*/ 410 w 414"/>
                  <a:gd name="T29" fmla="*/ 8 h 308"/>
                  <a:gd name="T30" fmla="*/ 400 w 414"/>
                  <a:gd name="T31" fmla="*/ 2 h 308"/>
                  <a:gd name="T32" fmla="*/ 388 w 414"/>
                  <a:gd name="T33" fmla="*/ 0 h 308"/>
                  <a:gd name="T34" fmla="*/ 378 w 414"/>
                  <a:gd name="T35" fmla="*/ 278 h 308"/>
                  <a:gd name="T36" fmla="*/ 376 w 414"/>
                  <a:gd name="T37" fmla="*/ 284 h 308"/>
                  <a:gd name="T38" fmla="*/ 370 w 414"/>
                  <a:gd name="T39" fmla="*/ 284 h 308"/>
                  <a:gd name="T40" fmla="*/ 44 w 414"/>
                  <a:gd name="T41" fmla="*/ 284 h 308"/>
                  <a:gd name="T42" fmla="*/ 36 w 414"/>
                  <a:gd name="T43" fmla="*/ 282 h 308"/>
                  <a:gd name="T44" fmla="*/ 36 w 414"/>
                  <a:gd name="T45" fmla="*/ 32 h 308"/>
                  <a:gd name="T46" fmla="*/ 36 w 414"/>
                  <a:gd name="T47" fmla="*/ 28 h 308"/>
                  <a:gd name="T48" fmla="*/ 44 w 414"/>
                  <a:gd name="T49" fmla="*/ 24 h 308"/>
                  <a:gd name="T50" fmla="*/ 370 w 414"/>
                  <a:gd name="T51" fmla="*/ 24 h 308"/>
                  <a:gd name="T52" fmla="*/ 376 w 414"/>
                  <a:gd name="T53" fmla="*/ 28 h 308"/>
                  <a:gd name="T54" fmla="*/ 378 w 414"/>
                  <a:gd name="T55" fmla="*/ 278 h 308"/>
                  <a:gd name="T56" fmla="*/ 400 w 414"/>
                  <a:gd name="T57" fmla="*/ 174 h 308"/>
                  <a:gd name="T58" fmla="*/ 394 w 414"/>
                  <a:gd name="T59" fmla="*/ 178 h 308"/>
                  <a:gd name="T60" fmla="*/ 392 w 414"/>
                  <a:gd name="T61" fmla="*/ 178 h 308"/>
                  <a:gd name="T62" fmla="*/ 390 w 414"/>
                  <a:gd name="T63" fmla="*/ 136 h 308"/>
                  <a:gd name="T64" fmla="*/ 392 w 414"/>
                  <a:gd name="T65" fmla="*/ 132 h 308"/>
                  <a:gd name="T66" fmla="*/ 394 w 414"/>
                  <a:gd name="T67" fmla="*/ 130 h 308"/>
                  <a:gd name="T68" fmla="*/ 400 w 414"/>
                  <a:gd name="T69" fmla="*/ 13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4" h="308">
                    <a:moveTo>
                      <a:pt x="388" y="0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30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2" y="294"/>
                    </a:lnTo>
                    <a:lnTo>
                      <a:pt x="4" y="298"/>
                    </a:lnTo>
                    <a:lnTo>
                      <a:pt x="8" y="302"/>
                    </a:lnTo>
                    <a:lnTo>
                      <a:pt x="12" y="306"/>
                    </a:lnTo>
                    <a:lnTo>
                      <a:pt x="18" y="308"/>
                    </a:lnTo>
                    <a:lnTo>
                      <a:pt x="32" y="308"/>
                    </a:lnTo>
                    <a:lnTo>
                      <a:pt x="384" y="308"/>
                    </a:lnTo>
                    <a:lnTo>
                      <a:pt x="384" y="308"/>
                    </a:lnTo>
                    <a:lnTo>
                      <a:pt x="398" y="308"/>
                    </a:lnTo>
                    <a:lnTo>
                      <a:pt x="402" y="304"/>
                    </a:lnTo>
                    <a:lnTo>
                      <a:pt x="408" y="302"/>
                    </a:lnTo>
                    <a:lnTo>
                      <a:pt x="410" y="298"/>
                    </a:lnTo>
                    <a:lnTo>
                      <a:pt x="414" y="292"/>
                    </a:lnTo>
                    <a:lnTo>
                      <a:pt x="414" y="280"/>
                    </a:lnTo>
                    <a:lnTo>
                      <a:pt x="414" y="30"/>
                    </a:lnTo>
                    <a:lnTo>
                      <a:pt x="414" y="30"/>
                    </a:lnTo>
                    <a:lnTo>
                      <a:pt x="414" y="16"/>
                    </a:lnTo>
                    <a:lnTo>
                      <a:pt x="412" y="12"/>
                    </a:lnTo>
                    <a:lnTo>
                      <a:pt x="410" y="8"/>
                    </a:lnTo>
                    <a:lnTo>
                      <a:pt x="406" y="4"/>
                    </a:lnTo>
                    <a:lnTo>
                      <a:pt x="400" y="2"/>
                    </a:lnTo>
                    <a:lnTo>
                      <a:pt x="388" y="0"/>
                    </a:lnTo>
                    <a:lnTo>
                      <a:pt x="388" y="0"/>
                    </a:lnTo>
                    <a:close/>
                    <a:moveTo>
                      <a:pt x="378" y="278"/>
                    </a:moveTo>
                    <a:lnTo>
                      <a:pt x="378" y="278"/>
                    </a:lnTo>
                    <a:lnTo>
                      <a:pt x="376" y="280"/>
                    </a:lnTo>
                    <a:lnTo>
                      <a:pt x="376" y="284"/>
                    </a:lnTo>
                    <a:lnTo>
                      <a:pt x="374" y="284"/>
                    </a:lnTo>
                    <a:lnTo>
                      <a:pt x="370" y="284"/>
                    </a:lnTo>
                    <a:lnTo>
                      <a:pt x="44" y="284"/>
                    </a:lnTo>
                    <a:lnTo>
                      <a:pt x="44" y="284"/>
                    </a:lnTo>
                    <a:lnTo>
                      <a:pt x="38" y="284"/>
                    </a:lnTo>
                    <a:lnTo>
                      <a:pt x="36" y="282"/>
                    </a:lnTo>
                    <a:lnTo>
                      <a:pt x="36" y="278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44" y="24"/>
                    </a:lnTo>
                    <a:lnTo>
                      <a:pt x="370" y="24"/>
                    </a:lnTo>
                    <a:lnTo>
                      <a:pt x="370" y="24"/>
                    </a:lnTo>
                    <a:lnTo>
                      <a:pt x="376" y="26"/>
                    </a:lnTo>
                    <a:lnTo>
                      <a:pt x="376" y="28"/>
                    </a:lnTo>
                    <a:lnTo>
                      <a:pt x="378" y="32"/>
                    </a:lnTo>
                    <a:lnTo>
                      <a:pt x="378" y="278"/>
                    </a:lnTo>
                    <a:close/>
                    <a:moveTo>
                      <a:pt x="400" y="174"/>
                    </a:moveTo>
                    <a:lnTo>
                      <a:pt x="400" y="174"/>
                    </a:lnTo>
                    <a:lnTo>
                      <a:pt x="398" y="178"/>
                    </a:lnTo>
                    <a:lnTo>
                      <a:pt x="394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0" y="174"/>
                    </a:lnTo>
                    <a:lnTo>
                      <a:pt x="390" y="136"/>
                    </a:lnTo>
                    <a:lnTo>
                      <a:pt x="390" y="136"/>
                    </a:lnTo>
                    <a:lnTo>
                      <a:pt x="392" y="132"/>
                    </a:lnTo>
                    <a:lnTo>
                      <a:pt x="394" y="130"/>
                    </a:lnTo>
                    <a:lnTo>
                      <a:pt x="394" y="130"/>
                    </a:lnTo>
                    <a:lnTo>
                      <a:pt x="398" y="132"/>
                    </a:lnTo>
                    <a:lnTo>
                      <a:pt x="400" y="136"/>
                    </a:lnTo>
                    <a:lnTo>
                      <a:pt x="40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TextBox 25"/>
            <p:cNvSpPr txBox="1">
              <a:spLocks/>
            </p:cNvSpPr>
            <p:nvPr/>
          </p:nvSpPr>
          <p:spPr bwMode="auto">
            <a:xfrm>
              <a:off x="4332683" y="3961956"/>
              <a:ext cx="573675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wifi</a:t>
              </a:r>
            </a:p>
          </p:txBody>
        </p:sp>
        <p:sp>
          <p:nvSpPr>
            <p:cNvPr id="31" name="Freeform: Shape 6"/>
            <p:cNvSpPr>
              <a:spLocks/>
            </p:cNvSpPr>
            <p:nvPr/>
          </p:nvSpPr>
          <p:spPr bwMode="auto">
            <a:xfrm>
              <a:off x="3221187" y="2400330"/>
              <a:ext cx="465992" cy="392267"/>
            </a:xfrm>
            <a:custGeom>
              <a:avLst/>
              <a:gdLst>
                <a:gd name="T0" fmla="*/ 352 w 380"/>
                <a:gd name="T1" fmla="*/ 228 h 302"/>
                <a:gd name="T2" fmla="*/ 378 w 380"/>
                <a:gd name="T3" fmla="*/ 178 h 302"/>
                <a:gd name="T4" fmla="*/ 378 w 380"/>
                <a:gd name="T5" fmla="*/ 140 h 302"/>
                <a:gd name="T6" fmla="*/ 348 w 380"/>
                <a:gd name="T7" fmla="*/ 90 h 302"/>
                <a:gd name="T8" fmla="*/ 292 w 380"/>
                <a:gd name="T9" fmla="*/ 56 h 302"/>
                <a:gd name="T10" fmla="*/ 258 w 380"/>
                <a:gd name="T11" fmla="*/ 38 h 302"/>
                <a:gd name="T12" fmla="*/ 218 w 380"/>
                <a:gd name="T13" fmla="*/ 14 h 302"/>
                <a:gd name="T14" fmla="*/ 168 w 380"/>
                <a:gd name="T15" fmla="*/ 2 h 302"/>
                <a:gd name="T16" fmla="*/ 120 w 380"/>
                <a:gd name="T17" fmla="*/ 4 h 302"/>
                <a:gd name="T18" fmla="*/ 44 w 380"/>
                <a:gd name="T19" fmla="*/ 34 h 302"/>
                <a:gd name="T20" fmla="*/ 12 w 380"/>
                <a:gd name="T21" fmla="*/ 70 h 302"/>
                <a:gd name="T22" fmla="*/ 2 w 380"/>
                <a:gd name="T23" fmla="*/ 102 h 302"/>
                <a:gd name="T24" fmla="*/ 2 w 380"/>
                <a:gd name="T25" fmla="*/ 132 h 302"/>
                <a:gd name="T26" fmla="*/ 30 w 380"/>
                <a:gd name="T27" fmla="*/ 182 h 302"/>
                <a:gd name="T28" fmla="*/ 8 w 380"/>
                <a:gd name="T29" fmla="*/ 242 h 302"/>
                <a:gd name="T30" fmla="*/ 8 w 380"/>
                <a:gd name="T31" fmla="*/ 248 h 302"/>
                <a:gd name="T32" fmla="*/ 12 w 380"/>
                <a:gd name="T33" fmla="*/ 248 h 302"/>
                <a:gd name="T34" fmla="*/ 104 w 380"/>
                <a:gd name="T35" fmla="*/ 222 h 302"/>
                <a:gd name="T36" fmla="*/ 142 w 380"/>
                <a:gd name="T37" fmla="*/ 252 h 302"/>
                <a:gd name="T38" fmla="*/ 192 w 380"/>
                <a:gd name="T39" fmla="*/ 272 h 302"/>
                <a:gd name="T40" fmla="*/ 230 w 380"/>
                <a:gd name="T41" fmla="*/ 276 h 302"/>
                <a:gd name="T42" fmla="*/ 376 w 380"/>
                <a:gd name="T43" fmla="*/ 302 h 302"/>
                <a:gd name="T44" fmla="*/ 376 w 380"/>
                <a:gd name="T45" fmla="*/ 302 h 302"/>
                <a:gd name="T46" fmla="*/ 380 w 380"/>
                <a:gd name="T47" fmla="*/ 296 h 302"/>
                <a:gd name="T48" fmla="*/ 274 w 380"/>
                <a:gd name="T49" fmla="*/ 252 h 302"/>
                <a:gd name="T50" fmla="*/ 250 w 380"/>
                <a:gd name="T51" fmla="*/ 256 h 302"/>
                <a:gd name="T52" fmla="*/ 204 w 380"/>
                <a:gd name="T53" fmla="*/ 256 h 302"/>
                <a:gd name="T54" fmla="*/ 138 w 380"/>
                <a:gd name="T55" fmla="*/ 228 h 302"/>
                <a:gd name="T56" fmla="*/ 106 w 380"/>
                <a:gd name="T57" fmla="*/ 190 h 302"/>
                <a:gd name="T58" fmla="*/ 100 w 380"/>
                <a:gd name="T59" fmla="*/ 160 h 302"/>
                <a:gd name="T60" fmla="*/ 102 w 380"/>
                <a:gd name="T61" fmla="*/ 140 h 302"/>
                <a:gd name="T62" fmla="*/ 122 w 380"/>
                <a:gd name="T63" fmla="*/ 106 h 302"/>
                <a:gd name="T64" fmla="*/ 180 w 380"/>
                <a:gd name="T65" fmla="*/ 70 h 302"/>
                <a:gd name="T66" fmla="*/ 230 w 380"/>
                <a:gd name="T67" fmla="*/ 62 h 302"/>
                <a:gd name="T68" fmla="*/ 304 w 380"/>
                <a:gd name="T69" fmla="*/ 80 h 302"/>
                <a:gd name="T70" fmla="*/ 352 w 380"/>
                <a:gd name="T71" fmla="*/ 122 h 302"/>
                <a:gd name="T72" fmla="*/ 360 w 380"/>
                <a:gd name="T73" fmla="*/ 150 h 302"/>
                <a:gd name="T74" fmla="*/ 360 w 380"/>
                <a:gd name="T75" fmla="*/ 176 h 302"/>
                <a:gd name="T76" fmla="*/ 336 w 380"/>
                <a:gd name="T77" fmla="*/ 218 h 302"/>
                <a:gd name="T78" fmla="*/ 350 w 380"/>
                <a:gd name="T79" fmla="*/ 274 h 302"/>
                <a:gd name="T80" fmla="*/ 230 w 380"/>
                <a:gd name="T81" fmla="*/ 144 h 302"/>
                <a:gd name="T82" fmla="*/ 248 w 380"/>
                <a:gd name="T83" fmla="*/ 156 h 302"/>
                <a:gd name="T84" fmla="*/ 248 w 380"/>
                <a:gd name="T85" fmla="*/ 170 h 302"/>
                <a:gd name="T86" fmla="*/ 230 w 380"/>
                <a:gd name="T87" fmla="*/ 182 h 302"/>
                <a:gd name="T88" fmla="*/ 216 w 380"/>
                <a:gd name="T89" fmla="*/ 176 h 302"/>
                <a:gd name="T90" fmla="*/ 212 w 380"/>
                <a:gd name="T91" fmla="*/ 162 h 302"/>
                <a:gd name="T92" fmla="*/ 222 w 380"/>
                <a:gd name="T93" fmla="*/ 146 h 302"/>
                <a:gd name="T94" fmla="*/ 168 w 380"/>
                <a:gd name="T95" fmla="*/ 144 h 302"/>
                <a:gd name="T96" fmla="*/ 180 w 380"/>
                <a:gd name="T97" fmla="*/ 150 h 302"/>
                <a:gd name="T98" fmla="*/ 186 w 380"/>
                <a:gd name="T99" fmla="*/ 162 h 302"/>
                <a:gd name="T100" fmla="*/ 174 w 380"/>
                <a:gd name="T101" fmla="*/ 180 h 302"/>
                <a:gd name="T102" fmla="*/ 160 w 380"/>
                <a:gd name="T103" fmla="*/ 180 h 302"/>
                <a:gd name="T104" fmla="*/ 148 w 380"/>
                <a:gd name="T105" fmla="*/ 162 h 302"/>
                <a:gd name="T106" fmla="*/ 154 w 380"/>
                <a:gd name="T107" fmla="*/ 150 h 302"/>
                <a:gd name="T108" fmla="*/ 168 w 380"/>
                <a:gd name="T109" fmla="*/ 144 h 302"/>
                <a:gd name="T110" fmla="*/ 306 w 380"/>
                <a:gd name="T111" fmla="*/ 146 h 302"/>
                <a:gd name="T112" fmla="*/ 318 w 380"/>
                <a:gd name="T113" fmla="*/ 162 h 302"/>
                <a:gd name="T114" fmla="*/ 312 w 380"/>
                <a:gd name="T115" fmla="*/ 176 h 302"/>
                <a:gd name="T116" fmla="*/ 300 w 380"/>
                <a:gd name="T117" fmla="*/ 182 h 302"/>
                <a:gd name="T118" fmla="*/ 282 w 380"/>
                <a:gd name="T119" fmla="*/ 170 h 302"/>
                <a:gd name="T120" fmla="*/ 282 w 380"/>
                <a:gd name="T121" fmla="*/ 156 h 302"/>
                <a:gd name="T122" fmla="*/ 300 w 380"/>
                <a:gd name="T123" fmla="*/ 14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0" h="302">
                  <a:moveTo>
                    <a:pt x="380" y="296"/>
                  </a:moveTo>
                  <a:lnTo>
                    <a:pt x="352" y="228"/>
                  </a:lnTo>
                  <a:lnTo>
                    <a:pt x="352" y="228"/>
                  </a:lnTo>
                  <a:lnTo>
                    <a:pt x="364" y="212"/>
                  </a:lnTo>
                  <a:lnTo>
                    <a:pt x="372" y="196"/>
                  </a:lnTo>
                  <a:lnTo>
                    <a:pt x="378" y="178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40"/>
                  </a:lnTo>
                  <a:lnTo>
                    <a:pt x="372" y="122"/>
                  </a:lnTo>
                  <a:lnTo>
                    <a:pt x="362" y="106"/>
                  </a:lnTo>
                  <a:lnTo>
                    <a:pt x="348" y="90"/>
                  </a:lnTo>
                  <a:lnTo>
                    <a:pt x="332" y="76"/>
                  </a:lnTo>
                  <a:lnTo>
                    <a:pt x="314" y="64"/>
                  </a:lnTo>
                  <a:lnTo>
                    <a:pt x="292" y="56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58" y="38"/>
                  </a:lnTo>
                  <a:lnTo>
                    <a:pt x="246" y="30"/>
                  </a:lnTo>
                  <a:lnTo>
                    <a:pt x="232" y="20"/>
                  </a:lnTo>
                  <a:lnTo>
                    <a:pt x="218" y="14"/>
                  </a:lnTo>
                  <a:lnTo>
                    <a:pt x="202" y="8"/>
                  </a:lnTo>
                  <a:lnTo>
                    <a:pt x="184" y="4"/>
                  </a:lnTo>
                  <a:lnTo>
                    <a:pt x="168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4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2"/>
                  </a:lnTo>
                  <a:lnTo>
                    <a:pt x="8" y="150"/>
                  </a:lnTo>
                  <a:lnTo>
                    <a:pt x="18" y="166"/>
                  </a:lnTo>
                  <a:lnTo>
                    <a:pt x="30" y="182"/>
                  </a:lnTo>
                  <a:lnTo>
                    <a:pt x="32" y="184"/>
                  </a:lnTo>
                  <a:lnTo>
                    <a:pt x="8" y="242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02" y="220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14" y="232"/>
                  </a:lnTo>
                  <a:lnTo>
                    <a:pt x="128" y="244"/>
                  </a:lnTo>
                  <a:lnTo>
                    <a:pt x="142" y="252"/>
                  </a:lnTo>
                  <a:lnTo>
                    <a:pt x="158" y="260"/>
                  </a:lnTo>
                  <a:lnTo>
                    <a:pt x="174" y="268"/>
                  </a:lnTo>
                  <a:lnTo>
                    <a:pt x="192" y="272"/>
                  </a:lnTo>
                  <a:lnTo>
                    <a:pt x="210" y="274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52" y="274"/>
                  </a:lnTo>
                  <a:lnTo>
                    <a:pt x="274" y="27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80" y="300"/>
                  </a:lnTo>
                  <a:lnTo>
                    <a:pt x="380" y="300"/>
                  </a:lnTo>
                  <a:lnTo>
                    <a:pt x="380" y="296"/>
                  </a:lnTo>
                  <a:lnTo>
                    <a:pt x="380" y="296"/>
                  </a:lnTo>
                  <a:close/>
                  <a:moveTo>
                    <a:pt x="278" y="254"/>
                  </a:moveTo>
                  <a:lnTo>
                    <a:pt x="274" y="252"/>
                  </a:lnTo>
                  <a:lnTo>
                    <a:pt x="270" y="252"/>
                  </a:lnTo>
                  <a:lnTo>
                    <a:pt x="270" y="252"/>
                  </a:lnTo>
                  <a:lnTo>
                    <a:pt x="250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04" y="256"/>
                  </a:lnTo>
                  <a:lnTo>
                    <a:pt x="180" y="250"/>
                  </a:lnTo>
                  <a:lnTo>
                    <a:pt x="158" y="240"/>
                  </a:lnTo>
                  <a:lnTo>
                    <a:pt x="138" y="228"/>
                  </a:lnTo>
                  <a:lnTo>
                    <a:pt x="122" y="214"/>
                  </a:lnTo>
                  <a:lnTo>
                    <a:pt x="110" y="198"/>
                  </a:lnTo>
                  <a:lnTo>
                    <a:pt x="106" y="190"/>
                  </a:lnTo>
                  <a:lnTo>
                    <a:pt x="102" y="180"/>
                  </a:lnTo>
                  <a:lnTo>
                    <a:pt x="100" y="17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50"/>
                  </a:lnTo>
                  <a:lnTo>
                    <a:pt x="102" y="140"/>
                  </a:lnTo>
                  <a:lnTo>
                    <a:pt x="106" y="132"/>
                  </a:lnTo>
                  <a:lnTo>
                    <a:pt x="110" y="122"/>
                  </a:lnTo>
                  <a:lnTo>
                    <a:pt x="122" y="106"/>
                  </a:lnTo>
                  <a:lnTo>
                    <a:pt x="138" y="92"/>
                  </a:lnTo>
                  <a:lnTo>
                    <a:pt x="158" y="80"/>
                  </a:lnTo>
                  <a:lnTo>
                    <a:pt x="180" y="70"/>
                  </a:lnTo>
                  <a:lnTo>
                    <a:pt x="204" y="64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56" y="64"/>
                  </a:lnTo>
                  <a:lnTo>
                    <a:pt x="282" y="70"/>
                  </a:lnTo>
                  <a:lnTo>
                    <a:pt x="304" y="80"/>
                  </a:lnTo>
                  <a:lnTo>
                    <a:pt x="324" y="92"/>
                  </a:lnTo>
                  <a:lnTo>
                    <a:pt x="340" y="106"/>
                  </a:lnTo>
                  <a:lnTo>
                    <a:pt x="352" y="122"/>
                  </a:lnTo>
                  <a:lnTo>
                    <a:pt x="356" y="132"/>
                  </a:lnTo>
                  <a:lnTo>
                    <a:pt x="358" y="140"/>
                  </a:lnTo>
                  <a:lnTo>
                    <a:pt x="360" y="150"/>
                  </a:lnTo>
                  <a:lnTo>
                    <a:pt x="362" y="160"/>
                  </a:lnTo>
                  <a:lnTo>
                    <a:pt x="362" y="160"/>
                  </a:lnTo>
                  <a:lnTo>
                    <a:pt x="360" y="176"/>
                  </a:lnTo>
                  <a:lnTo>
                    <a:pt x="354" y="190"/>
                  </a:lnTo>
                  <a:lnTo>
                    <a:pt x="348" y="204"/>
                  </a:lnTo>
                  <a:lnTo>
                    <a:pt x="336" y="218"/>
                  </a:lnTo>
                  <a:lnTo>
                    <a:pt x="330" y="224"/>
                  </a:lnTo>
                  <a:lnTo>
                    <a:pt x="334" y="234"/>
                  </a:lnTo>
                  <a:lnTo>
                    <a:pt x="350" y="274"/>
                  </a:lnTo>
                  <a:lnTo>
                    <a:pt x="278" y="254"/>
                  </a:lnTo>
                  <a:close/>
                  <a:moveTo>
                    <a:pt x="230" y="144"/>
                  </a:moveTo>
                  <a:lnTo>
                    <a:pt x="230" y="144"/>
                  </a:lnTo>
                  <a:lnTo>
                    <a:pt x="238" y="146"/>
                  </a:lnTo>
                  <a:lnTo>
                    <a:pt x="244" y="150"/>
                  </a:lnTo>
                  <a:lnTo>
                    <a:pt x="248" y="156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70"/>
                  </a:lnTo>
                  <a:lnTo>
                    <a:pt x="244" y="176"/>
                  </a:lnTo>
                  <a:lnTo>
                    <a:pt x="238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2" y="180"/>
                  </a:lnTo>
                  <a:lnTo>
                    <a:pt x="216" y="176"/>
                  </a:lnTo>
                  <a:lnTo>
                    <a:pt x="212" y="170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56"/>
                  </a:lnTo>
                  <a:lnTo>
                    <a:pt x="216" y="150"/>
                  </a:lnTo>
                  <a:lnTo>
                    <a:pt x="222" y="146"/>
                  </a:lnTo>
                  <a:lnTo>
                    <a:pt x="230" y="144"/>
                  </a:lnTo>
                  <a:lnTo>
                    <a:pt x="230" y="144"/>
                  </a:lnTo>
                  <a:close/>
                  <a:moveTo>
                    <a:pt x="168" y="144"/>
                  </a:moveTo>
                  <a:lnTo>
                    <a:pt x="168" y="144"/>
                  </a:lnTo>
                  <a:lnTo>
                    <a:pt x="174" y="146"/>
                  </a:lnTo>
                  <a:lnTo>
                    <a:pt x="180" y="150"/>
                  </a:lnTo>
                  <a:lnTo>
                    <a:pt x="184" y="156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4" y="170"/>
                  </a:lnTo>
                  <a:lnTo>
                    <a:pt x="180" y="176"/>
                  </a:lnTo>
                  <a:lnTo>
                    <a:pt x="174" y="180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0" y="180"/>
                  </a:lnTo>
                  <a:lnTo>
                    <a:pt x="154" y="176"/>
                  </a:lnTo>
                  <a:lnTo>
                    <a:pt x="150" y="17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56"/>
                  </a:lnTo>
                  <a:lnTo>
                    <a:pt x="154" y="150"/>
                  </a:lnTo>
                  <a:lnTo>
                    <a:pt x="160" y="146"/>
                  </a:lnTo>
                  <a:lnTo>
                    <a:pt x="168" y="144"/>
                  </a:lnTo>
                  <a:lnTo>
                    <a:pt x="168" y="144"/>
                  </a:lnTo>
                  <a:close/>
                  <a:moveTo>
                    <a:pt x="300" y="144"/>
                  </a:moveTo>
                  <a:lnTo>
                    <a:pt x="300" y="144"/>
                  </a:lnTo>
                  <a:lnTo>
                    <a:pt x="306" y="146"/>
                  </a:lnTo>
                  <a:lnTo>
                    <a:pt x="312" y="150"/>
                  </a:lnTo>
                  <a:lnTo>
                    <a:pt x="316" y="15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16" y="170"/>
                  </a:lnTo>
                  <a:lnTo>
                    <a:pt x="312" y="176"/>
                  </a:lnTo>
                  <a:lnTo>
                    <a:pt x="306" y="180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2" y="180"/>
                  </a:lnTo>
                  <a:lnTo>
                    <a:pt x="286" y="176"/>
                  </a:lnTo>
                  <a:lnTo>
                    <a:pt x="282" y="170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2" y="156"/>
                  </a:lnTo>
                  <a:lnTo>
                    <a:pt x="286" y="150"/>
                  </a:lnTo>
                  <a:lnTo>
                    <a:pt x="292" y="146"/>
                  </a:lnTo>
                  <a:lnTo>
                    <a:pt x="300" y="144"/>
                  </a:lnTo>
                  <a:lnTo>
                    <a:pt x="30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TextBox 7"/>
            <p:cNvSpPr txBox="1">
              <a:spLocks/>
            </p:cNvSpPr>
            <p:nvPr/>
          </p:nvSpPr>
          <p:spPr bwMode="auto">
            <a:xfrm>
              <a:off x="2522193" y="2439529"/>
              <a:ext cx="784104" cy="269584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933" b="0">
                  <a:effectLst/>
                </a:rPr>
                <a:t>massage</a:t>
              </a:r>
            </a:p>
          </p:txBody>
        </p:sp>
        <p:sp>
          <p:nvSpPr>
            <p:cNvPr id="33" name="TextBox 8"/>
            <p:cNvSpPr txBox="1">
              <a:spLocks/>
            </p:cNvSpPr>
            <p:nvPr/>
          </p:nvSpPr>
          <p:spPr bwMode="auto">
            <a:xfrm>
              <a:off x="3908428" y="2147010"/>
              <a:ext cx="1033920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10 : 23 : 50</a:t>
              </a:r>
            </a:p>
          </p:txBody>
        </p:sp>
        <p:sp>
          <p:nvSpPr>
            <p:cNvPr id="34" name="TextBox 9"/>
            <p:cNvSpPr txBox="1">
              <a:spLocks/>
            </p:cNvSpPr>
            <p:nvPr/>
          </p:nvSpPr>
          <p:spPr bwMode="auto">
            <a:xfrm>
              <a:off x="3894241" y="4473116"/>
              <a:ext cx="1062297" cy="8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/>
              <a:r>
                <a:rPr lang="en-US" altLang="ko-KR" sz="267">
                  <a:solidFill>
                    <a:schemeClr val="bg1"/>
                  </a:solidFill>
                </a:rPr>
                <a:t>Design inspiration </a:t>
              </a:r>
              <a:br>
                <a:rPr lang="en-US" altLang="ko-KR" sz="267">
                  <a:solidFill>
                    <a:schemeClr val="bg1"/>
                  </a:solidFill>
                </a:rPr>
              </a:br>
              <a:r>
                <a:rPr lang="en-US" altLang="ko-KR" sz="267">
                  <a:solidFill>
                    <a:schemeClr val="bg1"/>
                  </a:solidFill>
                </a:rPr>
                <a:t>for presentation</a:t>
              </a:r>
            </a:p>
          </p:txBody>
        </p:sp>
        <p:sp>
          <p:nvSpPr>
            <p:cNvPr id="35" name="Freeform: Shape 10"/>
            <p:cNvSpPr>
              <a:spLocks/>
            </p:cNvSpPr>
            <p:nvPr/>
          </p:nvSpPr>
          <p:spPr bwMode="auto">
            <a:xfrm>
              <a:off x="2634616" y="4113076"/>
              <a:ext cx="464674" cy="357509"/>
            </a:xfrm>
            <a:custGeom>
              <a:avLst/>
              <a:gdLst>
                <a:gd name="T0" fmla="*/ 380 w 402"/>
                <a:gd name="T1" fmla="*/ 30 h 292"/>
                <a:gd name="T2" fmla="*/ 378 w 402"/>
                <a:gd name="T3" fmla="*/ 18 h 292"/>
                <a:gd name="T4" fmla="*/ 362 w 402"/>
                <a:gd name="T5" fmla="*/ 2 h 292"/>
                <a:gd name="T6" fmla="*/ 48 w 402"/>
                <a:gd name="T7" fmla="*/ 0 h 292"/>
                <a:gd name="T8" fmla="*/ 38 w 402"/>
                <a:gd name="T9" fmla="*/ 2 h 292"/>
                <a:gd name="T10" fmla="*/ 22 w 402"/>
                <a:gd name="T11" fmla="*/ 18 h 292"/>
                <a:gd name="T12" fmla="*/ 20 w 402"/>
                <a:gd name="T13" fmla="*/ 250 h 292"/>
                <a:gd name="T14" fmla="*/ 0 w 402"/>
                <a:gd name="T15" fmla="*/ 262 h 292"/>
                <a:gd name="T16" fmla="*/ 2 w 402"/>
                <a:gd name="T17" fmla="*/ 274 h 292"/>
                <a:gd name="T18" fmla="*/ 16 w 402"/>
                <a:gd name="T19" fmla="*/ 290 h 292"/>
                <a:gd name="T20" fmla="*/ 28 w 402"/>
                <a:gd name="T21" fmla="*/ 292 h 292"/>
                <a:gd name="T22" fmla="*/ 374 w 402"/>
                <a:gd name="T23" fmla="*/ 292 h 292"/>
                <a:gd name="T24" fmla="*/ 384 w 402"/>
                <a:gd name="T25" fmla="*/ 290 h 292"/>
                <a:gd name="T26" fmla="*/ 400 w 402"/>
                <a:gd name="T27" fmla="*/ 274 h 292"/>
                <a:gd name="T28" fmla="*/ 402 w 402"/>
                <a:gd name="T29" fmla="*/ 250 h 292"/>
                <a:gd name="T30" fmla="*/ 222 w 402"/>
                <a:gd name="T31" fmla="*/ 276 h 292"/>
                <a:gd name="T32" fmla="*/ 174 w 402"/>
                <a:gd name="T33" fmla="*/ 276 h 292"/>
                <a:gd name="T34" fmla="*/ 168 w 402"/>
                <a:gd name="T35" fmla="*/ 274 h 292"/>
                <a:gd name="T36" fmla="*/ 166 w 402"/>
                <a:gd name="T37" fmla="*/ 268 h 292"/>
                <a:gd name="T38" fmla="*/ 166 w 402"/>
                <a:gd name="T39" fmla="*/ 264 h 292"/>
                <a:gd name="T40" fmla="*/ 170 w 402"/>
                <a:gd name="T41" fmla="*/ 260 h 292"/>
                <a:gd name="T42" fmla="*/ 222 w 402"/>
                <a:gd name="T43" fmla="*/ 260 h 292"/>
                <a:gd name="T44" fmla="*/ 224 w 402"/>
                <a:gd name="T45" fmla="*/ 260 h 292"/>
                <a:gd name="T46" fmla="*/ 228 w 402"/>
                <a:gd name="T47" fmla="*/ 264 h 292"/>
                <a:gd name="T48" fmla="*/ 230 w 402"/>
                <a:gd name="T49" fmla="*/ 268 h 292"/>
                <a:gd name="T50" fmla="*/ 226 w 402"/>
                <a:gd name="T51" fmla="*/ 274 h 292"/>
                <a:gd name="T52" fmla="*/ 222 w 402"/>
                <a:gd name="T53" fmla="*/ 276 h 292"/>
                <a:gd name="T54" fmla="*/ 354 w 402"/>
                <a:gd name="T55" fmla="*/ 216 h 292"/>
                <a:gd name="T56" fmla="*/ 354 w 402"/>
                <a:gd name="T57" fmla="*/ 220 h 292"/>
                <a:gd name="T58" fmla="*/ 348 w 402"/>
                <a:gd name="T59" fmla="*/ 228 h 292"/>
                <a:gd name="T60" fmla="*/ 56 w 402"/>
                <a:gd name="T61" fmla="*/ 228 h 292"/>
                <a:gd name="T62" fmla="*/ 50 w 402"/>
                <a:gd name="T63" fmla="*/ 228 h 292"/>
                <a:gd name="T64" fmla="*/ 44 w 402"/>
                <a:gd name="T65" fmla="*/ 220 h 292"/>
                <a:gd name="T66" fmla="*/ 44 w 402"/>
                <a:gd name="T67" fmla="*/ 40 h 292"/>
                <a:gd name="T68" fmla="*/ 44 w 402"/>
                <a:gd name="T69" fmla="*/ 34 h 292"/>
                <a:gd name="T70" fmla="*/ 50 w 402"/>
                <a:gd name="T71" fmla="*/ 28 h 292"/>
                <a:gd name="T72" fmla="*/ 342 w 402"/>
                <a:gd name="T73" fmla="*/ 26 h 292"/>
                <a:gd name="T74" fmla="*/ 348 w 402"/>
                <a:gd name="T75" fmla="*/ 28 h 292"/>
                <a:gd name="T76" fmla="*/ 354 w 402"/>
                <a:gd name="T77" fmla="*/ 34 h 292"/>
                <a:gd name="T78" fmla="*/ 354 w 402"/>
                <a:gd name="T79" fmla="*/ 216 h 292"/>
                <a:gd name="T80" fmla="*/ 112 w 402"/>
                <a:gd name="T81" fmla="*/ 110 h 292"/>
                <a:gd name="T82" fmla="*/ 72 w 402"/>
                <a:gd name="T83" fmla="*/ 56 h 292"/>
                <a:gd name="T84" fmla="*/ 126 w 402"/>
                <a:gd name="T85" fmla="*/ 98 h 292"/>
                <a:gd name="T86" fmla="*/ 160 w 402"/>
                <a:gd name="T87" fmla="*/ 15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" h="292">
                  <a:moveTo>
                    <a:pt x="380" y="250"/>
                  </a:moveTo>
                  <a:lnTo>
                    <a:pt x="380" y="30"/>
                  </a:lnTo>
                  <a:lnTo>
                    <a:pt x="380" y="30"/>
                  </a:lnTo>
                  <a:lnTo>
                    <a:pt x="378" y="18"/>
                  </a:lnTo>
                  <a:lnTo>
                    <a:pt x="372" y="10"/>
                  </a:lnTo>
                  <a:lnTo>
                    <a:pt x="362" y="2"/>
                  </a:lnTo>
                  <a:lnTo>
                    <a:pt x="35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28" y="10"/>
                  </a:lnTo>
                  <a:lnTo>
                    <a:pt x="22" y="18"/>
                  </a:lnTo>
                  <a:lnTo>
                    <a:pt x="20" y="30"/>
                  </a:lnTo>
                  <a:lnTo>
                    <a:pt x="20" y="250"/>
                  </a:lnTo>
                  <a:lnTo>
                    <a:pt x="0" y="250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6" y="290"/>
                  </a:lnTo>
                  <a:lnTo>
                    <a:pt x="22" y="292"/>
                  </a:lnTo>
                  <a:lnTo>
                    <a:pt x="28" y="292"/>
                  </a:lnTo>
                  <a:lnTo>
                    <a:pt x="374" y="292"/>
                  </a:lnTo>
                  <a:lnTo>
                    <a:pt x="374" y="292"/>
                  </a:lnTo>
                  <a:lnTo>
                    <a:pt x="380" y="292"/>
                  </a:lnTo>
                  <a:lnTo>
                    <a:pt x="384" y="290"/>
                  </a:lnTo>
                  <a:lnTo>
                    <a:pt x="394" y="284"/>
                  </a:lnTo>
                  <a:lnTo>
                    <a:pt x="400" y="274"/>
                  </a:lnTo>
                  <a:lnTo>
                    <a:pt x="402" y="262"/>
                  </a:lnTo>
                  <a:lnTo>
                    <a:pt x="402" y="250"/>
                  </a:lnTo>
                  <a:lnTo>
                    <a:pt x="380" y="250"/>
                  </a:lnTo>
                  <a:close/>
                  <a:moveTo>
                    <a:pt x="222" y="276"/>
                  </a:moveTo>
                  <a:lnTo>
                    <a:pt x="174" y="276"/>
                  </a:lnTo>
                  <a:lnTo>
                    <a:pt x="174" y="276"/>
                  </a:lnTo>
                  <a:lnTo>
                    <a:pt x="170" y="276"/>
                  </a:lnTo>
                  <a:lnTo>
                    <a:pt x="168" y="274"/>
                  </a:lnTo>
                  <a:lnTo>
                    <a:pt x="166" y="272"/>
                  </a:lnTo>
                  <a:lnTo>
                    <a:pt x="166" y="268"/>
                  </a:lnTo>
                  <a:lnTo>
                    <a:pt x="166" y="268"/>
                  </a:lnTo>
                  <a:lnTo>
                    <a:pt x="166" y="264"/>
                  </a:lnTo>
                  <a:lnTo>
                    <a:pt x="168" y="262"/>
                  </a:lnTo>
                  <a:lnTo>
                    <a:pt x="170" y="260"/>
                  </a:lnTo>
                  <a:lnTo>
                    <a:pt x="174" y="260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6" y="262"/>
                  </a:lnTo>
                  <a:lnTo>
                    <a:pt x="228" y="264"/>
                  </a:lnTo>
                  <a:lnTo>
                    <a:pt x="230" y="268"/>
                  </a:lnTo>
                  <a:lnTo>
                    <a:pt x="230" y="268"/>
                  </a:lnTo>
                  <a:lnTo>
                    <a:pt x="228" y="272"/>
                  </a:lnTo>
                  <a:lnTo>
                    <a:pt x="226" y="274"/>
                  </a:lnTo>
                  <a:lnTo>
                    <a:pt x="224" y="276"/>
                  </a:lnTo>
                  <a:lnTo>
                    <a:pt x="222" y="276"/>
                  </a:lnTo>
                  <a:lnTo>
                    <a:pt x="222" y="276"/>
                  </a:lnTo>
                  <a:close/>
                  <a:moveTo>
                    <a:pt x="354" y="216"/>
                  </a:moveTo>
                  <a:lnTo>
                    <a:pt x="354" y="216"/>
                  </a:lnTo>
                  <a:lnTo>
                    <a:pt x="354" y="220"/>
                  </a:lnTo>
                  <a:lnTo>
                    <a:pt x="350" y="224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0" y="228"/>
                  </a:lnTo>
                  <a:lnTo>
                    <a:pt x="46" y="224"/>
                  </a:lnTo>
                  <a:lnTo>
                    <a:pt x="44" y="220"/>
                  </a:lnTo>
                  <a:lnTo>
                    <a:pt x="44" y="21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34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8" y="28"/>
                  </a:lnTo>
                  <a:lnTo>
                    <a:pt x="350" y="30"/>
                  </a:lnTo>
                  <a:lnTo>
                    <a:pt x="354" y="34"/>
                  </a:lnTo>
                  <a:lnTo>
                    <a:pt x="354" y="40"/>
                  </a:lnTo>
                  <a:lnTo>
                    <a:pt x="354" y="216"/>
                  </a:lnTo>
                  <a:close/>
                  <a:moveTo>
                    <a:pt x="160" y="158"/>
                  </a:moveTo>
                  <a:lnTo>
                    <a:pt x="112" y="110"/>
                  </a:lnTo>
                  <a:lnTo>
                    <a:pt x="104" y="136"/>
                  </a:lnTo>
                  <a:lnTo>
                    <a:pt x="72" y="56"/>
                  </a:lnTo>
                  <a:lnTo>
                    <a:pt x="152" y="88"/>
                  </a:lnTo>
                  <a:lnTo>
                    <a:pt x="126" y="98"/>
                  </a:lnTo>
                  <a:lnTo>
                    <a:pt x="174" y="146"/>
                  </a:lnTo>
                  <a:lnTo>
                    <a:pt x="16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TextBox 11"/>
            <p:cNvSpPr txBox="1">
              <a:spLocks/>
            </p:cNvSpPr>
            <p:nvPr/>
          </p:nvSpPr>
          <p:spPr bwMode="auto">
            <a:xfrm>
              <a:off x="3118945" y="4085497"/>
              <a:ext cx="690978" cy="3722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defRPr/>
              </a:pPr>
              <a:r>
                <a:rPr lang="en-US" altLang="ko-KR" sz="400" b="0">
                  <a:effectLst/>
                </a:rPr>
                <a:t>Powerpoint </a:t>
              </a:r>
              <a:br>
                <a:rPr lang="en-US" altLang="ko-KR" sz="400" b="0">
                  <a:effectLst/>
                </a:rPr>
              </a:br>
              <a:r>
                <a:rPr lang="en-US" altLang="ko-KR" sz="400" b="0">
                  <a:effectLst/>
                </a:rPr>
                <a:t>is a complete presentation graphic package. </a:t>
              </a:r>
            </a:p>
          </p:txBody>
        </p:sp>
        <p:sp>
          <p:nvSpPr>
            <p:cNvPr id="37" name="Freeform: Shape 12"/>
            <p:cNvSpPr>
              <a:spLocks/>
            </p:cNvSpPr>
            <p:nvPr/>
          </p:nvSpPr>
          <p:spPr bwMode="auto">
            <a:xfrm>
              <a:off x="2691594" y="3248980"/>
              <a:ext cx="328278" cy="411381"/>
            </a:xfrm>
            <a:custGeom>
              <a:avLst/>
              <a:gdLst>
                <a:gd name="T0" fmla="*/ 122 w 284"/>
                <a:gd name="T1" fmla="*/ 82 h 336"/>
                <a:gd name="T2" fmla="*/ 96 w 284"/>
                <a:gd name="T3" fmla="*/ 96 h 336"/>
                <a:gd name="T4" fmla="*/ 84 w 284"/>
                <a:gd name="T5" fmla="*/ 112 h 336"/>
                <a:gd name="T6" fmla="*/ 80 w 284"/>
                <a:gd name="T7" fmla="*/ 132 h 336"/>
                <a:gd name="T8" fmla="*/ 72 w 284"/>
                <a:gd name="T9" fmla="*/ 144 h 336"/>
                <a:gd name="T10" fmla="*/ 62 w 284"/>
                <a:gd name="T11" fmla="*/ 144 h 336"/>
                <a:gd name="T12" fmla="*/ 54 w 284"/>
                <a:gd name="T13" fmla="*/ 132 h 336"/>
                <a:gd name="T14" fmla="*/ 60 w 284"/>
                <a:gd name="T15" fmla="*/ 100 h 336"/>
                <a:gd name="T16" fmla="*/ 76 w 284"/>
                <a:gd name="T17" fmla="*/ 76 h 336"/>
                <a:gd name="T18" fmla="*/ 116 w 284"/>
                <a:gd name="T19" fmla="*/ 56 h 336"/>
                <a:gd name="T20" fmla="*/ 136 w 284"/>
                <a:gd name="T21" fmla="*/ 54 h 336"/>
                <a:gd name="T22" fmla="*/ 144 w 284"/>
                <a:gd name="T23" fmla="*/ 66 h 336"/>
                <a:gd name="T24" fmla="*/ 142 w 284"/>
                <a:gd name="T25" fmla="*/ 76 h 336"/>
                <a:gd name="T26" fmla="*/ 132 w 284"/>
                <a:gd name="T27" fmla="*/ 80 h 336"/>
                <a:gd name="T28" fmla="*/ 136 w 284"/>
                <a:gd name="T29" fmla="*/ 26 h 336"/>
                <a:gd name="T30" fmla="*/ 144 w 284"/>
                <a:gd name="T31" fmla="*/ 12 h 336"/>
                <a:gd name="T32" fmla="*/ 142 w 284"/>
                <a:gd name="T33" fmla="*/ 4 h 336"/>
                <a:gd name="T34" fmla="*/ 132 w 284"/>
                <a:gd name="T35" fmla="*/ 0 h 336"/>
                <a:gd name="T36" fmla="*/ 92 w 284"/>
                <a:gd name="T37" fmla="*/ 6 h 336"/>
                <a:gd name="T38" fmla="*/ 58 w 284"/>
                <a:gd name="T39" fmla="*/ 22 h 336"/>
                <a:gd name="T40" fmla="*/ 38 w 284"/>
                <a:gd name="T41" fmla="*/ 38 h 336"/>
                <a:gd name="T42" fmla="*/ 16 w 284"/>
                <a:gd name="T43" fmla="*/ 68 h 336"/>
                <a:gd name="T44" fmla="*/ 2 w 284"/>
                <a:gd name="T45" fmla="*/ 104 h 336"/>
                <a:gd name="T46" fmla="*/ 0 w 284"/>
                <a:gd name="T47" fmla="*/ 132 h 336"/>
                <a:gd name="T48" fmla="*/ 8 w 284"/>
                <a:gd name="T49" fmla="*/ 144 h 336"/>
                <a:gd name="T50" fmla="*/ 18 w 284"/>
                <a:gd name="T51" fmla="*/ 144 h 336"/>
                <a:gd name="T52" fmla="*/ 26 w 284"/>
                <a:gd name="T53" fmla="*/ 132 h 336"/>
                <a:gd name="T54" fmla="*/ 34 w 284"/>
                <a:gd name="T55" fmla="*/ 90 h 336"/>
                <a:gd name="T56" fmla="*/ 58 w 284"/>
                <a:gd name="T57" fmla="*/ 56 h 336"/>
                <a:gd name="T58" fmla="*/ 110 w 284"/>
                <a:gd name="T59" fmla="*/ 28 h 336"/>
                <a:gd name="T60" fmla="*/ 30 w 284"/>
                <a:gd name="T61" fmla="*/ 224 h 336"/>
                <a:gd name="T62" fmla="*/ 52 w 284"/>
                <a:gd name="T63" fmla="*/ 246 h 336"/>
                <a:gd name="T64" fmla="*/ 92 w 284"/>
                <a:gd name="T65" fmla="*/ 268 h 336"/>
                <a:gd name="T66" fmla="*/ 140 w 284"/>
                <a:gd name="T67" fmla="*/ 276 h 336"/>
                <a:gd name="T68" fmla="*/ 168 w 284"/>
                <a:gd name="T69" fmla="*/ 272 h 336"/>
                <a:gd name="T70" fmla="*/ 208 w 284"/>
                <a:gd name="T71" fmla="*/ 258 h 336"/>
                <a:gd name="T72" fmla="*/ 242 w 284"/>
                <a:gd name="T73" fmla="*/ 234 h 336"/>
                <a:gd name="T74" fmla="*/ 266 w 284"/>
                <a:gd name="T75" fmla="*/ 200 h 336"/>
                <a:gd name="T76" fmla="*/ 280 w 284"/>
                <a:gd name="T77" fmla="*/ 160 h 336"/>
                <a:gd name="T78" fmla="*/ 284 w 284"/>
                <a:gd name="T79" fmla="*/ 132 h 336"/>
                <a:gd name="T80" fmla="*/ 276 w 284"/>
                <a:gd name="T81" fmla="*/ 84 h 336"/>
                <a:gd name="T82" fmla="*/ 254 w 284"/>
                <a:gd name="T83" fmla="*/ 44 h 336"/>
                <a:gd name="T84" fmla="*/ 30 w 284"/>
                <a:gd name="T85" fmla="*/ 224 h 336"/>
                <a:gd name="T86" fmla="*/ 266 w 284"/>
                <a:gd name="T87" fmla="*/ 336 h 336"/>
                <a:gd name="T88" fmla="*/ 248 w 284"/>
                <a:gd name="T89" fmla="*/ 308 h 336"/>
                <a:gd name="T90" fmla="*/ 220 w 284"/>
                <a:gd name="T91" fmla="*/ 290 h 336"/>
                <a:gd name="T92" fmla="*/ 196 w 284"/>
                <a:gd name="T93" fmla="*/ 286 h 336"/>
                <a:gd name="T94" fmla="*/ 164 w 284"/>
                <a:gd name="T95" fmla="*/ 294 h 336"/>
                <a:gd name="T96" fmla="*/ 138 w 284"/>
                <a:gd name="T97" fmla="*/ 316 h 336"/>
                <a:gd name="T98" fmla="*/ 128 w 284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336">
                  <a:moveTo>
                    <a:pt x="132" y="80"/>
                  </a:moveTo>
                  <a:lnTo>
                    <a:pt x="132" y="80"/>
                  </a:lnTo>
                  <a:lnTo>
                    <a:pt x="122" y="82"/>
                  </a:lnTo>
                  <a:lnTo>
                    <a:pt x="112" y="8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2"/>
                  </a:lnTo>
                  <a:lnTo>
                    <a:pt x="84" y="112"/>
                  </a:lnTo>
                  <a:lnTo>
                    <a:pt x="82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6"/>
                  </a:lnTo>
                  <a:lnTo>
                    <a:pt x="76" y="140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62" y="144"/>
                  </a:lnTo>
                  <a:lnTo>
                    <a:pt x="58" y="140"/>
                  </a:lnTo>
                  <a:lnTo>
                    <a:pt x="56" y="13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6" y="116"/>
                  </a:lnTo>
                  <a:lnTo>
                    <a:pt x="60" y="100"/>
                  </a:lnTo>
                  <a:lnTo>
                    <a:pt x="68" y="88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8" y="66"/>
                  </a:lnTo>
                  <a:lnTo>
                    <a:pt x="102" y="60"/>
                  </a:lnTo>
                  <a:lnTo>
                    <a:pt x="116" y="5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2" y="58"/>
                  </a:lnTo>
                  <a:lnTo>
                    <a:pt x="144" y="6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2" y="76"/>
                  </a:lnTo>
                  <a:lnTo>
                    <a:pt x="136" y="80"/>
                  </a:lnTo>
                  <a:lnTo>
                    <a:pt x="132" y="80"/>
                  </a:lnTo>
                  <a:lnTo>
                    <a:pt x="132" y="80"/>
                  </a:lnTo>
                  <a:close/>
                  <a:moveTo>
                    <a:pt x="132" y="26"/>
                  </a:moveTo>
                  <a:lnTo>
                    <a:pt x="132" y="26"/>
                  </a:lnTo>
                  <a:lnTo>
                    <a:pt x="136" y="26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8" y="144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10"/>
                  </a:lnTo>
                  <a:lnTo>
                    <a:pt x="34" y="90"/>
                  </a:lnTo>
                  <a:lnTo>
                    <a:pt x="44" y="72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0" y="28"/>
                  </a:lnTo>
                  <a:lnTo>
                    <a:pt x="132" y="26"/>
                  </a:lnTo>
                  <a:lnTo>
                    <a:pt x="132" y="26"/>
                  </a:lnTo>
                  <a:close/>
                  <a:moveTo>
                    <a:pt x="30" y="224"/>
                  </a:moveTo>
                  <a:lnTo>
                    <a:pt x="30" y="224"/>
                  </a:lnTo>
                  <a:lnTo>
                    <a:pt x="40" y="236"/>
                  </a:lnTo>
                  <a:lnTo>
                    <a:pt x="52" y="246"/>
                  </a:lnTo>
                  <a:lnTo>
                    <a:pt x="64" y="254"/>
                  </a:lnTo>
                  <a:lnTo>
                    <a:pt x="78" y="262"/>
                  </a:lnTo>
                  <a:lnTo>
                    <a:pt x="92" y="268"/>
                  </a:lnTo>
                  <a:lnTo>
                    <a:pt x="108" y="272"/>
                  </a:lnTo>
                  <a:lnTo>
                    <a:pt x="124" y="274"/>
                  </a:lnTo>
                  <a:lnTo>
                    <a:pt x="140" y="276"/>
                  </a:lnTo>
                  <a:lnTo>
                    <a:pt x="140" y="276"/>
                  </a:lnTo>
                  <a:lnTo>
                    <a:pt x="154" y="274"/>
                  </a:lnTo>
                  <a:lnTo>
                    <a:pt x="168" y="272"/>
                  </a:lnTo>
                  <a:lnTo>
                    <a:pt x="182" y="268"/>
                  </a:lnTo>
                  <a:lnTo>
                    <a:pt x="196" y="264"/>
                  </a:lnTo>
                  <a:lnTo>
                    <a:pt x="208" y="258"/>
                  </a:lnTo>
                  <a:lnTo>
                    <a:pt x="220" y="250"/>
                  </a:lnTo>
                  <a:lnTo>
                    <a:pt x="230" y="242"/>
                  </a:lnTo>
                  <a:lnTo>
                    <a:pt x="242" y="234"/>
                  </a:lnTo>
                  <a:lnTo>
                    <a:pt x="250" y="222"/>
                  </a:lnTo>
                  <a:lnTo>
                    <a:pt x="258" y="212"/>
                  </a:lnTo>
                  <a:lnTo>
                    <a:pt x="266" y="200"/>
                  </a:lnTo>
                  <a:lnTo>
                    <a:pt x="272" y="188"/>
                  </a:lnTo>
                  <a:lnTo>
                    <a:pt x="276" y="174"/>
                  </a:lnTo>
                  <a:lnTo>
                    <a:pt x="280" y="160"/>
                  </a:lnTo>
                  <a:lnTo>
                    <a:pt x="282" y="146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2" y="114"/>
                  </a:lnTo>
                  <a:lnTo>
                    <a:pt x="280" y="100"/>
                  </a:lnTo>
                  <a:lnTo>
                    <a:pt x="276" y="84"/>
                  </a:lnTo>
                  <a:lnTo>
                    <a:pt x="270" y="70"/>
                  </a:lnTo>
                  <a:lnTo>
                    <a:pt x="262" y="56"/>
                  </a:lnTo>
                  <a:lnTo>
                    <a:pt x="254" y="44"/>
                  </a:lnTo>
                  <a:lnTo>
                    <a:pt x="244" y="32"/>
                  </a:lnTo>
                  <a:lnTo>
                    <a:pt x="232" y="22"/>
                  </a:lnTo>
                  <a:lnTo>
                    <a:pt x="30" y="224"/>
                  </a:lnTo>
                  <a:close/>
                  <a:moveTo>
                    <a:pt x="128" y="336"/>
                  </a:moveTo>
                  <a:lnTo>
                    <a:pt x="266" y="336"/>
                  </a:lnTo>
                  <a:lnTo>
                    <a:pt x="266" y="336"/>
                  </a:lnTo>
                  <a:lnTo>
                    <a:pt x="262" y="326"/>
                  </a:lnTo>
                  <a:lnTo>
                    <a:pt x="256" y="316"/>
                  </a:lnTo>
                  <a:lnTo>
                    <a:pt x="248" y="308"/>
                  </a:lnTo>
                  <a:lnTo>
                    <a:pt x="240" y="300"/>
                  </a:lnTo>
                  <a:lnTo>
                    <a:pt x="230" y="294"/>
                  </a:lnTo>
                  <a:lnTo>
                    <a:pt x="220" y="290"/>
                  </a:lnTo>
                  <a:lnTo>
                    <a:pt x="208" y="288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6" y="288"/>
                  </a:lnTo>
                  <a:lnTo>
                    <a:pt x="174" y="290"/>
                  </a:lnTo>
                  <a:lnTo>
                    <a:pt x="164" y="294"/>
                  </a:lnTo>
                  <a:lnTo>
                    <a:pt x="154" y="300"/>
                  </a:lnTo>
                  <a:lnTo>
                    <a:pt x="146" y="308"/>
                  </a:lnTo>
                  <a:lnTo>
                    <a:pt x="138" y="316"/>
                  </a:lnTo>
                  <a:lnTo>
                    <a:pt x="132" y="326"/>
                  </a:lnTo>
                  <a:lnTo>
                    <a:pt x="128" y="336"/>
                  </a:lnTo>
                  <a:lnTo>
                    <a:pt x="128" y="3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TextBox 13"/>
            <p:cNvSpPr txBox="1">
              <a:spLocks/>
            </p:cNvSpPr>
            <p:nvPr/>
          </p:nvSpPr>
          <p:spPr bwMode="auto">
            <a:xfrm>
              <a:off x="3028998" y="3344890"/>
              <a:ext cx="713391" cy="290231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70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067" b="0" dirty="0">
                  <a:effectLst/>
                </a:rPr>
                <a:t>internet</a:t>
              </a:r>
            </a:p>
          </p:txBody>
        </p:sp>
        <p:sp>
          <p:nvSpPr>
            <p:cNvPr id="39" name="Freeform: Shape 22"/>
            <p:cNvSpPr>
              <a:spLocks/>
            </p:cNvSpPr>
            <p:nvPr/>
          </p:nvSpPr>
          <p:spPr bwMode="auto">
            <a:xfrm>
              <a:off x="4498032" y="3248980"/>
              <a:ext cx="349181" cy="369855"/>
            </a:xfrm>
            <a:custGeom>
              <a:avLst/>
              <a:gdLst>
                <a:gd name="T0" fmla="*/ 241 w 447"/>
                <a:gd name="T1" fmla="*/ 64 h 447"/>
                <a:gd name="T2" fmla="*/ 286 w 447"/>
                <a:gd name="T3" fmla="*/ 77 h 447"/>
                <a:gd name="T4" fmla="*/ 325 w 447"/>
                <a:gd name="T5" fmla="*/ 101 h 447"/>
                <a:gd name="T6" fmla="*/ 355 w 447"/>
                <a:gd name="T7" fmla="*/ 134 h 447"/>
                <a:gd name="T8" fmla="*/ 376 w 447"/>
                <a:gd name="T9" fmla="*/ 176 h 447"/>
                <a:gd name="T10" fmla="*/ 383 w 447"/>
                <a:gd name="T11" fmla="*/ 223 h 447"/>
                <a:gd name="T12" fmla="*/ 379 w 447"/>
                <a:gd name="T13" fmla="*/ 255 h 447"/>
                <a:gd name="T14" fmla="*/ 363 w 447"/>
                <a:gd name="T15" fmla="*/ 299 h 447"/>
                <a:gd name="T16" fmla="*/ 335 w 447"/>
                <a:gd name="T17" fmla="*/ 335 h 447"/>
                <a:gd name="T18" fmla="*/ 299 w 447"/>
                <a:gd name="T19" fmla="*/ 363 h 447"/>
                <a:gd name="T20" fmla="*/ 257 w 447"/>
                <a:gd name="T21" fmla="*/ 379 h 447"/>
                <a:gd name="T22" fmla="*/ 223 w 447"/>
                <a:gd name="T23" fmla="*/ 383 h 447"/>
                <a:gd name="T24" fmla="*/ 176 w 447"/>
                <a:gd name="T25" fmla="*/ 374 h 447"/>
                <a:gd name="T26" fmla="*/ 136 w 447"/>
                <a:gd name="T27" fmla="*/ 355 h 447"/>
                <a:gd name="T28" fmla="*/ 101 w 447"/>
                <a:gd name="T29" fmla="*/ 323 h 447"/>
                <a:gd name="T30" fmla="*/ 78 w 447"/>
                <a:gd name="T31" fmla="*/ 285 h 447"/>
                <a:gd name="T32" fmla="*/ 66 w 447"/>
                <a:gd name="T33" fmla="*/ 239 h 447"/>
                <a:gd name="T34" fmla="*/ 66 w 447"/>
                <a:gd name="T35" fmla="*/ 208 h 447"/>
                <a:gd name="T36" fmla="*/ 78 w 447"/>
                <a:gd name="T37" fmla="*/ 161 h 447"/>
                <a:gd name="T38" fmla="*/ 101 w 447"/>
                <a:gd name="T39" fmla="*/ 122 h 447"/>
                <a:gd name="T40" fmla="*/ 136 w 447"/>
                <a:gd name="T41" fmla="*/ 92 h 447"/>
                <a:gd name="T42" fmla="*/ 176 w 447"/>
                <a:gd name="T43" fmla="*/ 71 h 447"/>
                <a:gd name="T44" fmla="*/ 223 w 447"/>
                <a:gd name="T45" fmla="*/ 64 h 447"/>
                <a:gd name="T46" fmla="*/ 201 w 447"/>
                <a:gd name="T47" fmla="*/ 0 h 447"/>
                <a:gd name="T48" fmla="*/ 136 w 447"/>
                <a:gd name="T49" fmla="*/ 17 h 447"/>
                <a:gd name="T50" fmla="*/ 82 w 447"/>
                <a:gd name="T51" fmla="*/ 50 h 447"/>
                <a:gd name="T52" fmla="*/ 38 w 447"/>
                <a:gd name="T53" fmla="*/ 98 h 447"/>
                <a:gd name="T54" fmla="*/ 10 w 447"/>
                <a:gd name="T55" fmla="*/ 157 h 447"/>
                <a:gd name="T56" fmla="*/ 0 w 447"/>
                <a:gd name="T57" fmla="*/ 223 h 447"/>
                <a:gd name="T58" fmla="*/ 5 w 447"/>
                <a:gd name="T59" fmla="*/ 269 h 447"/>
                <a:gd name="T60" fmla="*/ 28 w 447"/>
                <a:gd name="T61" fmla="*/ 330 h 447"/>
                <a:gd name="T62" fmla="*/ 66 w 447"/>
                <a:gd name="T63" fmla="*/ 381 h 447"/>
                <a:gd name="T64" fmla="*/ 117 w 447"/>
                <a:gd name="T65" fmla="*/ 419 h 447"/>
                <a:gd name="T66" fmla="*/ 178 w 447"/>
                <a:gd name="T67" fmla="*/ 442 h 447"/>
                <a:gd name="T68" fmla="*/ 223 w 447"/>
                <a:gd name="T69" fmla="*/ 447 h 447"/>
                <a:gd name="T70" fmla="*/ 290 w 447"/>
                <a:gd name="T71" fmla="*/ 437 h 447"/>
                <a:gd name="T72" fmla="*/ 349 w 447"/>
                <a:gd name="T73" fmla="*/ 409 h 447"/>
                <a:gd name="T74" fmla="*/ 397 w 447"/>
                <a:gd name="T75" fmla="*/ 365 h 447"/>
                <a:gd name="T76" fmla="*/ 430 w 447"/>
                <a:gd name="T77" fmla="*/ 311 h 447"/>
                <a:gd name="T78" fmla="*/ 447 w 447"/>
                <a:gd name="T79" fmla="*/ 246 h 447"/>
                <a:gd name="T80" fmla="*/ 447 w 447"/>
                <a:gd name="T81" fmla="*/ 201 h 447"/>
                <a:gd name="T82" fmla="*/ 430 w 447"/>
                <a:gd name="T83" fmla="*/ 136 h 447"/>
                <a:gd name="T84" fmla="*/ 397 w 447"/>
                <a:gd name="T85" fmla="*/ 80 h 447"/>
                <a:gd name="T86" fmla="*/ 349 w 447"/>
                <a:gd name="T87" fmla="*/ 38 h 447"/>
                <a:gd name="T88" fmla="*/ 290 w 447"/>
                <a:gd name="T89" fmla="*/ 10 h 447"/>
                <a:gd name="T90" fmla="*/ 223 w 447"/>
                <a:gd name="T9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7" h="447">
                  <a:moveTo>
                    <a:pt x="223" y="64"/>
                  </a:moveTo>
                  <a:lnTo>
                    <a:pt x="223" y="64"/>
                  </a:lnTo>
                  <a:lnTo>
                    <a:pt x="241" y="64"/>
                  </a:lnTo>
                  <a:lnTo>
                    <a:pt x="257" y="68"/>
                  </a:lnTo>
                  <a:lnTo>
                    <a:pt x="271" y="71"/>
                  </a:lnTo>
                  <a:lnTo>
                    <a:pt x="286" y="77"/>
                  </a:lnTo>
                  <a:lnTo>
                    <a:pt x="299" y="84"/>
                  </a:lnTo>
                  <a:lnTo>
                    <a:pt x="313" y="92"/>
                  </a:lnTo>
                  <a:lnTo>
                    <a:pt x="325" y="101"/>
                  </a:lnTo>
                  <a:lnTo>
                    <a:pt x="335" y="112"/>
                  </a:lnTo>
                  <a:lnTo>
                    <a:pt x="346" y="122"/>
                  </a:lnTo>
                  <a:lnTo>
                    <a:pt x="355" y="134"/>
                  </a:lnTo>
                  <a:lnTo>
                    <a:pt x="363" y="148"/>
                  </a:lnTo>
                  <a:lnTo>
                    <a:pt x="370" y="161"/>
                  </a:lnTo>
                  <a:lnTo>
                    <a:pt x="376" y="176"/>
                  </a:lnTo>
                  <a:lnTo>
                    <a:pt x="379" y="192"/>
                  </a:lnTo>
                  <a:lnTo>
                    <a:pt x="383" y="208"/>
                  </a:lnTo>
                  <a:lnTo>
                    <a:pt x="383" y="223"/>
                  </a:lnTo>
                  <a:lnTo>
                    <a:pt x="383" y="223"/>
                  </a:lnTo>
                  <a:lnTo>
                    <a:pt x="383" y="239"/>
                  </a:lnTo>
                  <a:lnTo>
                    <a:pt x="379" y="255"/>
                  </a:lnTo>
                  <a:lnTo>
                    <a:pt x="376" y="271"/>
                  </a:lnTo>
                  <a:lnTo>
                    <a:pt x="370" y="285"/>
                  </a:lnTo>
                  <a:lnTo>
                    <a:pt x="363" y="299"/>
                  </a:lnTo>
                  <a:lnTo>
                    <a:pt x="355" y="311"/>
                  </a:lnTo>
                  <a:lnTo>
                    <a:pt x="346" y="323"/>
                  </a:lnTo>
                  <a:lnTo>
                    <a:pt x="335" y="335"/>
                  </a:lnTo>
                  <a:lnTo>
                    <a:pt x="325" y="346"/>
                  </a:lnTo>
                  <a:lnTo>
                    <a:pt x="313" y="355"/>
                  </a:lnTo>
                  <a:lnTo>
                    <a:pt x="299" y="363"/>
                  </a:lnTo>
                  <a:lnTo>
                    <a:pt x="286" y="369"/>
                  </a:lnTo>
                  <a:lnTo>
                    <a:pt x="271" y="374"/>
                  </a:lnTo>
                  <a:lnTo>
                    <a:pt x="257" y="379"/>
                  </a:lnTo>
                  <a:lnTo>
                    <a:pt x="241" y="381"/>
                  </a:lnTo>
                  <a:lnTo>
                    <a:pt x="223" y="383"/>
                  </a:lnTo>
                  <a:lnTo>
                    <a:pt x="223" y="383"/>
                  </a:lnTo>
                  <a:lnTo>
                    <a:pt x="208" y="381"/>
                  </a:lnTo>
                  <a:lnTo>
                    <a:pt x="192" y="379"/>
                  </a:lnTo>
                  <a:lnTo>
                    <a:pt x="176" y="374"/>
                  </a:lnTo>
                  <a:lnTo>
                    <a:pt x="162" y="369"/>
                  </a:lnTo>
                  <a:lnTo>
                    <a:pt x="148" y="363"/>
                  </a:lnTo>
                  <a:lnTo>
                    <a:pt x="136" y="355"/>
                  </a:lnTo>
                  <a:lnTo>
                    <a:pt x="124" y="346"/>
                  </a:lnTo>
                  <a:lnTo>
                    <a:pt x="112" y="335"/>
                  </a:lnTo>
                  <a:lnTo>
                    <a:pt x="101" y="323"/>
                  </a:lnTo>
                  <a:lnTo>
                    <a:pt x="92" y="311"/>
                  </a:lnTo>
                  <a:lnTo>
                    <a:pt x="84" y="299"/>
                  </a:lnTo>
                  <a:lnTo>
                    <a:pt x="78" y="285"/>
                  </a:lnTo>
                  <a:lnTo>
                    <a:pt x="73" y="271"/>
                  </a:lnTo>
                  <a:lnTo>
                    <a:pt x="68" y="255"/>
                  </a:lnTo>
                  <a:lnTo>
                    <a:pt x="66" y="239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6" y="208"/>
                  </a:lnTo>
                  <a:lnTo>
                    <a:pt x="68" y="192"/>
                  </a:lnTo>
                  <a:lnTo>
                    <a:pt x="73" y="176"/>
                  </a:lnTo>
                  <a:lnTo>
                    <a:pt x="78" y="161"/>
                  </a:lnTo>
                  <a:lnTo>
                    <a:pt x="84" y="148"/>
                  </a:lnTo>
                  <a:lnTo>
                    <a:pt x="92" y="134"/>
                  </a:lnTo>
                  <a:lnTo>
                    <a:pt x="101" y="122"/>
                  </a:lnTo>
                  <a:lnTo>
                    <a:pt x="112" y="112"/>
                  </a:lnTo>
                  <a:lnTo>
                    <a:pt x="124" y="101"/>
                  </a:lnTo>
                  <a:lnTo>
                    <a:pt x="136" y="92"/>
                  </a:lnTo>
                  <a:lnTo>
                    <a:pt x="148" y="84"/>
                  </a:lnTo>
                  <a:lnTo>
                    <a:pt x="162" y="77"/>
                  </a:lnTo>
                  <a:lnTo>
                    <a:pt x="176" y="71"/>
                  </a:lnTo>
                  <a:lnTo>
                    <a:pt x="192" y="68"/>
                  </a:lnTo>
                  <a:lnTo>
                    <a:pt x="208" y="64"/>
                  </a:lnTo>
                  <a:lnTo>
                    <a:pt x="223" y="64"/>
                  </a:lnTo>
                  <a:close/>
                  <a:moveTo>
                    <a:pt x="223" y="0"/>
                  </a:moveTo>
                  <a:lnTo>
                    <a:pt x="223" y="0"/>
                  </a:lnTo>
                  <a:lnTo>
                    <a:pt x="201" y="0"/>
                  </a:lnTo>
                  <a:lnTo>
                    <a:pt x="178" y="3"/>
                  </a:lnTo>
                  <a:lnTo>
                    <a:pt x="157" y="10"/>
                  </a:lnTo>
                  <a:lnTo>
                    <a:pt x="136" y="17"/>
                  </a:lnTo>
                  <a:lnTo>
                    <a:pt x="117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4"/>
                  </a:lnTo>
                  <a:lnTo>
                    <a:pt x="50" y="80"/>
                  </a:lnTo>
                  <a:lnTo>
                    <a:pt x="38" y="98"/>
                  </a:lnTo>
                  <a:lnTo>
                    <a:pt x="28" y="117"/>
                  </a:lnTo>
                  <a:lnTo>
                    <a:pt x="17" y="136"/>
                  </a:lnTo>
                  <a:lnTo>
                    <a:pt x="10" y="157"/>
                  </a:lnTo>
                  <a:lnTo>
                    <a:pt x="5" y="178"/>
                  </a:lnTo>
                  <a:lnTo>
                    <a:pt x="1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1" y="246"/>
                  </a:lnTo>
                  <a:lnTo>
                    <a:pt x="5" y="269"/>
                  </a:lnTo>
                  <a:lnTo>
                    <a:pt x="10" y="290"/>
                  </a:lnTo>
                  <a:lnTo>
                    <a:pt x="17" y="311"/>
                  </a:lnTo>
                  <a:lnTo>
                    <a:pt x="28" y="330"/>
                  </a:lnTo>
                  <a:lnTo>
                    <a:pt x="38" y="348"/>
                  </a:lnTo>
                  <a:lnTo>
                    <a:pt x="50" y="365"/>
                  </a:lnTo>
                  <a:lnTo>
                    <a:pt x="66" y="381"/>
                  </a:lnTo>
                  <a:lnTo>
                    <a:pt x="82" y="397"/>
                  </a:lnTo>
                  <a:lnTo>
                    <a:pt x="99" y="409"/>
                  </a:lnTo>
                  <a:lnTo>
                    <a:pt x="117" y="419"/>
                  </a:lnTo>
                  <a:lnTo>
                    <a:pt x="136" y="430"/>
                  </a:lnTo>
                  <a:lnTo>
                    <a:pt x="157" y="437"/>
                  </a:lnTo>
                  <a:lnTo>
                    <a:pt x="178" y="442"/>
                  </a:lnTo>
                  <a:lnTo>
                    <a:pt x="201" y="445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46" y="445"/>
                  </a:lnTo>
                  <a:lnTo>
                    <a:pt x="269" y="442"/>
                  </a:lnTo>
                  <a:lnTo>
                    <a:pt x="290" y="437"/>
                  </a:lnTo>
                  <a:lnTo>
                    <a:pt x="311" y="430"/>
                  </a:lnTo>
                  <a:lnTo>
                    <a:pt x="330" y="419"/>
                  </a:lnTo>
                  <a:lnTo>
                    <a:pt x="349" y="409"/>
                  </a:lnTo>
                  <a:lnTo>
                    <a:pt x="367" y="397"/>
                  </a:lnTo>
                  <a:lnTo>
                    <a:pt x="383" y="381"/>
                  </a:lnTo>
                  <a:lnTo>
                    <a:pt x="397" y="365"/>
                  </a:lnTo>
                  <a:lnTo>
                    <a:pt x="409" y="348"/>
                  </a:lnTo>
                  <a:lnTo>
                    <a:pt x="421" y="330"/>
                  </a:lnTo>
                  <a:lnTo>
                    <a:pt x="430" y="311"/>
                  </a:lnTo>
                  <a:lnTo>
                    <a:pt x="437" y="290"/>
                  </a:lnTo>
                  <a:lnTo>
                    <a:pt x="444" y="269"/>
                  </a:lnTo>
                  <a:lnTo>
                    <a:pt x="447" y="246"/>
                  </a:lnTo>
                  <a:lnTo>
                    <a:pt x="447" y="223"/>
                  </a:lnTo>
                  <a:lnTo>
                    <a:pt x="447" y="223"/>
                  </a:lnTo>
                  <a:lnTo>
                    <a:pt x="447" y="201"/>
                  </a:lnTo>
                  <a:lnTo>
                    <a:pt x="444" y="178"/>
                  </a:lnTo>
                  <a:lnTo>
                    <a:pt x="437" y="157"/>
                  </a:lnTo>
                  <a:lnTo>
                    <a:pt x="430" y="136"/>
                  </a:lnTo>
                  <a:lnTo>
                    <a:pt x="421" y="117"/>
                  </a:lnTo>
                  <a:lnTo>
                    <a:pt x="409" y="98"/>
                  </a:lnTo>
                  <a:lnTo>
                    <a:pt x="397" y="80"/>
                  </a:lnTo>
                  <a:lnTo>
                    <a:pt x="383" y="64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0" y="26"/>
                  </a:lnTo>
                  <a:lnTo>
                    <a:pt x="311" y="17"/>
                  </a:lnTo>
                  <a:lnTo>
                    <a:pt x="290" y="10"/>
                  </a:lnTo>
                  <a:lnTo>
                    <a:pt x="269" y="3"/>
                  </a:lnTo>
                  <a:lnTo>
                    <a:pt x="246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3"/>
            <p:cNvSpPr>
              <a:spLocks/>
            </p:cNvSpPr>
            <p:nvPr/>
          </p:nvSpPr>
          <p:spPr bwMode="auto">
            <a:xfrm>
              <a:off x="4641449" y="3368846"/>
              <a:ext cx="87295" cy="133743"/>
            </a:xfrm>
            <a:custGeom>
              <a:avLst/>
              <a:gdLst>
                <a:gd name="T0" fmla="*/ 107 w 114"/>
                <a:gd name="T1" fmla="*/ 133 h 163"/>
                <a:gd name="T2" fmla="*/ 32 w 114"/>
                <a:gd name="T3" fmla="*/ 73 h 163"/>
                <a:gd name="T4" fmla="*/ 32 w 114"/>
                <a:gd name="T5" fmla="*/ 16 h 163"/>
                <a:gd name="T6" fmla="*/ 32 w 114"/>
                <a:gd name="T7" fmla="*/ 16 h 163"/>
                <a:gd name="T8" fmla="*/ 32 w 114"/>
                <a:gd name="T9" fmla="*/ 9 h 163"/>
                <a:gd name="T10" fmla="*/ 28 w 114"/>
                <a:gd name="T11" fmla="*/ 4 h 163"/>
                <a:gd name="T12" fmla="*/ 23 w 114"/>
                <a:gd name="T13" fmla="*/ 0 h 163"/>
                <a:gd name="T14" fmla="*/ 16 w 114"/>
                <a:gd name="T15" fmla="*/ 0 h 163"/>
                <a:gd name="T16" fmla="*/ 16 w 114"/>
                <a:gd name="T17" fmla="*/ 0 h 163"/>
                <a:gd name="T18" fmla="*/ 9 w 114"/>
                <a:gd name="T19" fmla="*/ 0 h 163"/>
                <a:gd name="T20" fmla="*/ 4 w 114"/>
                <a:gd name="T21" fmla="*/ 4 h 163"/>
                <a:gd name="T22" fmla="*/ 0 w 114"/>
                <a:gd name="T23" fmla="*/ 9 h 163"/>
                <a:gd name="T24" fmla="*/ 0 w 114"/>
                <a:gd name="T25" fmla="*/ 16 h 163"/>
                <a:gd name="T26" fmla="*/ 0 w 114"/>
                <a:gd name="T27" fmla="*/ 80 h 163"/>
                <a:gd name="T28" fmla="*/ 0 w 114"/>
                <a:gd name="T29" fmla="*/ 80 h 163"/>
                <a:gd name="T30" fmla="*/ 0 w 114"/>
                <a:gd name="T31" fmla="*/ 82 h 163"/>
                <a:gd name="T32" fmla="*/ 0 w 114"/>
                <a:gd name="T33" fmla="*/ 82 h 163"/>
                <a:gd name="T34" fmla="*/ 0 w 114"/>
                <a:gd name="T35" fmla="*/ 84 h 163"/>
                <a:gd name="T36" fmla="*/ 0 w 114"/>
                <a:gd name="T37" fmla="*/ 84 h 163"/>
                <a:gd name="T38" fmla="*/ 0 w 114"/>
                <a:gd name="T39" fmla="*/ 84 h 163"/>
                <a:gd name="T40" fmla="*/ 0 w 114"/>
                <a:gd name="T41" fmla="*/ 84 h 163"/>
                <a:gd name="T42" fmla="*/ 0 w 114"/>
                <a:gd name="T43" fmla="*/ 86 h 163"/>
                <a:gd name="T44" fmla="*/ 0 w 114"/>
                <a:gd name="T45" fmla="*/ 86 h 163"/>
                <a:gd name="T46" fmla="*/ 2 w 114"/>
                <a:gd name="T47" fmla="*/ 87 h 163"/>
                <a:gd name="T48" fmla="*/ 2 w 114"/>
                <a:gd name="T49" fmla="*/ 87 h 163"/>
                <a:gd name="T50" fmla="*/ 2 w 114"/>
                <a:gd name="T51" fmla="*/ 89 h 163"/>
                <a:gd name="T52" fmla="*/ 2 w 114"/>
                <a:gd name="T53" fmla="*/ 89 h 163"/>
                <a:gd name="T54" fmla="*/ 4 w 114"/>
                <a:gd name="T55" fmla="*/ 91 h 163"/>
                <a:gd name="T56" fmla="*/ 4 w 114"/>
                <a:gd name="T57" fmla="*/ 91 h 163"/>
                <a:gd name="T58" fmla="*/ 4 w 114"/>
                <a:gd name="T59" fmla="*/ 91 h 163"/>
                <a:gd name="T60" fmla="*/ 4 w 114"/>
                <a:gd name="T61" fmla="*/ 91 h 163"/>
                <a:gd name="T62" fmla="*/ 6 w 114"/>
                <a:gd name="T63" fmla="*/ 93 h 163"/>
                <a:gd name="T64" fmla="*/ 6 w 114"/>
                <a:gd name="T65" fmla="*/ 93 h 163"/>
                <a:gd name="T66" fmla="*/ 6 w 114"/>
                <a:gd name="T67" fmla="*/ 93 h 163"/>
                <a:gd name="T68" fmla="*/ 88 w 114"/>
                <a:gd name="T69" fmla="*/ 159 h 163"/>
                <a:gd name="T70" fmla="*/ 88 w 114"/>
                <a:gd name="T71" fmla="*/ 159 h 163"/>
                <a:gd name="T72" fmla="*/ 93 w 114"/>
                <a:gd name="T73" fmla="*/ 161 h 163"/>
                <a:gd name="T74" fmla="*/ 98 w 114"/>
                <a:gd name="T75" fmla="*/ 163 h 163"/>
                <a:gd name="T76" fmla="*/ 98 w 114"/>
                <a:gd name="T77" fmla="*/ 163 h 163"/>
                <a:gd name="T78" fmla="*/ 105 w 114"/>
                <a:gd name="T79" fmla="*/ 161 h 163"/>
                <a:gd name="T80" fmla="*/ 110 w 114"/>
                <a:gd name="T81" fmla="*/ 156 h 163"/>
                <a:gd name="T82" fmla="*/ 110 w 114"/>
                <a:gd name="T83" fmla="*/ 156 h 163"/>
                <a:gd name="T84" fmla="*/ 114 w 114"/>
                <a:gd name="T85" fmla="*/ 150 h 163"/>
                <a:gd name="T86" fmla="*/ 114 w 114"/>
                <a:gd name="T87" fmla="*/ 143 h 163"/>
                <a:gd name="T88" fmla="*/ 112 w 114"/>
                <a:gd name="T89" fmla="*/ 138 h 163"/>
                <a:gd name="T90" fmla="*/ 107 w 114"/>
                <a:gd name="T91" fmla="*/ 133 h 163"/>
                <a:gd name="T92" fmla="*/ 107 w 114"/>
                <a:gd name="T93" fmla="*/ 1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4" h="163">
                  <a:moveTo>
                    <a:pt x="107" y="133"/>
                  </a:moveTo>
                  <a:lnTo>
                    <a:pt x="32" y="7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93" y="161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105" y="161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4" y="150"/>
                  </a:lnTo>
                  <a:lnTo>
                    <a:pt x="114" y="143"/>
                  </a:lnTo>
                  <a:lnTo>
                    <a:pt x="112" y="138"/>
                  </a:lnTo>
                  <a:lnTo>
                    <a:pt x="107" y="133"/>
                  </a:lnTo>
                  <a:lnTo>
                    <a:pt x="107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TextBox 15"/>
            <p:cNvSpPr txBox="1">
              <a:spLocks/>
            </p:cNvSpPr>
            <p:nvPr/>
          </p:nvSpPr>
          <p:spPr bwMode="auto">
            <a:xfrm>
              <a:off x="3862597" y="3248980"/>
              <a:ext cx="576801" cy="3311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6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1333" b="0">
                  <a:effectLst/>
                </a:rPr>
                <a:t>time</a:t>
              </a:r>
            </a:p>
          </p:txBody>
        </p:sp>
        <p:sp>
          <p:nvSpPr>
            <p:cNvPr id="42" name="Freeform: Shape 16"/>
            <p:cNvSpPr>
              <a:spLocks/>
            </p:cNvSpPr>
            <p:nvPr/>
          </p:nvSpPr>
          <p:spPr bwMode="auto">
            <a:xfrm>
              <a:off x="3363281" y="4863386"/>
              <a:ext cx="290634" cy="225657"/>
            </a:xfrm>
            <a:custGeom>
              <a:avLst/>
              <a:gdLst>
                <a:gd name="T0" fmla="*/ 28 w 442"/>
                <a:gd name="T1" fmla="*/ 0 h 324"/>
                <a:gd name="T2" fmla="*/ 6 w 442"/>
                <a:gd name="T3" fmla="*/ 18 h 324"/>
                <a:gd name="T4" fmla="*/ 0 w 442"/>
                <a:gd name="T5" fmla="*/ 282 h 324"/>
                <a:gd name="T6" fmla="*/ 6 w 442"/>
                <a:gd name="T7" fmla="*/ 304 h 324"/>
                <a:gd name="T8" fmla="*/ 28 w 442"/>
                <a:gd name="T9" fmla="*/ 322 h 324"/>
                <a:gd name="T10" fmla="*/ 112 w 442"/>
                <a:gd name="T11" fmla="*/ 322 h 324"/>
                <a:gd name="T12" fmla="*/ 134 w 442"/>
                <a:gd name="T13" fmla="*/ 304 h 324"/>
                <a:gd name="T14" fmla="*/ 142 w 442"/>
                <a:gd name="T15" fmla="*/ 42 h 324"/>
                <a:gd name="T16" fmla="*/ 134 w 442"/>
                <a:gd name="T17" fmla="*/ 18 h 324"/>
                <a:gd name="T18" fmla="*/ 112 w 442"/>
                <a:gd name="T19" fmla="*/ 0 h 324"/>
                <a:gd name="T20" fmla="*/ 108 w 442"/>
                <a:gd name="T21" fmla="*/ 38 h 324"/>
                <a:gd name="T22" fmla="*/ 114 w 442"/>
                <a:gd name="T23" fmla="*/ 46 h 324"/>
                <a:gd name="T24" fmla="*/ 108 w 442"/>
                <a:gd name="T25" fmla="*/ 54 h 324"/>
                <a:gd name="T26" fmla="*/ 28 w 442"/>
                <a:gd name="T27" fmla="*/ 52 h 324"/>
                <a:gd name="T28" fmla="*/ 30 w 442"/>
                <a:gd name="T29" fmla="*/ 38 h 324"/>
                <a:gd name="T30" fmla="*/ 70 w 442"/>
                <a:gd name="T31" fmla="*/ 276 h 324"/>
                <a:gd name="T32" fmla="*/ 54 w 442"/>
                <a:gd name="T33" fmla="*/ 258 h 324"/>
                <a:gd name="T34" fmla="*/ 64 w 442"/>
                <a:gd name="T35" fmla="*/ 242 h 324"/>
                <a:gd name="T36" fmla="*/ 82 w 442"/>
                <a:gd name="T37" fmla="*/ 244 h 324"/>
                <a:gd name="T38" fmla="*/ 86 w 442"/>
                <a:gd name="T39" fmla="*/ 264 h 324"/>
                <a:gd name="T40" fmla="*/ 70 w 442"/>
                <a:gd name="T41" fmla="*/ 276 h 324"/>
                <a:gd name="T42" fmla="*/ 30 w 442"/>
                <a:gd name="T43" fmla="*/ 96 h 324"/>
                <a:gd name="T44" fmla="*/ 28 w 442"/>
                <a:gd name="T45" fmla="*/ 82 h 324"/>
                <a:gd name="T46" fmla="*/ 108 w 442"/>
                <a:gd name="T47" fmla="*/ 80 h 324"/>
                <a:gd name="T48" fmla="*/ 114 w 442"/>
                <a:gd name="T49" fmla="*/ 88 h 324"/>
                <a:gd name="T50" fmla="*/ 108 w 442"/>
                <a:gd name="T51" fmla="*/ 96 h 324"/>
                <a:gd name="T52" fmla="*/ 356 w 442"/>
                <a:gd name="T53" fmla="*/ 300 h 324"/>
                <a:gd name="T54" fmla="*/ 274 w 442"/>
                <a:gd name="T55" fmla="*/ 270 h 324"/>
                <a:gd name="T56" fmla="*/ 268 w 442"/>
                <a:gd name="T57" fmla="*/ 300 h 324"/>
                <a:gd name="T58" fmla="*/ 258 w 442"/>
                <a:gd name="T59" fmla="*/ 310 h 324"/>
                <a:gd name="T60" fmla="*/ 260 w 442"/>
                <a:gd name="T61" fmla="*/ 320 h 324"/>
                <a:gd name="T62" fmla="*/ 358 w 442"/>
                <a:gd name="T63" fmla="*/ 324 h 324"/>
                <a:gd name="T64" fmla="*/ 366 w 442"/>
                <a:gd name="T65" fmla="*/ 314 h 324"/>
                <a:gd name="T66" fmla="*/ 434 w 442"/>
                <a:gd name="T67" fmla="*/ 14 h 324"/>
                <a:gd name="T68" fmla="*/ 184 w 442"/>
                <a:gd name="T69" fmla="*/ 16 h 324"/>
                <a:gd name="T70" fmla="*/ 182 w 442"/>
                <a:gd name="T71" fmla="*/ 246 h 324"/>
                <a:gd name="T72" fmla="*/ 190 w 442"/>
                <a:gd name="T73" fmla="*/ 256 h 324"/>
                <a:gd name="T74" fmla="*/ 440 w 442"/>
                <a:gd name="T75" fmla="*/ 252 h 324"/>
                <a:gd name="T76" fmla="*/ 442 w 442"/>
                <a:gd name="T77" fmla="*/ 22 h 324"/>
                <a:gd name="T78" fmla="*/ 434 w 442"/>
                <a:gd name="T79" fmla="*/ 14 h 324"/>
                <a:gd name="T80" fmla="*/ 420 w 442"/>
                <a:gd name="T81" fmla="*/ 202 h 324"/>
                <a:gd name="T82" fmla="*/ 204 w 442"/>
                <a:gd name="T83" fmla="*/ 202 h 324"/>
                <a:gd name="T84" fmla="*/ 204 w 442"/>
                <a:gd name="T85" fmla="*/ 36 h 324"/>
                <a:gd name="T86" fmla="*/ 420 w 442"/>
                <a:gd name="T87" fmla="*/ 36 h 324"/>
                <a:gd name="T88" fmla="*/ 340 w 442"/>
                <a:gd name="T89" fmla="*/ 94 h 324"/>
                <a:gd name="T90" fmla="*/ 314 w 442"/>
                <a:gd name="T91" fmla="*/ 122 h 324"/>
                <a:gd name="T92" fmla="*/ 288 w 442"/>
                <a:gd name="T93" fmla="*/ 106 h 324"/>
                <a:gd name="T94" fmla="*/ 294 w 442"/>
                <a:gd name="T95" fmla="*/ 76 h 324"/>
                <a:gd name="T96" fmla="*/ 324 w 442"/>
                <a:gd name="T97" fmla="*/ 70 h 324"/>
                <a:gd name="T98" fmla="*/ 340 w 442"/>
                <a:gd name="T99" fmla="*/ 94 h 324"/>
                <a:gd name="T100" fmla="*/ 272 w 442"/>
                <a:gd name="T101" fmla="*/ 144 h 324"/>
                <a:gd name="T102" fmla="*/ 330 w 442"/>
                <a:gd name="T103" fmla="*/ 126 h 324"/>
                <a:gd name="T104" fmla="*/ 364 w 442"/>
                <a:gd name="T105" fmla="*/ 1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324">
                  <a:moveTo>
                    <a:pt x="10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6" y="304"/>
                  </a:lnTo>
                  <a:lnTo>
                    <a:pt x="10" y="312"/>
                  </a:lnTo>
                  <a:lnTo>
                    <a:pt x="16" y="316"/>
                  </a:lnTo>
                  <a:lnTo>
                    <a:pt x="22" y="320"/>
                  </a:lnTo>
                  <a:lnTo>
                    <a:pt x="28" y="322"/>
                  </a:lnTo>
                  <a:lnTo>
                    <a:pt x="36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12" y="322"/>
                  </a:lnTo>
                  <a:lnTo>
                    <a:pt x="118" y="320"/>
                  </a:lnTo>
                  <a:lnTo>
                    <a:pt x="124" y="316"/>
                  </a:lnTo>
                  <a:lnTo>
                    <a:pt x="130" y="312"/>
                  </a:lnTo>
                  <a:lnTo>
                    <a:pt x="134" y="304"/>
                  </a:lnTo>
                  <a:lnTo>
                    <a:pt x="138" y="298"/>
                  </a:lnTo>
                  <a:lnTo>
                    <a:pt x="140" y="290"/>
                  </a:lnTo>
                  <a:lnTo>
                    <a:pt x="142" y="28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0" y="34"/>
                  </a:lnTo>
                  <a:lnTo>
                    <a:pt x="138" y="26"/>
                  </a:lnTo>
                  <a:lnTo>
                    <a:pt x="134" y="18"/>
                  </a:lnTo>
                  <a:lnTo>
                    <a:pt x="130" y="12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34" y="38"/>
                  </a:moveTo>
                  <a:lnTo>
                    <a:pt x="108" y="38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70" y="276"/>
                  </a:moveTo>
                  <a:lnTo>
                    <a:pt x="70" y="276"/>
                  </a:lnTo>
                  <a:lnTo>
                    <a:pt x="64" y="274"/>
                  </a:lnTo>
                  <a:lnTo>
                    <a:pt x="58" y="270"/>
                  </a:lnTo>
                  <a:lnTo>
                    <a:pt x="56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0"/>
                  </a:lnTo>
                  <a:lnTo>
                    <a:pt x="58" y="244"/>
                  </a:lnTo>
                  <a:lnTo>
                    <a:pt x="64" y="242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76" y="242"/>
                  </a:lnTo>
                  <a:lnTo>
                    <a:pt x="82" y="244"/>
                  </a:lnTo>
                  <a:lnTo>
                    <a:pt x="86" y="250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4"/>
                  </a:lnTo>
                  <a:lnTo>
                    <a:pt x="82" y="270"/>
                  </a:lnTo>
                  <a:lnTo>
                    <a:pt x="76" y="274"/>
                  </a:lnTo>
                  <a:lnTo>
                    <a:pt x="70" y="276"/>
                  </a:lnTo>
                  <a:lnTo>
                    <a:pt x="70" y="276"/>
                  </a:lnTo>
                  <a:close/>
                  <a:moveTo>
                    <a:pt x="108" y="96"/>
                  </a:moveTo>
                  <a:lnTo>
                    <a:pt x="34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82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8" y="96"/>
                  </a:lnTo>
                  <a:close/>
                  <a:moveTo>
                    <a:pt x="364" y="310"/>
                  </a:moveTo>
                  <a:lnTo>
                    <a:pt x="364" y="31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54" y="294"/>
                  </a:lnTo>
                  <a:lnTo>
                    <a:pt x="352" y="286"/>
                  </a:lnTo>
                  <a:lnTo>
                    <a:pt x="350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2" y="286"/>
                  </a:lnTo>
                  <a:lnTo>
                    <a:pt x="270" y="294"/>
                  </a:lnTo>
                  <a:lnTo>
                    <a:pt x="268" y="300"/>
                  </a:lnTo>
                  <a:lnTo>
                    <a:pt x="268" y="300"/>
                  </a:lnTo>
                  <a:lnTo>
                    <a:pt x="260" y="308"/>
                  </a:lnTo>
                  <a:lnTo>
                    <a:pt x="260" y="308"/>
                  </a:lnTo>
                  <a:lnTo>
                    <a:pt x="258" y="310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8" y="318"/>
                  </a:lnTo>
                  <a:lnTo>
                    <a:pt x="260" y="320"/>
                  </a:lnTo>
                  <a:lnTo>
                    <a:pt x="262" y="322"/>
                  </a:lnTo>
                  <a:lnTo>
                    <a:pt x="266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0" y="322"/>
                  </a:lnTo>
                  <a:lnTo>
                    <a:pt x="364" y="320"/>
                  </a:lnTo>
                  <a:lnTo>
                    <a:pt x="366" y="318"/>
                  </a:lnTo>
                  <a:lnTo>
                    <a:pt x="366" y="314"/>
                  </a:lnTo>
                  <a:lnTo>
                    <a:pt x="366" y="314"/>
                  </a:lnTo>
                  <a:lnTo>
                    <a:pt x="364" y="310"/>
                  </a:lnTo>
                  <a:lnTo>
                    <a:pt x="364" y="310"/>
                  </a:lnTo>
                  <a:close/>
                  <a:moveTo>
                    <a:pt x="434" y="14"/>
                  </a:moveTo>
                  <a:lnTo>
                    <a:pt x="190" y="14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2" y="18"/>
                  </a:lnTo>
                  <a:lnTo>
                    <a:pt x="182" y="22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50"/>
                  </a:lnTo>
                  <a:lnTo>
                    <a:pt x="184" y="252"/>
                  </a:lnTo>
                  <a:lnTo>
                    <a:pt x="186" y="254"/>
                  </a:lnTo>
                  <a:lnTo>
                    <a:pt x="190" y="256"/>
                  </a:lnTo>
                  <a:lnTo>
                    <a:pt x="434" y="256"/>
                  </a:lnTo>
                  <a:lnTo>
                    <a:pt x="434" y="256"/>
                  </a:lnTo>
                  <a:lnTo>
                    <a:pt x="438" y="254"/>
                  </a:lnTo>
                  <a:lnTo>
                    <a:pt x="440" y="252"/>
                  </a:lnTo>
                  <a:lnTo>
                    <a:pt x="442" y="250"/>
                  </a:lnTo>
                  <a:lnTo>
                    <a:pt x="442" y="246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18"/>
                  </a:lnTo>
                  <a:lnTo>
                    <a:pt x="440" y="16"/>
                  </a:lnTo>
                  <a:lnTo>
                    <a:pt x="438" y="14"/>
                  </a:lnTo>
                  <a:lnTo>
                    <a:pt x="434" y="14"/>
                  </a:lnTo>
                  <a:lnTo>
                    <a:pt x="434" y="14"/>
                  </a:lnTo>
                  <a:close/>
                  <a:moveTo>
                    <a:pt x="422" y="198"/>
                  </a:moveTo>
                  <a:lnTo>
                    <a:pt x="422" y="198"/>
                  </a:lnTo>
                  <a:lnTo>
                    <a:pt x="420" y="202"/>
                  </a:lnTo>
                  <a:lnTo>
                    <a:pt x="416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2"/>
                  </a:lnTo>
                  <a:lnTo>
                    <a:pt x="202" y="19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4" y="36"/>
                  </a:lnTo>
                  <a:lnTo>
                    <a:pt x="208" y="34"/>
                  </a:lnTo>
                  <a:lnTo>
                    <a:pt x="416" y="34"/>
                  </a:lnTo>
                  <a:lnTo>
                    <a:pt x="416" y="34"/>
                  </a:lnTo>
                  <a:lnTo>
                    <a:pt x="420" y="36"/>
                  </a:lnTo>
                  <a:lnTo>
                    <a:pt x="422" y="42"/>
                  </a:lnTo>
                  <a:lnTo>
                    <a:pt x="422" y="198"/>
                  </a:lnTo>
                  <a:close/>
                  <a:moveTo>
                    <a:pt x="340" y="94"/>
                  </a:moveTo>
                  <a:lnTo>
                    <a:pt x="340" y="94"/>
                  </a:lnTo>
                  <a:lnTo>
                    <a:pt x="338" y="106"/>
                  </a:lnTo>
                  <a:lnTo>
                    <a:pt x="332" y="114"/>
                  </a:lnTo>
                  <a:lnTo>
                    <a:pt x="324" y="120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02" y="120"/>
                  </a:lnTo>
                  <a:lnTo>
                    <a:pt x="294" y="114"/>
                  </a:lnTo>
                  <a:lnTo>
                    <a:pt x="288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8" y="84"/>
                  </a:lnTo>
                  <a:lnTo>
                    <a:pt x="294" y="76"/>
                  </a:lnTo>
                  <a:lnTo>
                    <a:pt x="302" y="70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24" y="70"/>
                  </a:lnTo>
                  <a:lnTo>
                    <a:pt x="332" y="76"/>
                  </a:lnTo>
                  <a:lnTo>
                    <a:pt x="338" y="84"/>
                  </a:lnTo>
                  <a:lnTo>
                    <a:pt x="340" y="94"/>
                  </a:lnTo>
                  <a:lnTo>
                    <a:pt x="340" y="94"/>
                  </a:lnTo>
                  <a:close/>
                  <a:moveTo>
                    <a:pt x="258" y="174"/>
                  </a:moveTo>
                  <a:lnTo>
                    <a:pt x="258" y="174"/>
                  </a:lnTo>
                  <a:lnTo>
                    <a:pt x="262" y="158"/>
                  </a:lnTo>
                  <a:lnTo>
                    <a:pt x="272" y="144"/>
                  </a:lnTo>
                  <a:lnTo>
                    <a:pt x="282" y="134"/>
                  </a:lnTo>
                  <a:lnTo>
                    <a:pt x="296" y="126"/>
                  </a:lnTo>
                  <a:lnTo>
                    <a:pt x="314" y="144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44" y="134"/>
                  </a:lnTo>
                  <a:lnTo>
                    <a:pt x="356" y="144"/>
                  </a:lnTo>
                  <a:lnTo>
                    <a:pt x="364" y="158"/>
                  </a:lnTo>
                  <a:lnTo>
                    <a:pt x="368" y="174"/>
                  </a:lnTo>
                  <a:lnTo>
                    <a:pt x="258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7"/>
            <p:cNvSpPr>
              <a:spLocks/>
            </p:cNvSpPr>
            <p:nvPr/>
          </p:nvSpPr>
          <p:spPr bwMode="auto">
            <a:xfrm>
              <a:off x="2745887" y="4860428"/>
              <a:ext cx="188058" cy="231230"/>
            </a:xfrm>
            <a:custGeom>
              <a:avLst/>
              <a:gdLst>
                <a:gd name="T0" fmla="*/ 38 w 286"/>
                <a:gd name="T1" fmla="*/ 0 h 332"/>
                <a:gd name="T2" fmla="*/ 18 w 286"/>
                <a:gd name="T3" fmla="*/ 6 h 332"/>
                <a:gd name="T4" fmla="*/ 4 w 286"/>
                <a:gd name="T5" fmla="*/ 22 h 332"/>
                <a:gd name="T6" fmla="*/ 0 w 286"/>
                <a:gd name="T7" fmla="*/ 290 h 332"/>
                <a:gd name="T8" fmla="*/ 4 w 286"/>
                <a:gd name="T9" fmla="*/ 304 h 332"/>
                <a:gd name="T10" fmla="*/ 26 w 286"/>
                <a:gd name="T11" fmla="*/ 324 h 332"/>
                <a:gd name="T12" fmla="*/ 160 w 286"/>
                <a:gd name="T13" fmla="*/ 328 h 332"/>
                <a:gd name="T14" fmla="*/ 172 w 286"/>
                <a:gd name="T15" fmla="*/ 324 h 332"/>
                <a:gd name="T16" fmla="*/ 194 w 286"/>
                <a:gd name="T17" fmla="*/ 304 h 332"/>
                <a:gd name="T18" fmla="*/ 198 w 286"/>
                <a:gd name="T19" fmla="*/ 38 h 332"/>
                <a:gd name="T20" fmla="*/ 194 w 286"/>
                <a:gd name="T21" fmla="*/ 22 h 332"/>
                <a:gd name="T22" fmla="*/ 180 w 286"/>
                <a:gd name="T23" fmla="*/ 6 h 332"/>
                <a:gd name="T24" fmla="*/ 160 w 286"/>
                <a:gd name="T25" fmla="*/ 0 h 332"/>
                <a:gd name="T26" fmla="*/ 34 w 286"/>
                <a:gd name="T27" fmla="*/ 302 h 332"/>
                <a:gd name="T28" fmla="*/ 26 w 286"/>
                <a:gd name="T29" fmla="*/ 294 h 332"/>
                <a:gd name="T30" fmla="*/ 34 w 286"/>
                <a:gd name="T31" fmla="*/ 288 h 332"/>
                <a:gd name="T32" fmla="*/ 86 w 286"/>
                <a:gd name="T33" fmla="*/ 290 h 332"/>
                <a:gd name="T34" fmla="*/ 86 w 286"/>
                <a:gd name="T35" fmla="*/ 300 h 332"/>
                <a:gd name="T36" fmla="*/ 160 w 286"/>
                <a:gd name="T37" fmla="*/ 302 h 332"/>
                <a:gd name="T38" fmla="*/ 108 w 286"/>
                <a:gd name="T39" fmla="*/ 300 h 332"/>
                <a:gd name="T40" fmla="*/ 108 w 286"/>
                <a:gd name="T41" fmla="*/ 290 h 332"/>
                <a:gd name="T42" fmla="*/ 160 w 286"/>
                <a:gd name="T43" fmla="*/ 288 h 332"/>
                <a:gd name="T44" fmla="*/ 168 w 286"/>
                <a:gd name="T45" fmla="*/ 294 h 332"/>
                <a:gd name="T46" fmla="*/ 160 w 286"/>
                <a:gd name="T47" fmla="*/ 302 h 332"/>
                <a:gd name="T48" fmla="*/ 174 w 286"/>
                <a:gd name="T49" fmla="*/ 258 h 332"/>
                <a:gd name="T50" fmla="*/ 30 w 286"/>
                <a:gd name="T51" fmla="*/ 260 h 332"/>
                <a:gd name="T52" fmla="*/ 24 w 286"/>
                <a:gd name="T53" fmla="*/ 42 h 332"/>
                <a:gd name="T54" fmla="*/ 30 w 286"/>
                <a:gd name="T55" fmla="*/ 36 h 332"/>
                <a:gd name="T56" fmla="*/ 174 w 286"/>
                <a:gd name="T57" fmla="*/ 38 h 332"/>
                <a:gd name="T58" fmla="*/ 286 w 286"/>
                <a:gd name="T59" fmla="*/ 82 h 332"/>
                <a:gd name="T60" fmla="*/ 286 w 286"/>
                <a:gd name="T61" fmla="*/ 82 h 332"/>
                <a:gd name="T62" fmla="*/ 238 w 286"/>
                <a:gd name="T63" fmla="*/ 330 h 332"/>
                <a:gd name="T64" fmla="*/ 234 w 286"/>
                <a:gd name="T65" fmla="*/ 330 h 332"/>
                <a:gd name="T66" fmla="*/ 258 w 286"/>
                <a:gd name="T67" fmla="*/ 78 h 332"/>
                <a:gd name="T68" fmla="*/ 262 w 286"/>
                <a:gd name="T69" fmla="*/ 68 h 332"/>
                <a:gd name="T70" fmla="*/ 274 w 286"/>
                <a:gd name="T71" fmla="*/ 66 h 332"/>
                <a:gd name="T72" fmla="*/ 286 w 286"/>
                <a:gd name="T73" fmla="*/ 76 h 332"/>
                <a:gd name="T74" fmla="*/ 136 w 286"/>
                <a:gd name="T75" fmla="*/ 158 h 332"/>
                <a:gd name="T76" fmla="*/ 76 w 286"/>
                <a:gd name="T77" fmla="*/ 192 h 332"/>
                <a:gd name="T78" fmla="*/ 70 w 286"/>
                <a:gd name="T79" fmla="*/ 186 h 332"/>
                <a:gd name="T80" fmla="*/ 72 w 286"/>
                <a:gd name="T81" fmla="*/ 116 h 332"/>
                <a:gd name="T82" fmla="*/ 80 w 286"/>
                <a:gd name="T83" fmla="*/ 114 h 332"/>
                <a:gd name="T84" fmla="*/ 138 w 286"/>
                <a:gd name="T85" fmla="*/ 150 h 332"/>
                <a:gd name="T86" fmla="*/ 136 w 286"/>
                <a:gd name="T87" fmla="*/ 15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32">
                  <a:moveTo>
                    <a:pt x="16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4" y="304"/>
                  </a:lnTo>
                  <a:lnTo>
                    <a:pt x="8" y="310"/>
                  </a:lnTo>
                  <a:lnTo>
                    <a:pt x="14" y="316"/>
                  </a:lnTo>
                  <a:lnTo>
                    <a:pt x="26" y="324"/>
                  </a:lnTo>
                  <a:lnTo>
                    <a:pt x="32" y="328"/>
                  </a:lnTo>
                  <a:lnTo>
                    <a:pt x="38" y="328"/>
                  </a:lnTo>
                  <a:lnTo>
                    <a:pt x="160" y="328"/>
                  </a:lnTo>
                  <a:lnTo>
                    <a:pt x="160" y="328"/>
                  </a:lnTo>
                  <a:lnTo>
                    <a:pt x="166" y="328"/>
                  </a:lnTo>
                  <a:lnTo>
                    <a:pt x="172" y="324"/>
                  </a:lnTo>
                  <a:lnTo>
                    <a:pt x="186" y="316"/>
                  </a:lnTo>
                  <a:lnTo>
                    <a:pt x="190" y="310"/>
                  </a:lnTo>
                  <a:lnTo>
                    <a:pt x="194" y="304"/>
                  </a:lnTo>
                  <a:lnTo>
                    <a:pt x="196" y="298"/>
                  </a:lnTo>
                  <a:lnTo>
                    <a:pt x="198" y="290"/>
                  </a:lnTo>
                  <a:lnTo>
                    <a:pt x="198" y="38"/>
                  </a:lnTo>
                  <a:lnTo>
                    <a:pt x="198" y="38"/>
                  </a:lnTo>
                  <a:lnTo>
                    <a:pt x="198" y="30"/>
                  </a:lnTo>
                  <a:lnTo>
                    <a:pt x="194" y="22"/>
                  </a:lnTo>
                  <a:lnTo>
                    <a:pt x="192" y="16"/>
                  </a:lnTo>
                  <a:lnTo>
                    <a:pt x="186" y="10"/>
                  </a:lnTo>
                  <a:lnTo>
                    <a:pt x="180" y="6"/>
                  </a:lnTo>
                  <a:lnTo>
                    <a:pt x="174" y="2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80" y="302"/>
                  </a:moveTo>
                  <a:lnTo>
                    <a:pt x="34" y="302"/>
                  </a:lnTo>
                  <a:lnTo>
                    <a:pt x="34" y="302"/>
                  </a:lnTo>
                  <a:lnTo>
                    <a:pt x="28" y="30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28" y="290"/>
                  </a:lnTo>
                  <a:lnTo>
                    <a:pt x="34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6" y="290"/>
                  </a:lnTo>
                  <a:lnTo>
                    <a:pt x="88" y="294"/>
                  </a:lnTo>
                  <a:lnTo>
                    <a:pt x="88" y="294"/>
                  </a:lnTo>
                  <a:lnTo>
                    <a:pt x="86" y="300"/>
                  </a:lnTo>
                  <a:lnTo>
                    <a:pt x="80" y="302"/>
                  </a:lnTo>
                  <a:lnTo>
                    <a:pt x="80" y="302"/>
                  </a:lnTo>
                  <a:close/>
                  <a:moveTo>
                    <a:pt x="160" y="302"/>
                  </a:moveTo>
                  <a:lnTo>
                    <a:pt x="114" y="302"/>
                  </a:lnTo>
                  <a:lnTo>
                    <a:pt x="114" y="302"/>
                  </a:lnTo>
                  <a:lnTo>
                    <a:pt x="108" y="300"/>
                  </a:lnTo>
                  <a:lnTo>
                    <a:pt x="106" y="294"/>
                  </a:lnTo>
                  <a:lnTo>
                    <a:pt x="106" y="294"/>
                  </a:lnTo>
                  <a:lnTo>
                    <a:pt x="108" y="290"/>
                  </a:lnTo>
                  <a:lnTo>
                    <a:pt x="114" y="288"/>
                  </a:lnTo>
                  <a:lnTo>
                    <a:pt x="160" y="288"/>
                  </a:lnTo>
                  <a:lnTo>
                    <a:pt x="160" y="288"/>
                  </a:lnTo>
                  <a:lnTo>
                    <a:pt x="166" y="290"/>
                  </a:lnTo>
                  <a:lnTo>
                    <a:pt x="168" y="294"/>
                  </a:lnTo>
                  <a:lnTo>
                    <a:pt x="168" y="294"/>
                  </a:lnTo>
                  <a:lnTo>
                    <a:pt x="166" y="300"/>
                  </a:lnTo>
                  <a:lnTo>
                    <a:pt x="160" y="302"/>
                  </a:lnTo>
                  <a:lnTo>
                    <a:pt x="160" y="302"/>
                  </a:lnTo>
                  <a:close/>
                  <a:moveTo>
                    <a:pt x="176" y="252"/>
                  </a:moveTo>
                  <a:lnTo>
                    <a:pt x="176" y="252"/>
                  </a:lnTo>
                  <a:lnTo>
                    <a:pt x="174" y="258"/>
                  </a:lnTo>
                  <a:lnTo>
                    <a:pt x="170" y="260"/>
                  </a:lnTo>
                  <a:lnTo>
                    <a:pt x="30" y="260"/>
                  </a:lnTo>
                  <a:lnTo>
                    <a:pt x="30" y="260"/>
                  </a:lnTo>
                  <a:lnTo>
                    <a:pt x="24" y="258"/>
                  </a:lnTo>
                  <a:lnTo>
                    <a:pt x="24" y="25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38"/>
                  </a:lnTo>
                  <a:lnTo>
                    <a:pt x="3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4" y="38"/>
                  </a:lnTo>
                  <a:lnTo>
                    <a:pt x="176" y="42"/>
                  </a:lnTo>
                  <a:lnTo>
                    <a:pt x="176" y="252"/>
                  </a:lnTo>
                  <a:close/>
                  <a:moveTo>
                    <a:pt x="286" y="82"/>
                  </a:moveTo>
                  <a:lnTo>
                    <a:pt x="286" y="82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54" y="304"/>
                  </a:lnTo>
                  <a:lnTo>
                    <a:pt x="254" y="304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4" y="330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2"/>
                  </a:lnTo>
                  <a:lnTo>
                    <a:pt x="262" y="68"/>
                  </a:lnTo>
                  <a:lnTo>
                    <a:pt x="268" y="66"/>
                  </a:lnTo>
                  <a:lnTo>
                    <a:pt x="274" y="66"/>
                  </a:lnTo>
                  <a:lnTo>
                    <a:pt x="274" y="66"/>
                  </a:lnTo>
                  <a:lnTo>
                    <a:pt x="278" y="68"/>
                  </a:lnTo>
                  <a:lnTo>
                    <a:pt x="284" y="72"/>
                  </a:lnTo>
                  <a:lnTo>
                    <a:pt x="286" y="76"/>
                  </a:lnTo>
                  <a:lnTo>
                    <a:pt x="286" y="82"/>
                  </a:lnTo>
                  <a:lnTo>
                    <a:pt x="286" y="82"/>
                  </a:lnTo>
                  <a:close/>
                  <a:moveTo>
                    <a:pt x="136" y="158"/>
                  </a:moveTo>
                  <a:lnTo>
                    <a:pt x="80" y="190"/>
                  </a:lnTo>
                  <a:lnTo>
                    <a:pt x="80" y="190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2" y="188"/>
                  </a:lnTo>
                  <a:lnTo>
                    <a:pt x="70" y="18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80" y="114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8" y="150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6" y="158"/>
                  </a:lnTo>
                  <a:lnTo>
                    <a:pt x="136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TextBox 18"/>
            <p:cNvSpPr txBox="1">
              <a:spLocks/>
            </p:cNvSpPr>
            <p:nvPr/>
          </p:nvSpPr>
          <p:spPr bwMode="auto">
            <a:xfrm>
              <a:off x="2554328" y="5049180"/>
              <a:ext cx="571176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mobile</a:t>
              </a:r>
            </a:p>
          </p:txBody>
        </p:sp>
        <p:sp>
          <p:nvSpPr>
            <p:cNvPr id="45" name="TextBox 19"/>
            <p:cNvSpPr txBox="1">
              <a:spLocks/>
            </p:cNvSpPr>
            <p:nvPr/>
          </p:nvSpPr>
          <p:spPr bwMode="auto">
            <a:xfrm>
              <a:off x="3169161" y="5049180"/>
              <a:ext cx="678873" cy="228676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4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defRPr/>
              </a:pPr>
              <a:r>
                <a:rPr lang="en-US" altLang="ko-KR" sz="667" b="0">
                  <a:effectLst/>
                </a:rPr>
                <a:t>computer</a:t>
              </a:r>
            </a:p>
          </p:txBody>
        </p:sp>
        <p:sp>
          <p:nvSpPr>
            <p:cNvPr id="46" name="Freeform: Shape 20"/>
            <p:cNvSpPr>
              <a:spLocks/>
            </p:cNvSpPr>
            <p:nvPr/>
          </p:nvSpPr>
          <p:spPr bwMode="auto">
            <a:xfrm>
              <a:off x="3985778" y="4882310"/>
              <a:ext cx="285849" cy="285078"/>
            </a:xfrm>
            <a:custGeom>
              <a:avLst/>
              <a:gdLst>
                <a:gd name="T0" fmla="*/ 213 w 447"/>
                <a:gd name="T1" fmla="*/ 12 h 426"/>
                <a:gd name="T2" fmla="*/ 220 w 447"/>
                <a:gd name="T3" fmla="*/ 1 h 426"/>
                <a:gd name="T4" fmla="*/ 225 w 447"/>
                <a:gd name="T5" fmla="*/ 1 h 426"/>
                <a:gd name="T6" fmla="*/ 232 w 447"/>
                <a:gd name="T7" fmla="*/ 12 h 426"/>
                <a:gd name="T8" fmla="*/ 272 w 447"/>
                <a:gd name="T9" fmla="*/ 127 h 426"/>
                <a:gd name="T10" fmla="*/ 288 w 447"/>
                <a:gd name="T11" fmla="*/ 146 h 426"/>
                <a:gd name="T12" fmla="*/ 311 w 447"/>
                <a:gd name="T13" fmla="*/ 155 h 426"/>
                <a:gd name="T14" fmla="*/ 433 w 447"/>
                <a:gd name="T15" fmla="*/ 157 h 426"/>
                <a:gd name="T16" fmla="*/ 445 w 447"/>
                <a:gd name="T17" fmla="*/ 160 h 426"/>
                <a:gd name="T18" fmla="*/ 447 w 447"/>
                <a:gd name="T19" fmla="*/ 166 h 426"/>
                <a:gd name="T20" fmla="*/ 438 w 447"/>
                <a:gd name="T21" fmla="*/ 176 h 426"/>
                <a:gd name="T22" fmla="*/ 342 w 447"/>
                <a:gd name="T23" fmla="*/ 250 h 426"/>
                <a:gd name="T24" fmla="*/ 328 w 447"/>
                <a:gd name="T25" fmla="*/ 269 h 426"/>
                <a:gd name="T26" fmla="*/ 327 w 447"/>
                <a:gd name="T27" fmla="*/ 293 h 426"/>
                <a:gd name="T28" fmla="*/ 363 w 447"/>
                <a:gd name="T29" fmla="*/ 410 h 426"/>
                <a:gd name="T30" fmla="*/ 363 w 447"/>
                <a:gd name="T31" fmla="*/ 423 h 426"/>
                <a:gd name="T32" fmla="*/ 358 w 447"/>
                <a:gd name="T33" fmla="*/ 426 h 426"/>
                <a:gd name="T34" fmla="*/ 347 w 447"/>
                <a:gd name="T35" fmla="*/ 423 h 426"/>
                <a:gd name="T36" fmla="*/ 246 w 447"/>
                <a:gd name="T37" fmla="*/ 353 h 426"/>
                <a:gd name="T38" fmla="*/ 223 w 447"/>
                <a:gd name="T39" fmla="*/ 346 h 426"/>
                <a:gd name="T40" fmla="*/ 199 w 447"/>
                <a:gd name="T41" fmla="*/ 353 h 426"/>
                <a:gd name="T42" fmla="*/ 99 w 447"/>
                <a:gd name="T43" fmla="*/ 423 h 426"/>
                <a:gd name="T44" fmla="*/ 87 w 447"/>
                <a:gd name="T45" fmla="*/ 426 h 426"/>
                <a:gd name="T46" fmla="*/ 84 w 447"/>
                <a:gd name="T47" fmla="*/ 423 h 426"/>
                <a:gd name="T48" fmla="*/ 84 w 447"/>
                <a:gd name="T49" fmla="*/ 410 h 426"/>
                <a:gd name="T50" fmla="*/ 118 w 447"/>
                <a:gd name="T51" fmla="*/ 293 h 426"/>
                <a:gd name="T52" fmla="*/ 118 w 447"/>
                <a:gd name="T53" fmla="*/ 269 h 426"/>
                <a:gd name="T54" fmla="*/ 105 w 447"/>
                <a:gd name="T55" fmla="*/ 250 h 426"/>
                <a:gd name="T56" fmla="*/ 7 w 447"/>
                <a:gd name="T57" fmla="*/ 176 h 426"/>
                <a:gd name="T58" fmla="*/ 0 w 447"/>
                <a:gd name="T59" fmla="*/ 166 h 426"/>
                <a:gd name="T60" fmla="*/ 1 w 447"/>
                <a:gd name="T61" fmla="*/ 160 h 426"/>
                <a:gd name="T62" fmla="*/ 14 w 447"/>
                <a:gd name="T63" fmla="*/ 157 h 426"/>
                <a:gd name="T64" fmla="*/ 136 w 447"/>
                <a:gd name="T65" fmla="*/ 155 h 426"/>
                <a:gd name="T66" fmla="*/ 159 w 447"/>
                <a:gd name="T67" fmla="*/ 146 h 426"/>
                <a:gd name="T68" fmla="*/ 174 w 447"/>
                <a:gd name="T69" fmla="*/ 12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26">
                  <a:moveTo>
                    <a:pt x="213" y="12"/>
                  </a:moveTo>
                  <a:lnTo>
                    <a:pt x="213" y="12"/>
                  </a:lnTo>
                  <a:lnTo>
                    <a:pt x="218" y="3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9" y="3"/>
                  </a:lnTo>
                  <a:lnTo>
                    <a:pt x="232" y="12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9" y="138"/>
                  </a:lnTo>
                  <a:lnTo>
                    <a:pt x="288" y="146"/>
                  </a:lnTo>
                  <a:lnTo>
                    <a:pt x="299" y="152"/>
                  </a:lnTo>
                  <a:lnTo>
                    <a:pt x="311" y="155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42" y="159"/>
                  </a:lnTo>
                  <a:lnTo>
                    <a:pt x="445" y="160"/>
                  </a:lnTo>
                  <a:lnTo>
                    <a:pt x="447" y="162"/>
                  </a:lnTo>
                  <a:lnTo>
                    <a:pt x="447" y="166"/>
                  </a:lnTo>
                  <a:lnTo>
                    <a:pt x="445" y="169"/>
                  </a:lnTo>
                  <a:lnTo>
                    <a:pt x="438" y="176"/>
                  </a:lnTo>
                  <a:lnTo>
                    <a:pt x="342" y="250"/>
                  </a:lnTo>
                  <a:lnTo>
                    <a:pt x="342" y="250"/>
                  </a:lnTo>
                  <a:lnTo>
                    <a:pt x="334" y="258"/>
                  </a:lnTo>
                  <a:lnTo>
                    <a:pt x="328" y="269"/>
                  </a:lnTo>
                  <a:lnTo>
                    <a:pt x="325" y="283"/>
                  </a:lnTo>
                  <a:lnTo>
                    <a:pt x="327" y="293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21"/>
                  </a:lnTo>
                  <a:lnTo>
                    <a:pt x="363" y="423"/>
                  </a:lnTo>
                  <a:lnTo>
                    <a:pt x="361" y="426"/>
                  </a:lnTo>
                  <a:lnTo>
                    <a:pt x="358" y="426"/>
                  </a:lnTo>
                  <a:lnTo>
                    <a:pt x="356" y="426"/>
                  </a:lnTo>
                  <a:lnTo>
                    <a:pt x="347" y="423"/>
                  </a:lnTo>
                  <a:lnTo>
                    <a:pt x="246" y="353"/>
                  </a:lnTo>
                  <a:lnTo>
                    <a:pt x="246" y="353"/>
                  </a:lnTo>
                  <a:lnTo>
                    <a:pt x="236" y="348"/>
                  </a:lnTo>
                  <a:lnTo>
                    <a:pt x="223" y="346"/>
                  </a:lnTo>
                  <a:lnTo>
                    <a:pt x="211" y="348"/>
                  </a:lnTo>
                  <a:lnTo>
                    <a:pt x="199" y="353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1" y="426"/>
                  </a:lnTo>
                  <a:lnTo>
                    <a:pt x="87" y="426"/>
                  </a:lnTo>
                  <a:lnTo>
                    <a:pt x="85" y="426"/>
                  </a:lnTo>
                  <a:lnTo>
                    <a:pt x="84" y="423"/>
                  </a:lnTo>
                  <a:lnTo>
                    <a:pt x="82" y="421"/>
                  </a:lnTo>
                  <a:lnTo>
                    <a:pt x="84" y="410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20" y="283"/>
                  </a:lnTo>
                  <a:lnTo>
                    <a:pt x="118" y="269"/>
                  </a:lnTo>
                  <a:lnTo>
                    <a:pt x="113" y="258"/>
                  </a:lnTo>
                  <a:lnTo>
                    <a:pt x="105" y="250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" y="169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3" y="159"/>
                  </a:lnTo>
                  <a:lnTo>
                    <a:pt x="14" y="157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46" y="152"/>
                  </a:lnTo>
                  <a:lnTo>
                    <a:pt x="159" y="146"/>
                  </a:lnTo>
                  <a:lnTo>
                    <a:pt x="167" y="138"/>
                  </a:lnTo>
                  <a:lnTo>
                    <a:pt x="174" y="127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TextBox 21"/>
            <p:cNvSpPr txBox="1">
              <a:spLocks/>
            </p:cNvSpPr>
            <p:nvPr/>
          </p:nvSpPr>
          <p:spPr bwMode="auto">
            <a:xfrm>
              <a:off x="4314233" y="4821638"/>
              <a:ext cx="690978" cy="372240"/>
            </a:xfrm>
            <a:prstGeom prst="rect">
              <a:avLst/>
            </a:prstGeom>
            <a:noFill/>
            <a:extLst/>
          </p:spPr>
          <p:txBody>
            <a:bodyPr wrap="square" lIns="120000" tIns="62400" rIns="120000" bIns="62400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defRPr/>
              </a:pPr>
              <a:r>
                <a:rPr lang="en-US" altLang="ko-KR" sz="400" b="0">
                  <a:effectLst/>
                </a:rPr>
                <a:t>Powerpoint </a:t>
              </a:r>
              <a:br>
                <a:rPr lang="en-US" altLang="ko-KR" sz="400" b="0">
                  <a:effectLst/>
                </a:rPr>
              </a:br>
              <a:r>
                <a:rPr lang="en-US" altLang="ko-KR" sz="400" b="0">
                  <a:effectLst/>
                </a:rPr>
                <a:t>is a complete presentation graphic package.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32500" y="1082186"/>
            <a:ext cx="3442332" cy="422424"/>
            <a:chOff x="4132500" y="1082186"/>
            <a:chExt cx="3442332" cy="422424"/>
          </a:xfrm>
        </p:grpSpPr>
        <p:sp>
          <p:nvSpPr>
            <p:cNvPr id="5" name="Freeform: Shape 62"/>
            <p:cNvSpPr>
              <a:spLocks/>
            </p:cNvSpPr>
            <p:nvPr/>
          </p:nvSpPr>
          <p:spPr bwMode="auto">
            <a:xfrm>
              <a:off x="4132500" y="1177263"/>
              <a:ext cx="293938" cy="232271"/>
            </a:xfrm>
            <a:custGeom>
              <a:avLst/>
              <a:gdLst>
                <a:gd name="T0" fmla="*/ 352 w 380"/>
                <a:gd name="T1" fmla="*/ 228 h 302"/>
                <a:gd name="T2" fmla="*/ 378 w 380"/>
                <a:gd name="T3" fmla="*/ 178 h 302"/>
                <a:gd name="T4" fmla="*/ 378 w 380"/>
                <a:gd name="T5" fmla="*/ 140 h 302"/>
                <a:gd name="T6" fmla="*/ 348 w 380"/>
                <a:gd name="T7" fmla="*/ 90 h 302"/>
                <a:gd name="T8" fmla="*/ 292 w 380"/>
                <a:gd name="T9" fmla="*/ 56 h 302"/>
                <a:gd name="T10" fmla="*/ 258 w 380"/>
                <a:gd name="T11" fmla="*/ 38 h 302"/>
                <a:gd name="T12" fmla="*/ 218 w 380"/>
                <a:gd name="T13" fmla="*/ 14 h 302"/>
                <a:gd name="T14" fmla="*/ 168 w 380"/>
                <a:gd name="T15" fmla="*/ 2 h 302"/>
                <a:gd name="T16" fmla="*/ 120 w 380"/>
                <a:gd name="T17" fmla="*/ 4 h 302"/>
                <a:gd name="T18" fmla="*/ 44 w 380"/>
                <a:gd name="T19" fmla="*/ 34 h 302"/>
                <a:gd name="T20" fmla="*/ 12 w 380"/>
                <a:gd name="T21" fmla="*/ 70 h 302"/>
                <a:gd name="T22" fmla="*/ 2 w 380"/>
                <a:gd name="T23" fmla="*/ 102 h 302"/>
                <a:gd name="T24" fmla="*/ 2 w 380"/>
                <a:gd name="T25" fmla="*/ 132 h 302"/>
                <a:gd name="T26" fmla="*/ 30 w 380"/>
                <a:gd name="T27" fmla="*/ 182 h 302"/>
                <a:gd name="T28" fmla="*/ 8 w 380"/>
                <a:gd name="T29" fmla="*/ 242 h 302"/>
                <a:gd name="T30" fmla="*/ 8 w 380"/>
                <a:gd name="T31" fmla="*/ 248 h 302"/>
                <a:gd name="T32" fmla="*/ 12 w 380"/>
                <a:gd name="T33" fmla="*/ 248 h 302"/>
                <a:gd name="T34" fmla="*/ 104 w 380"/>
                <a:gd name="T35" fmla="*/ 222 h 302"/>
                <a:gd name="T36" fmla="*/ 142 w 380"/>
                <a:gd name="T37" fmla="*/ 252 h 302"/>
                <a:gd name="T38" fmla="*/ 192 w 380"/>
                <a:gd name="T39" fmla="*/ 272 h 302"/>
                <a:gd name="T40" fmla="*/ 230 w 380"/>
                <a:gd name="T41" fmla="*/ 276 h 302"/>
                <a:gd name="T42" fmla="*/ 376 w 380"/>
                <a:gd name="T43" fmla="*/ 302 h 302"/>
                <a:gd name="T44" fmla="*/ 376 w 380"/>
                <a:gd name="T45" fmla="*/ 302 h 302"/>
                <a:gd name="T46" fmla="*/ 380 w 380"/>
                <a:gd name="T47" fmla="*/ 296 h 302"/>
                <a:gd name="T48" fmla="*/ 274 w 380"/>
                <a:gd name="T49" fmla="*/ 252 h 302"/>
                <a:gd name="T50" fmla="*/ 250 w 380"/>
                <a:gd name="T51" fmla="*/ 256 h 302"/>
                <a:gd name="T52" fmla="*/ 204 w 380"/>
                <a:gd name="T53" fmla="*/ 256 h 302"/>
                <a:gd name="T54" fmla="*/ 138 w 380"/>
                <a:gd name="T55" fmla="*/ 228 h 302"/>
                <a:gd name="T56" fmla="*/ 106 w 380"/>
                <a:gd name="T57" fmla="*/ 190 h 302"/>
                <a:gd name="T58" fmla="*/ 100 w 380"/>
                <a:gd name="T59" fmla="*/ 160 h 302"/>
                <a:gd name="T60" fmla="*/ 102 w 380"/>
                <a:gd name="T61" fmla="*/ 140 h 302"/>
                <a:gd name="T62" fmla="*/ 122 w 380"/>
                <a:gd name="T63" fmla="*/ 106 h 302"/>
                <a:gd name="T64" fmla="*/ 180 w 380"/>
                <a:gd name="T65" fmla="*/ 70 h 302"/>
                <a:gd name="T66" fmla="*/ 230 w 380"/>
                <a:gd name="T67" fmla="*/ 62 h 302"/>
                <a:gd name="T68" fmla="*/ 304 w 380"/>
                <a:gd name="T69" fmla="*/ 80 h 302"/>
                <a:gd name="T70" fmla="*/ 352 w 380"/>
                <a:gd name="T71" fmla="*/ 122 h 302"/>
                <a:gd name="T72" fmla="*/ 360 w 380"/>
                <a:gd name="T73" fmla="*/ 150 h 302"/>
                <a:gd name="T74" fmla="*/ 360 w 380"/>
                <a:gd name="T75" fmla="*/ 176 h 302"/>
                <a:gd name="T76" fmla="*/ 336 w 380"/>
                <a:gd name="T77" fmla="*/ 218 h 302"/>
                <a:gd name="T78" fmla="*/ 350 w 380"/>
                <a:gd name="T79" fmla="*/ 274 h 302"/>
                <a:gd name="T80" fmla="*/ 230 w 380"/>
                <a:gd name="T81" fmla="*/ 144 h 302"/>
                <a:gd name="T82" fmla="*/ 248 w 380"/>
                <a:gd name="T83" fmla="*/ 156 h 302"/>
                <a:gd name="T84" fmla="*/ 248 w 380"/>
                <a:gd name="T85" fmla="*/ 170 h 302"/>
                <a:gd name="T86" fmla="*/ 230 w 380"/>
                <a:gd name="T87" fmla="*/ 182 h 302"/>
                <a:gd name="T88" fmla="*/ 216 w 380"/>
                <a:gd name="T89" fmla="*/ 176 h 302"/>
                <a:gd name="T90" fmla="*/ 212 w 380"/>
                <a:gd name="T91" fmla="*/ 162 h 302"/>
                <a:gd name="T92" fmla="*/ 222 w 380"/>
                <a:gd name="T93" fmla="*/ 146 h 302"/>
                <a:gd name="T94" fmla="*/ 168 w 380"/>
                <a:gd name="T95" fmla="*/ 144 h 302"/>
                <a:gd name="T96" fmla="*/ 180 w 380"/>
                <a:gd name="T97" fmla="*/ 150 h 302"/>
                <a:gd name="T98" fmla="*/ 186 w 380"/>
                <a:gd name="T99" fmla="*/ 162 h 302"/>
                <a:gd name="T100" fmla="*/ 174 w 380"/>
                <a:gd name="T101" fmla="*/ 180 h 302"/>
                <a:gd name="T102" fmla="*/ 160 w 380"/>
                <a:gd name="T103" fmla="*/ 180 h 302"/>
                <a:gd name="T104" fmla="*/ 148 w 380"/>
                <a:gd name="T105" fmla="*/ 162 h 302"/>
                <a:gd name="T106" fmla="*/ 154 w 380"/>
                <a:gd name="T107" fmla="*/ 150 h 302"/>
                <a:gd name="T108" fmla="*/ 168 w 380"/>
                <a:gd name="T109" fmla="*/ 144 h 302"/>
                <a:gd name="T110" fmla="*/ 306 w 380"/>
                <a:gd name="T111" fmla="*/ 146 h 302"/>
                <a:gd name="T112" fmla="*/ 318 w 380"/>
                <a:gd name="T113" fmla="*/ 162 h 302"/>
                <a:gd name="T114" fmla="*/ 312 w 380"/>
                <a:gd name="T115" fmla="*/ 176 h 302"/>
                <a:gd name="T116" fmla="*/ 300 w 380"/>
                <a:gd name="T117" fmla="*/ 182 h 302"/>
                <a:gd name="T118" fmla="*/ 282 w 380"/>
                <a:gd name="T119" fmla="*/ 170 h 302"/>
                <a:gd name="T120" fmla="*/ 282 w 380"/>
                <a:gd name="T121" fmla="*/ 156 h 302"/>
                <a:gd name="T122" fmla="*/ 300 w 380"/>
                <a:gd name="T123" fmla="*/ 14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0" h="302">
                  <a:moveTo>
                    <a:pt x="380" y="296"/>
                  </a:moveTo>
                  <a:lnTo>
                    <a:pt x="352" y="228"/>
                  </a:lnTo>
                  <a:lnTo>
                    <a:pt x="352" y="228"/>
                  </a:lnTo>
                  <a:lnTo>
                    <a:pt x="364" y="212"/>
                  </a:lnTo>
                  <a:lnTo>
                    <a:pt x="372" y="196"/>
                  </a:lnTo>
                  <a:lnTo>
                    <a:pt x="378" y="178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40"/>
                  </a:lnTo>
                  <a:lnTo>
                    <a:pt x="372" y="122"/>
                  </a:lnTo>
                  <a:lnTo>
                    <a:pt x="362" y="106"/>
                  </a:lnTo>
                  <a:lnTo>
                    <a:pt x="348" y="90"/>
                  </a:lnTo>
                  <a:lnTo>
                    <a:pt x="332" y="76"/>
                  </a:lnTo>
                  <a:lnTo>
                    <a:pt x="314" y="64"/>
                  </a:lnTo>
                  <a:lnTo>
                    <a:pt x="292" y="56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58" y="38"/>
                  </a:lnTo>
                  <a:lnTo>
                    <a:pt x="246" y="30"/>
                  </a:lnTo>
                  <a:lnTo>
                    <a:pt x="232" y="20"/>
                  </a:lnTo>
                  <a:lnTo>
                    <a:pt x="218" y="14"/>
                  </a:lnTo>
                  <a:lnTo>
                    <a:pt x="202" y="8"/>
                  </a:lnTo>
                  <a:lnTo>
                    <a:pt x="184" y="4"/>
                  </a:lnTo>
                  <a:lnTo>
                    <a:pt x="168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4"/>
                  </a:lnTo>
                  <a:lnTo>
                    <a:pt x="26" y="50"/>
                  </a:lnTo>
                  <a:lnTo>
                    <a:pt x="18" y="60"/>
                  </a:lnTo>
                  <a:lnTo>
                    <a:pt x="12" y="70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32"/>
                  </a:lnTo>
                  <a:lnTo>
                    <a:pt x="8" y="150"/>
                  </a:lnTo>
                  <a:lnTo>
                    <a:pt x="18" y="166"/>
                  </a:lnTo>
                  <a:lnTo>
                    <a:pt x="30" y="182"/>
                  </a:lnTo>
                  <a:lnTo>
                    <a:pt x="32" y="184"/>
                  </a:lnTo>
                  <a:lnTo>
                    <a:pt x="8" y="242"/>
                  </a:lnTo>
                  <a:lnTo>
                    <a:pt x="8" y="242"/>
                  </a:lnTo>
                  <a:lnTo>
                    <a:pt x="8" y="24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02" y="220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14" y="232"/>
                  </a:lnTo>
                  <a:lnTo>
                    <a:pt x="128" y="244"/>
                  </a:lnTo>
                  <a:lnTo>
                    <a:pt x="142" y="252"/>
                  </a:lnTo>
                  <a:lnTo>
                    <a:pt x="158" y="260"/>
                  </a:lnTo>
                  <a:lnTo>
                    <a:pt x="174" y="268"/>
                  </a:lnTo>
                  <a:lnTo>
                    <a:pt x="192" y="272"/>
                  </a:lnTo>
                  <a:lnTo>
                    <a:pt x="210" y="274"/>
                  </a:lnTo>
                  <a:lnTo>
                    <a:pt x="230" y="276"/>
                  </a:lnTo>
                  <a:lnTo>
                    <a:pt x="230" y="276"/>
                  </a:lnTo>
                  <a:lnTo>
                    <a:pt x="252" y="274"/>
                  </a:lnTo>
                  <a:lnTo>
                    <a:pt x="274" y="27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76" y="302"/>
                  </a:lnTo>
                  <a:lnTo>
                    <a:pt x="380" y="300"/>
                  </a:lnTo>
                  <a:lnTo>
                    <a:pt x="380" y="300"/>
                  </a:lnTo>
                  <a:lnTo>
                    <a:pt x="380" y="296"/>
                  </a:lnTo>
                  <a:lnTo>
                    <a:pt x="380" y="296"/>
                  </a:lnTo>
                  <a:close/>
                  <a:moveTo>
                    <a:pt x="278" y="254"/>
                  </a:moveTo>
                  <a:lnTo>
                    <a:pt x="274" y="252"/>
                  </a:lnTo>
                  <a:lnTo>
                    <a:pt x="270" y="252"/>
                  </a:lnTo>
                  <a:lnTo>
                    <a:pt x="270" y="252"/>
                  </a:lnTo>
                  <a:lnTo>
                    <a:pt x="250" y="256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04" y="256"/>
                  </a:lnTo>
                  <a:lnTo>
                    <a:pt x="180" y="250"/>
                  </a:lnTo>
                  <a:lnTo>
                    <a:pt x="158" y="240"/>
                  </a:lnTo>
                  <a:lnTo>
                    <a:pt x="138" y="228"/>
                  </a:lnTo>
                  <a:lnTo>
                    <a:pt x="122" y="214"/>
                  </a:lnTo>
                  <a:lnTo>
                    <a:pt x="110" y="198"/>
                  </a:lnTo>
                  <a:lnTo>
                    <a:pt x="106" y="190"/>
                  </a:lnTo>
                  <a:lnTo>
                    <a:pt x="102" y="180"/>
                  </a:lnTo>
                  <a:lnTo>
                    <a:pt x="100" y="17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50"/>
                  </a:lnTo>
                  <a:lnTo>
                    <a:pt x="102" y="140"/>
                  </a:lnTo>
                  <a:lnTo>
                    <a:pt x="106" y="132"/>
                  </a:lnTo>
                  <a:lnTo>
                    <a:pt x="110" y="122"/>
                  </a:lnTo>
                  <a:lnTo>
                    <a:pt x="122" y="106"/>
                  </a:lnTo>
                  <a:lnTo>
                    <a:pt x="138" y="92"/>
                  </a:lnTo>
                  <a:lnTo>
                    <a:pt x="158" y="80"/>
                  </a:lnTo>
                  <a:lnTo>
                    <a:pt x="180" y="70"/>
                  </a:lnTo>
                  <a:lnTo>
                    <a:pt x="204" y="64"/>
                  </a:lnTo>
                  <a:lnTo>
                    <a:pt x="230" y="62"/>
                  </a:lnTo>
                  <a:lnTo>
                    <a:pt x="230" y="62"/>
                  </a:lnTo>
                  <a:lnTo>
                    <a:pt x="256" y="64"/>
                  </a:lnTo>
                  <a:lnTo>
                    <a:pt x="282" y="70"/>
                  </a:lnTo>
                  <a:lnTo>
                    <a:pt x="304" y="80"/>
                  </a:lnTo>
                  <a:lnTo>
                    <a:pt x="324" y="92"/>
                  </a:lnTo>
                  <a:lnTo>
                    <a:pt x="340" y="106"/>
                  </a:lnTo>
                  <a:lnTo>
                    <a:pt x="352" y="122"/>
                  </a:lnTo>
                  <a:lnTo>
                    <a:pt x="356" y="132"/>
                  </a:lnTo>
                  <a:lnTo>
                    <a:pt x="358" y="140"/>
                  </a:lnTo>
                  <a:lnTo>
                    <a:pt x="360" y="150"/>
                  </a:lnTo>
                  <a:lnTo>
                    <a:pt x="362" y="160"/>
                  </a:lnTo>
                  <a:lnTo>
                    <a:pt x="362" y="160"/>
                  </a:lnTo>
                  <a:lnTo>
                    <a:pt x="360" y="176"/>
                  </a:lnTo>
                  <a:lnTo>
                    <a:pt x="354" y="190"/>
                  </a:lnTo>
                  <a:lnTo>
                    <a:pt x="348" y="204"/>
                  </a:lnTo>
                  <a:lnTo>
                    <a:pt x="336" y="218"/>
                  </a:lnTo>
                  <a:lnTo>
                    <a:pt x="330" y="224"/>
                  </a:lnTo>
                  <a:lnTo>
                    <a:pt x="334" y="234"/>
                  </a:lnTo>
                  <a:lnTo>
                    <a:pt x="350" y="274"/>
                  </a:lnTo>
                  <a:lnTo>
                    <a:pt x="278" y="254"/>
                  </a:lnTo>
                  <a:close/>
                  <a:moveTo>
                    <a:pt x="230" y="144"/>
                  </a:moveTo>
                  <a:lnTo>
                    <a:pt x="230" y="144"/>
                  </a:lnTo>
                  <a:lnTo>
                    <a:pt x="238" y="146"/>
                  </a:lnTo>
                  <a:lnTo>
                    <a:pt x="244" y="150"/>
                  </a:lnTo>
                  <a:lnTo>
                    <a:pt x="248" y="156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70"/>
                  </a:lnTo>
                  <a:lnTo>
                    <a:pt x="244" y="176"/>
                  </a:lnTo>
                  <a:lnTo>
                    <a:pt x="238" y="180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2" y="180"/>
                  </a:lnTo>
                  <a:lnTo>
                    <a:pt x="216" y="176"/>
                  </a:lnTo>
                  <a:lnTo>
                    <a:pt x="212" y="170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56"/>
                  </a:lnTo>
                  <a:lnTo>
                    <a:pt x="216" y="150"/>
                  </a:lnTo>
                  <a:lnTo>
                    <a:pt x="222" y="146"/>
                  </a:lnTo>
                  <a:lnTo>
                    <a:pt x="230" y="144"/>
                  </a:lnTo>
                  <a:lnTo>
                    <a:pt x="230" y="144"/>
                  </a:lnTo>
                  <a:close/>
                  <a:moveTo>
                    <a:pt x="168" y="144"/>
                  </a:moveTo>
                  <a:lnTo>
                    <a:pt x="168" y="144"/>
                  </a:lnTo>
                  <a:lnTo>
                    <a:pt x="174" y="146"/>
                  </a:lnTo>
                  <a:lnTo>
                    <a:pt x="180" y="150"/>
                  </a:lnTo>
                  <a:lnTo>
                    <a:pt x="184" y="156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4" y="170"/>
                  </a:lnTo>
                  <a:lnTo>
                    <a:pt x="180" y="176"/>
                  </a:lnTo>
                  <a:lnTo>
                    <a:pt x="174" y="180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0" y="180"/>
                  </a:lnTo>
                  <a:lnTo>
                    <a:pt x="154" y="176"/>
                  </a:lnTo>
                  <a:lnTo>
                    <a:pt x="150" y="17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56"/>
                  </a:lnTo>
                  <a:lnTo>
                    <a:pt x="154" y="150"/>
                  </a:lnTo>
                  <a:lnTo>
                    <a:pt x="160" y="146"/>
                  </a:lnTo>
                  <a:lnTo>
                    <a:pt x="168" y="144"/>
                  </a:lnTo>
                  <a:lnTo>
                    <a:pt x="168" y="144"/>
                  </a:lnTo>
                  <a:close/>
                  <a:moveTo>
                    <a:pt x="300" y="144"/>
                  </a:moveTo>
                  <a:lnTo>
                    <a:pt x="300" y="144"/>
                  </a:lnTo>
                  <a:lnTo>
                    <a:pt x="306" y="146"/>
                  </a:lnTo>
                  <a:lnTo>
                    <a:pt x="312" y="150"/>
                  </a:lnTo>
                  <a:lnTo>
                    <a:pt x="316" y="15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16" y="170"/>
                  </a:lnTo>
                  <a:lnTo>
                    <a:pt x="312" y="176"/>
                  </a:lnTo>
                  <a:lnTo>
                    <a:pt x="306" y="180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2" y="180"/>
                  </a:lnTo>
                  <a:lnTo>
                    <a:pt x="286" y="176"/>
                  </a:lnTo>
                  <a:lnTo>
                    <a:pt x="282" y="170"/>
                  </a:lnTo>
                  <a:lnTo>
                    <a:pt x="280" y="162"/>
                  </a:lnTo>
                  <a:lnTo>
                    <a:pt x="280" y="162"/>
                  </a:lnTo>
                  <a:lnTo>
                    <a:pt x="282" y="156"/>
                  </a:lnTo>
                  <a:lnTo>
                    <a:pt x="286" y="150"/>
                  </a:lnTo>
                  <a:lnTo>
                    <a:pt x="292" y="146"/>
                  </a:lnTo>
                  <a:lnTo>
                    <a:pt x="300" y="144"/>
                  </a:lnTo>
                  <a:lnTo>
                    <a:pt x="300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63"/>
            <p:cNvGrpSpPr/>
            <p:nvPr/>
          </p:nvGrpSpPr>
          <p:grpSpPr>
            <a:xfrm>
              <a:off x="4400750" y="1082186"/>
              <a:ext cx="3174082" cy="422424"/>
              <a:chOff x="6444107" y="1469392"/>
              <a:chExt cx="4232109" cy="563232"/>
            </a:xfrm>
          </p:grpSpPr>
          <p:sp>
            <p:nvSpPr>
              <p:cNvPr id="25" name="TextBox 7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75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4156364" y="1750874"/>
            <a:ext cx="3418468" cy="422424"/>
            <a:chOff x="4156364" y="1750874"/>
            <a:chExt cx="3418468" cy="422424"/>
          </a:xfrm>
        </p:grpSpPr>
        <p:sp>
          <p:nvSpPr>
            <p:cNvPr id="7" name="Freeform: Shape 64"/>
            <p:cNvSpPr>
              <a:spLocks/>
            </p:cNvSpPr>
            <p:nvPr/>
          </p:nvSpPr>
          <p:spPr bwMode="auto">
            <a:xfrm>
              <a:off x="4156364" y="1817272"/>
              <a:ext cx="246209" cy="289628"/>
            </a:xfrm>
            <a:custGeom>
              <a:avLst/>
              <a:gdLst>
                <a:gd name="T0" fmla="*/ 122 w 284"/>
                <a:gd name="T1" fmla="*/ 82 h 336"/>
                <a:gd name="T2" fmla="*/ 96 w 284"/>
                <a:gd name="T3" fmla="*/ 96 h 336"/>
                <a:gd name="T4" fmla="*/ 84 w 284"/>
                <a:gd name="T5" fmla="*/ 112 h 336"/>
                <a:gd name="T6" fmla="*/ 80 w 284"/>
                <a:gd name="T7" fmla="*/ 132 h 336"/>
                <a:gd name="T8" fmla="*/ 72 w 284"/>
                <a:gd name="T9" fmla="*/ 144 h 336"/>
                <a:gd name="T10" fmla="*/ 62 w 284"/>
                <a:gd name="T11" fmla="*/ 144 h 336"/>
                <a:gd name="T12" fmla="*/ 54 w 284"/>
                <a:gd name="T13" fmla="*/ 132 h 336"/>
                <a:gd name="T14" fmla="*/ 60 w 284"/>
                <a:gd name="T15" fmla="*/ 100 h 336"/>
                <a:gd name="T16" fmla="*/ 76 w 284"/>
                <a:gd name="T17" fmla="*/ 76 h 336"/>
                <a:gd name="T18" fmla="*/ 116 w 284"/>
                <a:gd name="T19" fmla="*/ 56 h 336"/>
                <a:gd name="T20" fmla="*/ 136 w 284"/>
                <a:gd name="T21" fmla="*/ 54 h 336"/>
                <a:gd name="T22" fmla="*/ 144 w 284"/>
                <a:gd name="T23" fmla="*/ 66 h 336"/>
                <a:gd name="T24" fmla="*/ 142 w 284"/>
                <a:gd name="T25" fmla="*/ 76 h 336"/>
                <a:gd name="T26" fmla="*/ 132 w 284"/>
                <a:gd name="T27" fmla="*/ 80 h 336"/>
                <a:gd name="T28" fmla="*/ 136 w 284"/>
                <a:gd name="T29" fmla="*/ 26 h 336"/>
                <a:gd name="T30" fmla="*/ 144 w 284"/>
                <a:gd name="T31" fmla="*/ 12 h 336"/>
                <a:gd name="T32" fmla="*/ 142 w 284"/>
                <a:gd name="T33" fmla="*/ 4 h 336"/>
                <a:gd name="T34" fmla="*/ 132 w 284"/>
                <a:gd name="T35" fmla="*/ 0 h 336"/>
                <a:gd name="T36" fmla="*/ 92 w 284"/>
                <a:gd name="T37" fmla="*/ 6 h 336"/>
                <a:gd name="T38" fmla="*/ 58 w 284"/>
                <a:gd name="T39" fmla="*/ 22 h 336"/>
                <a:gd name="T40" fmla="*/ 38 w 284"/>
                <a:gd name="T41" fmla="*/ 38 h 336"/>
                <a:gd name="T42" fmla="*/ 16 w 284"/>
                <a:gd name="T43" fmla="*/ 68 h 336"/>
                <a:gd name="T44" fmla="*/ 2 w 284"/>
                <a:gd name="T45" fmla="*/ 104 h 336"/>
                <a:gd name="T46" fmla="*/ 0 w 284"/>
                <a:gd name="T47" fmla="*/ 132 h 336"/>
                <a:gd name="T48" fmla="*/ 8 w 284"/>
                <a:gd name="T49" fmla="*/ 144 h 336"/>
                <a:gd name="T50" fmla="*/ 18 w 284"/>
                <a:gd name="T51" fmla="*/ 144 h 336"/>
                <a:gd name="T52" fmla="*/ 26 w 284"/>
                <a:gd name="T53" fmla="*/ 132 h 336"/>
                <a:gd name="T54" fmla="*/ 34 w 284"/>
                <a:gd name="T55" fmla="*/ 90 h 336"/>
                <a:gd name="T56" fmla="*/ 58 w 284"/>
                <a:gd name="T57" fmla="*/ 56 h 336"/>
                <a:gd name="T58" fmla="*/ 110 w 284"/>
                <a:gd name="T59" fmla="*/ 28 h 336"/>
                <a:gd name="T60" fmla="*/ 30 w 284"/>
                <a:gd name="T61" fmla="*/ 224 h 336"/>
                <a:gd name="T62" fmla="*/ 52 w 284"/>
                <a:gd name="T63" fmla="*/ 246 h 336"/>
                <a:gd name="T64" fmla="*/ 92 w 284"/>
                <a:gd name="T65" fmla="*/ 268 h 336"/>
                <a:gd name="T66" fmla="*/ 140 w 284"/>
                <a:gd name="T67" fmla="*/ 276 h 336"/>
                <a:gd name="T68" fmla="*/ 168 w 284"/>
                <a:gd name="T69" fmla="*/ 272 h 336"/>
                <a:gd name="T70" fmla="*/ 208 w 284"/>
                <a:gd name="T71" fmla="*/ 258 h 336"/>
                <a:gd name="T72" fmla="*/ 242 w 284"/>
                <a:gd name="T73" fmla="*/ 234 h 336"/>
                <a:gd name="T74" fmla="*/ 266 w 284"/>
                <a:gd name="T75" fmla="*/ 200 h 336"/>
                <a:gd name="T76" fmla="*/ 280 w 284"/>
                <a:gd name="T77" fmla="*/ 160 h 336"/>
                <a:gd name="T78" fmla="*/ 284 w 284"/>
                <a:gd name="T79" fmla="*/ 132 h 336"/>
                <a:gd name="T80" fmla="*/ 276 w 284"/>
                <a:gd name="T81" fmla="*/ 84 h 336"/>
                <a:gd name="T82" fmla="*/ 254 w 284"/>
                <a:gd name="T83" fmla="*/ 44 h 336"/>
                <a:gd name="T84" fmla="*/ 30 w 284"/>
                <a:gd name="T85" fmla="*/ 224 h 336"/>
                <a:gd name="T86" fmla="*/ 266 w 284"/>
                <a:gd name="T87" fmla="*/ 336 h 336"/>
                <a:gd name="T88" fmla="*/ 248 w 284"/>
                <a:gd name="T89" fmla="*/ 308 h 336"/>
                <a:gd name="T90" fmla="*/ 220 w 284"/>
                <a:gd name="T91" fmla="*/ 290 h 336"/>
                <a:gd name="T92" fmla="*/ 196 w 284"/>
                <a:gd name="T93" fmla="*/ 286 h 336"/>
                <a:gd name="T94" fmla="*/ 164 w 284"/>
                <a:gd name="T95" fmla="*/ 294 h 336"/>
                <a:gd name="T96" fmla="*/ 138 w 284"/>
                <a:gd name="T97" fmla="*/ 316 h 336"/>
                <a:gd name="T98" fmla="*/ 128 w 284"/>
                <a:gd name="T9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" h="336">
                  <a:moveTo>
                    <a:pt x="132" y="80"/>
                  </a:moveTo>
                  <a:lnTo>
                    <a:pt x="132" y="80"/>
                  </a:lnTo>
                  <a:lnTo>
                    <a:pt x="122" y="82"/>
                  </a:lnTo>
                  <a:lnTo>
                    <a:pt x="112" y="84"/>
                  </a:lnTo>
                  <a:lnTo>
                    <a:pt x="104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2"/>
                  </a:lnTo>
                  <a:lnTo>
                    <a:pt x="84" y="112"/>
                  </a:lnTo>
                  <a:lnTo>
                    <a:pt x="82" y="120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80" y="136"/>
                  </a:lnTo>
                  <a:lnTo>
                    <a:pt x="76" y="140"/>
                  </a:lnTo>
                  <a:lnTo>
                    <a:pt x="72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62" y="144"/>
                  </a:lnTo>
                  <a:lnTo>
                    <a:pt x="58" y="140"/>
                  </a:lnTo>
                  <a:lnTo>
                    <a:pt x="56" y="136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6" y="116"/>
                  </a:lnTo>
                  <a:lnTo>
                    <a:pt x="60" y="100"/>
                  </a:lnTo>
                  <a:lnTo>
                    <a:pt x="68" y="88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88" y="66"/>
                  </a:lnTo>
                  <a:lnTo>
                    <a:pt x="102" y="60"/>
                  </a:lnTo>
                  <a:lnTo>
                    <a:pt x="116" y="5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2" y="58"/>
                  </a:lnTo>
                  <a:lnTo>
                    <a:pt x="144" y="6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2" y="76"/>
                  </a:lnTo>
                  <a:lnTo>
                    <a:pt x="136" y="80"/>
                  </a:lnTo>
                  <a:lnTo>
                    <a:pt x="132" y="80"/>
                  </a:lnTo>
                  <a:lnTo>
                    <a:pt x="132" y="80"/>
                  </a:lnTo>
                  <a:close/>
                  <a:moveTo>
                    <a:pt x="132" y="26"/>
                  </a:moveTo>
                  <a:lnTo>
                    <a:pt x="132" y="26"/>
                  </a:lnTo>
                  <a:lnTo>
                    <a:pt x="136" y="26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2" y="4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68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8" y="144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10"/>
                  </a:lnTo>
                  <a:lnTo>
                    <a:pt x="34" y="90"/>
                  </a:lnTo>
                  <a:lnTo>
                    <a:pt x="44" y="72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0" y="28"/>
                  </a:lnTo>
                  <a:lnTo>
                    <a:pt x="132" y="26"/>
                  </a:lnTo>
                  <a:lnTo>
                    <a:pt x="132" y="26"/>
                  </a:lnTo>
                  <a:close/>
                  <a:moveTo>
                    <a:pt x="30" y="224"/>
                  </a:moveTo>
                  <a:lnTo>
                    <a:pt x="30" y="224"/>
                  </a:lnTo>
                  <a:lnTo>
                    <a:pt x="40" y="236"/>
                  </a:lnTo>
                  <a:lnTo>
                    <a:pt x="52" y="246"/>
                  </a:lnTo>
                  <a:lnTo>
                    <a:pt x="64" y="254"/>
                  </a:lnTo>
                  <a:lnTo>
                    <a:pt x="78" y="262"/>
                  </a:lnTo>
                  <a:lnTo>
                    <a:pt x="92" y="268"/>
                  </a:lnTo>
                  <a:lnTo>
                    <a:pt x="108" y="272"/>
                  </a:lnTo>
                  <a:lnTo>
                    <a:pt x="124" y="274"/>
                  </a:lnTo>
                  <a:lnTo>
                    <a:pt x="140" y="276"/>
                  </a:lnTo>
                  <a:lnTo>
                    <a:pt x="140" y="276"/>
                  </a:lnTo>
                  <a:lnTo>
                    <a:pt x="154" y="274"/>
                  </a:lnTo>
                  <a:lnTo>
                    <a:pt x="168" y="272"/>
                  </a:lnTo>
                  <a:lnTo>
                    <a:pt x="182" y="268"/>
                  </a:lnTo>
                  <a:lnTo>
                    <a:pt x="196" y="264"/>
                  </a:lnTo>
                  <a:lnTo>
                    <a:pt x="208" y="258"/>
                  </a:lnTo>
                  <a:lnTo>
                    <a:pt x="220" y="250"/>
                  </a:lnTo>
                  <a:lnTo>
                    <a:pt x="230" y="242"/>
                  </a:lnTo>
                  <a:lnTo>
                    <a:pt x="242" y="234"/>
                  </a:lnTo>
                  <a:lnTo>
                    <a:pt x="250" y="222"/>
                  </a:lnTo>
                  <a:lnTo>
                    <a:pt x="258" y="212"/>
                  </a:lnTo>
                  <a:lnTo>
                    <a:pt x="266" y="200"/>
                  </a:lnTo>
                  <a:lnTo>
                    <a:pt x="272" y="188"/>
                  </a:lnTo>
                  <a:lnTo>
                    <a:pt x="276" y="174"/>
                  </a:lnTo>
                  <a:lnTo>
                    <a:pt x="280" y="160"/>
                  </a:lnTo>
                  <a:lnTo>
                    <a:pt x="282" y="146"/>
                  </a:lnTo>
                  <a:lnTo>
                    <a:pt x="284" y="132"/>
                  </a:lnTo>
                  <a:lnTo>
                    <a:pt x="284" y="132"/>
                  </a:lnTo>
                  <a:lnTo>
                    <a:pt x="282" y="114"/>
                  </a:lnTo>
                  <a:lnTo>
                    <a:pt x="280" y="100"/>
                  </a:lnTo>
                  <a:lnTo>
                    <a:pt x="276" y="84"/>
                  </a:lnTo>
                  <a:lnTo>
                    <a:pt x="270" y="70"/>
                  </a:lnTo>
                  <a:lnTo>
                    <a:pt x="262" y="56"/>
                  </a:lnTo>
                  <a:lnTo>
                    <a:pt x="254" y="44"/>
                  </a:lnTo>
                  <a:lnTo>
                    <a:pt x="244" y="32"/>
                  </a:lnTo>
                  <a:lnTo>
                    <a:pt x="232" y="22"/>
                  </a:lnTo>
                  <a:lnTo>
                    <a:pt x="30" y="224"/>
                  </a:lnTo>
                  <a:close/>
                  <a:moveTo>
                    <a:pt x="128" y="336"/>
                  </a:moveTo>
                  <a:lnTo>
                    <a:pt x="266" y="336"/>
                  </a:lnTo>
                  <a:lnTo>
                    <a:pt x="266" y="336"/>
                  </a:lnTo>
                  <a:lnTo>
                    <a:pt x="262" y="326"/>
                  </a:lnTo>
                  <a:lnTo>
                    <a:pt x="256" y="316"/>
                  </a:lnTo>
                  <a:lnTo>
                    <a:pt x="248" y="308"/>
                  </a:lnTo>
                  <a:lnTo>
                    <a:pt x="240" y="300"/>
                  </a:lnTo>
                  <a:lnTo>
                    <a:pt x="230" y="294"/>
                  </a:lnTo>
                  <a:lnTo>
                    <a:pt x="220" y="290"/>
                  </a:lnTo>
                  <a:lnTo>
                    <a:pt x="208" y="288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86" y="288"/>
                  </a:lnTo>
                  <a:lnTo>
                    <a:pt x="174" y="290"/>
                  </a:lnTo>
                  <a:lnTo>
                    <a:pt x="164" y="294"/>
                  </a:lnTo>
                  <a:lnTo>
                    <a:pt x="154" y="300"/>
                  </a:lnTo>
                  <a:lnTo>
                    <a:pt x="146" y="308"/>
                  </a:lnTo>
                  <a:lnTo>
                    <a:pt x="138" y="316"/>
                  </a:lnTo>
                  <a:lnTo>
                    <a:pt x="132" y="326"/>
                  </a:lnTo>
                  <a:lnTo>
                    <a:pt x="128" y="336"/>
                  </a:lnTo>
                  <a:lnTo>
                    <a:pt x="128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76"/>
            <p:cNvGrpSpPr/>
            <p:nvPr/>
          </p:nvGrpSpPr>
          <p:grpSpPr>
            <a:xfrm>
              <a:off x="4400750" y="1750874"/>
              <a:ext cx="3174082" cy="422424"/>
              <a:chOff x="6444107" y="1469392"/>
              <a:chExt cx="4232109" cy="563232"/>
            </a:xfrm>
          </p:grpSpPr>
          <p:sp>
            <p:nvSpPr>
              <p:cNvPr id="23" name="TextBox 7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78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4158187" y="2419562"/>
            <a:ext cx="3416645" cy="422424"/>
            <a:chOff x="4158187" y="2419562"/>
            <a:chExt cx="3416645" cy="422424"/>
          </a:xfrm>
        </p:grpSpPr>
        <p:sp>
          <p:nvSpPr>
            <p:cNvPr id="9" name="Freeform: Shape 65"/>
            <p:cNvSpPr>
              <a:spLocks/>
            </p:cNvSpPr>
            <p:nvPr/>
          </p:nvSpPr>
          <p:spPr bwMode="auto">
            <a:xfrm>
              <a:off x="4158187" y="2530810"/>
              <a:ext cx="242563" cy="199928"/>
            </a:xfrm>
            <a:custGeom>
              <a:avLst/>
              <a:gdLst>
                <a:gd name="T0" fmla="*/ 28 w 442"/>
                <a:gd name="T1" fmla="*/ 0 h 324"/>
                <a:gd name="T2" fmla="*/ 6 w 442"/>
                <a:gd name="T3" fmla="*/ 18 h 324"/>
                <a:gd name="T4" fmla="*/ 0 w 442"/>
                <a:gd name="T5" fmla="*/ 282 h 324"/>
                <a:gd name="T6" fmla="*/ 6 w 442"/>
                <a:gd name="T7" fmla="*/ 304 h 324"/>
                <a:gd name="T8" fmla="*/ 28 w 442"/>
                <a:gd name="T9" fmla="*/ 322 h 324"/>
                <a:gd name="T10" fmla="*/ 112 w 442"/>
                <a:gd name="T11" fmla="*/ 322 h 324"/>
                <a:gd name="T12" fmla="*/ 134 w 442"/>
                <a:gd name="T13" fmla="*/ 304 h 324"/>
                <a:gd name="T14" fmla="*/ 142 w 442"/>
                <a:gd name="T15" fmla="*/ 42 h 324"/>
                <a:gd name="T16" fmla="*/ 134 w 442"/>
                <a:gd name="T17" fmla="*/ 18 h 324"/>
                <a:gd name="T18" fmla="*/ 112 w 442"/>
                <a:gd name="T19" fmla="*/ 0 h 324"/>
                <a:gd name="T20" fmla="*/ 108 w 442"/>
                <a:gd name="T21" fmla="*/ 38 h 324"/>
                <a:gd name="T22" fmla="*/ 114 w 442"/>
                <a:gd name="T23" fmla="*/ 46 h 324"/>
                <a:gd name="T24" fmla="*/ 108 w 442"/>
                <a:gd name="T25" fmla="*/ 54 h 324"/>
                <a:gd name="T26" fmla="*/ 28 w 442"/>
                <a:gd name="T27" fmla="*/ 52 h 324"/>
                <a:gd name="T28" fmla="*/ 30 w 442"/>
                <a:gd name="T29" fmla="*/ 38 h 324"/>
                <a:gd name="T30" fmla="*/ 70 w 442"/>
                <a:gd name="T31" fmla="*/ 276 h 324"/>
                <a:gd name="T32" fmla="*/ 54 w 442"/>
                <a:gd name="T33" fmla="*/ 258 h 324"/>
                <a:gd name="T34" fmla="*/ 64 w 442"/>
                <a:gd name="T35" fmla="*/ 242 h 324"/>
                <a:gd name="T36" fmla="*/ 82 w 442"/>
                <a:gd name="T37" fmla="*/ 244 h 324"/>
                <a:gd name="T38" fmla="*/ 86 w 442"/>
                <a:gd name="T39" fmla="*/ 264 h 324"/>
                <a:gd name="T40" fmla="*/ 70 w 442"/>
                <a:gd name="T41" fmla="*/ 276 h 324"/>
                <a:gd name="T42" fmla="*/ 30 w 442"/>
                <a:gd name="T43" fmla="*/ 96 h 324"/>
                <a:gd name="T44" fmla="*/ 28 w 442"/>
                <a:gd name="T45" fmla="*/ 82 h 324"/>
                <a:gd name="T46" fmla="*/ 108 w 442"/>
                <a:gd name="T47" fmla="*/ 80 h 324"/>
                <a:gd name="T48" fmla="*/ 114 w 442"/>
                <a:gd name="T49" fmla="*/ 88 h 324"/>
                <a:gd name="T50" fmla="*/ 108 w 442"/>
                <a:gd name="T51" fmla="*/ 96 h 324"/>
                <a:gd name="T52" fmla="*/ 356 w 442"/>
                <a:gd name="T53" fmla="*/ 300 h 324"/>
                <a:gd name="T54" fmla="*/ 274 w 442"/>
                <a:gd name="T55" fmla="*/ 270 h 324"/>
                <a:gd name="T56" fmla="*/ 268 w 442"/>
                <a:gd name="T57" fmla="*/ 300 h 324"/>
                <a:gd name="T58" fmla="*/ 258 w 442"/>
                <a:gd name="T59" fmla="*/ 310 h 324"/>
                <a:gd name="T60" fmla="*/ 260 w 442"/>
                <a:gd name="T61" fmla="*/ 320 h 324"/>
                <a:gd name="T62" fmla="*/ 358 w 442"/>
                <a:gd name="T63" fmla="*/ 324 h 324"/>
                <a:gd name="T64" fmla="*/ 366 w 442"/>
                <a:gd name="T65" fmla="*/ 314 h 324"/>
                <a:gd name="T66" fmla="*/ 434 w 442"/>
                <a:gd name="T67" fmla="*/ 14 h 324"/>
                <a:gd name="T68" fmla="*/ 184 w 442"/>
                <a:gd name="T69" fmla="*/ 16 h 324"/>
                <a:gd name="T70" fmla="*/ 182 w 442"/>
                <a:gd name="T71" fmla="*/ 246 h 324"/>
                <a:gd name="T72" fmla="*/ 190 w 442"/>
                <a:gd name="T73" fmla="*/ 256 h 324"/>
                <a:gd name="T74" fmla="*/ 440 w 442"/>
                <a:gd name="T75" fmla="*/ 252 h 324"/>
                <a:gd name="T76" fmla="*/ 442 w 442"/>
                <a:gd name="T77" fmla="*/ 22 h 324"/>
                <a:gd name="T78" fmla="*/ 434 w 442"/>
                <a:gd name="T79" fmla="*/ 14 h 324"/>
                <a:gd name="T80" fmla="*/ 420 w 442"/>
                <a:gd name="T81" fmla="*/ 202 h 324"/>
                <a:gd name="T82" fmla="*/ 204 w 442"/>
                <a:gd name="T83" fmla="*/ 202 h 324"/>
                <a:gd name="T84" fmla="*/ 204 w 442"/>
                <a:gd name="T85" fmla="*/ 36 h 324"/>
                <a:gd name="T86" fmla="*/ 420 w 442"/>
                <a:gd name="T87" fmla="*/ 36 h 324"/>
                <a:gd name="T88" fmla="*/ 340 w 442"/>
                <a:gd name="T89" fmla="*/ 94 h 324"/>
                <a:gd name="T90" fmla="*/ 314 w 442"/>
                <a:gd name="T91" fmla="*/ 122 h 324"/>
                <a:gd name="T92" fmla="*/ 288 w 442"/>
                <a:gd name="T93" fmla="*/ 106 h 324"/>
                <a:gd name="T94" fmla="*/ 294 w 442"/>
                <a:gd name="T95" fmla="*/ 76 h 324"/>
                <a:gd name="T96" fmla="*/ 324 w 442"/>
                <a:gd name="T97" fmla="*/ 70 h 324"/>
                <a:gd name="T98" fmla="*/ 340 w 442"/>
                <a:gd name="T99" fmla="*/ 94 h 324"/>
                <a:gd name="T100" fmla="*/ 272 w 442"/>
                <a:gd name="T101" fmla="*/ 144 h 324"/>
                <a:gd name="T102" fmla="*/ 330 w 442"/>
                <a:gd name="T103" fmla="*/ 126 h 324"/>
                <a:gd name="T104" fmla="*/ 364 w 442"/>
                <a:gd name="T105" fmla="*/ 1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324">
                  <a:moveTo>
                    <a:pt x="104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6" y="304"/>
                  </a:lnTo>
                  <a:lnTo>
                    <a:pt x="10" y="312"/>
                  </a:lnTo>
                  <a:lnTo>
                    <a:pt x="16" y="316"/>
                  </a:lnTo>
                  <a:lnTo>
                    <a:pt x="22" y="320"/>
                  </a:lnTo>
                  <a:lnTo>
                    <a:pt x="28" y="322"/>
                  </a:lnTo>
                  <a:lnTo>
                    <a:pt x="36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12" y="322"/>
                  </a:lnTo>
                  <a:lnTo>
                    <a:pt x="118" y="320"/>
                  </a:lnTo>
                  <a:lnTo>
                    <a:pt x="124" y="316"/>
                  </a:lnTo>
                  <a:lnTo>
                    <a:pt x="130" y="312"/>
                  </a:lnTo>
                  <a:lnTo>
                    <a:pt x="134" y="304"/>
                  </a:lnTo>
                  <a:lnTo>
                    <a:pt x="138" y="298"/>
                  </a:lnTo>
                  <a:lnTo>
                    <a:pt x="140" y="290"/>
                  </a:lnTo>
                  <a:lnTo>
                    <a:pt x="142" y="28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0" y="34"/>
                  </a:lnTo>
                  <a:lnTo>
                    <a:pt x="138" y="26"/>
                  </a:lnTo>
                  <a:lnTo>
                    <a:pt x="134" y="18"/>
                  </a:lnTo>
                  <a:lnTo>
                    <a:pt x="130" y="12"/>
                  </a:lnTo>
                  <a:lnTo>
                    <a:pt x="124" y="6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0"/>
                  </a:lnTo>
                  <a:close/>
                  <a:moveTo>
                    <a:pt x="34" y="38"/>
                  </a:moveTo>
                  <a:lnTo>
                    <a:pt x="108" y="38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52"/>
                  </a:lnTo>
                  <a:lnTo>
                    <a:pt x="110" y="54"/>
                  </a:lnTo>
                  <a:lnTo>
                    <a:pt x="108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70" y="276"/>
                  </a:moveTo>
                  <a:lnTo>
                    <a:pt x="70" y="276"/>
                  </a:lnTo>
                  <a:lnTo>
                    <a:pt x="64" y="274"/>
                  </a:lnTo>
                  <a:lnTo>
                    <a:pt x="58" y="270"/>
                  </a:lnTo>
                  <a:lnTo>
                    <a:pt x="56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0"/>
                  </a:lnTo>
                  <a:lnTo>
                    <a:pt x="58" y="244"/>
                  </a:lnTo>
                  <a:lnTo>
                    <a:pt x="64" y="242"/>
                  </a:lnTo>
                  <a:lnTo>
                    <a:pt x="70" y="240"/>
                  </a:lnTo>
                  <a:lnTo>
                    <a:pt x="70" y="240"/>
                  </a:lnTo>
                  <a:lnTo>
                    <a:pt x="76" y="242"/>
                  </a:lnTo>
                  <a:lnTo>
                    <a:pt x="82" y="244"/>
                  </a:lnTo>
                  <a:lnTo>
                    <a:pt x="86" y="250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6" y="264"/>
                  </a:lnTo>
                  <a:lnTo>
                    <a:pt x="82" y="270"/>
                  </a:lnTo>
                  <a:lnTo>
                    <a:pt x="76" y="274"/>
                  </a:lnTo>
                  <a:lnTo>
                    <a:pt x="70" y="276"/>
                  </a:lnTo>
                  <a:lnTo>
                    <a:pt x="70" y="276"/>
                  </a:lnTo>
                  <a:close/>
                  <a:moveTo>
                    <a:pt x="108" y="96"/>
                  </a:moveTo>
                  <a:lnTo>
                    <a:pt x="34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4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12" y="82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12" y="94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8" y="96"/>
                  </a:lnTo>
                  <a:close/>
                  <a:moveTo>
                    <a:pt x="364" y="310"/>
                  </a:moveTo>
                  <a:lnTo>
                    <a:pt x="364" y="31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54" y="294"/>
                  </a:lnTo>
                  <a:lnTo>
                    <a:pt x="352" y="286"/>
                  </a:lnTo>
                  <a:lnTo>
                    <a:pt x="350" y="270"/>
                  </a:lnTo>
                  <a:lnTo>
                    <a:pt x="274" y="270"/>
                  </a:lnTo>
                  <a:lnTo>
                    <a:pt x="274" y="270"/>
                  </a:lnTo>
                  <a:lnTo>
                    <a:pt x="272" y="286"/>
                  </a:lnTo>
                  <a:lnTo>
                    <a:pt x="270" y="294"/>
                  </a:lnTo>
                  <a:lnTo>
                    <a:pt x="268" y="300"/>
                  </a:lnTo>
                  <a:lnTo>
                    <a:pt x="268" y="300"/>
                  </a:lnTo>
                  <a:lnTo>
                    <a:pt x="260" y="308"/>
                  </a:lnTo>
                  <a:lnTo>
                    <a:pt x="260" y="308"/>
                  </a:lnTo>
                  <a:lnTo>
                    <a:pt x="258" y="310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8" y="318"/>
                  </a:lnTo>
                  <a:lnTo>
                    <a:pt x="260" y="320"/>
                  </a:lnTo>
                  <a:lnTo>
                    <a:pt x="262" y="322"/>
                  </a:lnTo>
                  <a:lnTo>
                    <a:pt x="266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0" y="322"/>
                  </a:lnTo>
                  <a:lnTo>
                    <a:pt x="364" y="320"/>
                  </a:lnTo>
                  <a:lnTo>
                    <a:pt x="366" y="318"/>
                  </a:lnTo>
                  <a:lnTo>
                    <a:pt x="366" y="314"/>
                  </a:lnTo>
                  <a:lnTo>
                    <a:pt x="366" y="314"/>
                  </a:lnTo>
                  <a:lnTo>
                    <a:pt x="364" y="310"/>
                  </a:lnTo>
                  <a:lnTo>
                    <a:pt x="364" y="310"/>
                  </a:lnTo>
                  <a:close/>
                  <a:moveTo>
                    <a:pt x="434" y="14"/>
                  </a:moveTo>
                  <a:lnTo>
                    <a:pt x="190" y="14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2" y="18"/>
                  </a:lnTo>
                  <a:lnTo>
                    <a:pt x="182" y="22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50"/>
                  </a:lnTo>
                  <a:lnTo>
                    <a:pt x="184" y="252"/>
                  </a:lnTo>
                  <a:lnTo>
                    <a:pt x="186" y="254"/>
                  </a:lnTo>
                  <a:lnTo>
                    <a:pt x="190" y="256"/>
                  </a:lnTo>
                  <a:lnTo>
                    <a:pt x="434" y="256"/>
                  </a:lnTo>
                  <a:lnTo>
                    <a:pt x="434" y="256"/>
                  </a:lnTo>
                  <a:lnTo>
                    <a:pt x="438" y="254"/>
                  </a:lnTo>
                  <a:lnTo>
                    <a:pt x="440" y="252"/>
                  </a:lnTo>
                  <a:lnTo>
                    <a:pt x="442" y="250"/>
                  </a:lnTo>
                  <a:lnTo>
                    <a:pt x="442" y="246"/>
                  </a:lnTo>
                  <a:lnTo>
                    <a:pt x="442" y="22"/>
                  </a:lnTo>
                  <a:lnTo>
                    <a:pt x="442" y="22"/>
                  </a:lnTo>
                  <a:lnTo>
                    <a:pt x="442" y="18"/>
                  </a:lnTo>
                  <a:lnTo>
                    <a:pt x="440" y="16"/>
                  </a:lnTo>
                  <a:lnTo>
                    <a:pt x="438" y="14"/>
                  </a:lnTo>
                  <a:lnTo>
                    <a:pt x="434" y="14"/>
                  </a:lnTo>
                  <a:lnTo>
                    <a:pt x="434" y="14"/>
                  </a:lnTo>
                  <a:close/>
                  <a:moveTo>
                    <a:pt x="422" y="198"/>
                  </a:moveTo>
                  <a:lnTo>
                    <a:pt x="422" y="198"/>
                  </a:lnTo>
                  <a:lnTo>
                    <a:pt x="420" y="202"/>
                  </a:lnTo>
                  <a:lnTo>
                    <a:pt x="416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4" y="202"/>
                  </a:lnTo>
                  <a:lnTo>
                    <a:pt x="202" y="19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4" y="36"/>
                  </a:lnTo>
                  <a:lnTo>
                    <a:pt x="208" y="34"/>
                  </a:lnTo>
                  <a:lnTo>
                    <a:pt x="416" y="34"/>
                  </a:lnTo>
                  <a:lnTo>
                    <a:pt x="416" y="34"/>
                  </a:lnTo>
                  <a:lnTo>
                    <a:pt x="420" y="36"/>
                  </a:lnTo>
                  <a:lnTo>
                    <a:pt x="422" y="42"/>
                  </a:lnTo>
                  <a:lnTo>
                    <a:pt x="422" y="198"/>
                  </a:lnTo>
                  <a:close/>
                  <a:moveTo>
                    <a:pt x="340" y="94"/>
                  </a:moveTo>
                  <a:lnTo>
                    <a:pt x="340" y="94"/>
                  </a:lnTo>
                  <a:lnTo>
                    <a:pt x="338" y="106"/>
                  </a:lnTo>
                  <a:lnTo>
                    <a:pt x="332" y="114"/>
                  </a:lnTo>
                  <a:lnTo>
                    <a:pt x="324" y="120"/>
                  </a:lnTo>
                  <a:lnTo>
                    <a:pt x="314" y="122"/>
                  </a:lnTo>
                  <a:lnTo>
                    <a:pt x="314" y="122"/>
                  </a:lnTo>
                  <a:lnTo>
                    <a:pt x="302" y="120"/>
                  </a:lnTo>
                  <a:lnTo>
                    <a:pt x="294" y="114"/>
                  </a:lnTo>
                  <a:lnTo>
                    <a:pt x="288" y="106"/>
                  </a:lnTo>
                  <a:lnTo>
                    <a:pt x="286" y="94"/>
                  </a:lnTo>
                  <a:lnTo>
                    <a:pt x="286" y="94"/>
                  </a:lnTo>
                  <a:lnTo>
                    <a:pt x="288" y="84"/>
                  </a:lnTo>
                  <a:lnTo>
                    <a:pt x="294" y="76"/>
                  </a:lnTo>
                  <a:lnTo>
                    <a:pt x="302" y="70"/>
                  </a:lnTo>
                  <a:lnTo>
                    <a:pt x="314" y="68"/>
                  </a:lnTo>
                  <a:lnTo>
                    <a:pt x="314" y="68"/>
                  </a:lnTo>
                  <a:lnTo>
                    <a:pt x="324" y="70"/>
                  </a:lnTo>
                  <a:lnTo>
                    <a:pt x="332" y="76"/>
                  </a:lnTo>
                  <a:lnTo>
                    <a:pt x="338" y="84"/>
                  </a:lnTo>
                  <a:lnTo>
                    <a:pt x="340" y="94"/>
                  </a:lnTo>
                  <a:lnTo>
                    <a:pt x="340" y="94"/>
                  </a:lnTo>
                  <a:close/>
                  <a:moveTo>
                    <a:pt x="258" y="174"/>
                  </a:moveTo>
                  <a:lnTo>
                    <a:pt x="258" y="174"/>
                  </a:lnTo>
                  <a:lnTo>
                    <a:pt x="262" y="158"/>
                  </a:lnTo>
                  <a:lnTo>
                    <a:pt x="272" y="144"/>
                  </a:lnTo>
                  <a:lnTo>
                    <a:pt x="282" y="134"/>
                  </a:lnTo>
                  <a:lnTo>
                    <a:pt x="296" y="126"/>
                  </a:lnTo>
                  <a:lnTo>
                    <a:pt x="314" y="144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44" y="134"/>
                  </a:lnTo>
                  <a:lnTo>
                    <a:pt x="356" y="144"/>
                  </a:lnTo>
                  <a:lnTo>
                    <a:pt x="364" y="158"/>
                  </a:lnTo>
                  <a:lnTo>
                    <a:pt x="368" y="174"/>
                  </a:lnTo>
                  <a:lnTo>
                    <a:pt x="258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79"/>
            <p:cNvGrpSpPr/>
            <p:nvPr/>
          </p:nvGrpSpPr>
          <p:grpSpPr>
            <a:xfrm>
              <a:off x="4400750" y="2419562"/>
              <a:ext cx="3174082" cy="422424"/>
              <a:chOff x="6444107" y="1469392"/>
              <a:chExt cx="4232109" cy="563232"/>
            </a:xfrm>
          </p:grpSpPr>
          <p:sp>
            <p:nvSpPr>
              <p:cNvPr id="21" name="TextBox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81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148526" y="3088250"/>
            <a:ext cx="3426306" cy="422424"/>
            <a:chOff x="4148526" y="3088250"/>
            <a:chExt cx="3426306" cy="422424"/>
          </a:xfrm>
        </p:grpSpPr>
        <p:grpSp>
          <p:nvGrpSpPr>
            <p:cNvPr id="11" name="Group 69"/>
            <p:cNvGrpSpPr/>
            <p:nvPr/>
          </p:nvGrpSpPr>
          <p:grpSpPr>
            <a:xfrm>
              <a:off x="4148526" y="3169266"/>
              <a:ext cx="261886" cy="260393"/>
              <a:chOff x="4657906" y="4182125"/>
              <a:chExt cx="349181" cy="347190"/>
            </a:xfrm>
          </p:grpSpPr>
          <p:sp>
            <p:nvSpPr>
              <p:cNvPr id="19" name="Freeform: Shape 66"/>
              <p:cNvSpPr>
                <a:spLocks/>
              </p:cNvSpPr>
              <p:nvPr/>
            </p:nvSpPr>
            <p:spPr bwMode="auto">
              <a:xfrm>
                <a:off x="4657906" y="4182125"/>
                <a:ext cx="349181" cy="347190"/>
              </a:xfrm>
              <a:custGeom>
                <a:avLst/>
                <a:gdLst>
                  <a:gd name="T0" fmla="*/ 241 w 447"/>
                  <a:gd name="T1" fmla="*/ 64 h 447"/>
                  <a:gd name="T2" fmla="*/ 286 w 447"/>
                  <a:gd name="T3" fmla="*/ 77 h 447"/>
                  <a:gd name="T4" fmla="*/ 325 w 447"/>
                  <a:gd name="T5" fmla="*/ 101 h 447"/>
                  <a:gd name="T6" fmla="*/ 355 w 447"/>
                  <a:gd name="T7" fmla="*/ 134 h 447"/>
                  <a:gd name="T8" fmla="*/ 376 w 447"/>
                  <a:gd name="T9" fmla="*/ 176 h 447"/>
                  <a:gd name="T10" fmla="*/ 383 w 447"/>
                  <a:gd name="T11" fmla="*/ 223 h 447"/>
                  <a:gd name="T12" fmla="*/ 379 w 447"/>
                  <a:gd name="T13" fmla="*/ 255 h 447"/>
                  <a:gd name="T14" fmla="*/ 363 w 447"/>
                  <a:gd name="T15" fmla="*/ 299 h 447"/>
                  <a:gd name="T16" fmla="*/ 335 w 447"/>
                  <a:gd name="T17" fmla="*/ 335 h 447"/>
                  <a:gd name="T18" fmla="*/ 299 w 447"/>
                  <a:gd name="T19" fmla="*/ 363 h 447"/>
                  <a:gd name="T20" fmla="*/ 257 w 447"/>
                  <a:gd name="T21" fmla="*/ 379 h 447"/>
                  <a:gd name="T22" fmla="*/ 223 w 447"/>
                  <a:gd name="T23" fmla="*/ 383 h 447"/>
                  <a:gd name="T24" fmla="*/ 176 w 447"/>
                  <a:gd name="T25" fmla="*/ 374 h 447"/>
                  <a:gd name="T26" fmla="*/ 136 w 447"/>
                  <a:gd name="T27" fmla="*/ 355 h 447"/>
                  <a:gd name="T28" fmla="*/ 101 w 447"/>
                  <a:gd name="T29" fmla="*/ 323 h 447"/>
                  <a:gd name="T30" fmla="*/ 78 w 447"/>
                  <a:gd name="T31" fmla="*/ 285 h 447"/>
                  <a:gd name="T32" fmla="*/ 66 w 447"/>
                  <a:gd name="T33" fmla="*/ 239 h 447"/>
                  <a:gd name="T34" fmla="*/ 66 w 447"/>
                  <a:gd name="T35" fmla="*/ 208 h 447"/>
                  <a:gd name="T36" fmla="*/ 78 w 447"/>
                  <a:gd name="T37" fmla="*/ 161 h 447"/>
                  <a:gd name="T38" fmla="*/ 101 w 447"/>
                  <a:gd name="T39" fmla="*/ 122 h 447"/>
                  <a:gd name="T40" fmla="*/ 136 w 447"/>
                  <a:gd name="T41" fmla="*/ 92 h 447"/>
                  <a:gd name="T42" fmla="*/ 176 w 447"/>
                  <a:gd name="T43" fmla="*/ 71 h 447"/>
                  <a:gd name="T44" fmla="*/ 223 w 447"/>
                  <a:gd name="T45" fmla="*/ 64 h 447"/>
                  <a:gd name="T46" fmla="*/ 201 w 447"/>
                  <a:gd name="T47" fmla="*/ 0 h 447"/>
                  <a:gd name="T48" fmla="*/ 136 w 447"/>
                  <a:gd name="T49" fmla="*/ 17 h 447"/>
                  <a:gd name="T50" fmla="*/ 82 w 447"/>
                  <a:gd name="T51" fmla="*/ 50 h 447"/>
                  <a:gd name="T52" fmla="*/ 38 w 447"/>
                  <a:gd name="T53" fmla="*/ 98 h 447"/>
                  <a:gd name="T54" fmla="*/ 10 w 447"/>
                  <a:gd name="T55" fmla="*/ 157 h 447"/>
                  <a:gd name="T56" fmla="*/ 0 w 447"/>
                  <a:gd name="T57" fmla="*/ 223 h 447"/>
                  <a:gd name="T58" fmla="*/ 5 w 447"/>
                  <a:gd name="T59" fmla="*/ 269 h 447"/>
                  <a:gd name="T60" fmla="*/ 28 w 447"/>
                  <a:gd name="T61" fmla="*/ 330 h 447"/>
                  <a:gd name="T62" fmla="*/ 66 w 447"/>
                  <a:gd name="T63" fmla="*/ 381 h 447"/>
                  <a:gd name="T64" fmla="*/ 117 w 447"/>
                  <a:gd name="T65" fmla="*/ 419 h 447"/>
                  <a:gd name="T66" fmla="*/ 178 w 447"/>
                  <a:gd name="T67" fmla="*/ 442 h 447"/>
                  <a:gd name="T68" fmla="*/ 223 w 447"/>
                  <a:gd name="T69" fmla="*/ 447 h 447"/>
                  <a:gd name="T70" fmla="*/ 290 w 447"/>
                  <a:gd name="T71" fmla="*/ 437 h 447"/>
                  <a:gd name="T72" fmla="*/ 349 w 447"/>
                  <a:gd name="T73" fmla="*/ 409 h 447"/>
                  <a:gd name="T74" fmla="*/ 397 w 447"/>
                  <a:gd name="T75" fmla="*/ 365 h 447"/>
                  <a:gd name="T76" fmla="*/ 430 w 447"/>
                  <a:gd name="T77" fmla="*/ 311 h 447"/>
                  <a:gd name="T78" fmla="*/ 447 w 447"/>
                  <a:gd name="T79" fmla="*/ 246 h 447"/>
                  <a:gd name="T80" fmla="*/ 447 w 447"/>
                  <a:gd name="T81" fmla="*/ 201 h 447"/>
                  <a:gd name="T82" fmla="*/ 430 w 447"/>
                  <a:gd name="T83" fmla="*/ 136 h 447"/>
                  <a:gd name="T84" fmla="*/ 397 w 447"/>
                  <a:gd name="T85" fmla="*/ 80 h 447"/>
                  <a:gd name="T86" fmla="*/ 349 w 447"/>
                  <a:gd name="T87" fmla="*/ 38 h 447"/>
                  <a:gd name="T88" fmla="*/ 290 w 447"/>
                  <a:gd name="T89" fmla="*/ 10 h 447"/>
                  <a:gd name="T90" fmla="*/ 223 w 447"/>
                  <a:gd name="T9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7" h="447">
                    <a:moveTo>
                      <a:pt x="223" y="64"/>
                    </a:moveTo>
                    <a:lnTo>
                      <a:pt x="223" y="64"/>
                    </a:lnTo>
                    <a:lnTo>
                      <a:pt x="241" y="64"/>
                    </a:lnTo>
                    <a:lnTo>
                      <a:pt x="257" y="68"/>
                    </a:lnTo>
                    <a:lnTo>
                      <a:pt x="271" y="71"/>
                    </a:lnTo>
                    <a:lnTo>
                      <a:pt x="286" y="77"/>
                    </a:lnTo>
                    <a:lnTo>
                      <a:pt x="299" y="84"/>
                    </a:lnTo>
                    <a:lnTo>
                      <a:pt x="313" y="92"/>
                    </a:lnTo>
                    <a:lnTo>
                      <a:pt x="325" y="101"/>
                    </a:lnTo>
                    <a:lnTo>
                      <a:pt x="335" y="112"/>
                    </a:lnTo>
                    <a:lnTo>
                      <a:pt x="346" y="122"/>
                    </a:lnTo>
                    <a:lnTo>
                      <a:pt x="355" y="134"/>
                    </a:lnTo>
                    <a:lnTo>
                      <a:pt x="363" y="148"/>
                    </a:lnTo>
                    <a:lnTo>
                      <a:pt x="370" y="161"/>
                    </a:lnTo>
                    <a:lnTo>
                      <a:pt x="376" y="176"/>
                    </a:lnTo>
                    <a:lnTo>
                      <a:pt x="379" y="192"/>
                    </a:lnTo>
                    <a:lnTo>
                      <a:pt x="383" y="208"/>
                    </a:lnTo>
                    <a:lnTo>
                      <a:pt x="383" y="223"/>
                    </a:lnTo>
                    <a:lnTo>
                      <a:pt x="383" y="223"/>
                    </a:lnTo>
                    <a:lnTo>
                      <a:pt x="383" y="239"/>
                    </a:lnTo>
                    <a:lnTo>
                      <a:pt x="379" y="255"/>
                    </a:lnTo>
                    <a:lnTo>
                      <a:pt x="376" y="271"/>
                    </a:lnTo>
                    <a:lnTo>
                      <a:pt x="370" y="285"/>
                    </a:lnTo>
                    <a:lnTo>
                      <a:pt x="363" y="299"/>
                    </a:lnTo>
                    <a:lnTo>
                      <a:pt x="355" y="311"/>
                    </a:lnTo>
                    <a:lnTo>
                      <a:pt x="346" y="323"/>
                    </a:lnTo>
                    <a:lnTo>
                      <a:pt x="335" y="335"/>
                    </a:lnTo>
                    <a:lnTo>
                      <a:pt x="325" y="346"/>
                    </a:lnTo>
                    <a:lnTo>
                      <a:pt x="313" y="355"/>
                    </a:lnTo>
                    <a:lnTo>
                      <a:pt x="299" y="363"/>
                    </a:lnTo>
                    <a:lnTo>
                      <a:pt x="286" y="369"/>
                    </a:lnTo>
                    <a:lnTo>
                      <a:pt x="271" y="374"/>
                    </a:lnTo>
                    <a:lnTo>
                      <a:pt x="257" y="379"/>
                    </a:lnTo>
                    <a:lnTo>
                      <a:pt x="241" y="381"/>
                    </a:lnTo>
                    <a:lnTo>
                      <a:pt x="223" y="383"/>
                    </a:lnTo>
                    <a:lnTo>
                      <a:pt x="223" y="383"/>
                    </a:lnTo>
                    <a:lnTo>
                      <a:pt x="208" y="381"/>
                    </a:lnTo>
                    <a:lnTo>
                      <a:pt x="192" y="379"/>
                    </a:lnTo>
                    <a:lnTo>
                      <a:pt x="176" y="374"/>
                    </a:lnTo>
                    <a:lnTo>
                      <a:pt x="162" y="369"/>
                    </a:lnTo>
                    <a:lnTo>
                      <a:pt x="148" y="363"/>
                    </a:lnTo>
                    <a:lnTo>
                      <a:pt x="136" y="355"/>
                    </a:lnTo>
                    <a:lnTo>
                      <a:pt x="124" y="346"/>
                    </a:lnTo>
                    <a:lnTo>
                      <a:pt x="112" y="335"/>
                    </a:lnTo>
                    <a:lnTo>
                      <a:pt x="101" y="323"/>
                    </a:lnTo>
                    <a:lnTo>
                      <a:pt x="92" y="311"/>
                    </a:lnTo>
                    <a:lnTo>
                      <a:pt x="84" y="299"/>
                    </a:lnTo>
                    <a:lnTo>
                      <a:pt x="78" y="285"/>
                    </a:lnTo>
                    <a:lnTo>
                      <a:pt x="73" y="271"/>
                    </a:lnTo>
                    <a:lnTo>
                      <a:pt x="68" y="255"/>
                    </a:lnTo>
                    <a:lnTo>
                      <a:pt x="66" y="239"/>
                    </a:lnTo>
                    <a:lnTo>
                      <a:pt x="64" y="223"/>
                    </a:lnTo>
                    <a:lnTo>
                      <a:pt x="64" y="223"/>
                    </a:lnTo>
                    <a:lnTo>
                      <a:pt x="66" y="208"/>
                    </a:lnTo>
                    <a:lnTo>
                      <a:pt x="68" y="192"/>
                    </a:lnTo>
                    <a:lnTo>
                      <a:pt x="73" y="176"/>
                    </a:lnTo>
                    <a:lnTo>
                      <a:pt x="78" y="161"/>
                    </a:lnTo>
                    <a:lnTo>
                      <a:pt x="84" y="148"/>
                    </a:lnTo>
                    <a:lnTo>
                      <a:pt x="92" y="134"/>
                    </a:lnTo>
                    <a:lnTo>
                      <a:pt x="101" y="122"/>
                    </a:lnTo>
                    <a:lnTo>
                      <a:pt x="112" y="112"/>
                    </a:lnTo>
                    <a:lnTo>
                      <a:pt x="124" y="101"/>
                    </a:lnTo>
                    <a:lnTo>
                      <a:pt x="136" y="92"/>
                    </a:lnTo>
                    <a:lnTo>
                      <a:pt x="148" y="84"/>
                    </a:lnTo>
                    <a:lnTo>
                      <a:pt x="162" y="77"/>
                    </a:lnTo>
                    <a:lnTo>
                      <a:pt x="176" y="71"/>
                    </a:lnTo>
                    <a:lnTo>
                      <a:pt x="192" y="68"/>
                    </a:lnTo>
                    <a:lnTo>
                      <a:pt x="208" y="64"/>
                    </a:lnTo>
                    <a:lnTo>
                      <a:pt x="223" y="64"/>
                    </a:lnTo>
                    <a:close/>
                    <a:moveTo>
                      <a:pt x="223" y="0"/>
                    </a:moveTo>
                    <a:lnTo>
                      <a:pt x="223" y="0"/>
                    </a:lnTo>
                    <a:lnTo>
                      <a:pt x="201" y="0"/>
                    </a:lnTo>
                    <a:lnTo>
                      <a:pt x="178" y="3"/>
                    </a:lnTo>
                    <a:lnTo>
                      <a:pt x="157" y="10"/>
                    </a:lnTo>
                    <a:lnTo>
                      <a:pt x="136" y="17"/>
                    </a:lnTo>
                    <a:lnTo>
                      <a:pt x="117" y="26"/>
                    </a:lnTo>
                    <a:lnTo>
                      <a:pt x="99" y="38"/>
                    </a:lnTo>
                    <a:lnTo>
                      <a:pt x="82" y="50"/>
                    </a:lnTo>
                    <a:lnTo>
                      <a:pt x="66" y="64"/>
                    </a:lnTo>
                    <a:lnTo>
                      <a:pt x="50" y="80"/>
                    </a:lnTo>
                    <a:lnTo>
                      <a:pt x="38" y="98"/>
                    </a:lnTo>
                    <a:lnTo>
                      <a:pt x="28" y="117"/>
                    </a:lnTo>
                    <a:lnTo>
                      <a:pt x="17" y="136"/>
                    </a:lnTo>
                    <a:lnTo>
                      <a:pt x="10" y="157"/>
                    </a:lnTo>
                    <a:lnTo>
                      <a:pt x="5" y="178"/>
                    </a:lnTo>
                    <a:lnTo>
                      <a:pt x="1" y="201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46"/>
                    </a:lnTo>
                    <a:lnTo>
                      <a:pt x="5" y="269"/>
                    </a:lnTo>
                    <a:lnTo>
                      <a:pt x="10" y="290"/>
                    </a:lnTo>
                    <a:lnTo>
                      <a:pt x="17" y="311"/>
                    </a:lnTo>
                    <a:lnTo>
                      <a:pt x="28" y="330"/>
                    </a:lnTo>
                    <a:lnTo>
                      <a:pt x="38" y="348"/>
                    </a:lnTo>
                    <a:lnTo>
                      <a:pt x="50" y="365"/>
                    </a:lnTo>
                    <a:lnTo>
                      <a:pt x="66" y="381"/>
                    </a:lnTo>
                    <a:lnTo>
                      <a:pt x="82" y="397"/>
                    </a:lnTo>
                    <a:lnTo>
                      <a:pt x="99" y="409"/>
                    </a:lnTo>
                    <a:lnTo>
                      <a:pt x="117" y="419"/>
                    </a:lnTo>
                    <a:lnTo>
                      <a:pt x="136" y="430"/>
                    </a:lnTo>
                    <a:lnTo>
                      <a:pt x="157" y="437"/>
                    </a:lnTo>
                    <a:lnTo>
                      <a:pt x="178" y="442"/>
                    </a:lnTo>
                    <a:lnTo>
                      <a:pt x="201" y="445"/>
                    </a:lnTo>
                    <a:lnTo>
                      <a:pt x="223" y="447"/>
                    </a:lnTo>
                    <a:lnTo>
                      <a:pt x="223" y="447"/>
                    </a:lnTo>
                    <a:lnTo>
                      <a:pt x="246" y="445"/>
                    </a:lnTo>
                    <a:lnTo>
                      <a:pt x="269" y="442"/>
                    </a:lnTo>
                    <a:lnTo>
                      <a:pt x="290" y="437"/>
                    </a:lnTo>
                    <a:lnTo>
                      <a:pt x="311" y="430"/>
                    </a:lnTo>
                    <a:lnTo>
                      <a:pt x="330" y="419"/>
                    </a:lnTo>
                    <a:lnTo>
                      <a:pt x="349" y="409"/>
                    </a:lnTo>
                    <a:lnTo>
                      <a:pt x="367" y="397"/>
                    </a:lnTo>
                    <a:lnTo>
                      <a:pt x="383" y="381"/>
                    </a:lnTo>
                    <a:lnTo>
                      <a:pt x="397" y="365"/>
                    </a:lnTo>
                    <a:lnTo>
                      <a:pt x="409" y="348"/>
                    </a:lnTo>
                    <a:lnTo>
                      <a:pt x="421" y="330"/>
                    </a:lnTo>
                    <a:lnTo>
                      <a:pt x="430" y="311"/>
                    </a:lnTo>
                    <a:lnTo>
                      <a:pt x="437" y="290"/>
                    </a:lnTo>
                    <a:lnTo>
                      <a:pt x="444" y="269"/>
                    </a:lnTo>
                    <a:lnTo>
                      <a:pt x="447" y="246"/>
                    </a:lnTo>
                    <a:lnTo>
                      <a:pt x="447" y="223"/>
                    </a:lnTo>
                    <a:lnTo>
                      <a:pt x="447" y="223"/>
                    </a:lnTo>
                    <a:lnTo>
                      <a:pt x="447" y="201"/>
                    </a:lnTo>
                    <a:lnTo>
                      <a:pt x="444" y="178"/>
                    </a:lnTo>
                    <a:lnTo>
                      <a:pt x="437" y="157"/>
                    </a:lnTo>
                    <a:lnTo>
                      <a:pt x="430" y="136"/>
                    </a:lnTo>
                    <a:lnTo>
                      <a:pt x="421" y="117"/>
                    </a:lnTo>
                    <a:lnTo>
                      <a:pt x="409" y="98"/>
                    </a:lnTo>
                    <a:lnTo>
                      <a:pt x="397" y="80"/>
                    </a:lnTo>
                    <a:lnTo>
                      <a:pt x="383" y="64"/>
                    </a:lnTo>
                    <a:lnTo>
                      <a:pt x="367" y="50"/>
                    </a:lnTo>
                    <a:lnTo>
                      <a:pt x="349" y="38"/>
                    </a:lnTo>
                    <a:lnTo>
                      <a:pt x="330" y="26"/>
                    </a:lnTo>
                    <a:lnTo>
                      <a:pt x="311" y="17"/>
                    </a:lnTo>
                    <a:lnTo>
                      <a:pt x="290" y="10"/>
                    </a:lnTo>
                    <a:lnTo>
                      <a:pt x="269" y="3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67"/>
              <p:cNvSpPr>
                <a:spLocks/>
              </p:cNvSpPr>
              <p:nvPr/>
            </p:nvSpPr>
            <p:spPr bwMode="auto">
              <a:xfrm>
                <a:off x="4801325" y="4287522"/>
                <a:ext cx="87295" cy="125547"/>
              </a:xfrm>
              <a:custGeom>
                <a:avLst/>
                <a:gdLst>
                  <a:gd name="T0" fmla="*/ 107 w 114"/>
                  <a:gd name="T1" fmla="*/ 133 h 163"/>
                  <a:gd name="T2" fmla="*/ 32 w 114"/>
                  <a:gd name="T3" fmla="*/ 73 h 163"/>
                  <a:gd name="T4" fmla="*/ 32 w 114"/>
                  <a:gd name="T5" fmla="*/ 16 h 163"/>
                  <a:gd name="T6" fmla="*/ 32 w 114"/>
                  <a:gd name="T7" fmla="*/ 16 h 163"/>
                  <a:gd name="T8" fmla="*/ 32 w 114"/>
                  <a:gd name="T9" fmla="*/ 9 h 163"/>
                  <a:gd name="T10" fmla="*/ 28 w 114"/>
                  <a:gd name="T11" fmla="*/ 4 h 163"/>
                  <a:gd name="T12" fmla="*/ 23 w 114"/>
                  <a:gd name="T13" fmla="*/ 0 h 163"/>
                  <a:gd name="T14" fmla="*/ 16 w 114"/>
                  <a:gd name="T15" fmla="*/ 0 h 163"/>
                  <a:gd name="T16" fmla="*/ 16 w 114"/>
                  <a:gd name="T17" fmla="*/ 0 h 163"/>
                  <a:gd name="T18" fmla="*/ 9 w 114"/>
                  <a:gd name="T19" fmla="*/ 0 h 163"/>
                  <a:gd name="T20" fmla="*/ 4 w 114"/>
                  <a:gd name="T21" fmla="*/ 4 h 163"/>
                  <a:gd name="T22" fmla="*/ 0 w 114"/>
                  <a:gd name="T23" fmla="*/ 9 h 163"/>
                  <a:gd name="T24" fmla="*/ 0 w 114"/>
                  <a:gd name="T25" fmla="*/ 16 h 163"/>
                  <a:gd name="T26" fmla="*/ 0 w 114"/>
                  <a:gd name="T27" fmla="*/ 80 h 163"/>
                  <a:gd name="T28" fmla="*/ 0 w 114"/>
                  <a:gd name="T29" fmla="*/ 80 h 163"/>
                  <a:gd name="T30" fmla="*/ 0 w 114"/>
                  <a:gd name="T31" fmla="*/ 82 h 163"/>
                  <a:gd name="T32" fmla="*/ 0 w 114"/>
                  <a:gd name="T33" fmla="*/ 82 h 163"/>
                  <a:gd name="T34" fmla="*/ 0 w 114"/>
                  <a:gd name="T35" fmla="*/ 84 h 163"/>
                  <a:gd name="T36" fmla="*/ 0 w 114"/>
                  <a:gd name="T37" fmla="*/ 84 h 163"/>
                  <a:gd name="T38" fmla="*/ 0 w 114"/>
                  <a:gd name="T39" fmla="*/ 84 h 163"/>
                  <a:gd name="T40" fmla="*/ 0 w 114"/>
                  <a:gd name="T41" fmla="*/ 84 h 163"/>
                  <a:gd name="T42" fmla="*/ 0 w 114"/>
                  <a:gd name="T43" fmla="*/ 86 h 163"/>
                  <a:gd name="T44" fmla="*/ 0 w 114"/>
                  <a:gd name="T45" fmla="*/ 86 h 163"/>
                  <a:gd name="T46" fmla="*/ 2 w 114"/>
                  <a:gd name="T47" fmla="*/ 87 h 163"/>
                  <a:gd name="T48" fmla="*/ 2 w 114"/>
                  <a:gd name="T49" fmla="*/ 87 h 163"/>
                  <a:gd name="T50" fmla="*/ 2 w 114"/>
                  <a:gd name="T51" fmla="*/ 89 h 163"/>
                  <a:gd name="T52" fmla="*/ 2 w 114"/>
                  <a:gd name="T53" fmla="*/ 89 h 163"/>
                  <a:gd name="T54" fmla="*/ 4 w 114"/>
                  <a:gd name="T55" fmla="*/ 91 h 163"/>
                  <a:gd name="T56" fmla="*/ 4 w 114"/>
                  <a:gd name="T57" fmla="*/ 91 h 163"/>
                  <a:gd name="T58" fmla="*/ 4 w 114"/>
                  <a:gd name="T59" fmla="*/ 91 h 163"/>
                  <a:gd name="T60" fmla="*/ 4 w 114"/>
                  <a:gd name="T61" fmla="*/ 91 h 163"/>
                  <a:gd name="T62" fmla="*/ 6 w 114"/>
                  <a:gd name="T63" fmla="*/ 93 h 163"/>
                  <a:gd name="T64" fmla="*/ 6 w 114"/>
                  <a:gd name="T65" fmla="*/ 93 h 163"/>
                  <a:gd name="T66" fmla="*/ 6 w 114"/>
                  <a:gd name="T67" fmla="*/ 93 h 163"/>
                  <a:gd name="T68" fmla="*/ 88 w 114"/>
                  <a:gd name="T69" fmla="*/ 159 h 163"/>
                  <a:gd name="T70" fmla="*/ 88 w 114"/>
                  <a:gd name="T71" fmla="*/ 159 h 163"/>
                  <a:gd name="T72" fmla="*/ 93 w 114"/>
                  <a:gd name="T73" fmla="*/ 161 h 163"/>
                  <a:gd name="T74" fmla="*/ 98 w 114"/>
                  <a:gd name="T75" fmla="*/ 163 h 163"/>
                  <a:gd name="T76" fmla="*/ 98 w 114"/>
                  <a:gd name="T77" fmla="*/ 163 h 163"/>
                  <a:gd name="T78" fmla="*/ 105 w 114"/>
                  <a:gd name="T79" fmla="*/ 161 h 163"/>
                  <a:gd name="T80" fmla="*/ 110 w 114"/>
                  <a:gd name="T81" fmla="*/ 156 h 163"/>
                  <a:gd name="T82" fmla="*/ 110 w 114"/>
                  <a:gd name="T83" fmla="*/ 156 h 163"/>
                  <a:gd name="T84" fmla="*/ 114 w 114"/>
                  <a:gd name="T85" fmla="*/ 150 h 163"/>
                  <a:gd name="T86" fmla="*/ 114 w 114"/>
                  <a:gd name="T87" fmla="*/ 143 h 163"/>
                  <a:gd name="T88" fmla="*/ 112 w 114"/>
                  <a:gd name="T89" fmla="*/ 138 h 163"/>
                  <a:gd name="T90" fmla="*/ 107 w 114"/>
                  <a:gd name="T91" fmla="*/ 133 h 163"/>
                  <a:gd name="T92" fmla="*/ 107 w 114"/>
                  <a:gd name="T93" fmla="*/ 13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163">
                    <a:moveTo>
                      <a:pt x="107" y="133"/>
                    </a:moveTo>
                    <a:lnTo>
                      <a:pt x="32" y="73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9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88" y="159"/>
                    </a:lnTo>
                    <a:lnTo>
                      <a:pt x="88" y="159"/>
                    </a:lnTo>
                    <a:lnTo>
                      <a:pt x="93" y="161"/>
                    </a:lnTo>
                    <a:lnTo>
                      <a:pt x="98" y="163"/>
                    </a:lnTo>
                    <a:lnTo>
                      <a:pt x="98" y="163"/>
                    </a:lnTo>
                    <a:lnTo>
                      <a:pt x="105" y="161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4" y="150"/>
                    </a:lnTo>
                    <a:lnTo>
                      <a:pt x="114" y="143"/>
                    </a:lnTo>
                    <a:lnTo>
                      <a:pt x="112" y="138"/>
                    </a:lnTo>
                    <a:lnTo>
                      <a:pt x="107" y="133"/>
                    </a:lnTo>
                    <a:lnTo>
                      <a:pt x="107" y="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4400750" y="3088250"/>
              <a:ext cx="3174082" cy="422424"/>
              <a:chOff x="6444107" y="1469392"/>
              <a:chExt cx="4232109" cy="563232"/>
            </a:xfrm>
          </p:grpSpPr>
          <p:sp>
            <p:nvSpPr>
              <p:cNvPr id="17" name="TextBox 8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84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4153511" y="3756937"/>
            <a:ext cx="3421321" cy="422424"/>
            <a:chOff x="4153511" y="3756937"/>
            <a:chExt cx="3421321" cy="422424"/>
          </a:xfrm>
        </p:grpSpPr>
        <p:sp>
          <p:nvSpPr>
            <p:cNvPr id="13" name="Freeform: Shape 68"/>
            <p:cNvSpPr>
              <a:spLocks/>
            </p:cNvSpPr>
            <p:nvPr/>
          </p:nvSpPr>
          <p:spPr bwMode="auto">
            <a:xfrm>
              <a:off x="4153511" y="3857863"/>
              <a:ext cx="251915" cy="220574"/>
            </a:xfrm>
            <a:custGeom>
              <a:avLst/>
              <a:gdLst>
                <a:gd name="T0" fmla="*/ 213 w 447"/>
                <a:gd name="T1" fmla="*/ 12 h 426"/>
                <a:gd name="T2" fmla="*/ 220 w 447"/>
                <a:gd name="T3" fmla="*/ 1 h 426"/>
                <a:gd name="T4" fmla="*/ 225 w 447"/>
                <a:gd name="T5" fmla="*/ 1 h 426"/>
                <a:gd name="T6" fmla="*/ 232 w 447"/>
                <a:gd name="T7" fmla="*/ 12 h 426"/>
                <a:gd name="T8" fmla="*/ 272 w 447"/>
                <a:gd name="T9" fmla="*/ 127 h 426"/>
                <a:gd name="T10" fmla="*/ 288 w 447"/>
                <a:gd name="T11" fmla="*/ 146 h 426"/>
                <a:gd name="T12" fmla="*/ 311 w 447"/>
                <a:gd name="T13" fmla="*/ 155 h 426"/>
                <a:gd name="T14" fmla="*/ 433 w 447"/>
                <a:gd name="T15" fmla="*/ 157 h 426"/>
                <a:gd name="T16" fmla="*/ 445 w 447"/>
                <a:gd name="T17" fmla="*/ 160 h 426"/>
                <a:gd name="T18" fmla="*/ 447 w 447"/>
                <a:gd name="T19" fmla="*/ 166 h 426"/>
                <a:gd name="T20" fmla="*/ 438 w 447"/>
                <a:gd name="T21" fmla="*/ 176 h 426"/>
                <a:gd name="T22" fmla="*/ 342 w 447"/>
                <a:gd name="T23" fmla="*/ 250 h 426"/>
                <a:gd name="T24" fmla="*/ 328 w 447"/>
                <a:gd name="T25" fmla="*/ 269 h 426"/>
                <a:gd name="T26" fmla="*/ 327 w 447"/>
                <a:gd name="T27" fmla="*/ 293 h 426"/>
                <a:gd name="T28" fmla="*/ 363 w 447"/>
                <a:gd name="T29" fmla="*/ 410 h 426"/>
                <a:gd name="T30" fmla="*/ 363 w 447"/>
                <a:gd name="T31" fmla="*/ 423 h 426"/>
                <a:gd name="T32" fmla="*/ 358 w 447"/>
                <a:gd name="T33" fmla="*/ 426 h 426"/>
                <a:gd name="T34" fmla="*/ 347 w 447"/>
                <a:gd name="T35" fmla="*/ 423 h 426"/>
                <a:gd name="T36" fmla="*/ 246 w 447"/>
                <a:gd name="T37" fmla="*/ 353 h 426"/>
                <a:gd name="T38" fmla="*/ 223 w 447"/>
                <a:gd name="T39" fmla="*/ 346 h 426"/>
                <a:gd name="T40" fmla="*/ 199 w 447"/>
                <a:gd name="T41" fmla="*/ 353 h 426"/>
                <a:gd name="T42" fmla="*/ 99 w 447"/>
                <a:gd name="T43" fmla="*/ 423 h 426"/>
                <a:gd name="T44" fmla="*/ 87 w 447"/>
                <a:gd name="T45" fmla="*/ 426 h 426"/>
                <a:gd name="T46" fmla="*/ 84 w 447"/>
                <a:gd name="T47" fmla="*/ 423 h 426"/>
                <a:gd name="T48" fmla="*/ 84 w 447"/>
                <a:gd name="T49" fmla="*/ 410 h 426"/>
                <a:gd name="T50" fmla="*/ 118 w 447"/>
                <a:gd name="T51" fmla="*/ 293 h 426"/>
                <a:gd name="T52" fmla="*/ 118 w 447"/>
                <a:gd name="T53" fmla="*/ 269 h 426"/>
                <a:gd name="T54" fmla="*/ 105 w 447"/>
                <a:gd name="T55" fmla="*/ 250 h 426"/>
                <a:gd name="T56" fmla="*/ 7 w 447"/>
                <a:gd name="T57" fmla="*/ 176 h 426"/>
                <a:gd name="T58" fmla="*/ 0 w 447"/>
                <a:gd name="T59" fmla="*/ 166 h 426"/>
                <a:gd name="T60" fmla="*/ 1 w 447"/>
                <a:gd name="T61" fmla="*/ 160 h 426"/>
                <a:gd name="T62" fmla="*/ 14 w 447"/>
                <a:gd name="T63" fmla="*/ 157 h 426"/>
                <a:gd name="T64" fmla="*/ 136 w 447"/>
                <a:gd name="T65" fmla="*/ 155 h 426"/>
                <a:gd name="T66" fmla="*/ 159 w 447"/>
                <a:gd name="T67" fmla="*/ 146 h 426"/>
                <a:gd name="T68" fmla="*/ 174 w 447"/>
                <a:gd name="T69" fmla="*/ 12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26">
                  <a:moveTo>
                    <a:pt x="213" y="12"/>
                  </a:moveTo>
                  <a:lnTo>
                    <a:pt x="213" y="12"/>
                  </a:lnTo>
                  <a:lnTo>
                    <a:pt x="218" y="3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5" y="1"/>
                  </a:lnTo>
                  <a:lnTo>
                    <a:pt x="229" y="3"/>
                  </a:lnTo>
                  <a:lnTo>
                    <a:pt x="232" y="12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9" y="138"/>
                  </a:lnTo>
                  <a:lnTo>
                    <a:pt x="288" y="146"/>
                  </a:lnTo>
                  <a:lnTo>
                    <a:pt x="299" y="152"/>
                  </a:lnTo>
                  <a:lnTo>
                    <a:pt x="311" y="155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42" y="159"/>
                  </a:lnTo>
                  <a:lnTo>
                    <a:pt x="445" y="160"/>
                  </a:lnTo>
                  <a:lnTo>
                    <a:pt x="447" y="162"/>
                  </a:lnTo>
                  <a:lnTo>
                    <a:pt x="447" y="166"/>
                  </a:lnTo>
                  <a:lnTo>
                    <a:pt x="445" y="169"/>
                  </a:lnTo>
                  <a:lnTo>
                    <a:pt x="438" y="176"/>
                  </a:lnTo>
                  <a:lnTo>
                    <a:pt x="342" y="250"/>
                  </a:lnTo>
                  <a:lnTo>
                    <a:pt x="342" y="250"/>
                  </a:lnTo>
                  <a:lnTo>
                    <a:pt x="334" y="258"/>
                  </a:lnTo>
                  <a:lnTo>
                    <a:pt x="328" y="269"/>
                  </a:lnTo>
                  <a:lnTo>
                    <a:pt x="325" y="283"/>
                  </a:lnTo>
                  <a:lnTo>
                    <a:pt x="327" y="293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21"/>
                  </a:lnTo>
                  <a:lnTo>
                    <a:pt x="363" y="423"/>
                  </a:lnTo>
                  <a:lnTo>
                    <a:pt x="361" y="426"/>
                  </a:lnTo>
                  <a:lnTo>
                    <a:pt x="358" y="426"/>
                  </a:lnTo>
                  <a:lnTo>
                    <a:pt x="356" y="426"/>
                  </a:lnTo>
                  <a:lnTo>
                    <a:pt x="347" y="423"/>
                  </a:lnTo>
                  <a:lnTo>
                    <a:pt x="246" y="353"/>
                  </a:lnTo>
                  <a:lnTo>
                    <a:pt x="246" y="353"/>
                  </a:lnTo>
                  <a:lnTo>
                    <a:pt x="236" y="348"/>
                  </a:lnTo>
                  <a:lnTo>
                    <a:pt x="223" y="346"/>
                  </a:lnTo>
                  <a:lnTo>
                    <a:pt x="211" y="348"/>
                  </a:lnTo>
                  <a:lnTo>
                    <a:pt x="199" y="353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1" y="426"/>
                  </a:lnTo>
                  <a:lnTo>
                    <a:pt x="87" y="426"/>
                  </a:lnTo>
                  <a:lnTo>
                    <a:pt x="85" y="426"/>
                  </a:lnTo>
                  <a:lnTo>
                    <a:pt x="84" y="423"/>
                  </a:lnTo>
                  <a:lnTo>
                    <a:pt x="82" y="421"/>
                  </a:lnTo>
                  <a:lnTo>
                    <a:pt x="84" y="410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20" y="283"/>
                  </a:lnTo>
                  <a:lnTo>
                    <a:pt x="118" y="269"/>
                  </a:lnTo>
                  <a:lnTo>
                    <a:pt x="113" y="258"/>
                  </a:lnTo>
                  <a:lnTo>
                    <a:pt x="105" y="250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" y="169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1" y="160"/>
                  </a:lnTo>
                  <a:lnTo>
                    <a:pt x="3" y="159"/>
                  </a:lnTo>
                  <a:lnTo>
                    <a:pt x="14" y="157"/>
                  </a:lnTo>
                  <a:lnTo>
                    <a:pt x="136" y="155"/>
                  </a:lnTo>
                  <a:lnTo>
                    <a:pt x="136" y="155"/>
                  </a:lnTo>
                  <a:lnTo>
                    <a:pt x="146" y="152"/>
                  </a:lnTo>
                  <a:lnTo>
                    <a:pt x="159" y="146"/>
                  </a:lnTo>
                  <a:lnTo>
                    <a:pt x="167" y="138"/>
                  </a:lnTo>
                  <a:lnTo>
                    <a:pt x="174" y="127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85"/>
            <p:cNvGrpSpPr/>
            <p:nvPr/>
          </p:nvGrpSpPr>
          <p:grpSpPr>
            <a:xfrm>
              <a:off x="4400750" y="3756937"/>
              <a:ext cx="3174082" cy="422424"/>
              <a:chOff x="6444107" y="1469392"/>
              <a:chExt cx="4232109" cy="563232"/>
            </a:xfrm>
          </p:grpSpPr>
          <p:sp>
            <p:nvSpPr>
              <p:cNvPr id="15" name="TextBox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87"/>
              <p:cNvSpPr txBox="1">
                <a:spLocks/>
              </p:cNvSpPr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68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045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3001" y="2319587"/>
            <a:ext cx="1475059" cy="1556884"/>
            <a:chOff x="1283001" y="1472484"/>
            <a:chExt cx="1475059" cy="1556884"/>
          </a:xfrm>
        </p:grpSpPr>
        <p:grpSp>
          <p:nvGrpSpPr>
            <p:cNvPr id="12" name="Group 62"/>
            <p:cNvGrpSpPr/>
            <p:nvPr/>
          </p:nvGrpSpPr>
          <p:grpSpPr>
            <a:xfrm>
              <a:off x="1581084" y="1472484"/>
              <a:ext cx="878893" cy="878894"/>
              <a:chOff x="1606951" y="1753653"/>
              <a:chExt cx="1318670" cy="1318670"/>
            </a:xfrm>
          </p:grpSpPr>
          <p:sp>
            <p:nvSpPr>
              <p:cNvPr id="25" name="Oval 19"/>
              <p:cNvSpPr/>
              <p:nvPr/>
            </p:nvSpPr>
            <p:spPr bwMode="auto">
              <a:xfrm>
                <a:off x="1606951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0"/>
              <p:cNvSpPr/>
              <p:nvPr/>
            </p:nvSpPr>
            <p:spPr bwMode="auto">
              <a:xfrm>
                <a:off x="1690222" y="1836924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1"/>
              <p:cNvSpPr>
                <a:spLocks/>
              </p:cNvSpPr>
              <p:nvPr/>
            </p:nvSpPr>
            <p:spPr bwMode="auto">
              <a:xfrm>
                <a:off x="2025260" y="2128139"/>
                <a:ext cx="482053" cy="569698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67"/>
            <p:cNvGrpSpPr/>
            <p:nvPr/>
          </p:nvGrpSpPr>
          <p:grpSpPr>
            <a:xfrm>
              <a:off x="1283001" y="2458004"/>
              <a:ext cx="1475059" cy="571364"/>
              <a:chOff x="1732858" y="5001250"/>
              <a:chExt cx="2213143" cy="857260"/>
            </a:xfrm>
          </p:grpSpPr>
          <p:sp>
            <p:nvSpPr>
              <p:cNvPr id="23" name="TextBox 7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7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707661" y="3319122"/>
            <a:ext cx="1475059" cy="1556884"/>
            <a:chOff x="2707661" y="2472019"/>
            <a:chExt cx="1475059" cy="1556884"/>
          </a:xfrm>
        </p:grpSpPr>
        <p:grpSp>
          <p:nvGrpSpPr>
            <p:cNvPr id="11" name="Group 63"/>
            <p:cNvGrpSpPr/>
            <p:nvPr/>
          </p:nvGrpSpPr>
          <p:grpSpPr>
            <a:xfrm>
              <a:off x="3005744" y="2472019"/>
              <a:ext cx="878893" cy="878894"/>
              <a:chOff x="3744477" y="3253330"/>
              <a:chExt cx="1318670" cy="1318670"/>
            </a:xfrm>
          </p:grpSpPr>
          <p:sp>
            <p:nvSpPr>
              <p:cNvPr id="28" name="Oval 21"/>
              <p:cNvSpPr/>
              <p:nvPr/>
            </p:nvSpPr>
            <p:spPr bwMode="auto">
              <a:xfrm>
                <a:off x="3744477" y="3253330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13"/>
              <p:cNvSpPr/>
              <p:nvPr/>
            </p:nvSpPr>
            <p:spPr bwMode="auto">
              <a:xfrm>
                <a:off x="3827748" y="3336601"/>
                <a:ext cx="1152128" cy="1152128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60"/>
              <p:cNvSpPr>
                <a:spLocks/>
              </p:cNvSpPr>
              <p:nvPr/>
            </p:nvSpPr>
            <p:spPr bwMode="auto">
              <a:xfrm>
                <a:off x="4076143" y="3659945"/>
                <a:ext cx="655338" cy="505440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60" y="30"/>
                  </a:cxn>
                  <a:cxn ang="0">
                    <a:pos x="177" y="57"/>
                  </a:cxn>
                  <a:cxn ang="0">
                    <a:pos x="161" y="103"/>
                  </a:cxn>
                  <a:cxn ang="0">
                    <a:pos x="155" y="102"/>
                  </a:cxn>
                  <a:cxn ang="0">
                    <a:pos x="142" y="105"/>
                  </a:cxn>
                  <a:cxn ang="0">
                    <a:pos x="107" y="68"/>
                  </a:cxn>
                  <a:cxn ang="0">
                    <a:pos x="109" y="56"/>
                  </a:cxn>
                  <a:cxn ang="0">
                    <a:pos x="79" y="26"/>
                  </a:cxn>
                  <a:cxn ang="0">
                    <a:pos x="48" y="56"/>
                  </a:cxn>
                  <a:cxn ang="0">
                    <a:pos x="59" y="79"/>
                  </a:cxn>
                  <a:cxn ang="0">
                    <a:pos x="44" y="112"/>
                  </a:cxn>
                  <a:cxn ang="0">
                    <a:pos x="30" y="109"/>
                  </a:cxn>
                  <a:cxn ang="0">
                    <a:pos x="0" y="139"/>
                  </a:cxn>
                  <a:cxn ang="0">
                    <a:pos x="30" y="170"/>
                  </a:cxn>
                  <a:cxn ang="0">
                    <a:pos x="61" y="139"/>
                  </a:cxn>
                  <a:cxn ang="0">
                    <a:pos x="54" y="120"/>
                  </a:cxn>
                  <a:cxn ang="0">
                    <a:pos x="70" y="85"/>
                  </a:cxn>
                  <a:cxn ang="0">
                    <a:pos x="78" y="86"/>
                  </a:cxn>
                  <a:cxn ang="0">
                    <a:pos x="99" y="78"/>
                  </a:cxn>
                  <a:cxn ang="0">
                    <a:pos x="132" y="113"/>
                  </a:cxn>
                  <a:cxn ang="0">
                    <a:pos x="125" y="132"/>
                  </a:cxn>
                  <a:cxn ang="0">
                    <a:pos x="156" y="163"/>
                  </a:cxn>
                  <a:cxn ang="0">
                    <a:pos x="186" y="132"/>
                  </a:cxn>
                  <a:cxn ang="0">
                    <a:pos x="173" y="108"/>
                  </a:cxn>
                  <a:cxn ang="0">
                    <a:pos x="189" y="60"/>
                  </a:cxn>
                  <a:cxn ang="0">
                    <a:pos x="191" y="60"/>
                  </a:cxn>
                  <a:cxn ang="0">
                    <a:pos x="221" y="30"/>
                  </a:cxn>
                  <a:cxn ang="0">
                    <a:pos x="191" y="0"/>
                  </a:cxn>
                  <a:cxn ang="0">
                    <a:pos x="31" y="157"/>
                  </a:cxn>
                  <a:cxn ang="0">
                    <a:pos x="13" y="139"/>
                  </a:cxn>
                  <a:cxn ang="0">
                    <a:pos x="31" y="122"/>
                  </a:cxn>
                  <a:cxn ang="0">
                    <a:pos x="48" y="139"/>
                  </a:cxn>
                  <a:cxn ang="0">
                    <a:pos x="31" y="157"/>
                  </a:cxn>
                  <a:cxn ang="0">
                    <a:pos x="79" y="74"/>
                  </a:cxn>
                  <a:cxn ang="0">
                    <a:pos x="61" y="56"/>
                  </a:cxn>
                  <a:cxn ang="0">
                    <a:pos x="79" y="38"/>
                  </a:cxn>
                  <a:cxn ang="0">
                    <a:pos x="96" y="56"/>
                  </a:cxn>
                  <a:cxn ang="0">
                    <a:pos x="79" y="74"/>
                  </a:cxn>
                  <a:cxn ang="0">
                    <a:pos x="156" y="150"/>
                  </a:cxn>
                  <a:cxn ang="0">
                    <a:pos x="138" y="133"/>
                  </a:cxn>
                  <a:cxn ang="0">
                    <a:pos x="156" y="115"/>
                  </a:cxn>
                  <a:cxn ang="0">
                    <a:pos x="173" y="133"/>
                  </a:cxn>
                  <a:cxn ang="0">
                    <a:pos x="156" y="150"/>
                  </a:cxn>
                  <a:cxn ang="0">
                    <a:pos x="191" y="48"/>
                  </a:cxn>
                  <a:cxn ang="0">
                    <a:pos x="173" y="30"/>
                  </a:cxn>
                  <a:cxn ang="0">
                    <a:pos x="191" y="13"/>
                  </a:cxn>
                  <a:cxn ang="0">
                    <a:pos x="208" y="30"/>
                  </a:cxn>
                  <a:cxn ang="0">
                    <a:pos x="191" y="48"/>
                  </a:cxn>
                  <a:cxn ang="0">
                    <a:pos x="191" y="48"/>
                  </a:cxn>
                  <a:cxn ang="0">
                    <a:pos x="191" y="48"/>
                  </a:cxn>
                </a:cxnLst>
                <a:rect l="0" t="0" r="r" b="b"/>
                <a:pathLst>
                  <a:path w="221" h="170">
                    <a:moveTo>
                      <a:pt x="191" y="0"/>
                    </a:moveTo>
                    <a:cubicBezTo>
                      <a:pt x="174" y="0"/>
                      <a:pt x="160" y="14"/>
                      <a:pt x="160" y="30"/>
                    </a:cubicBezTo>
                    <a:cubicBezTo>
                      <a:pt x="160" y="42"/>
                      <a:pt x="167" y="52"/>
                      <a:pt x="177" y="57"/>
                    </a:cubicBez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59" y="103"/>
                      <a:pt x="157" y="102"/>
                      <a:pt x="155" y="102"/>
                    </a:cubicBezTo>
                    <a:cubicBezTo>
                      <a:pt x="150" y="102"/>
                      <a:pt x="146" y="103"/>
                      <a:pt x="142" y="105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8" y="64"/>
                      <a:pt x="109" y="60"/>
                      <a:pt x="109" y="56"/>
                    </a:cubicBezTo>
                    <a:cubicBezTo>
                      <a:pt x="109" y="39"/>
                      <a:pt x="95" y="26"/>
                      <a:pt x="79" y="26"/>
                    </a:cubicBezTo>
                    <a:cubicBezTo>
                      <a:pt x="62" y="26"/>
                      <a:pt x="48" y="39"/>
                      <a:pt x="48" y="56"/>
                    </a:cubicBezTo>
                    <a:cubicBezTo>
                      <a:pt x="48" y="65"/>
                      <a:pt x="52" y="74"/>
                      <a:pt x="59" y="79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0" y="110"/>
                      <a:pt x="35" y="109"/>
                      <a:pt x="30" y="109"/>
                    </a:cubicBezTo>
                    <a:cubicBezTo>
                      <a:pt x="14" y="109"/>
                      <a:pt x="0" y="123"/>
                      <a:pt x="0" y="139"/>
                    </a:cubicBezTo>
                    <a:cubicBezTo>
                      <a:pt x="0" y="156"/>
                      <a:pt x="14" y="170"/>
                      <a:pt x="30" y="170"/>
                    </a:cubicBezTo>
                    <a:cubicBezTo>
                      <a:pt x="47" y="170"/>
                      <a:pt x="61" y="156"/>
                      <a:pt x="61" y="139"/>
                    </a:cubicBezTo>
                    <a:cubicBezTo>
                      <a:pt x="61" y="132"/>
                      <a:pt x="58" y="125"/>
                      <a:pt x="54" y="120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3" y="86"/>
                      <a:pt x="76" y="86"/>
                      <a:pt x="78" y="86"/>
                    </a:cubicBezTo>
                    <a:cubicBezTo>
                      <a:pt x="86" y="86"/>
                      <a:pt x="93" y="83"/>
                      <a:pt x="99" y="78"/>
                    </a:cubicBezTo>
                    <a:cubicBezTo>
                      <a:pt x="132" y="113"/>
                      <a:pt x="132" y="113"/>
                      <a:pt x="132" y="113"/>
                    </a:cubicBezTo>
                    <a:cubicBezTo>
                      <a:pt x="128" y="118"/>
                      <a:pt x="125" y="125"/>
                      <a:pt x="125" y="132"/>
                    </a:cubicBezTo>
                    <a:cubicBezTo>
                      <a:pt x="125" y="149"/>
                      <a:pt x="139" y="163"/>
                      <a:pt x="156" y="163"/>
                    </a:cubicBezTo>
                    <a:cubicBezTo>
                      <a:pt x="172" y="163"/>
                      <a:pt x="186" y="149"/>
                      <a:pt x="186" y="132"/>
                    </a:cubicBezTo>
                    <a:cubicBezTo>
                      <a:pt x="186" y="122"/>
                      <a:pt x="181" y="113"/>
                      <a:pt x="173" y="108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207" y="60"/>
                      <a:pt x="221" y="47"/>
                      <a:pt x="221" y="30"/>
                    </a:cubicBezTo>
                    <a:cubicBezTo>
                      <a:pt x="221" y="14"/>
                      <a:pt x="207" y="0"/>
                      <a:pt x="191" y="0"/>
                    </a:cubicBezTo>
                    <a:close/>
                    <a:moveTo>
                      <a:pt x="31" y="157"/>
                    </a:moveTo>
                    <a:cubicBezTo>
                      <a:pt x="21" y="157"/>
                      <a:pt x="13" y="149"/>
                      <a:pt x="13" y="139"/>
                    </a:cubicBezTo>
                    <a:cubicBezTo>
                      <a:pt x="13" y="130"/>
                      <a:pt x="21" y="122"/>
                      <a:pt x="31" y="122"/>
                    </a:cubicBezTo>
                    <a:cubicBezTo>
                      <a:pt x="40" y="122"/>
                      <a:pt x="48" y="130"/>
                      <a:pt x="48" y="139"/>
                    </a:cubicBezTo>
                    <a:cubicBezTo>
                      <a:pt x="48" y="149"/>
                      <a:pt x="40" y="157"/>
                      <a:pt x="31" y="157"/>
                    </a:cubicBezTo>
                    <a:close/>
                    <a:moveTo>
                      <a:pt x="79" y="74"/>
                    </a:moveTo>
                    <a:cubicBezTo>
                      <a:pt x="69" y="74"/>
                      <a:pt x="61" y="66"/>
                      <a:pt x="61" y="56"/>
                    </a:cubicBezTo>
                    <a:cubicBezTo>
                      <a:pt x="61" y="46"/>
                      <a:pt x="69" y="38"/>
                      <a:pt x="79" y="38"/>
                    </a:cubicBezTo>
                    <a:cubicBezTo>
                      <a:pt x="88" y="38"/>
                      <a:pt x="96" y="46"/>
                      <a:pt x="96" y="56"/>
                    </a:cubicBezTo>
                    <a:cubicBezTo>
                      <a:pt x="96" y="66"/>
                      <a:pt x="88" y="74"/>
                      <a:pt x="79" y="74"/>
                    </a:cubicBezTo>
                    <a:close/>
                    <a:moveTo>
                      <a:pt x="156" y="150"/>
                    </a:moveTo>
                    <a:cubicBezTo>
                      <a:pt x="146" y="150"/>
                      <a:pt x="138" y="142"/>
                      <a:pt x="138" y="133"/>
                    </a:cubicBezTo>
                    <a:cubicBezTo>
                      <a:pt x="138" y="123"/>
                      <a:pt x="146" y="115"/>
                      <a:pt x="156" y="115"/>
                    </a:cubicBezTo>
                    <a:cubicBezTo>
                      <a:pt x="165" y="115"/>
                      <a:pt x="173" y="123"/>
                      <a:pt x="173" y="133"/>
                    </a:cubicBezTo>
                    <a:cubicBezTo>
                      <a:pt x="173" y="142"/>
                      <a:pt x="165" y="150"/>
                      <a:pt x="156" y="150"/>
                    </a:cubicBezTo>
                    <a:close/>
                    <a:moveTo>
                      <a:pt x="191" y="48"/>
                    </a:moveTo>
                    <a:cubicBezTo>
                      <a:pt x="181" y="48"/>
                      <a:pt x="173" y="40"/>
                      <a:pt x="173" y="30"/>
                    </a:cubicBezTo>
                    <a:cubicBezTo>
                      <a:pt x="173" y="21"/>
                      <a:pt x="181" y="13"/>
                      <a:pt x="191" y="13"/>
                    </a:cubicBezTo>
                    <a:cubicBezTo>
                      <a:pt x="200" y="13"/>
                      <a:pt x="208" y="21"/>
                      <a:pt x="208" y="30"/>
                    </a:cubicBezTo>
                    <a:cubicBezTo>
                      <a:pt x="208" y="40"/>
                      <a:pt x="200" y="48"/>
                      <a:pt x="191" y="48"/>
                    </a:cubicBezTo>
                    <a:close/>
                    <a:moveTo>
                      <a:pt x="191" y="48"/>
                    </a:moveTo>
                    <a:cubicBezTo>
                      <a:pt x="191" y="48"/>
                      <a:pt x="191" y="48"/>
                      <a:pt x="191" y="4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2707661" y="3457539"/>
              <a:ext cx="1475059" cy="571364"/>
              <a:chOff x="1732858" y="5001250"/>
              <a:chExt cx="2213143" cy="857260"/>
            </a:xfrm>
          </p:grpSpPr>
          <p:sp>
            <p:nvSpPr>
              <p:cNvPr id="21" name="TextBox 7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7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963346" y="3319122"/>
            <a:ext cx="1475059" cy="1556884"/>
            <a:chOff x="4963346" y="2472019"/>
            <a:chExt cx="1475059" cy="1556884"/>
          </a:xfrm>
        </p:grpSpPr>
        <p:grpSp>
          <p:nvGrpSpPr>
            <p:cNvPr id="9" name="Group 64"/>
            <p:cNvGrpSpPr/>
            <p:nvPr/>
          </p:nvGrpSpPr>
          <p:grpSpPr>
            <a:xfrm>
              <a:off x="5261429" y="2472019"/>
              <a:ext cx="878893" cy="878894"/>
              <a:chOff x="7128853" y="3253330"/>
              <a:chExt cx="1318670" cy="1318670"/>
            </a:xfrm>
          </p:grpSpPr>
          <p:sp>
            <p:nvSpPr>
              <p:cNvPr id="59" name="Oval 22"/>
              <p:cNvSpPr/>
              <p:nvPr/>
            </p:nvSpPr>
            <p:spPr bwMode="auto">
              <a:xfrm>
                <a:off x="7128853" y="3253330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Oval 14"/>
              <p:cNvSpPr/>
              <p:nvPr/>
            </p:nvSpPr>
            <p:spPr bwMode="auto">
              <a:xfrm>
                <a:off x="7212124" y="3336601"/>
                <a:ext cx="1152128" cy="115212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1" name="Group 27"/>
              <p:cNvGrpSpPr/>
              <p:nvPr/>
            </p:nvGrpSpPr>
            <p:grpSpPr>
              <a:xfrm>
                <a:off x="7536028" y="3691536"/>
                <a:ext cx="504320" cy="442247"/>
                <a:chOff x="6365875" y="1458913"/>
                <a:chExt cx="619125" cy="542925"/>
              </a:xfrm>
              <a:solidFill>
                <a:schemeClr val="bg1"/>
              </a:solidFill>
            </p:grpSpPr>
            <p:sp>
              <p:nvSpPr>
                <p:cNvPr id="62" name="Freeform: Shape 28"/>
                <p:cNvSpPr>
                  <a:spLocks/>
                </p:cNvSpPr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29"/>
                <p:cNvSpPr>
                  <a:spLocks/>
                </p:cNvSpPr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30"/>
                <p:cNvSpPr>
                  <a:spLocks/>
                </p:cNvSpPr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31"/>
                <p:cNvSpPr>
                  <a:spLocks/>
                </p:cNvSpPr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Freeform: Shape 32"/>
                <p:cNvSpPr>
                  <a:spLocks/>
                </p:cNvSpPr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33"/>
                <p:cNvSpPr>
                  <a:spLocks/>
                </p:cNvSpPr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moveTo>
                        <a:pt x="0" y="48"/>
                      </a:moveTo>
                      <a:lnTo>
                        <a:pt x="0" y="4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5" name="Group 69"/>
            <p:cNvGrpSpPr/>
            <p:nvPr/>
          </p:nvGrpSpPr>
          <p:grpSpPr>
            <a:xfrm>
              <a:off x="4963346" y="3457539"/>
              <a:ext cx="1475059" cy="571364"/>
              <a:chOff x="1732858" y="5001250"/>
              <a:chExt cx="2213143" cy="857260"/>
            </a:xfrm>
          </p:grpSpPr>
          <p:sp>
            <p:nvSpPr>
              <p:cNvPr id="19" name="TextBox 7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7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404498" y="2319587"/>
            <a:ext cx="1475059" cy="1556884"/>
            <a:chOff x="6404498" y="1472484"/>
            <a:chExt cx="1475059" cy="1556884"/>
          </a:xfrm>
        </p:grpSpPr>
        <p:grpSp>
          <p:nvGrpSpPr>
            <p:cNvPr id="10" name="Group 65"/>
            <p:cNvGrpSpPr/>
            <p:nvPr/>
          </p:nvGrpSpPr>
          <p:grpSpPr>
            <a:xfrm>
              <a:off x="6685610" y="1472484"/>
              <a:ext cx="878893" cy="878894"/>
              <a:chOff x="9265659" y="1753653"/>
              <a:chExt cx="1318670" cy="1318670"/>
            </a:xfrm>
          </p:grpSpPr>
          <p:sp>
            <p:nvSpPr>
              <p:cNvPr id="31" name="Oval 20"/>
              <p:cNvSpPr/>
              <p:nvPr/>
            </p:nvSpPr>
            <p:spPr bwMode="auto">
              <a:xfrm>
                <a:off x="9265659" y="1753653"/>
                <a:ext cx="1318670" cy="131867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12"/>
              <p:cNvSpPr/>
              <p:nvPr/>
            </p:nvSpPr>
            <p:spPr bwMode="auto">
              <a:xfrm>
                <a:off x="9348930" y="1836924"/>
                <a:ext cx="1152128" cy="1152128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34"/>
              <p:cNvGrpSpPr/>
              <p:nvPr/>
            </p:nvGrpSpPr>
            <p:grpSpPr>
              <a:xfrm>
                <a:off x="9646749" y="2134749"/>
                <a:ext cx="556492" cy="556494"/>
                <a:chOff x="6365875" y="2117725"/>
                <a:chExt cx="711201" cy="711201"/>
              </a:xfrm>
              <a:solidFill>
                <a:schemeClr val="bg1"/>
              </a:solidFill>
            </p:grpSpPr>
            <p:sp>
              <p:nvSpPr>
                <p:cNvPr id="34" name="Freeform: Shape 35"/>
                <p:cNvSpPr>
                  <a:spLocks/>
                </p:cNvSpPr>
                <p:nvPr/>
              </p:nvSpPr>
              <p:spPr bwMode="auto">
                <a:xfrm>
                  <a:off x="686117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5" h="22">
                      <a:moveTo>
                        <a:pt x="3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6"/>
                <p:cNvSpPr>
                  <a:spLocks/>
                </p:cNvSpPr>
                <p:nvPr/>
              </p:nvSpPr>
              <p:spPr bwMode="auto">
                <a:xfrm>
                  <a:off x="680402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2" y="22"/>
                    </a:cxn>
                    <a:cxn ang="0">
                      <a:pos x="2" y="22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5" h="22">
                      <a:moveTo>
                        <a:pt x="2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37"/>
                <p:cNvSpPr>
                  <a:spLocks/>
                </p:cNvSpPr>
                <p:nvPr/>
              </p:nvSpPr>
              <p:spPr bwMode="auto">
                <a:xfrm>
                  <a:off x="6742113" y="2117725"/>
                  <a:ext cx="23813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5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38"/>
                <p:cNvSpPr>
                  <a:spLocks/>
                </p:cNvSpPr>
                <p:nvPr/>
              </p:nvSpPr>
              <p:spPr bwMode="auto">
                <a:xfrm>
                  <a:off x="6684963" y="2117725"/>
                  <a:ext cx="23813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4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9"/>
                <p:cNvSpPr>
                  <a:spLocks/>
                </p:cNvSpPr>
                <p:nvPr/>
              </p:nvSpPr>
              <p:spPr bwMode="auto">
                <a:xfrm>
                  <a:off x="6632575" y="2117725"/>
                  <a:ext cx="22225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6" y="19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6" h="22">
                      <a:moveTo>
                        <a:pt x="3" y="22"/>
                      </a:moveTo>
                      <a:cubicBezTo>
                        <a:pt x="4" y="22"/>
                        <a:pt x="6" y="21"/>
                        <a:pt x="6" y="19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0"/>
                <p:cNvSpPr>
                  <a:spLocks/>
                </p:cNvSpPr>
                <p:nvPr/>
              </p:nvSpPr>
              <p:spPr bwMode="auto">
                <a:xfrm>
                  <a:off x="6575425" y="2117725"/>
                  <a:ext cx="19050" cy="82550"/>
                </a:xfrm>
                <a:custGeom>
                  <a:avLst/>
                  <a:gdLst/>
                  <a:ahLst/>
                  <a:cxnLst>
                    <a:cxn ang="0">
                      <a:pos x="3" y="22"/>
                    </a:cxn>
                    <a:cxn ang="0">
                      <a:pos x="5" y="19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3" y="22"/>
                    </a:cxn>
                    <a:cxn ang="0">
                      <a:pos x="3" y="22"/>
                    </a:cxn>
                  </a:cxnLst>
                  <a:rect l="0" t="0" r="r" b="b"/>
                  <a:pathLst>
                    <a:path w="5" h="22">
                      <a:moveTo>
                        <a:pt x="3" y="22"/>
                      </a:moveTo>
                      <a:cubicBezTo>
                        <a:pt x="4" y="22"/>
                        <a:pt x="5" y="21"/>
                        <a:pt x="5" y="19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lose/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1"/>
                <p:cNvSpPr>
                  <a:spLocks/>
                </p:cNvSpPr>
                <p:nvPr/>
              </p:nvSpPr>
              <p:spPr bwMode="auto">
                <a:xfrm>
                  <a:off x="6365875" y="231140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2"/>
                <p:cNvSpPr>
                  <a:spLocks/>
                </p:cNvSpPr>
                <p:nvPr/>
              </p:nvSpPr>
              <p:spPr bwMode="auto">
                <a:xfrm>
                  <a:off x="6365875" y="2368550"/>
                  <a:ext cx="84138" cy="22225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19" y="6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6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1" y="6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43"/>
                <p:cNvSpPr>
                  <a:spLocks/>
                </p:cNvSpPr>
                <p:nvPr/>
              </p:nvSpPr>
              <p:spPr bwMode="auto">
                <a:xfrm>
                  <a:off x="6365875" y="2428875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4"/>
                <p:cNvSpPr>
                  <a:spLocks/>
                </p:cNvSpPr>
                <p:nvPr/>
              </p:nvSpPr>
              <p:spPr bwMode="auto">
                <a:xfrm>
                  <a:off x="6365875" y="2486025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5"/>
                <p:cNvSpPr>
                  <a:spLocks/>
                </p:cNvSpPr>
                <p:nvPr/>
              </p:nvSpPr>
              <p:spPr bwMode="auto">
                <a:xfrm>
                  <a:off x="6365875" y="254000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2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6"/>
                <p:cNvSpPr>
                  <a:spLocks/>
                </p:cNvSpPr>
                <p:nvPr/>
              </p:nvSpPr>
              <p:spPr bwMode="auto">
                <a:xfrm>
                  <a:off x="6365875" y="2597150"/>
                  <a:ext cx="84138" cy="19050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19" y="5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2" h="5">
                      <a:moveTo>
                        <a:pt x="19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21" y="5"/>
                        <a:pt x="22" y="4"/>
                        <a:pt x="22" y="3"/>
                      </a:cubicBezTo>
                      <a:cubicBezTo>
                        <a:pt x="22" y="1"/>
                        <a:pt x="21" y="0"/>
                        <a:pt x="19" y="0"/>
                      </a:cubicBezTo>
                      <a:close/>
                      <a:moveTo>
                        <a:pt x="19" y="0"/>
                      </a:move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47"/>
                <p:cNvSpPr>
                  <a:spLocks/>
                </p:cNvSpPr>
                <p:nvPr/>
              </p:nvSpPr>
              <p:spPr bwMode="auto">
                <a:xfrm>
                  <a:off x="686117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8"/>
                <p:cNvSpPr>
                  <a:spLocks/>
                </p:cNvSpPr>
                <p:nvPr/>
              </p:nvSpPr>
              <p:spPr bwMode="auto">
                <a:xfrm>
                  <a:off x="680402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23">
                      <a:moveTo>
                        <a:pt x="2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2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2" y="0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49"/>
                <p:cNvSpPr>
                  <a:spLocks/>
                </p:cNvSpPr>
                <p:nvPr/>
              </p:nvSpPr>
              <p:spPr bwMode="auto">
                <a:xfrm>
                  <a:off x="6742113" y="2741613"/>
                  <a:ext cx="23813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5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50"/>
                <p:cNvSpPr>
                  <a:spLocks/>
                </p:cNvSpPr>
                <p:nvPr/>
              </p:nvSpPr>
              <p:spPr bwMode="auto">
                <a:xfrm>
                  <a:off x="6684963" y="2741613"/>
                  <a:ext cx="23813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51"/>
                <p:cNvSpPr>
                  <a:spLocks/>
                </p:cNvSpPr>
                <p:nvPr/>
              </p:nvSpPr>
              <p:spPr bwMode="auto">
                <a:xfrm>
                  <a:off x="6632575" y="2741613"/>
                  <a:ext cx="22225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6" y="20"/>
                    </a:cxn>
                    <a:cxn ang="0">
                      <a:pos x="6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6" y="21"/>
                        <a:pt x="6" y="2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52"/>
                <p:cNvSpPr>
                  <a:spLocks/>
                </p:cNvSpPr>
                <p:nvPr/>
              </p:nvSpPr>
              <p:spPr bwMode="auto">
                <a:xfrm>
                  <a:off x="6575425" y="2741613"/>
                  <a:ext cx="19050" cy="873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5" y="20"/>
                    </a:cxn>
                    <a:cxn ang="0">
                      <a:pos x="5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3">
                      <a:moveTo>
                        <a:pt x="3" y="0"/>
                      </a:move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3"/>
                        <a:pt x="3" y="23"/>
                      </a:cubicBezTo>
                      <a:cubicBezTo>
                        <a:pt x="4" y="23"/>
                        <a:pt x="5" y="21"/>
                        <a:pt x="5" y="2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4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53"/>
                <p:cNvSpPr>
                  <a:spLocks/>
                </p:cNvSpPr>
                <p:nvPr/>
              </p:nvSpPr>
              <p:spPr bwMode="auto">
                <a:xfrm>
                  <a:off x="6491288" y="2227263"/>
                  <a:ext cx="476250" cy="476250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17" y="0"/>
                    </a:cxn>
                    <a:cxn ang="0">
                      <a:pos x="0" y="18"/>
                    </a:cxn>
                    <a:cxn ang="0">
                      <a:pos x="0" y="108"/>
                    </a:cxn>
                    <a:cxn ang="0">
                      <a:pos x="17" y="125"/>
                    </a:cxn>
                    <a:cxn ang="0">
                      <a:pos x="107" y="125"/>
                    </a:cxn>
                    <a:cxn ang="0">
                      <a:pos x="125" y="108"/>
                    </a:cxn>
                    <a:cxn ang="0">
                      <a:pos x="125" y="18"/>
                    </a:cxn>
                    <a:cxn ang="0">
                      <a:pos x="107" y="0"/>
                    </a:cxn>
                    <a:cxn ang="0">
                      <a:pos x="26" y="28"/>
                    </a:cxn>
                    <a:cxn ang="0">
                      <a:pos x="20" y="22"/>
                    </a:cxn>
                    <a:cxn ang="0">
                      <a:pos x="26" y="17"/>
                    </a:cxn>
                    <a:cxn ang="0">
                      <a:pos x="31" y="22"/>
                    </a:cxn>
                    <a:cxn ang="0">
                      <a:pos x="26" y="28"/>
                    </a:cxn>
                    <a:cxn ang="0">
                      <a:pos x="91" y="90"/>
                    </a:cxn>
                    <a:cxn ang="0">
                      <a:pos x="34" y="90"/>
                    </a:cxn>
                    <a:cxn ang="0">
                      <a:pos x="34" y="32"/>
                    </a:cxn>
                    <a:cxn ang="0">
                      <a:pos x="91" y="32"/>
                    </a:cxn>
                    <a:cxn ang="0">
                      <a:pos x="91" y="90"/>
                    </a:cxn>
                    <a:cxn ang="0">
                      <a:pos x="91" y="90"/>
                    </a:cxn>
                    <a:cxn ang="0">
                      <a:pos x="91" y="90"/>
                    </a:cxn>
                  </a:cxnLst>
                  <a:rect l="0" t="0" r="r" b="b"/>
                  <a:pathLst>
                    <a:path w="125" h="125">
                      <a:moveTo>
                        <a:pt x="107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8"/>
                        <a:pt x="7" y="125"/>
                        <a:pt x="17" y="125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17" y="125"/>
                        <a:pt x="125" y="118"/>
                        <a:pt x="125" y="108"/>
                      </a:cubicBezTo>
                      <a:cubicBezTo>
                        <a:pt x="125" y="18"/>
                        <a:pt x="125" y="18"/>
                        <a:pt x="125" y="18"/>
                      </a:cubicBezTo>
                      <a:cubicBezTo>
                        <a:pt x="125" y="8"/>
                        <a:pt x="117" y="0"/>
                        <a:pt x="107" y="0"/>
                      </a:cubicBezTo>
                      <a:close/>
                      <a:moveTo>
                        <a:pt x="26" y="28"/>
                      </a:moveTo>
                      <a:cubicBezTo>
                        <a:pt x="23" y="28"/>
                        <a:pt x="20" y="26"/>
                        <a:pt x="20" y="22"/>
                      </a:cubicBezTo>
                      <a:cubicBezTo>
                        <a:pt x="20" y="19"/>
                        <a:pt x="23" y="17"/>
                        <a:pt x="26" y="17"/>
                      </a:cubicBezTo>
                      <a:cubicBezTo>
                        <a:pt x="29" y="17"/>
                        <a:pt x="31" y="19"/>
                        <a:pt x="31" y="22"/>
                      </a:cubicBezTo>
                      <a:cubicBezTo>
                        <a:pt x="31" y="26"/>
                        <a:pt x="29" y="28"/>
                        <a:pt x="26" y="28"/>
                      </a:cubicBezTo>
                      <a:close/>
                      <a:moveTo>
                        <a:pt x="91" y="90"/>
                      </a:moveTo>
                      <a:cubicBezTo>
                        <a:pt x="34" y="90"/>
                        <a:pt x="34" y="90"/>
                        <a:pt x="34" y="90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lnTo>
                        <a:pt x="91" y="90"/>
                      </a:lnTo>
                      <a:close/>
                      <a:moveTo>
                        <a:pt x="91" y="90"/>
                      </a:moveTo>
                      <a:cubicBezTo>
                        <a:pt x="91" y="90"/>
                        <a:pt x="91" y="90"/>
                        <a:pt x="91" y="9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54"/>
                <p:cNvSpPr>
                  <a:spLocks/>
                </p:cNvSpPr>
                <p:nvPr/>
              </p:nvSpPr>
              <p:spPr bwMode="auto">
                <a:xfrm>
                  <a:off x="6989763" y="231140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23" h="5">
                      <a:moveTo>
                        <a:pt x="3" y="5"/>
                      </a:move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lose/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55"/>
                <p:cNvSpPr>
                  <a:spLocks/>
                </p:cNvSpPr>
                <p:nvPr/>
              </p:nvSpPr>
              <p:spPr bwMode="auto">
                <a:xfrm>
                  <a:off x="6989763" y="2368550"/>
                  <a:ext cx="87313" cy="222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20" y="6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6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6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56"/>
                <p:cNvSpPr>
                  <a:spLocks/>
                </p:cNvSpPr>
                <p:nvPr/>
              </p:nvSpPr>
              <p:spPr bwMode="auto">
                <a:xfrm>
                  <a:off x="6989763" y="2428875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57"/>
                <p:cNvSpPr>
                  <a:spLocks/>
                </p:cNvSpPr>
                <p:nvPr/>
              </p:nvSpPr>
              <p:spPr bwMode="auto">
                <a:xfrm>
                  <a:off x="6989763" y="2486025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58"/>
                <p:cNvSpPr>
                  <a:spLocks/>
                </p:cNvSpPr>
                <p:nvPr/>
              </p:nvSpPr>
              <p:spPr bwMode="auto">
                <a:xfrm>
                  <a:off x="6989763" y="254000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2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59"/>
                <p:cNvSpPr>
                  <a:spLocks/>
                </p:cNvSpPr>
                <p:nvPr/>
              </p:nvSpPr>
              <p:spPr bwMode="auto">
                <a:xfrm>
                  <a:off x="6989763" y="2597150"/>
                  <a:ext cx="87313" cy="1905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20" y="5"/>
                    </a:cxn>
                    <a:cxn ang="0">
                      <a:pos x="23" y="3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3" y="4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lose/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6" name="Group 70"/>
            <p:cNvGrpSpPr/>
            <p:nvPr/>
          </p:nvGrpSpPr>
          <p:grpSpPr>
            <a:xfrm>
              <a:off x="6404498" y="2458004"/>
              <a:ext cx="1475059" cy="571364"/>
              <a:chOff x="1732858" y="5001250"/>
              <a:chExt cx="2213143" cy="857260"/>
            </a:xfrm>
          </p:grpSpPr>
          <p:sp>
            <p:nvSpPr>
              <p:cNvPr id="17" name="TextBox 7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fontScale="92500"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7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BCEEA031-867D-4E98-845E-36C4D41C3233}"/>
              </a:ext>
            </a:extLst>
          </p:cNvPr>
          <p:cNvSpPr/>
          <p:nvPr/>
        </p:nvSpPr>
        <p:spPr>
          <a:xfrm>
            <a:off x="3819126" y="926283"/>
            <a:ext cx="1713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CCC8362-15A5-4D2A-9515-BC442472B525}"/>
              </a:ext>
            </a:extLst>
          </p:cNvPr>
          <p:cNvSpPr/>
          <p:nvPr/>
        </p:nvSpPr>
        <p:spPr>
          <a:xfrm>
            <a:off x="3563888" y="1575884"/>
            <a:ext cx="3550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Arabic" panose="02040503050201020203" pitchFamily="18" charset="-78"/>
                <a:sym typeface="微软雅黑" pitchFamily="34" charset="-122"/>
              </a:rPr>
              <a:t>CONTENTS</a:t>
            </a:r>
            <a:endParaRPr lang="zh-CN" alt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Arabic" panose="02040503050201020203" pitchFamily="18" charset="-78"/>
              <a:sym typeface="微软雅黑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A6515EA-2B0F-4DE7-94D7-33BFBCC161B4}"/>
              </a:ext>
            </a:extLst>
          </p:cNvPr>
          <p:cNvGrpSpPr/>
          <p:nvPr/>
        </p:nvGrpSpPr>
        <p:grpSpPr>
          <a:xfrm>
            <a:off x="3523017" y="483518"/>
            <a:ext cx="2009794" cy="2782643"/>
            <a:chOff x="3523017" y="123478"/>
            <a:chExt cx="2009794" cy="278264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23D3C0A-D7FD-4701-B652-934E4C3E1A4C}"/>
                </a:ext>
              </a:extLst>
            </p:cNvPr>
            <p:cNvSpPr/>
            <p:nvPr/>
          </p:nvSpPr>
          <p:spPr>
            <a:xfrm>
              <a:off x="3523017" y="123478"/>
              <a:ext cx="2009794" cy="20097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7535880-2AC5-4702-A998-32D24F2E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87930">
              <a:off x="3652514" y="1498237"/>
              <a:ext cx="1744126" cy="1407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0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3A37070-2E52-4CE2-AEB6-C4A5D7C9FA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45070-7E59-48C2-91B6-1AF47C44FB6C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733374-FB33-40ED-8546-B4180BE0A9C0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1AB34BB1-6335-467C-A631-3D4F2EFBE416}"/>
              </a:ext>
            </a:extLst>
          </p:cNvPr>
          <p:cNvSpPr txBox="1"/>
          <p:nvPr/>
        </p:nvSpPr>
        <p:spPr>
          <a:xfrm>
            <a:off x="3510651" y="254213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C097444-DE02-4E5C-B4CE-53A7954398F9}"/>
              </a:ext>
            </a:extLst>
          </p:cNvPr>
          <p:cNvSpPr/>
          <p:nvPr/>
        </p:nvSpPr>
        <p:spPr>
          <a:xfrm>
            <a:off x="3995936" y="174975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54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1076827" y="1502444"/>
            <a:ext cx="1842997" cy="672991"/>
            <a:chOff x="1518803" y="3430058"/>
            <a:chExt cx="2457329" cy="897321"/>
          </a:xfrm>
        </p:grpSpPr>
        <p:sp>
          <p:nvSpPr>
            <p:cNvPr id="19" name="TextBox 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6232356" y="1502444"/>
            <a:ext cx="1842997" cy="672991"/>
            <a:chOff x="8268607" y="3017352"/>
            <a:chExt cx="2457329" cy="897321"/>
          </a:xfrm>
        </p:grpSpPr>
        <p:sp>
          <p:nvSpPr>
            <p:cNvPr id="17" name="TextBox 12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6232356" y="3039459"/>
            <a:ext cx="1842997" cy="672991"/>
            <a:chOff x="8268607" y="3017352"/>
            <a:chExt cx="2457329" cy="897321"/>
          </a:xfrm>
        </p:grpSpPr>
        <p:sp>
          <p:nvSpPr>
            <p:cNvPr id="15" name="TextBox 15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defTabSz="914378">
                <a:defRPr/>
              </a:pPr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1076827" y="3131791"/>
            <a:ext cx="1842997" cy="672991"/>
            <a:chOff x="1518803" y="3430058"/>
            <a:chExt cx="2457329" cy="897321"/>
          </a:xfrm>
        </p:grpSpPr>
        <p:sp>
          <p:nvSpPr>
            <p:cNvPr id="13" name="TextBox 1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86113" y="1425810"/>
            <a:ext cx="2771775" cy="2368061"/>
            <a:chOff x="3186113" y="1425810"/>
            <a:chExt cx="2771775" cy="2368061"/>
          </a:xfrm>
        </p:grpSpPr>
        <p:grpSp>
          <p:nvGrpSpPr>
            <p:cNvPr id="4" name="Group 29"/>
            <p:cNvGrpSpPr/>
            <p:nvPr/>
          </p:nvGrpSpPr>
          <p:grpSpPr>
            <a:xfrm>
              <a:off x="3186113" y="1425810"/>
              <a:ext cx="2771775" cy="2368061"/>
              <a:chOff x="4248150" y="1617786"/>
              <a:chExt cx="3695700" cy="3157414"/>
            </a:xfrm>
          </p:grpSpPr>
          <p:sp>
            <p:nvSpPr>
              <p:cNvPr id="21" name="Freeform: Shape 27"/>
              <p:cNvSpPr/>
              <p:nvPr/>
            </p:nvSpPr>
            <p:spPr>
              <a:xfrm>
                <a:off x="5233949" y="1617786"/>
                <a:ext cx="1686002" cy="1243752"/>
              </a:xfrm>
              <a:custGeom>
                <a:avLst/>
                <a:gdLst>
                  <a:gd name="connsiteX0" fmla="*/ 236542 w 1885950"/>
                  <a:gd name="connsiteY0" fmla="*/ 0 h 1391253"/>
                  <a:gd name="connsiteX1" fmla="*/ 1649408 w 1885950"/>
                  <a:gd name="connsiteY1" fmla="*/ 0 h 1391253"/>
                  <a:gd name="connsiteX2" fmla="*/ 1885950 w 1885950"/>
                  <a:gd name="connsiteY2" fmla="*/ 236542 h 1391253"/>
                  <a:gd name="connsiteX3" fmla="*/ 1885950 w 1885950"/>
                  <a:gd name="connsiteY3" fmla="*/ 1182683 h 1391253"/>
                  <a:gd name="connsiteX4" fmla="*/ 1781661 w 1885950"/>
                  <a:gd name="connsiteY4" fmla="*/ 1378827 h 1391253"/>
                  <a:gd name="connsiteX5" fmla="*/ 1758769 w 1885950"/>
                  <a:gd name="connsiteY5" fmla="*/ 1391253 h 1391253"/>
                  <a:gd name="connsiteX6" fmla="*/ 1765300 w 1885950"/>
                  <a:gd name="connsiteY6" fmla="*/ 1358900 h 1391253"/>
                  <a:gd name="connsiteX7" fmla="*/ 1765300 w 1885950"/>
                  <a:gd name="connsiteY7" fmla="*/ 273051 h 1391253"/>
                  <a:gd name="connsiteX8" fmla="*/ 1598612 w 1885950"/>
                  <a:gd name="connsiteY8" fmla="*/ 106363 h 1391253"/>
                  <a:gd name="connsiteX9" fmla="*/ 287338 w 1885950"/>
                  <a:gd name="connsiteY9" fmla="*/ 106363 h 1391253"/>
                  <a:gd name="connsiteX10" fmla="*/ 120650 w 1885950"/>
                  <a:gd name="connsiteY10" fmla="*/ 273051 h 1391253"/>
                  <a:gd name="connsiteX11" fmla="*/ 120650 w 1885950"/>
                  <a:gd name="connsiteY11" fmla="*/ 1358900 h 1391253"/>
                  <a:gd name="connsiteX12" fmla="*/ 127182 w 1885950"/>
                  <a:gd name="connsiteY12" fmla="*/ 1391253 h 1391253"/>
                  <a:gd name="connsiteX13" fmla="*/ 104289 w 1885950"/>
                  <a:gd name="connsiteY13" fmla="*/ 1378827 h 1391253"/>
                  <a:gd name="connsiteX14" fmla="*/ 0 w 1885950"/>
                  <a:gd name="connsiteY14" fmla="*/ 1182683 h 1391253"/>
                  <a:gd name="connsiteX15" fmla="*/ 0 w 1885950"/>
                  <a:gd name="connsiteY15" fmla="*/ 236542 h 1391253"/>
                  <a:gd name="connsiteX16" fmla="*/ 236542 w 1885950"/>
                  <a:gd name="connsiteY16" fmla="*/ 0 h 139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50" h="1391253">
                    <a:moveTo>
                      <a:pt x="236542" y="0"/>
                    </a:moveTo>
                    <a:lnTo>
                      <a:pt x="1649408" y="0"/>
                    </a:lnTo>
                    <a:cubicBezTo>
                      <a:pt x="1780047" y="0"/>
                      <a:pt x="1885950" y="105903"/>
                      <a:pt x="1885950" y="236542"/>
                    </a:cubicBezTo>
                    <a:lnTo>
                      <a:pt x="1885950" y="1182683"/>
                    </a:lnTo>
                    <a:cubicBezTo>
                      <a:pt x="1885950" y="1264333"/>
                      <a:pt x="1844582" y="1336319"/>
                      <a:pt x="1781661" y="1378827"/>
                    </a:cubicBezTo>
                    <a:lnTo>
                      <a:pt x="1758769" y="1391253"/>
                    </a:lnTo>
                    <a:lnTo>
                      <a:pt x="1765300" y="1358900"/>
                    </a:lnTo>
                    <a:lnTo>
                      <a:pt x="1765300" y="273051"/>
                    </a:lnTo>
                    <a:cubicBezTo>
                      <a:pt x="1765300" y="180992"/>
                      <a:pt x="1690671" y="106363"/>
                      <a:pt x="1598612" y="106363"/>
                    </a:cubicBezTo>
                    <a:lnTo>
                      <a:pt x="287338" y="106363"/>
                    </a:lnTo>
                    <a:cubicBezTo>
                      <a:pt x="195279" y="106363"/>
                      <a:pt x="120650" y="180992"/>
                      <a:pt x="120650" y="273051"/>
                    </a:cubicBezTo>
                    <a:lnTo>
                      <a:pt x="120650" y="1358900"/>
                    </a:lnTo>
                    <a:lnTo>
                      <a:pt x="127182" y="1391253"/>
                    </a:lnTo>
                    <a:lnTo>
                      <a:pt x="104289" y="1378827"/>
                    </a:lnTo>
                    <a:cubicBezTo>
                      <a:pt x="41369" y="1336319"/>
                      <a:pt x="0" y="1264333"/>
                      <a:pt x="0" y="1182683"/>
                    </a:cubicBezTo>
                    <a:lnTo>
                      <a:pt x="0" y="236542"/>
                    </a:lnTo>
                    <a:cubicBezTo>
                      <a:pt x="0" y="105903"/>
                      <a:pt x="105903" y="0"/>
                      <a:pt x="2365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7"/>
              <p:cNvSpPr/>
              <p:nvPr/>
            </p:nvSpPr>
            <p:spPr>
              <a:xfrm>
                <a:off x="4248150" y="3429000"/>
                <a:ext cx="1847850" cy="1346200"/>
              </a:xfrm>
              <a:custGeom>
                <a:avLst/>
                <a:gdLst>
                  <a:gd name="connsiteX0" fmla="*/ 0 w 1847850"/>
                  <a:gd name="connsiteY0" fmla="*/ 0 h 1346200"/>
                  <a:gd name="connsiteX1" fmla="*/ 1847850 w 1847850"/>
                  <a:gd name="connsiteY1" fmla="*/ 0 h 1346200"/>
                  <a:gd name="connsiteX2" fmla="*/ 1847850 w 1847850"/>
                  <a:gd name="connsiteY2" fmla="*/ 1346200 h 1346200"/>
                  <a:gd name="connsiteX3" fmla="*/ 448742 w 1847850"/>
                  <a:gd name="connsiteY3" fmla="*/ 1346200 h 1346200"/>
                  <a:gd name="connsiteX4" fmla="*/ 0 w 1847850"/>
                  <a:gd name="connsiteY4" fmla="*/ 897458 h 1346200"/>
                  <a:gd name="connsiteX5" fmla="*/ 0 w 1847850"/>
                  <a:gd name="connsiteY5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850" h="1346200">
                    <a:moveTo>
                      <a:pt x="0" y="0"/>
                    </a:moveTo>
                    <a:lnTo>
                      <a:pt x="1847850" y="0"/>
                    </a:lnTo>
                    <a:lnTo>
                      <a:pt x="1847850" y="1346200"/>
                    </a:lnTo>
                    <a:lnTo>
                      <a:pt x="448742" y="1346200"/>
                    </a:lnTo>
                    <a:cubicBezTo>
                      <a:pt x="200909" y="1346200"/>
                      <a:pt x="0" y="1145291"/>
                      <a:pt x="0" y="897458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815013" y="3429000"/>
                <a:ext cx="2128837" cy="1346200"/>
              </a:xfrm>
              <a:custGeom>
                <a:avLst/>
                <a:gdLst>
                  <a:gd name="connsiteX0" fmla="*/ 280987 w 2128837"/>
                  <a:gd name="connsiteY0" fmla="*/ 0 h 1346200"/>
                  <a:gd name="connsiteX1" fmla="*/ 2128837 w 2128837"/>
                  <a:gd name="connsiteY1" fmla="*/ 0 h 1346200"/>
                  <a:gd name="connsiteX2" fmla="*/ 2128837 w 2128837"/>
                  <a:gd name="connsiteY2" fmla="*/ 897458 h 1346200"/>
                  <a:gd name="connsiteX3" fmla="*/ 1680095 w 2128837"/>
                  <a:gd name="connsiteY3" fmla="*/ 1346200 h 1346200"/>
                  <a:gd name="connsiteX4" fmla="*/ 280987 w 2128837"/>
                  <a:gd name="connsiteY4" fmla="*/ 1346200 h 1346200"/>
                  <a:gd name="connsiteX5" fmla="*/ 280987 w 2128837"/>
                  <a:gd name="connsiteY5" fmla="*/ 831717 h 1346200"/>
                  <a:gd name="connsiteX6" fmla="*/ 260240 w 2128837"/>
                  <a:gd name="connsiteY6" fmla="*/ 845704 h 1346200"/>
                  <a:gd name="connsiteX7" fmla="*/ 187325 w 2128837"/>
                  <a:gd name="connsiteY7" fmla="*/ 860425 h 1346200"/>
                  <a:gd name="connsiteX8" fmla="*/ 0 w 2128837"/>
                  <a:gd name="connsiteY8" fmla="*/ 673100 h 1346200"/>
                  <a:gd name="connsiteX9" fmla="*/ 187325 w 2128837"/>
                  <a:gd name="connsiteY9" fmla="*/ 485775 h 1346200"/>
                  <a:gd name="connsiteX10" fmla="*/ 260240 w 2128837"/>
                  <a:gd name="connsiteY10" fmla="*/ 500496 h 1346200"/>
                  <a:gd name="connsiteX11" fmla="*/ 280987 w 2128837"/>
                  <a:gd name="connsiteY11" fmla="*/ 514484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837" h="1346200">
                    <a:moveTo>
                      <a:pt x="280987" y="0"/>
                    </a:moveTo>
                    <a:lnTo>
                      <a:pt x="2128837" y="0"/>
                    </a:lnTo>
                    <a:lnTo>
                      <a:pt x="2128837" y="897458"/>
                    </a:lnTo>
                    <a:cubicBezTo>
                      <a:pt x="2128837" y="1145291"/>
                      <a:pt x="1927928" y="1346200"/>
                      <a:pt x="1680095" y="1346200"/>
                    </a:cubicBezTo>
                    <a:lnTo>
                      <a:pt x="280987" y="1346200"/>
                    </a:lnTo>
                    <a:lnTo>
                      <a:pt x="280987" y="831717"/>
                    </a:lnTo>
                    <a:lnTo>
                      <a:pt x="260240" y="845704"/>
                    </a:lnTo>
                    <a:cubicBezTo>
                      <a:pt x="237829" y="855183"/>
                      <a:pt x="213189" y="860425"/>
                      <a:pt x="187325" y="860425"/>
                    </a:cubicBezTo>
                    <a:cubicBezTo>
                      <a:pt x="83868" y="860425"/>
                      <a:pt x="0" y="776557"/>
                      <a:pt x="0" y="673100"/>
                    </a:cubicBezTo>
                    <a:cubicBezTo>
                      <a:pt x="0" y="569643"/>
                      <a:pt x="83868" y="485775"/>
                      <a:pt x="187325" y="485775"/>
                    </a:cubicBezTo>
                    <a:cubicBezTo>
                      <a:pt x="213189" y="485775"/>
                      <a:pt x="237829" y="491017"/>
                      <a:pt x="260240" y="500496"/>
                    </a:cubicBezTo>
                    <a:lnTo>
                      <a:pt x="280987" y="514484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4" name="Freeform: Shape 21"/>
              <p:cNvSpPr/>
              <p:nvPr/>
            </p:nvSpPr>
            <p:spPr>
              <a:xfrm>
                <a:off x="6096000" y="2082800"/>
                <a:ext cx="1847850" cy="1593056"/>
              </a:xfrm>
              <a:custGeom>
                <a:avLst/>
                <a:gdLst>
                  <a:gd name="connsiteX0" fmla="*/ 0 w 1847850"/>
                  <a:gd name="connsiteY0" fmla="*/ 0 h 1593056"/>
                  <a:gd name="connsiteX1" fmla="*/ 1399108 w 1847850"/>
                  <a:gd name="connsiteY1" fmla="*/ 0 h 1593056"/>
                  <a:gd name="connsiteX2" fmla="*/ 1847850 w 1847850"/>
                  <a:gd name="connsiteY2" fmla="*/ 448742 h 1593056"/>
                  <a:gd name="connsiteX3" fmla="*/ 1847850 w 1847850"/>
                  <a:gd name="connsiteY3" fmla="*/ 1346200 h 1593056"/>
                  <a:gd name="connsiteX4" fmla="*/ 1099232 w 1847850"/>
                  <a:gd name="connsiteY4" fmla="*/ 1346200 h 1593056"/>
                  <a:gd name="connsiteX5" fmla="*/ 1111250 w 1847850"/>
                  <a:gd name="connsiteY5" fmla="*/ 1405731 h 1593056"/>
                  <a:gd name="connsiteX6" fmla="*/ 923925 w 1847850"/>
                  <a:gd name="connsiteY6" fmla="*/ 1593056 h 1593056"/>
                  <a:gd name="connsiteX7" fmla="*/ 736600 w 1847850"/>
                  <a:gd name="connsiteY7" fmla="*/ 1405731 h 1593056"/>
                  <a:gd name="connsiteX8" fmla="*/ 748619 w 1847850"/>
                  <a:gd name="connsiteY8" fmla="*/ 1346200 h 1593056"/>
                  <a:gd name="connsiteX9" fmla="*/ 0 w 1847850"/>
                  <a:gd name="connsiteY9" fmla="*/ 1346200 h 159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7850" h="1593056">
                    <a:moveTo>
                      <a:pt x="0" y="0"/>
                    </a:moveTo>
                    <a:lnTo>
                      <a:pt x="1399108" y="0"/>
                    </a:lnTo>
                    <a:cubicBezTo>
                      <a:pt x="1646941" y="0"/>
                      <a:pt x="1847850" y="200909"/>
                      <a:pt x="1847850" y="448742"/>
                    </a:cubicBezTo>
                    <a:lnTo>
                      <a:pt x="1847850" y="1346200"/>
                    </a:lnTo>
                    <a:lnTo>
                      <a:pt x="1099232" y="1346200"/>
                    </a:lnTo>
                    <a:lnTo>
                      <a:pt x="1111250" y="1405731"/>
                    </a:lnTo>
                    <a:cubicBezTo>
                      <a:pt x="1111250" y="1509188"/>
                      <a:pt x="1027382" y="1593056"/>
                      <a:pt x="923925" y="1593056"/>
                    </a:cubicBezTo>
                    <a:cubicBezTo>
                      <a:pt x="820468" y="1593056"/>
                      <a:pt x="736600" y="1509188"/>
                      <a:pt x="736600" y="1405731"/>
                    </a:cubicBezTo>
                    <a:lnTo>
                      <a:pt x="748619" y="1346200"/>
                    </a:lnTo>
                    <a:lnTo>
                      <a:pt x="0" y="134620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0"/>
              <p:cNvSpPr/>
              <p:nvPr/>
            </p:nvSpPr>
            <p:spPr>
              <a:xfrm>
                <a:off x="4248150" y="2082800"/>
                <a:ext cx="2128838" cy="1346200"/>
              </a:xfrm>
              <a:custGeom>
                <a:avLst/>
                <a:gdLst>
                  <a:gd name="connsiteX0" fmla="*/ 448742 w 2128838"/>
                  <a:gd name="connsiteY0" fmla="*/ 0 h 1346200"/>
                  <a:gd name="connsiteX1" fmla="*/ 1847850 w 2128838"/>
                  <a:gd name="connsiteY1" fmla="*/ 0 h 1346200"/>
                  <a:gd name="connsiteX2" fmla="*/ 1847850 w 2128838"/>
                  <a:gd name="connsiteY2" fmla="*/ 514484 h 1346200"/>
                  <a:gd name="connsiteX3" fmla="*/ 1868598 w 2128838"/>
                  <a:gd name="connsiteY3" fmla="*/ 500496 h 1346200"/>
                  <a:gd name="connsiteX4" fmla="*/ 1941513 w 2128838"/>
                  <a:gd name="connsiteY4" fmla="*/ 485775 h 1346200"/>
                  <a:gd name="connsiteX5" fmla="*/ 2128838 w 2128838"/>
                  <a:gd name="connsiteY5" fmla="*/ 673100 h 1346200"/>
                  <a:gd name="connsiteX6" fmla="*/ 1941513 w 2128838"/>
                  <a:gd name="connsiteY6" fmla="*/ 860425 h 1346200"/>
                  <a:gd name="connsiteX7" fmla="*/ 1868598 w 2128838"/>
                  <a:gd name="connsiteY7" fmla="*/ 845704 h 1346200"/>
                  <a:gd name="connsiteX8" fmla="*/ 1847850 w 2128838"/>
                  <a:gd name="connsiteY8" fmla="*/ 831716 h 1346200"/>
                  <a:gd name="connsiteX9" fmla="*/ 1847850 w 2128838"/>
                  <a:gd name="connsiteY9" fmla="*/ 1346200 h 1346200"/>
                  <a:gd name="connsiteX10" fmla="*/ 0 w 2128838"/>
                  <a:gd name="connsiteY10" fmla="*/ 1346200 h 1346200"/>
                  <a:gd name="connsiteX11" fmla="*/ 0 w 2128838"/>
                  <a:gd name="connsiteY11" fmla="*/ 448742 h 1346200"/>
                  <a:gd name="connsiteX12" fmla="*/ 448742 w 2128838"/>
                  <a:gd name="connsiteY12" fmla="*/ 0 h 134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8838" h="1346200">
                    <a:moveTo>
                      <a:pt x="448742" y="0"/>
                    </a:moveTo>
                    <a:lnTo>
                      <a:pt x="1847850" y="0"/>
                    </a:lnTo>
                    <a:lnTo>
                      <a:pt x="1847850" y="514484"/>
                    </a:lnTo>
                    <a:lnTo>
                      <a:pt x="1868598" y="500496"/>
                    </a:lnTo>
                    <a:cubicBezTo>
                      <a:pt x="1891009" y="491017"/>
                      <a:pt x="1915649" y="485775"/>
                      <a:pt x="1941513" y="485775"/>
                    </a:cubicBezTo>
                    <a:cubicBezTo>
                      <a:pt x="2044970" y="485775"/>
                      <a:pt x="2128838" y="569643"/>
                      <a:pt x="2128838" y="673100"/>
                    </a:cubicBezTo>
                    <a:cubicBezTo>
                      <a:pt x="2128838" y="776557"/>
                      <a:pt x="2044970" y="860425"/>
                      <a:pt x="1941513" y="860425"/>
                    </a:cubicBezTo>
                    <a:cubicBezTo>
                      <a:pt x="1915649" y="860425"/>
                      <a:pt x="1891009" y="855183"/>
                      <a:pt x="1868598" y="845704"/>
                    </a:cubicBezTo>
                    <a:lnTo>
                      <a:pt x="1847850" y="831716"/>
                    </a:lnTo>
                    <a:lnTo>
                      <a:pt x="1847850" y="1346200"/>
                    </a:lnTo>
                    <a:lnTo>
                      <a:pt x="0" y="1346200"/>
                    </a:lnTo>
                    <a:lnTo>
                      <a:pt x="0" y="448742"/>
                    </a:lnTo>
                    <a:cubicBezTo>
                      <a:pt x="0" y="200909"/>
                      <a:pt x="200909" y="0"/>
                      <a:pt x="448742" y="0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7"/>
              <p:cNvSpPr/>
              <p:nvPr/>
            </p:nvSpPr>
            <p:spPr>
              <a:xfrm>
                <a:off x="4984750" y="3182144"/>
                <a:ext cx="374650" cy="374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30"/>
            <p:cNvSpPr>
              <a:spLocks/>
            </p:cNvSpPr>
            <p:nvPr/>
          </p:nvSpPr>
          <p:spPr bwMode="auto">
            <a:xfrm>
              <a:off x="3638848" y="3077416"/>
              <a:ext cx="386834" cy="407914"/>
            </a:xfrm>
            <a:custGeom>
              <a:avLst/>
              <a:gdLst>
                <a:gd name="connsiteX0" fmla="*/ 247650 w 315154"/>
                <a:gd name="connsiteY0" fmla="*/ 287878 h 332328"/>
                <a:gd name="connsiteX1" fmla="*/ 269875 w 315154"/>
                <a:gd name="connsiteY1" fmla="*/ 310103 h 332328"/>
                <a:gd name="connsiteX2" fmla="*/ 247650 w 315154"/>
                <a:gd name="connsiteY2" fmla="*/ 332328 h 332328"/>
                <a:gd name="connsiteX3" fmla="*/ 225425 w 315154"/>
                <a:gd name="connsiteY3" fmla="*/ 310103 h 332328"/>
                <a:gd name="connsiteX4" fmla="*/ 247650 w 315154"/>
                <a:gd name="connsiteY4" fmla="*/ 287878 h 332328"/>
                <a:gd name="connsiteX5" fmla="*/ 127795 w 315154"/>
                <a:gd name="connsiteY5" fmla="*/ 287878 h 332328"/>
                <a:gd name="connsiteX6" fmla="*/ 149227 w 315154"/>
                <a:gd name="connsiteY6" fmla="*/ 310103 h 332328"/>
                <a:gd name="connsiteX7" fmla="*/ 127795 w 315154"/>
                <a:gd name="connsiteY7" fmla="*/ 332328 h 332328"/>
                <a:gd name="connsiteX8" fmla="*/ 106363 w 315154"/>
                <a:gd name="connsiteY8" fmla="*/ 310103 h 332328"/>
                <a:gd name="connsiteX9" fmla="*/ 127795 w 315154"/>
                <a:gd name="connsiteY9" fmla="*/ 287878 h 332328"/>
                <a:gd name="connsiteX10" fmla="*/ 250826 w 315154"/>
                <a:gd name="connsiteY10" fmla="*/ 154528 h 332328"/>
                <a:gd name="connsiteX11" fmla="*/ 239713 w 315154"/>
                <a:gd name="connsiteY11" fmla="*/ 202153 h 332328"/>
                <a:gd name="connsiteX12" fmla="*/ 266701 w 315154"/>
                <a:gd name="connsiteY12" fmla="*/ 202153 h 332328"/>
                <a:gd name="connsiteX13" fmla="*/ 276226 w 315154"/>
                <a:gd name="connsiteY13" fmla="*/ 154528 h 332328"/>
                <a:gd name="connsiteX14" fmla="*/ 196850 w 315154"/>
                <a:gd name="connsiteY14" fmla="*/ 154528 h 332328"/>
                <a:gd name="connsiteX15" fmla="*/ 196850 w 315154"/>
                <a:gd name="connsiteY15" fmla="*/ 202153 h 332328"/>
                <a:gd name="connsiteX16" fmla="*/ 217488 w 315154"/>
                <a:gd name="connsiteY16" fmla="*/ 202153 h 332328"/>
                <a:gd name="connsiteX17" fmla="*/ 230188 w 315154"/>
                <a:gd name="connsiteY17" fmla="*/ 154528 h 332328"/>
                <a:gd name="connsiteX18" fmla="*/ 146050 w 315154"/>
                <a:gd name="connsiteY18" fmla="*/ 154528 h 332328"/>
                <a:gd name="connsiteX19" fmla="*/ 157162 w 315154"/>
                <a:gd name="connsiteY19" fmla="*/ 202153 h 332328"/>
                <a:gd name="connsiteX20" fmla="*/ 177800 w 315154"/>
                <a:gd name="connsiteY20" fmla="*/ 202153 h 332328"/>
                <a:gd name="connsiteX21" fmla="*/ 177800 w 315154"/>
                <a:gd name="connsiteY21" fmla="*/ 154528 h 332328"/>
                <a:gd name="connsiteX22" fmla="*/ 98425 w 315154"/>
                <a:gd name="connsiteY22" fmla="*/ 154528 h 332328"/>
                <a:gd name="connsiteX23" fmla="*/ 109537 w 315154"/>
                <a:gd name="connsiteY23" fmla="*/ 202153 h 332328"/>
                <a:gd name="connsiteX24" fmla="*/ 136525 w 315154"/>
                <a:gd name="connsiteY24" fmla="*/ 202153 h 332328"/>
                <a:gd name="connsiteX25" fmla="*/ 125412 w 315154"/>
                <a:gd name="connsiteY25" fmla="*/ 154528 h 332328"/>
                <a:gd name="connsiteX26" fmla="*/ 196850 w 315154"/>
                <a:gd name="connsiteY26" fmla="*/ 86266 h 332328"/>
                <a:gd name="connsiteX27" fmla="*/ 196850 w 315154"/>
                <a:gd name="connsiteY27" fmla="*/ 133891 h 332328"/>
                <a:gd name="connsiteX28" fmla="*/ 233363 w 315154"/>
                <a:gd name="connsiteY28" fmla="*/ 133891 h 332328"/>
                <a:gd name="connsiteX29" fmla="*/ 246063 w 315154"/>
                <a:gd name="connsiteY29" fmla="*/ 86266 h 332328"/>
                <a:gd name="connsiteX30" fmla="*/ 130175 w 315154"/>
                <a:gd name="connsiteY30" fmla="*/ 86266 h 332328"/>
                <a:gd name="connsiteX31" fmla="*/ 141287 w 315154"/>
                <a:gd name="connsiteY31" fmla="*/ 133891 h 332328"/>
                <a:gd name="connsiteX32" fmla="*/ 177800 w 315154"/>
                <a:gd name="connsiteY32" fmla="*/ 133891 h 332328"/>
                <a:gd name="connsiteX33" fmla="*/ 177800 w 315154"/>
                <a:gd name="connsiteY33" fmla="*/ 86266 h 332328"/>
                <a:gd name="connsiteX34" fmla="*/ 84138 w 315154"/>
                <a:gd name="connsiteY34" fmla="*/ 86266 h 332328"/>
                <a:gd name="connsiteX35" fmla="*/ 93663 w 315154"/>
                <a:gd name="connsiteY35" fmla="*/ 133891 h 332328"/>
                <a:gd name="connsiteX36" fmla="*/ 120651 w 315154"/>
                <a:gd name="connsiteY36" fmla="*/ 133891 h 332328"/>
                <a:gd name="connsiteX37" fmla="*/ 109538 w 315154"/>
                <a:gd name="connsiteY37" fmla="*/ 86266 h 332328"/>
                <a:gd name="connsiteX38" fmla="*/ 266700 w 315154"/>
                <a:gd name="connsiteY38" fmla="*/ 86266 h 332328"/>
                <a:gd name="connsiteX39" fmla="*/ 254000 w 315154"/>
                <a:gd name="connsiteY39" fmla="*/ 133891 h 332328"/>
                <a:gd name="connsiteX40" fmla="*/ 280988 w 315154"/>
                <a:gd name="connsiteY40" fmla="*/ 133891 h 332328"/>
                <a:gd name="connsiteX41" fmla="*/ 293688 w 315154"/>
                <a:gd name="connsiteY41" fmla="*/ 86266 h 332328"/>
                <a:gd name="connsiteX42" fmla="*/ 12947 w 315154"/>
                <a:gd name="connsiteY42" fmla="*/ 248 h 332328"/>
                <a:gd name="connsiteX43" fmla="*/ 59557 w 315154"/>
                <a:gd name="connsiteY43" fmla="*/ 8021 h 332328"/>
                <a:gd name="connsiteX44" fmla="*/ 67326 w 315154"/>
                <a:gd name="connsiteY44" fmla="*/ 17089 h 332328"/>
                <a:gd name="connsiteX45" fmla="*/ 77683 w 315154"/>
                <a:gd name="connsiteY45" fmla="*/ 65022 h 332328"/>
                <a:gd name="connsiteX46" fmla="*/ 305555 w 315154"/>
                <a:gd name="connsiteY46" fmla="*/ 65022 h 332328"/>
                <a:gd name="connsiteX47" fmla="*/ 313324 w 315154"/>
                <a:gd name="connsiteY47" fmla="*/ 68908 h 332328"/>
                <a:gd name="connsiteX48" fmla="*/ 314618 w 315154"/>
                <a:gd name="connsiteY48" fmla="*/ 77976 h 332328"/>
                <a:gd name="connsiteX49" fmla="*/ 282250 w 315154"/>
                <a:gd name="connsiteY49" fmla="*/ 215295 h 332328"/>
                <a:gd name="connsiteX50" fmla="*/ 273187 w 315154"/>
                <a:gd name="connsiteY50" fmla="*/ 223068 h 332328"/>
                <a:gd name="connsiteX51" fmla="*/ 100988 w 315154"/>
                <a:gd name="connsiteY51" fmla="*/ 223068 h 332328"/>
                <a:gd name="connsiteX52" fmla="*/ 86746 w 315154"/>
                <a:gd name="connsiteY52" fmla="*/ 238614 h 332328"/>
                <a:gd name="connsiteX53" fmla="*/ 100988 w 315154"/>
                <a:gd name="connsiteY53" fmla="*/ 252864 h 332328"/>
                <a:gd name="connsiteX54" fmla="*/ 302966 w 315154"/>
                <a:gd name="connsiteY54" fmla="*/ 252864 h 332328"/>
                <a:gd name="connsiteX55" fmla="*/ 313324 w 315154"/>
                <a:gd name="connsiteY55" fmla="*/ 263227 h 332328"/>
                <a:gd name="connsiteX56" fmla="*/ 302966 w 315154"/>
                <a:gd name="connsiteY56" fmla="*/ 273591 h 332328"/>
                <a:gd name="connsiteX57" fmla="*/ 100988 w 315154"/>
                <a:gd name="connsiteY57" fmla="*/ 273591 h 332328"/>
                <a:gd name="connsiteX58" fmla="*/ 66031 w 315154"/>
                <a:gd name="connsiteY58" fmla="*/ 238614 h 332328"/>
                <a:gd name="connsiteX59" fmla="*/ 88041 w 315154"/>
                <a:gd name="connsiteY59" fmla="*/ 204931 h 332328"/>
                <a:gd name="connsiteX60" fmla="*/ 49199 w 315154"/>
                <a:gd name="connsiteY60" fmla="*/ 27453 h 332328"/>
                <a:gd name="connsiteX61" fmla="*/ 9063 w 315154"/>
                <a:gd name="connsiteY61" fmla="*/ 20976 h 332328"/>
                <a:gd name="connsiteX62" fmla="*/ 0 w 315154"/>
                <a:gd name="connsiteY62" fmla="*/ 9317 h 332328"/>
                <a:gd name="connsiteX63" fmla="*/ 12947 w 315154"/>
                <a:gd name="connsiteY63" fmla="*/ 248 h 33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5154" h="332328">
                  <a:moveTo>
                    <a:pt x="247650" y="287878"/>
                  </a:moveTo>
                  <a:cubicBezTo>
                    <a:pt x="259925" y="287878"/>
                    <a:pt x="269875" y="297828"/>
                    <a:pt x="269875" y="310103"/>
                  </a:cubicBezTo>
                  <a:cubicBezTo>
                    <a:pt x="269875" y="322378"/>
                    <a:pt x="259925" y="332328"/>
                    <a:pt x="247650" y="332328"/>
                  </a:cubicBezTo>
                  <a:cubicBezTo>
                    <a:pt x="235375" y="332328"/>
                    <a:pt x="225425" y="322378"/>
                    <a:pt x="225425" y="310103"/>
                  </a:cubicBezTo>
                  <a:cubicBezTo>
                    <a:pt x="225425" y="297828"/>
                    <a:pt x="235375" y="287878"/>
                    <a:pt x="247650" y="287878"/>
                  </a:cubicBezTo>
                  <a:close/>
                  <a:moveTo>
                    <a:pt x="127795" y="287878"/>
                  </a:moveTo>
                  <a:cubicBezTo>
                    <a:pt x="139632" y="287878"/>
                    <a:pt x="149227" y="297828"/>
                    <a:pt x="149227" y="310103"/>
                  </a:cubicBezTo>
                  <a:cubicBezTo>
                    <a:pt x="149227" y="322378"/>
                    <a:pt x="139632" y="332328"/>
                    <a:pt x="127795" y="332328"/>
                  </a:cubicBezTo>
                  <a:cubicBezTo>
                    <a:pt x="115958" y="332328"/>
                    <a:pt x="106363" y="322378"/>
                    <a:pt x="106363" y="310103"/>
                  </a:cubicBezTo>
                  <a:cubicBezTo>
                    <a:pt x="106363" y="297828"/>
                    <a:pt x="115958" y="287878"/>
                    <a:pt x="127795" y="287878"/>
                  </a:cubicBezTo>
                  <a:close/>
                  <a:moveTo>
                    <a:pt x="250826" y="154528"/>
                  </a:moveTo>
                  <a:lnTo>
                    <a:pt x="239713" y="202153"/>
                  </a:lnTo>
                  <a:lnTo>
                    <a:pt x="266701" y="202153"/>
                  </a:lnTo>
                  <a:lnTo>
                    <a:pt x="276226" y="154528"/>
                  </a:lnTo>
                  <a:close/>
                  <a:moveTo>
                    <a:pt x="196850" y="154528"/>
                  </a:moveTo>
                  <a:lnTo>
                    <a:pt x="196850" y="202153"/>
                  </a:lnTo>
                  <a:lnTo>
                    <a:pt x="217488" y="202153"/>
                  </a:lnTo>
                  <a:lnTo>
                    <a:pt x="230188" y="154528"/>
                  </a:lnTo>
                  <a:close/>
                  <a:moveTo>
                    <a:pt x="146050" y="154528"/>
                  </a:moveTo>
                  <a:lnTo>
                    <a:pt x="157162" y="202153"/>
                  </a:lnTo>
                  <a:lnTo>
                    <a:pt x="177800" y="202153"/>
                  </a:lnTo>
                  <a:lnTo>
                    <a:pt x="177800" y="154528"/>
                  </a:lnTo>
                  <a:close/>
                  <a:moveTo>
                    <a:pt x="98425" y="154528"/>
                  </a:moveTo>
                  <a:lnTo>
                    <a:pt x="109537" y="202153"/>
                  </a:lnTo>
                  <a:lnTo>
                    <a:pt x="136525" y="202153"/>
                  </a:lnTo>
                  <a:lnTo>
                    <a:pt x="125412" y="154528"/>
                  </a:lnTo>
                  <a:close/>
                  <a:moveTo>
                    <a:pt x="196850" y="86266"/>
                  </a:moveTo>
                  <a:lnTo>
                    <a:pt x="196850" y="133891"/>
                  </a:lnTo>
                  <a:lnTo>
                    <a:pt x="233363" y="133891"/>
                  </a:lnTo>
                  <a:lnTo>
                    <a:pt x="246063" y="86266"/>
                  </a:lnTo>
                  <a:close/>
                  <a:moveTo>
                    <a:pt x="130175" y="86266"/>
                  </a:moveTo>
                  <a:lnTo>
                    <a:pt x="141287" y="133891"/>
                  </a:lnTo>
                  <a:lnTo>
                    <a:pt x="177800" y="133891"/>
                  </a:lnTo>
                  <a:lnTo>
                    <a:pt x="177800" y="86266"/>
                  </a:lnTo>
                  <a:close/>
                  <a:moveTo>
                    <a:pt x="84138" y="86266"/>
                  </a:moveTo>
                  <a:lnTo>
                    <a:pt x="93663" y="133891"/>
                  </a:lnTo>
                  <a:lnTo>
                    <a:pt x="120651" y="133891"/>
                  </a:lnTo>
                  <a:lnTo>
                    <a:pt x="109538" y="86266"/>
                  </a:lnTo>
                  <a:close/>
                  <a:moveTo>
                    <a:pt x="266700" y="86266"/>
                  </a:moveTo>
                  <a:lnTo>
                    <a:pt x="254000" y="133891"/>
                  </a:lnTo>
                  <a:lnTo>
                    <a:pt x="280988" y="133891"/>
                  </a:lnTo>
                  <a:lnTo>
                    <a:pt x="293688" y="86266"/>
                  </a:lnTo>
                  <a:close/>
                  <a:moveTo>
                    <a:pt x="12947" y="248"/>
                  </a:moveTo>
                  <a:cubicBezTo>
                    <a:pt x="12947" y="248"/>
                    <a:pt x="12947" y="248"/>
                    <a:pt x="59557" y="8021"/>
                  </a:cubicBezTo>
                  <a:cubicBezTo>
                    <a:pt x="63441" y="9317"/>
                    <a:pt x="66031" y="11908"/>
                    <a:pt x="67326" y="17089"/>
                  </a:cubicBezTo>
                  <a:cubicBezTo>
                    <a:pt x="67326" y="17089"/>
                    <a:pt x="67326" y="17089"/>
                    <a:pt x="77683" y="65022"/>
                  </a:cubicBezTo>
                  <a:cubicBezTo>
                    <a:pt x="77683" y="65022"/>
                    <a:pt x="77683" y="65022"/>
                    <a:pt x="305555" y="65022"/>
                  </a:cubicBezTo>
                  <a:cubicBezTo>
                    <a:pt x="308145" y="65022"/>
                    <a:pt x="310734" y="66317"/>
                    <a:pt x="313324" y="68908"/>
                  </a:cubicBezTo>
                  <a:cubicBezTo>
                    <a:pt x="314618" y="71499"/>
                    <a:pt x="315913" y="74090"/>
                    <a:pt x="314618" y="77976"/>
                  </a:cubicBezTo>
                  <a:cubicBezTo>
                    <a:pt x="314618" y="77976"/>
                    <a:pt x="314618" y="77976"/>
                    <a:pt x="282250" y="215295"/>
                  </a:cubicBezTo>
                  <a:cubicBezTo>
                    <a:pt x="282250" y="220477"/>
                    <a:pt x="277071" y="223068"/>
                    <a:pt x="273187" y="223068"/>
                  </a:cubicBezTo>
                  <a:cubicBezTo>
                    <a:pt x="273187" y="223068"/>
                    <a:pt x="273187" y="223068"/>
                    <a:pt x="100988" y="223068"/>
                  </a:cubicBezTo>
                  <a:cubicBezTo>
                    <a:pt x="93220" y="223068"/>
                    <a:pt x="86746" y="229545"/>
                    <a:pt x="86746" y="238614"/>
                  </a:cubicBezTo>
                  <a:cubicBezTo>
                    <a:pt x="86746" y="246386"/>
                    <a:pt x="93220" y="252864"/>
                    <a:pt x="100988" y="252864"/>
                  </a:cubicBezTo>
                  <a:cubicBezTo>
                    <a:pt x="100988" y="252864"/>
                    <a:pt x="100988" y="252864"/>
                    <a:pt x="302966" y="252864"/>
                  </a:cubicBezTo>
                  <a:cubicBezTo>
                    <a:pt x="309440" y="252864"/>
                    <a:pt x="313324" y="256750"/>
                    <a:pt x="313324" y="263227"/>
                  </a:cubicBezTo>
                  <a:cubicBezTo>
                    <a:pt x="313324" y="268409"/>
                    <a:pt x="309440" y="273591"/>
                    <a:pt x="302966" y="273591"/>
                  </a:cubicBezTo>
                  <a:cubicBezTo>
                    <a:pt x="302966" y="273591"/>
                    <a:pt x="302966" y="273591"/>
                    <a:pt x="100988" y="273591"/>
                  </a:cubicBezTo>
                  <a:cubicBezTo>
                    <a:pt x="81568" y="273591"/>
                    <a:pt x="66031" y="256750"/>
                    <a:pt x="66031" y="238614"/>
                  </a:cubicBezTo>
                  <a:cubicBezTo>
                    <a:pt x="66031" y="223068"/>
                    <a:pt x="75094" y="210113"/>
                    <a:pt x="88041" y="204931"/>
                  </a:cubicBezTo>
                  <a:cubicBezTo>
                    <a:pt x="88041" y="204931"/>
                    <a:pt x="88041" y="204931"/>
                    <a:pt x="49199" y="27453"/>
                  </a:cubicBezTo>
                  <a:cubicBezTo>
                    <a:pt x="49199" y="27453"/>
                    <a:pt x="49199" y="27453"/>
                    <a:pt x="9063" y="20976"/>
                  </a:cubicBezTo>
                  <a:cubicBezTo>
                    <a:pt x="2589" y="19680"/>
                    <a:pt x="0" y="14499"/>
                    <a:pt x="0" y="9317"/>
                  </a:cubicBezTo>
                  <a:cubicBezTo>
                    <a:pt x="1295" y="2839"/>
                    <a:pt x="6474" y="-1047"/>
                    <a:pt x="12947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>
              <a:spLocks noChangeAspect="1"/>
            </p:cNvSpPr>
            <p:nvPr/>
          </p:nvSpPr>
          <p:spPr bwMode="auto">
            <a:xfrm>
              <a:off x="3787149" y="2000790"/>
              <a:ext cx="239096" cy="480449"/>
            </a:xfrm>
            <a:custGeom>
              <a:avLst/>
              <a:gdLst>
                <a:gd name="connsiteX0" fmla="*/ 84138 w 168275"/>
                <a:gd name="connsiteY0" fmla="*/ 106363 h 338138"/>
                <a:gd name="connsiteX1" fmla="*/ 168275 w 168275"/>
                <a:gd name="connsiteY1" fmla="*/ 169574 h 338138"/>
                <a:gd name="connsiteX2" fmla="*/ 168275 w 168275"/>
                <a:gd name="connsiteY2" fmla="*/ 211715 h 338138"/>
                <a:gd name="connsiteX3" fmla="*/ 147241 w 168275"/>
                <a:gd name="connsiteY3" fmla="*/ 232786 h 338138"/>
                <a:gd name="connsiteX4" fmla="*/ 126206 w 168275"/>
                <a:gd name="connsiteY4" fmla="*/ 232786 h 338138"/>
                <a:gd name="connsiteX5" fmla="*/ 126206 w 168275"/>
                <a:gd name="connsiteY5" fmla="*/ 317068 h 338138"/>
                <a:gd name="connsiteX6" fmla="*/ 105172 w 168275"/>
                <a:gd name="connsiteY6" fmla="*/ 338138 h 338138"/>
                <a:gd name="connsiteX7" fmla="*/ 63103 w 168275"/>
                <a:gd name="connsiteY7" fmla="*/ 338138 h 338138"/>
                <a:gd name="connsiteX8" fmla="*/ 42069 w 168275"/>
                <a:gd name="connsiteY8" fmla="*/ 317068 h 338138"/>
                <a:gd name="connsiteX9" fmla="*/ 42069 w 168275"/>
                <a:gd name="connsiteY9" fmla="*/ 232786 h 338138"/>
                <a:gd name="connsiteX10" fmla="*/ 21035 w 168275"/>
                <a:gd name="connsiteY10" fmla="*/ 232786 h 338138"/>
                <a:gd name="connsiteX11" fmla="*/ 0 w 168275"/>
                <a:gd name="connsiteY11" fmla="*/ 211715 h 338138"/>
                <a:gd name="connsiteX12" fmla="*/ 0 w 168275"/>
                <a:gd name="connsiteY12" fmla="*/ 169574 h 338138"/>
                <a:gd name="connsiteX13" fmla="*/ 84138 w 168275"/>
                <a:gd name="connsiteY13" fmla="*/ 106363 h 338138"/>
                <a:gd name="connsiteX14" fmla="*/ 83344 w 168275"/>
                <a:gd name="connsiteY14" fmla="*/ 0 h 338138"/>
                <a:gd name="connsiteX15" fmla="*/ 125413 w 168275"/>
                <a:gd name="connsiteY15" fmla="*/ 42069 h 338138"/>
                <a:gd name="connsiteX16" fmla="*/ 83344 w 168275"/>
                <a:gd name="connsiteY16" fmla="*/ 84138 h 338138"/>
                <a:gd name="connsiteX17" fmla="*/ 41275 w 168275"/>
                <a:gd name="connsiteY17" fmla="*/ 42069 h 338138"/>
                <a:gd name="connsiteX18" fmla="*/ 83344 w 168275"/>
                <a:gd name="connsiteY18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75" h="338138">
                  <a:moveTo>
                    <a:pt x="84138" y="106363"/>
                  </a:moveTo>
                  <a:cubicBezTo>
                    <a:pt x="131465" y="106363"/>
                    <a:pt x="168275" y="134018"/>
                    <a:pt x="168275" y="169574"/>
                  </a:cubicBezTo>
                  <a:cubicBezTo>
                    <a:pt x="168275" y="169574"/>
                    <a:pt x="168275" y="169574"/>
                    <a:pt x="168275" y="211715"/>
                  </a:cubicBezTo>
                  <a:cubicBezTo>
                    <a:pt x="168275" y="223567"/>
                    <a:pt x="159073" y="232786"/>
                    <a:pt x="147241" y="232786"/>
                  </a:cubicBezTo>
                  <a:cubicBezTo>
                    <a:pt x="147241" y="232786"/>
                    <a:pt x="147241" y="232786"/>
                    <a:pt x="126206" y="232786"/>
                  </a:cubicBezTo>
                  <a:cubicBezTo>
                    <a:pt x="126206" y="232786"/>
                    <a:pt x="126206" y="232786"/>
                    <a:pt x="126206" y="317068"/>
                  </a:cubicBezTo>
                  <a:cubicBezTo>
                    <a:pt x="126206" y="328920"/>
                    <a:pt x="117004" y="338138"/>
                    <a:pt x="105172" y="338138"/>
                  </a:cubicBezTo>
                  <a:cubicBezTo>
                    <a:pt x="105172" y="338138"/>
                    <a:pt x="105172" y="338138"/>
                    <a:pt x="63103" y="338138"/>
                  </a:cubicBezTo>
                  <a:cubicBezTo>
                    <a:pt x="51272" y="338138"/>
                    <a:pt x="42069" y="328920"/>
                    <a:pt x="42069" y="317068"/>
                  </a:cubicBezTo>
                  <a:cubicBezTo>
                    <a:pt x="42069" y="317068"/>
                    <a:pt x="42069" y="317068"/>
                    <a:pt x="42069" y="232786"/>
                  </a:cubicBezTo>
                  <a:cubicBezTo>
                    <a:pt x="42069" y="232786"/>
                    <a:pt x="42069" y="232786"/>
                    <a:pt x="21035" y="232786"/>
                  </a:cubicBezTo>
                  <a:cubicBezTo>
                    <a:pt x="9203" y="232786"/>
                    <a:pt x="0" y="223567"/>
                    <a:pt x="0" y="211715"/>
                  </a:cubicBezTo>
                  <a:cubicBezTo>
                    <a:pt x="0" y="211715"/>
                    <a:pt x="0" y="211715"/>
                    <a:pt x="0" y="169574"/>
                  </a:cubicBezTo>
                  <a:cubicBezTo>
                    <a:pt x="0" y="134018"/>
                    <a:pt x="36810" y="106363"/>
                    <a:pt x="84138" y="106363"/>
                  </a:cubicBezTo>
                  <a:close/>
                  <a:moveTo>
                    <a:pt x="83344" y="0"/>
                  </a:moveTo>
                  <a:cubicBezTo>
                    <a:pt x="106578" y="0"/>
                    <a:pt x="125413" y="18835"/>
                    <a:pt x="125413" y="42069"/>
                  </a:cubicBezTo>
                  <a:cubicBezTo>
                    <a:pt x="125413" y="65303"/>
                    <a:pt x="106578" y="84138"/>
                    <a:pt x="83344" y="84138"/>
                  </a:cubicBezTo>
                  <a:cubicBezTo>
                    <a:pt x="60110" y="84138"/>
                    <a:pt x="41275" y="65303"/>
                    <a:pt x="41275" y="42069"/>
                  </a:cubicBezTo>
                  <a:cubicBezTo>
                    <a:pt x="41275" y="18835"/>
                    <a:pt x="60110" y="0"/>
                    <a:pt x="8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0" name="Freeform: Shape 31"/>
            <p:cNvSpPr>
              <a:spLocks/>
            </p:cNvSpPr>
            <p:nvPr/>
          </p:nvSpPr>
          <p:spPr bwMode="auto">
            <a:xfrm>
              <a:off x="5072800" y="3018110"/>
              <a:ext cx="439128" cy="511442"/>
            </a:xfrm>
            <a:custGeom>
              <a:avLst/>
              <a:gdLst>
                <a:gd name="connsiteX0" fmla="*/ 144482 w 288965"/>
                <a:gd name="connsiteY0" fmla="*/ 79375 h 336550"/>
                <a:gd name="connsiteX1" fmla="*/ 124638 w 288965"/>
                <a:gd name="connsiteY1" fmla="*/ 99219 h 336550"/>
                <a:gd name="connsiteX2" fmla="*/ 144482 w 288965"/>
                <a:gd name="connsiteY2" fmla="*/ 119063 h 336550"/>
                <a:gd name="connsiteX3" fmla="*/ 164326 w 288965"/>
                <a:gd name="connsiteY3" fmla="*/ 99219 h 336550"/>
                <a:gd name="connsiteX4" fmla="*/ 144482 w 288965"/>
                <a:gd name="connsiteY4" fmla="*/ 79375 h 336550"/>
                <a:gd name="connsiteX5" fmla="*/ 144483 w 288965"/>
                <a:gd name="connsiteY5" fmla="*/ 0 h 336550"/>
                <a:gd name="connsiteX6" fmla="*/ 172213 w 288965"/>
                <a:gd name="connsiteY6" fmla="*/ 27607 h 336550"/>
                <a:gd name="connsiteX7" fmla="*/ 159008 w 288965"/>
                <a:gd name="connsiteY7" fmla="*/ 49957 h 336550"/>
                <a:gd name="connsiteX8" fmla="*/ 159008 w 288965"/>
                <a:gd name="connsiteY8" fmla="*/ 57844 h 336550"/>
                <a:gd name="connsiteX9" fmla="*/ 185419 w 288965"/>
                <a:gd name="connsiteY9" fmla="*/ 85452 h 336550"/>
                <a:gd name="connsiteX10" fmla="*/ 228996 w 288965"/>
                <a:gd name="connsiteY10" fmla="*/ 85452 h 336550"/>
                <a:gd name="connsiteX11" fmla="*/ 239560 w 288965"/>
                <a:gd name="connsiteY11" fmla="*/ 97284 h 336550"/>
                <a:gd name="connsiteX12" fmla="*/ 228996 w 288965"/>
                <a:gd name="connsiteY12" fmla="*/ 109116 h 336550"/>
                <a:gd name="connsiteX13" fmla="*/ 186739 w 288965"/>
                <a:gd name="connsiteY13" fmla="*/ 109116 h 336550"/>
                <a:gd name="connsiteX14" fmla="*/ 159008 w 288965"/>
                <a:gd name="connsiteY14" fmla="*/ 139353 h 336550"/>
                <a:gd name="connsiteX15" fmla="*/ 159008 w 288965"/>
                <a:gd name="connsiteY15" fmla="*/ 265559 h 336550"/>
                <a:gd name="connsiteX16" fmla="*/ 164290 w 288965"/>
                <a:gd name="connsiteY16" fmla="*/ 277391 h 336550"/>
                <a:gd name="connsiteX17" fmla="*/ 176175 w 288965"/>
                <a:gd name="connsiteY17" fmla="*/ 280020 h 336550"/>
                <a:gd name="connsiteX18" fmla="*/ 211829 w 288965"/>
                <a:gd name="connsiteY18" fmla="*/ 264244 h 336550"/>
                <a:gd name="connsiteX19" fmla="*/ 235598 w 288965"/>
                <a:gd name="connsiteY19" fmla="*/ 234008 h 336550"/>
                <a:gd name="connsiteX20" fmla="*/ 215790 w 288965"/>
                <a:gd name="connsiteY20" fmla="*/ 235322 h 336550"/>
                <a:gd name="connsiteX21" fmla="*/ 210508 w 288965"/>
                <a:gd name="connsiteY21" fmla="*/ 232693 h 336550"/>
                <a:gd name="connsiteX22" fmla="*/ 210508 w 288965"/>
                <a:gd name="connsiteY22" fmla="*/ 226120 h 336550"/>
                <a:gd name="connsiteX23" fmla="*/ 262008 w 288965"/>
                <a:gd name="connsiteY23" fmla="*/ 169590 h 336550"/>
                <a:gd name="connsiteX24" fmla="*/ 268611 w 288965"/>
                <a:gd name="connsiteY24" fmla="*/ 168275 h 336550"/>
                <a:gd name="connsiteX25" fmla="*/ 272572 w 288965"/>
                <a:gd name="connsiteY25" fmla="*/ 172219 h 336550"/>
                <a:gd name="connsiteX26" fmla="*/ 288419 w 288965"/>
                <a:gd name="connsiteY26" fmla="*/ 245839 h 336550"/>
                <a:gd name="connsiteX27" fmla="*/ 287098 w 288965"/>
                <a:gd name="connsiteY27" fmla="*/ 252413 h 336550"/>
                <a:gd name="connsiteX28" fmla="*/ 280496 w 288965"/>
                <a:gd name="connsiteY28" fmla="*/ 252413 h 336550"/>
                <a:gd name="connsiteX29" fmla="*/ 263329 w 288965"/>
                <a:gd name="connsiteY29" fmla="*/ 241895 h 336550"/>
                <a:gd name="connsiteX30" fmla="*/ 228996 w 288965"/>
                <a:gd name="connsiteY30" fmla="*/ 287908 h 336550"/>
                <a:gd name="connsiteX31" fmla="*/ 197303 w 288965"/>
                <a:gd name="connsiteY31" fmla="*/ 303684 h 336550"/>
                <a:gd name="connsiteX32" fmla="*/ 144483 w 288965"/>
                <a:gd name="connsiteY32" fmla="*/ 336550 h 336550"/>
                <a:gd name="connsiteX33" fmla="*/ 91662 w 288965"/>
                <a:gd name="connsiteY33" fmla="*/ 303684 h 336550"/>
                <a:gd name="connsiteX34" fmla="*/ 59970 w 288965"/>
                <a:gd name="connsiteY34" fmla="*/ 287908 h 336550"/>
                <a:gd name="connsiteX35" fmla="*/ 25636 w 288965"/>
                <a:gd name="connsiteY35" fmla="*/ 241895 h 336550"/>
                <a:gd name="connsiteX36" fmla="*/ 8469 w 288965"/>
                <a:gd name="connsiteY36" fmla="*/ 252413 h 336550"/>
                <a:gd name="connsiteX37" fmla="*/ 1867 w 288965"/>
                <a:gd name="connsiteY37" fmla="*/ 252413 h 336550"/>
                <a:gd name="connsiteX38" fmla="*/ 546 w 288965"/>
                <a:gd name="connsiteY38" fmla="*/ 245839 h 336550"/>
                <a:gd name="connsiteX39" fmla="*/ 16393 w 288965"/>
                <a:gd name="connsiteY39" fmla="*/ 172219 h 336550"/>
                <a:gd name="connsiteX40" fmla="*/ 20354 w 288965"/>
                <a:gd name="connsiteY40" fmla="*/ 168275 h 336550"/>
                <a:gd name="connsiteX41" fmla="*/ 26957 w 288965"/>
                <a:gd name="connsiteY41" fmla="*/ 169590 h 336550"/>
                <a:gd name="connsiteX42" fmla="*/ 78457 w 288965"/>
                <a:gd name="connsiteY42" fmla="*/ 226120 h 336550"/>
                <a:gd name="connsiteX43" fmla="*/ 78457 w 288965"/>
                <a:gd name="connsiteY43" fmla="*/ 232693 h 336550"/>
                <a:gd name="connsiteX44" fmla="*/ 73175 w 288965"/>
                <a:gd name="connsiteY44" fmla="*/ 235322 h 336550"/>
                <a:gd name="connsiteX45" fmla="*/ 53367 w 288965"/>
                <a:gd name="connsiteY45" fmla="*/ 234008 h 336550"/>
                <a:gd name="connsiteX46" fmla="*/ 77136 w 288965"/>
                <a:gd name="connsiteY46" fmla="*/ 264244 h 336550"/>
                <a:gd name="connsiteX47" fmla="*/ 112790 w 288965"/>
                <a:gd name="connsiteY47" fmla="*/ 280020 h 336550"/>
                <a:gd name="connsiteX48" fmla="*/ 124675 w 288965"/>
                <a:gd name="connsiteY48" fmla="*/ 277391 h 336550"/>
                <a:gd name="connsiteX49" fmla="*/ 129957 w 288965"/>
                <a:gd name="connsiteY49" fmla="*/ 265559 h 336550"/>
                <a:gd name="connsiteX50" fmla="*/ 129957 w 288965"/>
                <a:gd name="connsiteY50" fmla="*/ 139353 h 336550"/>
                <a:gd name="connsiteX51" fmla="*/ 102226 w 288965"/>
                <a:gd name="connsiteY51" fmla="*/ 109116 h 336550"/>
                <a:gd name="connsiteX52" fmla="*/ 61290 w 288965"/>
                <a:gd name="connsiteY52" fmla="*/ 109116 h 336550"/>
                <a:gd name="connsiteX53" fmla="*/ 49405 w 288965"/>
                <a:gd name="connsiteY53" fmla="*/ 97284 h 336550"/>
                <a:gd name="connsiteX54" fmla="*/ 61290 w 288965"/>
                <a:gd name="connsiteY54" fmla="*/ 85452 h 336550"/>
                <a:gd name="connsiteX55" fmla="*/ 103546 w 288965"/>
                <a:gd name="connsiteY55" fmla="*/ 85452 h 336550"/>
                <a:gd name="connsiteX56" fmla="*/ 129957 w 288965"/>
                <a:gd name="connsiteY56" fmla="*/ 57844 h 336550"/>
                <a:gd name="connsiteX57" fmla="*/ 129957 w 288965"/>
                <a:gd name="connsiteY57" fmla="*/ 49957 h 336550"/>
                <a:gd name="connsiteX58" fmla="*/ 116752 w 288965"/>
                <a:gd name="connsiteY58" fmla="*/ 27607 h 336550"/>
                <a:gd name="connsiteX59" fmla="*/ 144483 w 28896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8965" h="336550">
                  <a:moveTo>
                    <a:pt x="144482" y="79375"/>
                  </a:moveTo>
                  <a:cubicBezTo>
                    <a:pt x="133522" y="79375"/>
                    <a:pt x="124638" y="88259"/>
                    <a:pt x="124638" y="99219"/>
                  </a:cubicBezTo>
                  <a:cubicBezTo>
                    <a:pt x="124638" y="110179"/>
                    <a:pt x="133522" y="119063"/>
                    <a:pt x="144482" y="119063"/>
                  </a:cubicBezTo>
                  <a:cubicBezTo>
                    <a:pt x="155442" y="119063"/>
                    <a:pt x="164326" y="110179"/>
                    <a:pt x="164326" y="99219"/>
                  </a:cubicBezTo>
                  <a:cubicBezTo>
                    <a:pt x="164326" y="88259"/>
                    <a:pt x="155442" y="79375"/>
                    <a:pt x="144482" y="79375"/>
                  </a:cubicBezTo>
                  <a:close/>
                  <a:moveTo>
                    <a:pt x="144483" y="0"/>
                  </a:moveTo>
                  <a:cubicBezTo>
                    <a:pt x="159008" y="0"/>
                    <a:pt x="172213" y="11832"/>
                    <a:pt x="172213" y="27607"/>
                  </a:cubicBezTo>
                  <a:cubicBezTo>
                    <a:pt x="172213" y="36810"/>
                    <a:pt x="166931" y="46013"/>
                    <a:pt x="159008" y="49957"/>
                  </a:cubicBezTo>
                  <a:cubicBezTo>
                    <a:pt x="159008" y="49957"/>
                    <a:pt x="159008" y="49957"/>
                    <a:pt x="159008" y="57844"/>
                  </a:cubicBezTo>
                  <a:cubicBezTo>
                    <a:pt x="172213" y="63103"/>
                    <a:pt x="181457" y="72306"/>
                    <a:pt x="185419" y="85452"/>
                  </a:cubicBezTo>
                  <a:cubicBezTo>
                    <a:pt x="185419" y="85452"/>
                    <a:pt x="185419" y="85452"/>
                    <a:pt x="228996" y="85452"/>
                  </a:cubicBezTo>
                  <a:cubicBezTo>
                    <a:pt x="234278" y="85452"/>
                    <a:pt x="239560" y="90711"/>
                    <a:pt x="239560" y="97284"/>
                  </a:cubicBezTo>
                  <a:cubicBezTo>
                    <a:pt x="239560" y="103857"/>
                    <a:pt x="234278" y="109116"/>
                    <a:pt x="228996" y="109116"/>
                  </a:cubicBezTo>
                  <a:cubicBezTo>
                    <a:pt x="228996" y="109116"/>
                    <a:pt x="228996" y="109116"/>
                    <a:pt x="186739" y="109116"/>
                  </a:cubicBezTo>
                  <a:cubicBezTo>
                    <a:pt x="182778" y="122262"/>
                    <a:pt x="172213" y="134094"/>
                    <a:pt x="159008" y="139353"/>
                  </a:cubicBezTo>
                  <a:cubicBezTo>
                    <a:pt x="159008" y="139353"/>
                    <a:pt x="159008" y="139353"/>
                    <a:pt x="159008" y="265559"/>
                  </a:cubicBezTo>
                  <a:cubicBezTo>
                    <a:pt x="159008" y="270818"/>
                    <a:pt x="161649" y="274762"/>
                    <a:pt x="164290" y="277391"/>
                  </a:cubicBezTo>
                  <a:cubicBezTo>
                    <a:pt x="168252" y="280020"/>
                    <a:pt x="172213" y="280020"/>
                    <a:pt x="176175" y="280020"/>
                  </a:cubicBezTo>
                  <a:cubicBezTo>
                    <a:pt x="189380" y="276076"/>
                    <a:pt x="201265" y="270818"/>
                    <a:pt x="211829" y="264244"/>
                  </a:cubicBezTo>
                  <a:cubicBezTo>
                    <a:pt x="223713" y="255042"/>
                    <a:pt x="231637" y="244525"/>
                    <a:pt x="235598" y="234008"/>
                  </a:cubicBezTo>
                  <a:cubicBezTo>
                    <a:pt x="235598" y="234008"/>
                    <a:pt x="235598" y="234008"/>
                    <a:pt x="215790" y="235322"/>
                  </a:cubicBezTo>
                  <a:cubicBezTo>
                    <a:pt x="213149" y="235322"/>
                    <a:pt x="211829" y="234008"/>
                    <a:pt x="210508" y="232693"/>
                  </a:cubicBezTo>
                  <a:cubicBezTo>
                    <a:pt x="209188" y="230064"/>
                    <a:pt x="209188" y="227434"/>
                    <a:pt x="210508" y="226120"/>
                  </a:cubicBezTo>
                  <a:cubicBezTo>
                    <a:pt x="210508" y="226120"/>
                    <a:pt x="210508" y="226120"/>
                    <a:pt x="262008" y="169590"/>
                  </a:cubicBezTo>
                  <a:cubicBezTo>
                    <a:pt x="263329" y="168275"/>
                    <a:pt x="265970" y="166960"/>
                    <a:pt x="268611" y="168275"/>
                  </a:cubicBezTo>
                  <a:cubicBezTo>
                    <a:pt x="269931" y="168275"/>
                    <a:pt x="271252" y="169590"/>
                    <a:pt x="272572" y="172219"/>
                  </a:cubicBezTo>
                  <a:cubicBezTo>
                    <a:pt x="272572" y="172219"/>
                    <a:pt x="272572" y="172219"/>
                    <a:pt x="288419" y="245839"/>
                  </a:cubicBezTo>
                  <a:cubicBezTo>
                    <a:pt x="289739" y="248469"/>
                    <a:pt x="288419" y="251098"/>
                    <a:pt x="287098" y="252413"/>
                  </a:cubicBezTo>
                  <a:cubicBezTo>
                    <a:pt x="284457" y="253727"/>
                    <a:pt x="281816" y="253727"/>
                    <a:pt x="280496" y="252413"/>
                  </a:cubicBezTo>
                  <a:cubicBezTo>
                    <a:pt x="280496" y="252413"/>
                    <a:pt x="280496" y="252413"/>
                    <a:pt x="263329" y="241895"/>
                  </a:cubicBezTo>
                  <a:cubicBezTo>
                    <a:pt x="259367" y="258986"/>
                    <a:pt x="246162" y="274762"/>
                    <a:pt x="228996" y="287908"/>
                  </a:cubicBezTo>
                  <a:cubicBezTo>
                    <a:pt x="219752" y="294481"/>
                    <a:pt x="207867" y="299740"/>
                    <a:pt x="197303" y="303684"/>
                  </a:cubicBezTo>
                  <a:cubicBezTo>
                    <a:pt x="177495" y="310257"/>
                    <a:pt x="159008" y="322089"/>
                    <a:pt x="144483" y="336550"/>
                  </a:cubicBezTo>
                  <a:cubicBezTo>
                    <a:pt x="129957" y="322089"/>
                    <a:pt x="111470" y="310257"/>
                    <a:pt x="91662" y="303684"/>
                  </a:cubicBezTo>
                  <a:cubicBezTo>
                    <a:pt x="81098" y="299740"/>
                    <a:pt x="69213" y="294481"/>
                    <a:pt x="59970" y="287908"/>
                  </a:cubicBezTo>
                  <a:cubicBezTo>
                    <a:pt x="42803" y="274762"/>
                    <a:pt x="29598" y="258986"/>
                    <a:pt x="25636" y="241895"/>
                  </a:cubicBezTo>
                  <a:cubicBezTo>
                    <a:pt x="25636" y="241895"/>
                    <a:pt x="25636" y="241895"/>
                    <a:pt x="8469" y="252413"/>
                  </a:cubicBezTo>
                  <a:cubicBezTo>
                    <a:pt x="7149" y="253727"/>
                    <a:pt x="4508" y="253727"/>
                    <a:pt x="1867" y="252413"/>
                  </a:cubicBezTo>
                  <a:cubicBezTo>
                    <a:pt x="546" y="251098"/>
                    <a:pt x="-774" y="248469"/>
                    <a:pt x="546" y="245839"/>
                  </a:cubicBezTo>
                  <a:cubicBezTo>
                    <a:pt x="546" y="245839"/>
                    <a:pt x="546" y="245839"/>
                    <a:pt x="16393" y="172219"/>
                  </a:cubicBezTo>
                  <a:cubicBezTo>
                    <a:pt x="17713" y="169590"/>
                    <a:pt x="19034" y="168275"/>
                    <a:pt x="20354" y="168275"/>
                  </a:cubicBezTo>
                  <a:cubicBezTo>
                    <a:pt x="22995" y="166960"/>
                    <a:pt x="25636" y="168275"/>
                    <a:pt x="26957" y="169590"/>
                  </a:cubicBezTo>
                  <a:cubicBezTo>
                    <a:pt x="26957" y="169590"/>
                    <a:pt x="26957" y="169590"/>
                    <a:pt x="78457" y="226120"/>
                  </a:cubicBezTo>
                  <a:cubicBezTo>
                    <a:pt x="79777" y="227434"/>
                    <a:pt x="79777" y="230064"/>
                    <a:pt x="78457" y="232693"/>
                  </a:cubicBezTo>
                  <a:cubicBezTo>
                    <a:pt x="77136" y="234008"/>
                    <a:pt x="75816" y="235322"/>
                    <a:pt x="73175" y="235322"/>
                  </a:cubicBezTo>
                  <a:cubicBezTo>
                    <a:pt x="73175" y="235322"/>
                    <a:pt x="73175" y="235322"/>
                    <a:pt x="53367" y="234008"/>
                  </a:cubicBezTo>
                  <a:cubicBezTo>
                    <a:pt x="57328" y="244525"/>
                    <a:pt x="65252" y="255042"/>
                    <a:pt x="77136" y="264244"/>
                  </a:cubicBezTo>
                  <a:cubicBezTo>
                    <a:pt x="87700" y="270818"/>
                    <a:pt x="99585" y="276076"/>
                    <a:pt x="112790" y="280020"/>
                  </a:cubicBezTo>
                  <a:cubicBezTo>
                    <a:pt x="116752" y="280020"/>
                    <a:pt x="120713" y="280020"/>
                    <a:pt x="124675" y="277391"/>
                  </a:cubicBezTo>
                  <a:cubicBezTo>
                    <a:pt x="127316" y="274762"/>
                    <a:pt x="129957" y="270818"/>
                    <a:pt x="129957" y="265559"/>
                  </a:cubicBezTo>
                  <a:cubicBezTo>
                    <a:pt x="129957" y="265559"/>
                    <a:pt x="129957" y="265559"/>
                    <a:pt x="129957" y="139353"/>
                  </a:cubicBezTo>
                  <a:cubicBezTo>
                    <a:pt x="116752" y="134094"/>
                    <a:pt x="106187" y="122262"/>
                    <a:pt x="102226" y="109116"/>
                  </a:cubicBezTo>
                  <a:cubicBezTo>
                    <a:pt x="102226" y="109116"/>
                    <a:pt x="102226" y="109116"/>
                    <a:pt x="61290" y="109116"/>
                  </a:cubicBezTo>
                  <a:cubicBezTo>
                    <a:pt x="54687" y="109116"/>
                    <a:pt x="49405" y="103857"/>
                    <a:pt x="49405" y="97284"/>
                  </a:cubicBezTo>
                  <a:cubicBezTo>
                    <a:pt x="49405" y="90711"/>
                    <a:pt x="54687" y="85452"/>
                    <a:pt x="61290" y="85452"/>
                  </a:cubicBezTo>
                  <a:cubicBezTo>
                    <a:pt x="61290" y="85452"/>
                    <a:pt x="61290" y="85452"/>
                    <a:pt x="103546" y="85452"/>
                  </a:cubicBezTo>
                  <a:cubicBezTo>
                    <a:pt x="107508" y="72306"/>
                    <a:pt x="116752" y="63103"/>
                    <a:pt x="129957" y="57844"/>
                  </a:cubicBezTo>
                  <a:cubicBezTo>
                    <a:pt x="129957" y="57844"/>
                    <a:pt x="129957" y="57844"/>
                    <a:pt x="129957" y="49957"/>
                  </a:cubicBezTo>
                  <a:cubicBezTo>
                    <a:pt x="122034" y="46013"/>
                    <a:pt x="116752" y="36810"/>
                    <a:pt x="116752" y="27607"/>
                  </a:cubicBezTo>
                  <a:cubicBezTo>
                    <a:pt x="116752" y="11832"/>
                    <a:pt x="129957" y="0"/>
                    <a:pt x="1444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9" name="Freeform: Shape 32"/>
            <p:cNvSpPr>
              <a:spLocks/>
            </p:cNvSpPr>
            <p:nvPr/>
          </p:nvSpPr>
          <p:spPr bwMode="auto">
            <a:xfrm>
              <a:off x="5069324" y="2016242"/>
              <a:ext cx="425083" cy="438178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060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10688" y="1130280"/>
            <a:ext cx="1914525" cy="2899539"/>
            <a:chOff x="8727004" y="1507040"/>
            <a:chExt cx="2552700" cy="3866052"/>
          </a:xfrm>
        </p:grpSpPr>
        <p:grpSp>
          <p:nvGrpSpPr>
            <p:cNvPr id="45" name="组合 44"/>
            <p:cNvGrpSpPr/>
            <p:nvPr/>
          </p:nvGrpSpPr>
          <p:grpSpPr>
            <a:xfrm>
              <a:off x="9212778" y="1507040"/>
              <a:ext cx="1581153" cy="1581153"/>
              <a:chOff x="7523860" y="1630865"/>
              <a:chExt cx="1581153" cy="1581153"/>
            </a:xfrm>
          </p:grpSpPr>
          <p:sp>
            <p:nvSpPr>
              <p:cNvPr id="55" name="任意多边形: 形状 54"/>
              <p:cNvSpPr/>
              <p:nvPr/>
            </p:nvSpPr>
            <p:spPr>
              <a:xfrm>
                <a:off x="7523860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>
                <a:off x="7556179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7655617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8046847" y="2165267"/>
                <a:ext cx="535178" cy="512348"/>
              </a:xfrm>
              <a:custGeom>
                <a:avLst/>
                <a:gdLst>
                  <a:gd name="connsiteX0" fmla="*/ 203672 w 338280"/>
                  <a:gd name="connsiteY0" fmla="*/ 246439 h 323850"/>
                  <a:gd name="connsiteX1" fmla="*/ 209657 w 338280"/>
                  <a:gd name="connsiteY1" fmla="*/ 252329 h 323850"/>
                  <a:gd name="connsiteX2" fmla="*/ 238919 w 338280"/>
                  <a:gd name="connsiteY2" fmla="*/ 305998 h 323850"/>
                  <a:gd name="connsiteX3" fmla="*/ 233599 w 338280"/>
                  <a:gd name="connsiteY3" fmla="*/ 316470 h 323850"/>
                  <a:gd name="connsiteX4" fmla="*/ 197687 w 338280"/>
                  <a:gd name="connsiteY4" fmla="*/ 252329 h 323850"/>
                  <a:gd name="connsiteX5" fmla="*/ 203672 w 338280"/>
                  <a:gd name="connsiteY5" fmla="*/ 246439 h 323850"/>
                  <a:gd name="connsiteX6" fmla="*/ 251574 w 338280"/>
                  <a:gd name="connsiteY6" fmla="*/ 214312 h 323850"/>
                  <a:gd name="connsiteX7" fmla="*/ 283252 w 338280"/>
                  <a:gd name="connsiteY7" fmla="*/ 222230 h 323850"/>
                  <a:gd name="connsiteX8" fmla="*/ 314931 w 338280"/>
                  <a:gd name="connsiteY8" fmla="*/ 275020 h 323850"/>
                  <a:gd name="connsiteX9" fmla="*/ 316251 w 338280"/>
                  <a:gd name="connsiteY9" fmla="*/ 285578 h 323850"/>
                  <a:gd name="connsiteX10" fmla="*/ 325490 w 338280"/>
                  <a:gd name="connsiteY10" fmla="*/ 313292 h 323850"/>
                  <a:gd name="connsiteX11" fmla="*/ 328130 w 338280"/>
                  <a:gd name="connsiteY11" fmla="*/ 319891 h 323850"/>
                  <a:gd name="connsiteX12" fmla="*/ 322851 w 338280"/>
                  <a:gd name="connsiteY12" fmla="*/ 323850 h 323850"/>
                  <a:gd name="connsiteX13" fmla="*/ 321531 w 338280"/>
                  <a:gd name="connsiteY13" fmla="*/ 323850 h 323850"/>
                  <a:gd name="connsiteX14" fmla="*/ 293812 w 338280"/>
                  <a:gd name="connsiteY14" fmla="*/ 310653 h 323850"/>
                  <a:gd name="connsiteX15" fmla="*/ 288532 w 338280"/>
                  <a:gd name="connsiteY15" fmla="*/ 301415 h 323850"/>
                  <a:gd name="connsiteX16" fmla="*/ 279292 w 338280"/>
                  <a:gd name="connsiteY16" fmla="*/ 288217 h 323850"/>
                  <a:gd name="connsiteX17" fmla="*/ 276652 w 338280"/>
                  <a:gd name="connsiteY17" fmla="*/ 289537 h 323850"/>
                  <a:gd name="connsiteX18" fmla="*/ 276652 w 338280"/>
                  <a:gd name="connsiteY18" fmla="*/ 290857 h 323850"/>
                  <a:gd name="connsiteX19" fmla="*/ 280612 w 338280"/>
                  <a:gd name="connsiteY19" fmla="*/ 294816 h 323850"/>
                  <a:gd name="connsiteX20" fmla="*/ 284572 w 338280"/>
                  <a:gd name="connsiteY20" fmla="*/ 301415 h 323850"/>
                  <a:gd name="connsiteX21" fmla="*/ 279292 w 338280"/>
                  <a:gd name="connsiteY21" fmla="*/ 308013 h 323850"/>
                  <a:gd name="connsiteX22" fmla="*/ 272693 w 338280"/>
                  <a:gd name="connsiteY22" fmla="*/ 308013 h 323850"/>
                  <a:gd name="connsiteX23" fmla="*/ 215935 w 338280"/>
                  <a:gd name="connsiteY23" fmla="*/ 259183 h 323850"/>
                  <a:gd name="connsiteX24" fmla="*/ 218574 w 338280"/>
                  <a:gd name="connsiteY24" fmla="*/ 226190 h 323850"/>
                  <a:gd name="connsiteX25" fmla="*/ 218574 w 338280"/>
                  <a:gd name="connsiteY25" fmla="*/ 224870 h 323850"/>
                  <a:gd name="connsiteX26" fmla="*/ 221214 w 338280"/>
                  <a:gd name="connsiteY26" fmla="*/ 222230 h 323850"/>
                  <a:gd name="connsiteX27" fmla="*/ 251574 w 338280"/>
                  <a:gd name="connsiteY27" fmla="*/ 214312 h 323850"/>
                  <a:gd name="connsiteX28" fmla="*/ 248551 w 338280"/>
                  <a:gd name="connsiteY28" fmla="*/ 198166 h 323850"/>
                  <a:gd name="connsiteX29" fmla="*/ 308559 w 338280"/>
                  <a:gd name="connsiteY29" fmla="*/ 219221 h 323850"/>
                  <a:gd name="connsiteX30" fmla="*/ 325895 w 338280"/>
                  <a:gd name="connsiteY30" fmla="*/ 246857 h 323850"/>
                  <a:gd name="connsiteX31" fmla="*/ 337896 w 338280"/>
                  <a:gd name="connsiteY31" fmla="*/ 287651 h 323850"/>
                  <a:gd name="connsiteX32" fmla="*/ 325895 w 338280"/>
                  <a:gd name="connsiteY32" fmla="*/ 290283 h 323850"/>
                  <a:gd name="connsiteX33" fmla="*/ 301892 w 338280"/>
                  <a:gd name="connsiteY33" fmla="*/ 229749 h 323850"/>
                  <a:gd name="connsiteX34" fmla="*/ 248551 w 338280"/>
                  <a:gd name="connsiteY34" fmla="*/ 210010 h 323850"/>
                  <a:gd name="connsiteX35" fmla="*/ 248551 w 338280"/>
                  <a:gd name="connsiteY35" fmla="*/ 198166 h 323850"/>
                  <a:gd name="connsiteX36" fmla="*/ 146094 w 338280"/>
                  <a:gd name="connsiteY36" fmla="*/ 133350 h 323850"/>
                  <a:gd name="connsiteX37" fmla="*/ 134187 w 338280"/>
                  <a:gd name="connsiteY37" fmla="*/ 145257 h 323850"/>
                  <a:gd name="connsiteX38" fmla="*/ 146094 w 338280"/>
                  <a:gd name="connsiteY38" fmla="*/ 157164 h 323850"/>
                  <a:gd name="connsiteX39" fmla="*/ 158001 w 338280"/>
                  <a:gd name="connsiteY39" fmla="*/ 145257 h 323850"/>
                  <a:gd name="connsiteX40" fmla="*/ 146094 w 338280"/>
                  <a:gd name="connsiteY40" fmla="*/ 133350 h 323850"/>
                  <a:gd name="connsiteX41" fmla="*/ 80560 w 338280"/>
                  <a:gd name="connsiteY41" fmla="*/ 50800 h 323850"/>
                  <a:gd name="connsiteX42" fmla="*/ 60662 w 338280"/>
                  <a:gd name="connsiteY42" fmla="*/ 58619 h 323850"/>
                  <a:gd name="connsiteX43" fmla="*/ 52703 w 338280"/>
                  <a:gd name="connsiteY43" fmla="*/ 87289 h 323850"/>
                  <a:gd name="connsiteX44" fmla="*/ 71275 w 338280"/>
                  <a:gd name="connsiteY44" fmla="*/ 118565 h 323850"/>
                  <a:gd name="connsiteX45" fmla="*/ 111071 w 338280"/>
                  <a:gd name="connsiteY45" fmla="*/ 138113 h 323850"/>
                  <a:gd name="connsiteX46" fmla="*/ 132296 w 338280"/>
                  <a:gd name="connsiteY46" fmla="*/ 130294 h 323850"/>
                  <a:gd name="connsiteX47" fmla="*/ 121683 w 338280"/>
                  <a:gd name="connsiteY47" fmla="*/ 69045 h 323850"/>
                  <a:gd name="connsiteX48" fmla="*/ 80560 w 338280"/>
                  <a:gd name="connsiteY48" fmla="*/ 50800 h 323850"/>
                  <a:gd name="connsiteX49" fmla="*/ 32941 w 338280"/>
                  <a:gd name="connsiteY49" fmla="*/ 0 h 323850"/>
                  <a:gd name="connsiteX50" fmla="*/ 154073 w 338280"/>
                  <a:gd name="connsiteY50" fmla="*/ 71005 h 323850"/>
                  <a:gd name="connsiteX51" fmla="*/ 192256 w 338280"/>
                  <a:gd name="connsiteY51" fmla="*/ 114396 h 323850"/>
                  <a:gd name="connsiteX52" fmla="*/ 255455 w 338280"/>
                  <a:gd name="connsiteY52" fmla="*/ 144639 h 323850"/>
                  <a:gd name="connsiteX53" fmla="*/ 219905 w 338280"/>
                  <a:gd name="connsiteY53" fmla="*/ 219588 h 323850"/>
                  <a:gd name="connsiteX54" fmla="*/ 158023 w 338280"/>
                  <a:gd name="connsiteY54" fmla="*/ 260350 h 323850"/>
                  <a:gd name="connsiteX55" fmla="*/ 144856 w 338280"/>
                  <a:gd name="connsiteY55" fmla="*/ 255090 h 323850"/>
                  <a:gd name="connsiteX56" fmla="*/ 114573 w 338280"/>
                  <a:gd name="connsiteY56" fmla="*/ 191975 h 323850"/>
                  <a:gd name="connsiteX57" fmla="*/ 71124 w 338280"/>
                  <a:gd name="connsiteY57" fmla="*/ 153843 h 323850"/>
                  <a:gd name="connsiteX58" fmla="*/ 10558 w 338280"/>
                  <a:gd name="connsiteY58" fmla="*/ 71005 h 323850"/>
                  <a:gd name="connsiteX59" fmla="*/ 9241 w 338280"/>
                  <a:gd name="connsiteY59" fmla="*/ 9204 h 323850"/>
                  <a:gd name="connsiteX60" fmla="*/ 32941 w 338280"/>
                  <a:gd name="connsiteY60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38280" h="323850">
                    <a:moveTo>
                      <a:pt x="203672" y="246439"/>
                    </a:moveTo>
                    <a:cubicBezTo>
                      <a:pt x="206665" y="246439"/>
                      <a:pt x="209657" y="248402"/>
                      <a:pt x="209657" y="252329"/>
                    </a:cubicBezTo>
                    <a:cubicBezTo>
                      <a:pt x="210988" y="271964"/>
                      <a:pt x="220298" y="295526"/>
                      <a:pt x="238919" y="305998"/>
                    </a:cubicBezTo>
                    <a:cubicBezTo>
                      <a:pt x="246900" y="308616"/>
                      <a:pt x="240249" y="319088"/>
                      <a:pt x="233599" y="316470"/>
                    </a:cubicBezTo>
                    <a:cubicBezTo>
                      <a:pt x="210988" y="304689"/>
                      <a:pt x="199017" y="275891"/>
                      <a:pt x="197687" y="252329"/>
                    </a:cubicBezTo>
                    <a:cubicBezTo>
                      <a:pt x="197687" y="248402"/>
                      <a:pt x="200679" y="246439"/>
                      <a:pt x="203672" y="246439"/>
                    </a:cubicBezTo>
                    <a:close/>
                    <a:moveTo>
                      <a:pt x="251574" y="214312"/>
                    </a:moveTo>
                    <a:cubicBezTo>
                      <a:pt x="262133" y="214312"/>
                      <a:pt x="274013" y="216951"/>
                      <a:pt x="283252" y="222230"/>
                    </a:cubicBezTo>
                    <a:cubicBezTo>
                      <a:pt x="307011" y="235428"/>
                      <a:pt x="312291" y="257863"/>
                      <a:pt x="314931" y="275020"/>
                    </a:cubicBezTo>
                    <a:cubicBezTo>
                      <a:pt x="316251" y="278979"/>
                      <a:pt x="316251" y="282938"/>
                      <a:pt x="316251" y="285578"/>
                    </a:cubicBezTo>
                    <a:cubicBezTo>
                      <a:pt x="317571" y="297455"/>
                      <a:pt x="318891" y="308013"/>
                      <a:pt x="325490" y="313292"/>
                    </a:cubicBezTo>
                    <a:cubicBezTo>
                      <a:pt x="328130" y="314612"/>
                      <a:pt x="329450" y="317251"/>
                      <a:pt x="328130" y="319891"/>
                    </a:cubicBezTo>
                    <a:cubicBezTo>
                      <a:pt x="328130" y="322530"/>
                      <a:pt x="325490" y="323850"/>
                      <a:pt x="322851" y="323850"/>
                    </a:cubicBezTo>
                    <a:cubicBezTo>
                      <a:pt x="322851" y="323850"/>
                      <a:pt x="321531" y="323850"/>
                      <a:pt x="321531" y="323850"/>
                    </a:cubicBezTo>
                    <a:cubicBezTo>
                      <a:pt x="309651" y="323850"/>
                      <a:pt x="300411" y="318571"/>
                      <a:pt x="293812" y="310653"/>
                    </a:cubicBezTo>
                    <a:cubicBezTo>
                      <a:pt x="292492" y="306693"/>
                      <a:pt x="289852" y="304054"/>
                      <a:pt x="288532" y="301415"/>
                    </a:cubicBezTo>
                    <a:cubicBezTo>
                      <a:pt x="285892" y="296136"/>
                      <a:pt x="281932" y="288217"/>
                      <a:pt x="279292" y="288217"/>
                    </a:cubicBezTo>
                    <a:cubicBezTo>
                      <a:pt x="277972" y="288217"/>
                      <a:pt x="277972" y="289537"/>
                      <a:pt x="276652" y="289537"/>
                    </a:cubicBezTo>
                    <a:cubicBezTo>
                      <a:pt x="276652" y="289537"/>
                      <a:pt x="276652" y="290857"/>
                      <a:pt x="276652" y="290857"/>
                    </a:cubicBezTo>
                    <a:cubicBezTo>
                      <a:pt x="276652" y="293496"/>
                      <a:pt x="277972" y="294816"/>
                      <a:pt x="280612" y="294816"/>
                    </a:cubicBezTo>
                    <a:cubicBezTo>
                      <a:pt x="283252" y="296136"/>
                      <a:pt x="285892" y="298775"/>
                      <a:pt x="284572" y="301415"/>
                    </a:cubicBezTo>
                    <a:cubicBezTo>
                      <a:pt x="284572" y="304054"/>
                      <a:pt x="283252" y="306693"/>
                      <a:pt x="279292" y="308013"/>
                    </a:cubicBezTo>
                    <a:cubicBezTo>
                      <a:pt x="277972" y="308013"/>
                      <a:pt x="275333" y="308013"/>
                      <a:pt x="272693" y="308013"/>
                    </a:cubicBezTo>
                    <a:cubicBezTo>
                      <a:pt x="246294" y="308013"/>
                      <a:pt x="221214" y="286897"/>
                      <a:pt x="215935" y="259183"/>
                    </a:cubicBezTo>
                    <a:cubicBezTo>
                      <a:pt x="213295" y="251265"/>
                      <a:pt x="211975" y="236748"/>
                      <a:pt x="218574" y="226190"/>
                    </a:cubicBezTo>
                    <a:cubicBezTo>
                      <a:pt x="218574" y="226190"/>
                      <a:pt x="218574" y="226190"/>
                      <a:pt x="218574" y="224870"/>
                    </a:cubicBezTo>
                    <a:cubicBezTo>
                      <a:pt x="219894" y="223550"/>
                      <a:pt x="219894" y="222230"/>
                      <a:pt x="221214" y="222230"/>
                    </a:cubicBezTo>
                    <a:cubicBezTo>
                      <a:pt x="230454" y="216951"/>
                      <a:pt x="241014" y="214312"/>
                      <a:pt x="251574" y="214312"/>
                    </a:cubicBezTo>
                    <a:close/>
                    <a:moveTo>
                      <a:pt x="248551" y="198166"/>
                    </a:moveTo>
                    <a:cubicBezTo>
                      <a:pt x="269887" y="196850"/>
                      <a:pt x="292557" y="203430"/>
                      <a:pt x="308559" y="219221"/>
                    </a:cubicBezTo>
                    <a:cubicBezTo>
                      <a:pt x="316560" y="227117"/>
                      <a:pt x="321894" y="236329"/>
                      <a:pt x="325895" y="246857"/>
                    </a:cubicBezTo>
                    <a:cubicBezTo>
                      <a:pt x="331229" y="260016"/>
                      <a:pt x="331229" y="274492"/>
                      <a:pt x="337896" y="287651"/>
                    </a:cubicBezTo>
                    <a:cubicBezTo>
                      <a:pt x="340563" y="294231"/>
                      <a:pt x="328562" y="296863"/>
                      <a:pt x="325895" y="290283"/>
                    </a:cubicBezTo>
                    <a:cubicBezTo>
                      <a:pt x="316560" y="269228"/>
                      <a:pt x="317894" y="246857"/>
                      <a:pt x="301892" y="229749"/>
                    </a:cubicBezTo>
                    <a:cubicBezTo>
                      <a:pt x="287223" y="215273"/>
                      <a:pt x="268554" y="210010"/>
                      <a:pt x="248551" y="210010"/>
                    </a:cubicBezTo>
                    <a:cubicBezTo>
                      <a:pt x="240550" y="210010"/>
                      <a:pt x="240550" y="198166"/>
                      <a:pt x="248551" y="198166"/>
                    </a:cubicBezTo>
                    <a:close/>
                    <a:moveTo>
                      <a:pt x="146094" y="133350"/>
                    </a:moveTo>
                    <a:cubicBezTo>
                      <a:pt x="139518" y="133350"/>
                      <a:pt x="134187" y="138681"/>
                      <a:pt x="134187" y="145257"/>
                    </a:cubicBezTo>
                    <a:cubicBezTo>
                      <a:pt x="134187" y="151833"/>
                      <a:pt x="139518" y="157164"/>
                      <a:pt x="146094" y="157164"/>
                    </a:cubicBezTo>
                    <a:cubicBezTo>
                      <a:pt x="152670" y="157164"/>
                      <a:pt x="158001" y="151833"/>
                      <a:pt x="158001" y="145257"/>
                    </a:cubicBezTo>
                    <a:cubicBezTo>
                      <a:pt x="158001" y="138681"/>
                      <a:pt x="152670" y="133350"/>
                      <a:pt x="146094" y="133350"/>
                    </a:cubicBezTo>
                    <a:close/>
                    <a:moveTo>
                      <a:pt x="80560" y="50800"/>
                    </a:moveTo>
                    <a:cubicBezTo>
                      <a:pt x="72601" y="50800"/>
                      <a:pt x="65968" y="53406"/>
                      <a:pt x="60662" y="58619"/>
                    </a:cubicBezTo>
                    <a:cubicBezTo>
                      <a:pt x="52703" y="65135"/>
                      <a:pt x="50050" y="75560"/>
                      <a:pt x="52703" y="87289"/>
                    </a:cubicBezTo>
                    <a:cubicBezTo>
                      <a:pt x="55356" y="99018"/>
                      <a:pt x="61989" y="109443"/>
                      <a:pt x="71275" y="118565"/>
                    </a:cubicBezTo>
                    <a:cubicBezTo>
                      <a:pt x="83213" y="130294"/>
                      <a:pt x="97805" y="138113"/>
                      <a:pt x="111071" y="138113"/>
                    </a:cubicBezTo>
                    <a:cubicBezTo>
                      <a:pt x="120357" y="138113"/>
                      <a:pt x="126990" y="135507"/>
                      <a:pt x="132296" y="130294"/>
                    </a:cubicBezTo>
                    <a:cubicBezTo>
                      <a:pt x="146888" y="115959"/>
                      <a:pt x="141582" y="89895"/>
                      <a:pt x="121683" y="69045"/>
                    </a:cubicBezTo>
                    <a:cubicBezTo>
                      <a:pt x="109744" y="57316"/>
                      <a:pt x="93826" y="50800"/>
                      <a:pt x="80560" y="50800"/>
                    </a:cubicBezTo>
                    <a:close/>
                    <a:moveTo>
                      <a:pt x="32941" y="0"/>
                    </a:moveTo>
                    <a:cubicBezTo>
                      <a:pt x="63224" y="0"/>
                      <a:pt x="111940" y="27613"/>
                      <a:pt x="154073" y="71005"/>
                    </a:cubicBezTo>
                    <a:cubicBezTo>
                      <a:pt x="168556" y="84154"/>
                      <a:pt x="181722" y="99932"/>
                      <a:pt x="192256" y="114396"/>
                    </a:cubicBezTo>
                    <a:cubicBezTo>
                      <a:pt x="221222" y="123601"/>
                      <a:pt x="248872" y="138064"/>
                      <a:pt x="255455" y="144639"/>
                    </a:cubicBezTo>
                    <a:cubicBezTo>
                      <a:pt x="273888" y="161733"/>
                      <a:pt x="243605" y="195920"/>
                      <a:pt x="219905" y="219588"/>
                    </a:cubicBezTo>
                    <a:cubicBezTo>
                      <a:pt x="190939" y="247201"/>
                      <a:pt x="172506" y="260350"/>
                      <a:pt x="158023" y="260350"/>
                    </a:cubicBezTo>
                    <a:cubicBezTo>
                      <a:pt x="152756" y="260350"/>
                      <a:pt x="148806" y="259035"/>
                      <a:pt x="144856" y="255090"/>
                    </a:cubicBezTo>
                    <a:cubicBezTo>
                      <a:pt x="138273" y="248516"/>
                      <a:pt x="123790" y="220903"/>
                      <a:pt x="114573" y="191975"/>
                    </a:cubicBezTo>
                    <a:cubicBezTo>
                      <a:pt x="100090" y="181456"/>
                      <a:pt x="84290" y="168307"/>
                      <a:pt x="71124" y="153843"/>
                    </a:cubicBezTo>
                    <a:cubicBezTo>
                      <a:pt x="43474" y="127545"/>
                      <a:pt x="22408" y="97303"/>
                      <a:pt x="10558" y="71005"/>
                    </a:cubicBezTo>
                    <a:cubicBezTo>
                      <a:pt x="-2609" y="43392"/>
                      <a:pt x="-3925" y="21038"/>
                      <a:pt x="9241" y="9204"/>
                    </a:cubicBezTo>
                    <a:cubicBezTo>
                      <a:pt x="14508" y="2630"/>
                      <a:pt x="22408" y="0"/>
                      <a:pt x="32941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9167535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045281" y="3549477"/>
              <a:ext cx="1916147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727004" y="4585518"/>
              <a:ext cx="2552700" cy="787574"/>
              <a:chOff x="8776353" y="4514851"/>
              <a:chExt cx="2552700" cy="787574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776353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>
                <a:off x="8827153" y="4542214"/>
                <a:ext cx="1866247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8776353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: 圆角 51"/>
              <p:cNvSpPr/>
              <p:nvPr/>
            </p:nvSpPr>
            <p:spPr>
              <a:xfrm>
                <a:off x="8827152" y="4833466"/>
                <a:ext cx="89152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矩形: 圆角 52"/>
              <p:cNvSpPr/>
              <p:nvPr/>
            </p:nvSpPr>
            <p:spPr>
              <a:xfrm>
                <a:off x="8776353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8827153" y="5132938"/>
                <a:ext cx="132332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24567" y="1130280"/>
            <a:ext cx="1914525" cy="2899539"/>
            <a:chOff x="1066800" y="1507040"/>
            <a:chExt cx="2552700" cy="3866052"/>
          </a:xfrm>
        </p:grpSpPr>
        <p:grpSp>
          <p:nvGrpSpPr>
            <p:cNvPr id="22" name="组合 21"/>
            <p:cNvGrpSpPr/>
            <p:nvPr/>
          </p:nvGrpSpPr>
          <p:grpSpPr>
            <a:xfrm>
              <a:off x="1066800" y="4585518"/>
              <a:ext cx="2552700" cy="787574"/>
              <a:chOff x="1066800" y="4514851"/>
              <a:chExt cx="2552700" cy="787574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1066800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1117600" y="4542214"/>
                <a:ext cx="1295400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>
                <a:off x="1066800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>
                <a:off x="1117599" y="4833466"/>
                <a:ext cx="182086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1066800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1117600" y="5132938"/>
                <a:ext cx="1630364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552574" y="1507040"/>
              <a:ext cx="1581153" cy="1581153"/>
              <a:chOff x="1561210" y="1630865"/>
              <a:chExt cx="1581153" cy="1581153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1561210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1593529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692967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2084398" y="2153852"/>
                <a:ext cx="534776" cy="535178"/>
              </a:xfrm>
              <a:custGeom>
                <a:avLst/>
                <a:gdLst>
                  <a:gd name="connsiteX0" fmla="*/ 258763 w 336945"/>
                  <a:gd name="connsiteY0" fmla="*/ 266700 h 337198"/>
                  <a:gd name="connsiteX1" fmla="*/ 255588 w 336945"/>
                  <a:gd name="connsiteY1" fmla="*/ 287338 h 337198"/>
                  <a:gd name="connsiteX2" fmla="*/ 284164 w 336945"/>
                  <a:gd name="connsiteY2" fmla="*/ 312738 h 337198"/>
                  <a:gd name="connsiteX3" fmla="*/ 285751 w 336945"/>
                  <a:gd name="connsiteY3" fmla="*/ 293688 h 337198"/>
                  <a:gd name="connsiteX4" fmla="*/ 287338 w 336945"/>
                  <a:gd name="connsiteY4" fmla="*/ 255587 h 337198"/>
                  <a:gd name="connsiteX5" fmla="*/ 269875 w 336945"/>
                  <a:gd name="connsiteY5" fmla="*/ 257175 h 337198"/>
                  <a:gd name="connsiteX6" fmla="*/ 295275 w 336945"/>
                  <a:gd name="connsiteY6" fmla="*/ 284162 h 337198"/>
                  <a:gd name="connsiteX7" fmla="*/ 315913 w 336945"/>
                  <a:gd name="connsiteY7" fmla="*/ 280987 h 337198"/>
                  <a:gd name="connsiteX8" fmla="*/ 147768 w 336945"/>
                  <a:gd name="connsiteY8" fmla="*/ 107950 h 337198"/>
                  <a:gd name="connsiteX9" fmla="*/ 107950 w 336945"/>
                  <a:gd name="connsiteY9" fmla="*/ 149095 h 337198"/>
                  <a:gd name="connsiteX10" fmla="*/ 147768 w 336945"/>
                  <a:gd name="connsiteY10" fmla="*/ 188913 h 337198"/>
                  <a:gd name="connsiteX11" fmla="*/ 172986 w 336945"/>
                  <a:gd name="connsiteY11" fmla="*/ 180949 h 337198"/>
                  <a:gd name="connsiteX12" fmla="*/ 153077 w 336945"/>
                  <a:gd name="connsiteY12" fmla="*/ 162368 h 337198"/>
                  <a:gd name="connsiteX13" fmla="*/ 153077 w 336945"/>
                  <a:gd name="connsiteY13" fmla="*/ 151749 h 337198"/>
                  <a:gd name="connsiteX14" fmla="*/ 163695 w 336945"/>
                  <a:gd name="connsiteY14" fmla="*/ 151749 h 337198"/>
                  <a:gd name="connsiteX15" fmla="*/ 182277 w 336945"/>
                  <a:gd name="connsiteY15" fmla="*/ 170331 h 337198"/>
                  <a:gd name="connsiteX16" fmla="*/ 188913 w 336945"/>
                  <a:gd name="connsiteY16" fmla="*/ 149095 h 337198"/>
                  <a:gd name="connsiteX17" fmla="*/ 147768 w 336945"/>
                  <a:gd name="connsiteY17" fmla="*/ 107950 h 337198"/>
                  <a:gd name="connsiteX18" fmla="*/ 147771 w 336945"/>
                  <a:gd name="connsiteY18" fmla="*/ 61912 h 337198"/>
                  <a:gd name="connsiteX19" fmla="*/ 61913 w 336945"/>
                  <a:gd name="connsiteY19" fmla="*/ 149091 h 337198"/>
                  <a:gd name="connsiteX20" fmla="*/ 147771 w 336945"/>
                  <a:gd name="connsiteY20" fmla="*/ 234950 h 337198"/>
                  <a:gd name="connsiteX21" fmla="*/ 204570 w 336945"/>
                  <a:gd name="connsiteY21" fmla="*/ 213815 h 337198"/>
                  <a:gd name="connsiteX22" fmla="*/ 182115 w 336945"/>
                  <a:gd name="connsiteY22" fmla="*/ 191360 h 337198"/>
                  <a:gd name="connsiteX23" fmla="*/ 147771 w 336945"/>
                  <a:gd name="connsiteY23" fmla="*/ 203248 h 337198"/>
                  <a:gd name="connsiteX24" fmla="*/ 93615 w 336945"/>
                  <a:gd name="connsiteY24" fmla="*/ 149091 h 337198"/>
                  <a:gd name="connsiteX25" fmla="*/ 147771 w 336945"/>
                  <a:gd name="connsiteY25" fmla="*/ 94934 h 337198"/>
                  <a:gd name="connsiteX26" fmla="*/ 203249 w 336945"/>
                  <a:gd name="connsiteY26" fmla="*/ 149091 h 337198"/>
                  <a:gd name="connsiteX27" fmla="*/ 191361 w 336945"/>
                  <a:gd name="connsiteY27" fmla="*/ 180793 h 337198"/>
                  <a:gd name="connsiteX28" fmla="*/ 215137 w 336945"/>
                  <a:gd name="connsiteY28" fmla="*/ 204569 h 337198"/>
                  <a:gd name="connsiteX29" fmla="*/ 234951 w 336945"/>
                  <a:gd name="connsiteY29" fmla="*/ 149091 h 337198"/>
                  <a:gd name="connsiteX30" fmla="*/ 147771 w 336945"/>
                  <a:gd name="connsiteY30" fmla="*/ 61912 h 337198"/>
                  <a:gd name="connsiteX31" fmla="*/ 147771 w 336945"/>
                  <a:gd name="connsiteY31" fmla="*/ 14287 h 337198"/>
                  <a:gd name="connsiteX32" fmla="*/ 14288 w 336945"/>
                  <a:gd name="connsiteY32" fmla="*/ 148294 h 337198"/>
                  <a:gd name="connsiteX33" fmla="*/ 147771 w 336945"/>
                  <a:gd name="connsiteY33" fmla="*/ 280987 h 337198"/>
                  <a:gd name="connsiteX34" fmla="*/ 238963 w 336945"/>
                  <a:gd name="connsiteY34" fmla="*/ 246828 h 337198"/>
                  <a:gd name="connsiteX35" fmla="*/ 215174 w 336945"/>
                  <a:gd name="connsiteY35" fmla="*/ 223180 h 337198"/>
                  <a:gd name="connsiteX36" fmla="*/ 147771 w 336945"/>
                  <a:gd name="connsiteY36" fmla="*/ 248142 h 337198"/>
                  <a:gd name="connsiteX37" fmla="*/ 47328 w 336945"/>
                  <a:gd name="connsiteY37" fmla="*/ 146980 h 337198"/>
                  <a:gd name="connsiteX38" fmla="*/ 149093 w 336945"/>
                  <a:gd name="connsiteY38" fmla="*/ 47132 h 337198"/>
                  <a:gd name="connsiteX39" fmla="*/ 249536 w 336945"/>
                  <a:gd name="connsiteY39" fmla="*/ 146980 h 337198"/>
                  <a:gd name="connsiteX40" fmla="*/ 224425 w 336945"/>
                  <a:gd name="connsiteY40" fmla="*/ 212670 h 337198"/>
                  <a:gd name="connsiteX41" fmla="*/ 249536 w 336945"/>
                  <a:gd name="connsiteY41" fmla="*/ 236318 h 337198"/>
                  <a:gd name="connsiteX42" fmla="*/ 282576 w 336945"/>
                  <a:gd name="connsiteY42" fmla="*/ 148294 h 337198"/>
                  <a:gd name="connsiteX43" fmla="*/ 147771 w 336945"/>
                  <a:gd name="connsiteY43" fmla="*/ 14287 h 337198"/>
                  <a:gd name="connsiteX44" fmla="*/ 148794 w 336945"/>
                  <a:gd name="connsiteY44" fmla="*/ 0 h 337198"/>
                  <a:gd name="connsiteX45" fmla="*/ 296272 w 336945"/>
                  <a:gd name="connsiteY45" fmla="*/ 147477 h 337198"/>
                  <a:gd name="connsiteX46" fmla="*/ 259402 w 336945"/>
                  <a:gd name="connsiteY46" fmla="*/ 244918 h 337198"/>
                  <a:gd name="connsiteX47" fmla="*/ 289688 w 336945"/>
                  <a:gd name="connsiteY47" fmla="*/ 240967 h 337198"/>
                  <a:gd name="connsiteX48" fmla="*/ 294955 w 336945"/>
                  <a:gd name="connsiteY48" fmla="*/ 243601 h 337198"/>
                  <a:gd name="connsiteX49" fmla="*/ 334458 w 336945"/>
                  <a:gd name="connsiteY49" fmla="*/ 283104 h 337198"/>
                  <a:gd name="connsiteX50" fmla="*/ 330508 w 336945"/>
                  <a:gd name="connsiteY50" fmla="*/ 294955 h 337198"/>
                  <a:gd name="connsiteX51" fmla="*/ 298905 w 336945"/>
                  <a:gd name="connsiteY51" fmla="*/ 297589 h 337198"/>
                  <a:gd name="connsiteX52" fmla="*/ 294955 w 336945"/>
                  <a:gd name="connsiteY52" fmla="*/ 329191 h 337198"/>
                  <a:gd name="connsiteX53" fmla="*/ 283104 w 336945"/>
                  <a:gd name="connsiteY53" fmla="*/ 334458 h 337198"/>
                  <a:gd name="connsiteX54" fmla="*/ 243601 w 336945"/>
                  <a:gd name="connsiteY54" fmla="*/ 294955 h 337198"/>
                  <a:gd name="connsiteX55" fmla="*/ 240968 w 336945"/>
                  <a:gd name="connsiteY55" fmla="*/ 289688 h 337198"/>
                  <a:gd name="connsiteX56" fmla="*/ 244918 w 336945"/>
                  <a:gd name="connsiteY56" fmla="*/ 259403 h 337198"/>
                  <a:gd name="connsiteX57" fmla="*/ 147477 w 336945"/>
                  <a:gd name="connsiteY57" fmla="*/ 296272 h 337198"/>
                  <a:gd name="connsiteX58" fmla="*/ 0 w 336945"/>
                  <a:gd name="connsiteY58" fmla="*/ 148794 h 337198"/>
                  <a:gd name="connsiteX59" fmla="*/ 148794 w 336945"/>
                  <a:gd name="connsiteY59" fmla="*/ 0 h 33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36945" h="337198">
                    <a:moveTo>
                      <a:pt x="258763" y="266700"/>
                    </a:moveTo>
                    <a:lnTo>
                      <a:pt x="255588" y="287338"/>
                    </a:lnTo>
                    <a:lnTo>
                      <a:pt x="284164" y="312738"/>
                    </a:lnTo>
                    <a:lnTo>
                      <a:pt x="285751" y="293688"/>
                    </a:lnTo>
                    <a:close/>
                    <a:moveTo>
                      <a:pt x="287338" y="255587"/>
                    </a:moveTo>
                    <a:lnTo>
                      <a:pt x="269875" y="257175"/>
                    </a:lnTo>
                    <a:lnTo>
                      <a:pt x="295275" y="284162"/>
                    </a:lnTo>
                    <a:lnTo>
                      <a:pt x="315913" y="280987"/>
                    </a:lnTo>
                    <a:close/>
                    <a:moveTo>
                      <a:pt x="147768" y="107950"/>
                    </a:moveTo>
                    <a:cubicBezTo>
                      <a:pt x="126532" y="107950"/>
                      <a:pt x="107950" y="126531"/>
                      <a:pt x="107950" y="149095"/>
                    </a:cubicBezTo>
                    <a:cubicBezTo>
                      <a:pt x="107950" y="170331"/>
                      <a:pt x="126532" y="188913"/>
                      <a:pt x="147768" y="188913"/>
                    </a:cubicBezTo>
                    <a:cubicBezTo>
                      <a:pt x="157059" y="188913"/>
                      <a:pt x="165022" y="186258"/>
                      <a:pt x="172986" y="180949"/>
                    </a:cubicBezTo>
                    <a:cubicBezTo>
                      <a:pt x="172986" y="180949"/>
                      <a:pt x="172986" y="180949"/>
                      <a:pt x="153077" y="162368"/>
                    </a:cubicBezTo>
                    <a:cubicBezTo>
                      <a:pt x="150422" y="159713"/>
                      <a:pt x="150422" y="154404"/>
                      <a:pt x="153077" y="151749"/>
                    </a:cubicBezTo>
                    <a:cubicBezTo>
                      <a:pt x="155731" y="149095"/>
                      <a:pt x="161040" y="149095"/>
                      <a:pt x="163695" y="151749"/>
                    </a:cubicBezTo>
                    <a:lnTo>
                      <a:pt x="182277" y="170331"/>
                    </a:lnTo>
                    <a:cubicBezTo>
                      <a:pt x="186258" y="163695"/>
                      <a:pt x="188913" y="157058"/>
                      <a:pt x="188913" y="149095"/>
                    </a:cubicBezTo>
                    <a:cubicBezTo>
                      <a:pt x="188913" y="126531"/>
                      <a:pt x="170331" y="107950"/>
                      <a:pt x="147768" y="107950"/>
                    </a:cubicBezTo>
                    <a:close/>
                    <a:moveTo>
                      <a:pt x="147771" y="61912"/>
                    </a:moveTo>
                    <a:cubicBezTo>
                      <a:pt x="100219" y="61912"/>
                      <a:pt x="61913" y="101539"/>
                      <a:pt x="61913" y="149091"/>
                    </a:cubicBezTo>
                    <a:cubicBezTo>
                      <a:pt x="61913" y="196644"/>
                      <a:pt x="100219" y="234950"/>
                      <a:pt x="147771" y="234950"/>
                    </a:cubicBezTo>
                    <a:cubicBezTo>
                      <a:pt x="170227" y="234950"/>
                      <a:pt x="190040" y="227024"/>
                      <a:pt x="204570" y="213815"/>
                    </a:cubicBezTo>
                    <a:cubicBezTo>
                      <a:pt x="204570" y="213815"/>
                      <a:pt x="204570" y="213815"/>
                      <a:pt x="182115" y="191360"/>
                    </a:cubicBezTo>
                    <a:cubicBezTo>
                      <a:pt x="172869" y="197965"/>
                      <a:pt x="160980" y="203248"/>
                      <a:pt x="147771" y="203248"/>
                    </a:cubicBezTo>
                    <a:cubicBezTo>
                      <a:pt x="118712" y="203248"/>
                      <a:pt x="93615" y="178151"/>
                      <a:pt x="93615" y="149091"/>
                    </a:cubicBezTo>
                    <a:cubicBezTo>
                      <a:pt x="93615" y="118710"/>
                      <a:pt x="118712" y="94934"/>
                      <a:pt x="147771" y="94934"/>
                    </a:cubicBezTo>
                    <a:cubicBezTo>
                      <a:pt x="178152" y="94934"/>
                      <a:pt x="203249" y="118710"/>
                      <a:pt x="203249" y="149091"/>
                    </a:cubicBezTo>
                    <a:cubicBezTo>
                      <a:pt x="203249" y="160979"/>
                      <a:pt x="199287" y="171547"/>
                      <a:pt x="191361" y="180793"/>
                    </a:cubicBezTo>
                    <a:lnTo>
                      <a:pt x="215137" y="204569"/>
                    </a:lnTo>
                    <a:cubicBezTo>
                      <a:pt x="228346" y="188718"/>
                      <a:pt x="234951" y="170226"/>
                      <a:pt x="234951" y="149091"/>
                    </a:cubicBezTo>
                    <a:cubicBezTo>
                      <a:pt x="234951" y="101539"/>
                      <a:pt x="195324" y="61912"/>
                      <a:pt x="147771" y="61912"/>
                    </a:cubicBezTo>
                    <a:close/>
                    <a:moveTo>
                      <a:pt x="147771" y="14287"/>
                    </a:moveTo>
                    <a:cubicBezTo>
                      <a:pt x="75082" y="14287"/>
                      <a:pt x="14288" y="73407"/>
                      <a:pt x="14288" y="148294"/>
                    </a:cubicBezTo>
                    <a:cubicBezTo>
                      <a:pt x="14288" y="221866"/>
                      <a:pt x="75082" y="280987"/>
                      <a:pt x="147771" y="280987"/>
                    </a:cubicBezTo>
                    <a:cubicBezTo>
                      <a:pt x="183455" y="280987"/>
                      <a:pt x="215174" y="267849"/>
                      <a:pt x="238963" y="246828"/>
                    </a:cubicBezTo>
                    <a:cubicBezTo>
                      <a:pt x="238963" y="246828"/>
                      <a:pt x="238963" y="246828"/>
                      <a:pt x="215174" y="223180"/>
                    </a:cubicBezTo>
                    <a:cubicBezTo>
                      <a:pt x="196671" y="237632"/>
                      <a:pt x="174203" y="248142"/>
                      <a:pt x="147771" y="248142"/>
                    </a:cubicBezTo>
                    <a:cubicBezTo>
                      <a:pt x="93585" y="248142"/>
                      <a:pt x="47328" y="202159"/>
                      <a:pt x="47328" y="146980"/>
                    </a:cubicBezTo>
                    <a:cubicBezTo>
                      <a:pt x="47328" y="91801"/>
                      <a:pt x="93585" y="47132"/>
                      <a:pt x="149093" y="47132"/>
                    </a:cubicBezTo>
                    <a:cubicBezTo>
                      <a:pt x="203279" y="47132"/>
                      <a:pt x="249536" y="91801"/>
                      <a:pt x="249536" y="146980"/>
                    </a:cubicBezTo>
                    <a:cubicBezTo>
                      <a:pt x="249536" y="171942"/>
                      <a:pt x="240284" y="194276"/>
                      <a:pt x="224425" y="212670"/>
                    </a:cubicBezTo>
                    <a:cubicBezTo>
                      <a:pt x="224425" y="212670"/>
                      <a:pt x="224425" y="212670"/>
                      <a:pt x="249536" y="236318"/>
                    </a:cubicBezTo>
                    <a:cubicBezTo>
                      <a:pt x="269360" y="212670"/>
                      <a:pt x="282576" y="181138"/>
                      <a:pt x="282576" y="148294"/>
                    </a:cubicBezTo>
                    <a:cubicBezTo>
                      <a:pt x="282576" y="73407"/>
                      <a:pt x="221782" y="14287"/>
                      <a:pt x="147771" y="14287"/>
                    </a:cubicBezTo>
                    <a:close/>
                    <a:moveTo>
                      <a:pt x="148794" y="0"/>
                    </a:moveTo>
                    <a:cubicBezTo>
                      <a:pt x="229117" y="0"/>
                      <a:pt x="296272" y="65838"/>
                      <a:pt x="296272" y="147477"/>
                    </a:cubicBezTo>
                    <a:cubicBezTo>
                      <a:pt x="296272" y="184347"/>
                      <a:pt x="281787" y="218583"/>
                      <a:pt x="259402" y="244918"/>
                    </a:cubicBezTo>
                    <a:cubicBezTo>
                      <a:pt x="259402" y="244918"/>
                      <a:pt x="259402" y="244918"/>
                      <a:pt x="289688" y="240967"/>
                    </a:cubicBezTo>
                    <a:cubicBezTo>
                      <a:pt x="292322" y="240967"/>
                      <a:pt x="293638" y="242284"/>
                      <a:pt x="294955" y="243601"/>
                    </a:cubicBezTo>
                    <a:cubicBezTo>
                      <a:pt x="294955" y="243601"/>
                      <a:pt x="294955" y="243601"/>
                      <a:pt x="334458" y="283104"/>
                    </a:cubicBezTo>
                    <a:cubicBezTo>
                      <a:pt x="339725" y="287055"/>
                      <a:pt x="335775" y="293639"/>
                      <a:pt x="330508" y="294955"/>
                    </a:cubicBezTo>
                    <a:cubicBezTo>
                      <a:pt x="330508" y="294955"/>
                      <a:pt x="330508" y="294955"/>
                      <a:pt x="298905" y="297589"/>
                    </a:cubicBezTo>
                    <a:cubicBezTo>
                      <a:pt x="298905" y="297589"/>
                      <a:pt x="298905" y="297589"/>
                      <a:pt x="294955" y="329191"/>
                    </a:cubicBezTo>
                    <a:cubicBezTo>
                      <a:pt x="293638" y="337092"/>
                      <a:pt x="287055" y="339725"/>
                      <a:pt x="283104" y="334458"/>
                    </a:cubicBezTo>
                    <a:cubicBezTo>
                      <a:pt x="283104" y="334458"/>
                      <a:pt x="283104" y="334458"/>
                      <a:pt x="243601" y="294955"/>
                    </a:cubicBezTo>
                    <a:cubicBezTo>
                      <a:pt x="242284" y="293639"/>
                      <a:pt x="240968" y="291005"/>
                      <a:pt x="240968" y="289688"/>
                    </a:cubicBezTo>
                    <a:cubicBezTo>
                      <a:pt x="240968" y="289688"/>
                      <a:pt x="240968" y="289688"/>
                      <a:pt x="244918" y="259403"/>
                    </a:cubicBezTo>
                    <a:cubicBezTo>
                      <a:pt x="218583" y="281788"/>
                      <a:pt x="184347" y="296272"/>
                      <a:pt x="147477" y="296272"/>
                    </a:cubicBezTo>
                    <a:cubicBezTo>
                      <a:pt x="67155" y="296272"/>
                      <a:pt x="0" y="229117"/>
                      <a:pt x="0" y="148794"/>
                    </a:cubicBezTo>
                    <a:cubicBezTo>
                      <a:pt x="0" y="67155"/>
                      <a:pt x="67155" y="0"/>
                      <a:pt x="148794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507331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330768" y="3549477"/>
              <a:ext cx="2024764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67628" y="1130279"/>
            <a:ext cx="1914525" cy="2899541"/>
            <a:chOff x="5023503" y="1507040"/>
            <a:chExt cx="2552700" cy="3866052"/>
          </a:xfrm>
        </p:grpSpPr>
        <p:grpSp>
          <p:nvGrpSpPr>
            <p:cNvPr id="61" name="组合 60"/>
            <p:cNvGrpSpPr/>
            <p:nvPr/>
          </p:nvGrpSpPr>
          <p:grpSpPr>
            <a:xfrm>
              <a:off x="5023503" y="4585518"/>
              <a:ext cx="2552700" cy="787574"/>
              <a:chOff x="5023503" y="4514851"/>
              <a:chExt cx="2552700" cy="787574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023503" y="4514851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0" name="矩形: 圆角 69"/>
              <p:cNvSpPr/>
              <p:nvPr/>
            </p:nvSpPr>
            <p:spPr>
              <a:xfrm>
                <a:off x="5074303" y="4542214"/>
                <a:ext cx="202817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1" name="矩形: 圆角 70"/>
              <p:cNvSpPr/>
              <p:nvPr/>
            </p:nvSpPr>
            <p:spPr>
              <a:xfrm>
                <a:off x="5023503" y="4806103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2" name="矩形: 圆角 71"/>
              <p:cNvSpPr/>
              <p:nvPr/>
            </p:nvSpPr>
            <p:spPr>
              <a:xfrm>
                <a:off x="5074302" y="4833466"/>
                <a:ext cx="1820863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3" name="矩形: 圆角 72"/>
              <p:cNvSpPr/>
              <p:nvPr/>
            </p:nvSpPr>
            <p:spPr>
              <a:xfrm>
                <a:off x="5023503" y="5105575"/>
                <a:ext cx="2552700" cy="196850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E4E6EA"/>
                      </a:fgClr>
                      <a:bgClr>
                        <a:srgbClr val="ADB5BF"/>
                      </a:bgClr>
                    </a:patt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74" name="矩形: 圆角 73"/>
              <p:cNvSpPr/>
              <p:nvPr/>
            </p:nvSpPr>
            <p:spPr>
              <a:xfrm>
                <a:off x="5074303" y="5132938"/>
                <a:ext cx="1323322" cy="14212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509277" y="1507040"/>
              <a:ext cx="1581153" cy="1581153"/>
              <a:chOff x="4675885" y="1630865"/>
              <a:chExt cx="1581153" cy="1581153"/>
            </a:xfrm>
          </p:grpSpPr>
          <p:sp>
            <p:nvSpPr>
              <p:cNvPr id="65" name="任意多边形: 形状 64"/>
              <p:cNvSpPr/>
              <p:nvPr/>
            </p:nvSpPr>
            <p:spPr>
              <a:xfrm>
                <a:off x="4675885" y="1630865"/>
                <a:ext cx="1581153" cy="1581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635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4708204" y="1663184"/>
                <a:ext cx="1516514" cy="1516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4807642" y="1762622"/>
                <a:ext cx="1317638" cy="131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5198872" y="2156413"/>
                <a:ext cx="535178" cy="530056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5464034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b="1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269168" y="3549477"/>
              <a:ext cx="2061370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59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6536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B1943FD8-F5BE-41D0-824E-7146942FCFDE}"/>
              </a:ext>
            </a:extLst>
          </p:cNvPr>
          <p:cNvGrpSpPr/>
          <p:nvPr/>
        </p:nvGrpSpPr>
        <p:grpSpPr>
          <a:xfrm>
            <a:off x="3427662" y="1029395"/>
            <a:ext cx="2584683" cy="3581437"/>
            <a:chOff x="3427662" y="1029395"/>
            <a:chExt cx="2584683" cy="358143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9D4D97D1-0A99-4798-92DF-10C86EB2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705" y="2380696"/>
              <a:ext cx="102238" cy="22301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6"/>
                </a:cxn>
                <a:cxn ang="0">
                  <a:pos x="17" y="86"/>
                </a:cxn>
                <a:cxn ang="0">
                  <a:pos x="23" y="152"/>
                </a:cxn>
                <a:cxn ang="0">
                  <a:pos x="28" y="230"/>
                </a:cxn>
                <a:cxn ang="0">
                  <a:pos x="34" y="320"/>
                </a:cxn>
                <a:cxn ang="0">
                  <a:pos x="38" y="423"/>
                </a:cxn>
                <a:cxn ang="0">
                  <a:pos x="42" y="537"/>
                </a:cxn>
                <a:cxn ang="0">
                  <a:pos x="49" y="659"/>
                </a:cxn>
                <a:cxn ang="0">
                  <a:pos x="53" y="791"/>
                </a:cxn>
                <a:cxn ang="0">
                  <a:pos x="57" y="934"/>
                </a:cxn>
                <a:cxn ang="0">
                  <a:pos x="63" y="1082"/>
                </a:cxn>
                <a:cxn ang="0">
                  <a:pos x="67" y="1237"/>
                </a:cxn>
                <a:cxn ang="0">
                  <a:pos x="72" y="1397"/>
                </a:cxn>
                <a:cxn ang="0">
                  <a:pos x="76" y="1563"/>
                </a:cxn>
                <a:cxn ang="0">
                  <a:pos x="82" y="1734"/>
                </a:cxn>
                <a:cxn ang="0">
                  <a:pos x="95" y="2083"/>
                </a:cxn>
                <a:cxn ang="0">
                  <a:pos x="99" y="2260"/>
                </a:cxn>
                <a:cxn ang="0">
                  <a:pos x="112" y="2617"/>
                </a:cxn>
                <a:cxn ang="0">
                  <a:pos x="118" y="2794"/>
                </a:cxn>
                <a:cxn ang="0">
                  <a:pos x="124" y="2968"/>
                </a:cxn>
                <a:cxn ang="0">
                  <a:pos x="131" y="3141"/>
                </a:cxn>
                <a:cxn ang="0">
                  <a:pos x="139" y="3309"/>
                </a:cxn>
                <a:cxn ang="0">
                  <a:pos x="145" y="3473"/>
                </a:cxn>
                <a:cxn ang="0">
                  <a:pos x="154" y="3633"/>
                </a:cxn>
                <a:cxn ang="0">
                  <a:pos x="162" y="3785"/>
                </a:cxn>
                <a:cxn ang="0">
                  <a:pos x="171" y="3932"/>
                </a:cxn>
                <a:cxn ang="0">
                  <a:pos x="179" y="4069"/>
                </a:cxn>
                <a:cxn ang="0">
                  <a:pos x="187" y="4199"/>
                </a:cxn>
                <a:cxn ang="0">
                  <a:pos x="198" y="4319"/>
                </a:cxn>
                <a:cxn ang="0">
                  <a:pos x="192" y="4319"/>
                </a:cxn>
                <a:cxn ang="0">
                  <a:pos x="181" y="4199"/>
                </a:cxn>
                <a:cxn ang="0">
                  <a:pos x="173" y="4071"/>
                </a:cxn>
                <a:cxn ang="0">
                  <a:pos x="164" y="3932"/>
                </a:cxn>
                <a:cxn ang="0">
                  <a:pos x="156" y="3785"/>
                </a:cxn>
                <a:cxn ang="0">
                  <a:pos x="147" y="3633"/>
                </a:cxn>
                <a:cxn ang="0">
                  <a:pos x="139" y="3473"/>
                </a:cxn>
                <a:cxn ang="0">
                  <a:pos x="133" y="3309"/>
                </a:cxn>
                <a:cxn ang="0">
                  <a:pos x="124" y="3141"/>
                </a:cxn>
                <a:cxn ang="0">
                  <a:pos x="118" y="2968"/>
                </a:cxn>
                <a:cxn ang="0">
                  <a:pos x="112" y="2794"/>
                </a:cxn>
                <a:cxn ang="0">
                  <a:pos x="105" y="2617"/>
                </a:cxn>
                <a:cxn ang="0">
                  <a:pos x="99" y="2438"/>
                </a:cxn>
                <a:cxn ang="0">
                  <a:pos x="95" y="2262"/>
                </a:cxn>
                <a:cxn ang="0">
                  <a:pos x="89" y="2083"/>
                </a:cxn>
                <a:cxn ang="0">
                  <a:pos x="76" y="1734"/>
                </a:cxn>
                <a:cxn ang="0">
                  <a:pos x="72" y="1563"/>
                </a:cxn>
                <a:cxn ang="0">
                  <a:pos x="67" y="1397"/>
                </a:cxn>
                <a:cxn ang="0">
                  <a:pos x="63" y="1237"/>
                </a:cxn>
                <a:cxn ang="0">
                  <a:pos x="57" y="1082"/>
                </a:cxn>
                <a:cxn ang="0">
                  <a:pos x="53" y="932"/>
                </a:cxn>
                <a:cxn ang="0">
                  <a:pos x="46" y="791"/>
                </a:cxn>
                <a:cxn ang="0">
                  <a:pos x="42" y="659"/>
                </a:cxn>
                <a:cxn ang="0">
                  <a:pos x="38" y="535"/>
                </a:cxn>
                <a:cxn ang="0">
                  <a:pos x="32" y="421"/>
                </a:cxn>
                <a:cxn ang="0">
                  <a:pos x="28" y="320"/>
                </a:cxn>
                <a:cxn ang="0">
                  <a:pos x="23" y="230"/>
                </a:cxn>
                <a:cxn ang="0">
                  <a:pos x="17" y="150"/>
                </a:cxn>
                <a:cxn ang="0">
                  <a:pos x="11" y="86"/>
                </a:cxn>
                <a:cxn ang="0">
                  <a:pos x="6" y="36"/>
                </a:cxn>
                <a:cxn ang="0">
                  <a:pos x="0" y="0"/>
                </a:cxn>
              </a:cxnLst>
              <a:rect l="0" t="0" r="r" b="b"/>
              <a:pathLst>
                <a:path w="198" h="4319">
                  <a:moveTo>
                    <a:pt x="0" y="0"/>
                  </a:moveTo>
                  <a:lnTo>
                    <a:pt x="6" y="0"/>
                  </a:lnTo>
                  <a:lnTo>
                    <a:pt x="13" y="36"/>
                  </a:lnTo>
                  <a:lnTo>
                    <a:pt x="17" y="86"/>
                  </a:lnTo>
                  <a:lnTo>
                    <a:pt x="23" y="152"/>
                  </a:lnTo>
                  <a:lnTo>
                    <a:pt x="28" y="230"/>
                  </a:lnTo>
                  <a:lnTo>
                    <a:pt x="34" y="320"/>
                  </a:lnTo>
                  <a:lnTo>
                    <a:pt x="38" y="423"/>
                  </a:lnTo>
                  <a:lnTo>
                    <a:pt x="42" y="537"/>
                  </a:lnTo>
                  <a:lnTo>
                    <a:pt x="49" y="659"/>
                  </a:lnTo>
                  <a:lnTo>
                    <a:pt x="53" y="791"/>
                  </a:lnTo>
                  <a:lnTo>
                    <a:pt x="57" y="934"/>
                  </a:lnTo>
                  <a:lnTo>
                    <a:pt x="63" y="1082"/>
                  </a:lnTo>
                  <a:lnTo>
                    <a:pt x="67" y="1237"/>
                  </a:lnTo>
                  <a:lnTo>
                    <a:pt x="72" y="1397"/>
                  </a:lnTo>
                  <a:lnTo>
                    <a:pt x="76" y="1563"/>
                  </a:lnTo>
                  <a:lnTo>
                    <a:pt x="82" y="1734"/>
                  </a:lnTo>
                  <a:lnTo>
                    <a:pt x="95" y="2083"/>
                  </a:lnTo>
                  <a:lnTo>
                    <a:pt x="99" y="2260"/>
                  </a:lnTo>
                  <a:lnTo>
                    <a:pt x="112" y="2617"/>
                  </a:lnTo>
                  <a:lnTo>
                    <a:pt x="118" y="2794"/>
                  </a:lnTo>
                  <a:lnTo>
                    <a:pt x="124" y="2968"/>
                  </a:lnTo>
                  <a:lnTo>
                    <a:pt x="131" y="3141"/>
                  </a:lnTo>
                  <a:lnTo>
                    <a:pt x="139" y="3309"/>
                  </a:lnTo>
                  <a:lnTo>
                    <a:pt x="145" y="3473"/>
                  </a:lnTo>
                  <a:lnTo>
                    <a:pt x="154" y="3633"/>
                  </a:lnTo>
                  <a:lnTo>
                    <a:pt x="162" y="3785"/>
                  </a:lnTo>
                  <a:lnTo>
                    <a:pt x="171" y="3932"/>
                  </a:lnTo>
                  <a:lnTo>
                    <a:pt x="179" y="4069"/>
                  </a:lnTo>
                  <a:lnTo>
                    <a:pt x="187" y="4199"/>
                  </a:lnTo>
                  <a:lnTo>
                    <a:pt x="198" y="4319"/>
                  </a:lnTo>
                  <a:lnTo>
                    <a:pt x="192" y="4319"/>
                  </a:lnTo>
                  <a:lnTo>
                    <a:pt x="181" y="4199"/>
                  </a:lnTo>
                  <a:lnTo>
                    <a:pt x="173" y="4071"/>
                  </a:lnTo>
                  <a:lnTo>
                    <a:pt x="164" y="3932"/>
                  </a:lnTo>
                  <a:lnTo>
                    <a:pt x="156" y="3785"/>
                  </a:lnTo>
                  <a:lnTo>
                    <a:pt x="147" y="3633"/>
                  </a:lnTo>
                  <a:lnTo>
                    <a:pt x="139" y="3473"/>
                  </a:lnTo>
                  <a:lnTo>
                    <a:pt x="133" y="3309"/>
                  </a:lnTo>
                  <a:lnTo>
                    <a:pt x="124" y="3141"/>
                  </a:lnTo>
                  <a:lnTo>
                    <a:pt x="118" y="2968"/>
                  </a:lnTo>
                  <a:lnTo>
                    <a:pt x="112" y="2794"/>
                  </a:lnTo>
                  <a:lnTo>
                    <a:pt x="105" y="2617"/>
                  </a:lnTo>
                  <a:lnTo>
                    <a:pt x="99" y="2438"/>
                  </a:lnTo>
                  <a:lnTo>
                    <a:pt x="95" y="2262"/>
                  </a:lnTo>
                  <a:lnTo>
                    <a:pt x="89" y="2083"/>
                  </a:lnTo>
                  <a:lnTo>
                    <a:pt x="76" y="1734"/>
                  </a:lnTo>
                  <a:lnTo>
                    <a:pt x="72" y="1563"/>
                  </a:lnTo>
                  <a:lnTo>
                    <a:pt x="67" y="1397"/>
                  </a:lnTo>
                  <a:lnTo>
                    <a:pt x="63" y="1237"/>
                  </a:lnTo>
                  <a:lnTo>
                    <a:pt x="57" y="1082"/>
                  </a:lnTo>
                  <a:lnTo>
                    <a:pt x="53" y="932"/>
                  </a:lnTo>
                  <a:lnTo>
                    <a:pt x="46" y="791"/>
                  </a:lnTo>
                  <a:lnTo>
                    <a:pt x="42" y="659"/>
                  </a:lnTo>
                  <a:lnTo>
                    <a:pt x="38" y="535"/>
                  </a:lnTo>
                  <a:lnTo>
                    <a:pt x="32" y="421"/>
                  </a:lnTo>
                  <a:lnTo>
                    <a:pt x="28" y="320"/>
                  </a:lnTo>
                  <a:lnTo>
                    <a:pt x="23" y="230"/>
                  </a:lnTo>
                  <a:lnTo>
                    <a:pt x="17" y="150"/>
                  </a:lnTo>
                  <a:lnTo>
                    <a:pt x="11" y="86"/>
                  </a:lnTo>
                  <a:lnTo>
                    <a:pt x="6" y="3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A4FECD4-0AF2-409C-AF5E-209CB4E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954" y="1029395"/>
              <a:ext cx="1040971" cy="1382798"/>
            </a:xfrm>
            <a:custGeom>
              <a:avLst/>
              <a:gdLst/>
              <a:ahLst/>
              <a:cxnLst>
                <a:cxn ang="0">
                  <a:pos x="1126" y="9"/>
                </a:cxn>
                <a:cxn ang="0">
                  <a:pos x="1330" y="55"/>
                </a:cxn>
                <a:cxn ang="0">
                  <a:pos x="1520" y="143"/>
                </a:cxn>
                <a:cxn ang="0">
                  <a:pos x="1686" y="267"/>
                </a:cxn>
                <a:cxn ang="0">
                  <a:pos x="1825" y="425"/>
                </a:cxn>
                <a:cxn ang="0">
                  <a:pos x="1930" y="610"/>
                </a:cxn>
                <a:cxn ang="0">
                  <a:pos x="1997" y="821"/>
                </a:cxn>
                <a:cxn ang="0">
                  <a:pos x="2016" y="993"/>
                </a:cxn>
                <a:cxn ang="0">
                  <a:pos x="2010" y="1176"/>
                </a:cxn>
                <a:cxn ang="0">
                  <a:pos x="1978" y="1361"/>
                </a:cxn>
                <a:cxn ang="0">
                  <a:pos x="1930" y="1546"/>
                </a:cxn>
                <a:cxn ang="0">
                  <a:pos x="1865" y="1730"/>
                </a:cxn>
                <a:cxn ang="0">
                  <a:pos x="1753" y="1992"/>
                </a:cxn>
                <a:cxn ang="0">
                  <a:pos x="1671" y="2152"/>
                </a:cxn>
                <a:cxn ang="0">
                  <a:pos x="1591" y="2300"/>
                </a:cxn>
                <a:cxn ang="0">
                  <a:pos x="1517" y="2426"/>
                </a:cxn>
                <a:cxn ang="0">
                  <a:pos x="1450" y="2531"/>
                </a:cxn>
                <a:cxn ang="0">
                  <a:pos x="1397" y="2611"/>
                </a:cxn>
                <a:cxn ang="0">
                  <a:pos x="1364" y="2661"/>
                </a:cxn>
                <a:cxn ang="0">
                  <a:pos x="1351" y="2678"/>
                </a:cxn>
                <a:cxn ang="0">
                  <a:pos x="1332" y="2666"/>
                </a:cxn>
                <a:cxn ang="0">
                  <a:pos x="1275" y="2630"/>
                </a:cxn>
                <a:cxn ang="0">
                  <a:pos x="1189" y="2573"/>
                </a:cxn>
                <a:cxn ang="0">
                  <a:pos x="1080" y="2495"/>
                </a:cxn>
                <a:cxn ang="0">
                  <a:pos x="954" y="2401"/>
                </a:cxn>
                <a:cxn ang="0">
                  <a:pos x="815" y="2289"/>
                </a:cxn>
                <a:cxn ang="0">
                  <a:pos x="672" y="2165"/>
                </a:cxn>
                <a:cxn ang="0">
                  <a:pos x="526" y="2028"/>
                </a:cxn>
                <a:cxn ang="0">
                  <a:pos x="390" y="1881"/>
                </a:cxn>
                <a:cxn ang="0">
                  <a:pos x="263" y="1725"/>
                </a:cxn>
                <a:cxn ang="0">
                  <a:pos x="156" y="1563"/>
                </a:cxn>
                <a:cxn ang="0">
                  <a:pos x="74" y="1395"/>
                </a:cxn>
                <a:cxn ang="0">
                  <a:pos x="21" y="1227"/>
                </a:cxn>
                <a:cxn ang="0">
                  <a:pos x="0" y="1008"/>
                </a:cxn>
                <a:cxn ang="0">
                  <a:pos x="23" y="795"/>
                </a:cxn>
                <a:cxn ang="0">
                  <a:pos x="91" y="596"/>
                </a:cxn>
                <a:cxn ang="0">
                  <a:pos x="194" y="415"/>
                </a:cxn>
                <a:cxn ang="0">
                  <a:pos x="333" y="261"/>
                </a:cxn>
                <a:cxn ang="0">
                  <a:pos x="501" y="137"/>
                </a:cxn>
                <a:cxn ang="0">
                  <a:pos x="697" y="49"/>
                </a:cxn>
                <a:cxn ang="0">
                  <a:pos x="914" y="5"/>
                </a:cxn>
              </a:cxnLst>
              <a:rect l="0" t="0" r="r" b="b"/>
              <a:pathLst>
                <a:path w="2016" h="2678">
                  <a:moveTo>
                    <a:pt x="1021" y="0"/>
                  </a:moveTo>
                  <a:lnTo>
                    <a:pt x="1126" y="9"/>
                  </a:lnTo>
                  <a:lnTo>
                    <a:pt x="1229" y="26"/>
                  </a:lnTo>
                  <a:lnTo>
                    <a:pt x="1330" y="55"/>
                  </a:lnTo>
                  <a:lnTo>
                    <a:pt x="1427" y="95"/>
                  </a:lnTo>
                  <a:lnTo>
                    <a:pt x="1520" y="143"/>
                  </a:lnTo>
                  <a:lnTo>
                    <a:pt x="1606" y="200"/>
                  </a:lnTo>
                  <a:lnTo>
                    <a:pt x="1686" y="267"/>
                  </a:lnTo>
                  <a:lnTo>
                    <a:pt x="1759" y="343"/>
                  </a:lnTo>
                  <a:lnTo>
                    <a:pt x="1825" y="425"/>
                  </a:lnTo>
                  <a:lnTo>
                    <a:pt x="1881" y="514"/>
                  </a:lnTo>
                  <a:lnTo>
                    <a:pt x="1930" y="610"/>
                  </a:lnTo>
                  <a:lnTo>
                    <a:pt x="1970" y="713"/>
                  </a:lnTo>
                  <a:lnTo>
                    <a:pt x="1997" y="821"/>
                  </a:lnTo>
                  <a:lnTo>
                    <a:pt x="2010" y="907"/>
                  </a:lnTo>
                  <a:lnTo>
                    <a:pt x="2016" y="993"/>
                  </a:lnTo>
                  <a:lnTo>
                    <a:pt x="2016" y="1084"/>
                  </a:lnTo>
                  <a:lnTo>
                    <a:pt x="2010" y="1176"/>
                  </a:lnTo>
                  <a:lnTo>
                    <a:pt x="1997" y="1267"/>
                  </a:lnTo>
                  <a:lnTo>
                    <a:pt x="1978" y="1361"/>
                  </a:lnTo>
                  <a:lnTo>
                    <a:pt x="1955" y="1454"/>
                  </a:lnTo>
                  <a:lnTo>
                    <a:pt x="1930" y="1546"/>
                  </a:lnTo>
                  <a:lnTo>
                    <a:pt x="1898" y="1639"/>
                  </a:lnTo>
                  <a:lnTo>
                    <a:pt x="1865" y="1730"/>
                  </a:lnTo>
                  <a:lnTo>
                    <a:pt x="1829" y="1820"/>
                  </a:lnTo>
                  <a:lnTo>
                    <a:pt x="1753" y="1992"/>
                  </a:lnTo>
                  <a:lnTo>
                    <a:pt x="1713" y="2074"/>
                  </a:lnTo>
                  <a:lnTo>
                    <a:pt x="1671" y="2152"/>
                  </a:lnTo>
                  <a:lnTo>
                    <a:pt x="1631" y="2228"/>
                  </a:lnTo>
                  <a:lnTo>
                    <a:pt x="1591" y="2300"/>
                  </a:lnTo>
                  <a:lnTo>
                    <a:pt x="1553" y="2365"/>
                  </a:lnTo>
                  <a:lnTo>
                    <a:pt x="1517" y="2426"/>
                  </a:lnTo>
                  <a:lnTo>
                    <a:pt x="1482" y="2480"/>
                  </a:lnTo>
                  <a:lnTo>
                    <a:pt x="1450" y="2531"/>
                  </a:lnTo>
                  <a:lnTo>
                    <a:pt x="1423" y="2575"/>
                  </a:lnTo>
                  <a:lnTo>
                    <a:pt x="1397" y="2611"/>
                  </a:lnTo>
                  <a:lnTo>
                    <a:pt x="1379" y="2640"/>
                  </a:lnTo>
                  <a:lnTo>
                    <a:pt x="1364" y="2661"/>
                  </a:lnTo>
                  <a:lnTo>
                    <a:pt x="1355" y="2674"/>
                  </a:lnTo>
                  <a:lnTo>
                    <a:pt x="1351" y="2678"/>
                  </a:lnTo>
                  <a:lnTo>
                    <a:pt x="1347" y="2676"/>
                  </a:lnTo>
                  <a:lnTo>
                    <a:pt x="1332" y="2666"/>
                  </a:lnTo>
                  <a:lnTo>
                    <a:pt x="1307" y="2651"/>
                  </a:lnTo>
                  <a:lnTo>
                    <a:pt x="1275" y="2630"/>
                  </a:lnTo>
                  <a:lnTo>
                    <a:pt x="1235" y="2605"/>
                  </a:lnTo>
                  <a:lnTo>
                    <a:pt x="1189" y="2573"/>
                  </a:lnTo>
                  <a:lnTo>
                    <a:pt x="1139" y="2537"/>
                  </a:lnTo>
                  <a:lnTo>
                    <a:pt x="1080" y="2495"/>
                  </a:lnTo>
                  <a:lnTo>
                    <a:pt x="1019" y="2449"/>
                  </a:lnTo>
                  <a:lnTo>
                    <a:pt x="954" y="2401"/>
                  </a:lnTo>
                  <a:lnTo>
                    <a:pt x="886" y="2346"/>
                  </a:lnTo>
                  <a:lnTo>
                    <a:pt x="815" y="2289"/>
                  </a:lnTo>
                  <a:lnTo>
                    <a:pt x="743" y="2228"/>
                  </a:lnTo>
                  <a:lnTo>
                    <a:pt x="672" y="2165"/>
                  </a:lnTo>
                  <a:lnTo>
                    <a:pt x="598" y="2098"/>
                  </a:lnTo>
                  <a:lnTo>
                    <a:pt x="526" y="2028"/>
                  </a:lnTo>
                  <a:lnTo>
                    <a:pt x="457" y="1955"/>
                  </a:lnTo>
                  <a:lnTo>
                    <a:pt x="390" y="1881"/>
                  </a:lnTo>
                  <a:lnTo>
                    <a:pt x="324" y="1803"/>
                  </a:lnTo>
                  <a:lnTo>
                    <a:pt x="263" y="1725"/>
                  </a:lnTo>
                  <a:lnTo>
                    <a:pt x="207" y="1643"/>
                  </a:lnTo>
                  <a:lnTo>
                    <a:pt x="156" y="1563"/>
                  </a:lnTo>
                  <a:lnTo>
                    <a:pt x="112" y="1479"/>
                  </a:lnTo>
                  <a:lnTo>
                    <a:pt x="74" y="1395"/>
                  </a:lnTo>
                  <a:lnTo>
                    <a:pt x="42" y="1311"/>
                  </a:lnTo>
                  <a:lnTo>
                    <a:pt x="21" y="1227"/>
                  </a:lnTo>
                  <a:lnTo>
                    <a:pt x="5" y="1117"/>
                  </a:lnTo>
                  <a:lnTo>
                    <a:pt x="0" y="1008"/>
                  </a:lnTo>
                  <a:lnTo>
                    <a:pt x="7" y="901"/>
                  </a:lnTo>
                  <a:lnTo>
                    <a:pt x="23" y="795"/>
                  </a:lnTo>
                  <a:lnTo>
                    <a:pt x="53" y="692"/>
                  </a:lnTo>
                  <a:lnTo>
                    <a:pt x="91" y="596"/>
                  </a:lnTo>
                  <a:lnTo>
                    <a:pt x="137" y="503"/>
                  </a:lnTo>
                  <a:lnTo>
                    <a:pt x="194" y="415"/>
                  </a:lnTo>
                  <a:lnTo>
                    <a:pt x="259" y="335"/>
                  </a:lnTo>
                  <a:lnTo>
                    <a:pt x="333" y="261"/>
                  </a:lnTo>
                  <a:lnTo>
                    <a:pt x="413" y="194"/>
                  </a:lnTo>
                  <a:lnTo>
                    <a:pt x="501" y="137"/>
                  </a:lnTo>
                  <a:lnTo>
                    <a:pt x="596" y="89"/>
                  </a:lnTo>
                  <a:lnTo>
                    <a:pt x="697" y="49"/>
                  </a:lnTo>
                  <a:lnTo>
                    <a:pt x="804" y="21"/>
                  </a:lnTo>
                  <a:lnTo>
                    <a:pt x="914" y="5"/>
                  </a:lnTo>
                  <a:lnTo>
                    <a:pt x="1021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F271714-5255-464A-AC99-01FFD015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2223207"/>
              <a:ext cx="273668" cy="2387625"/>
            </a:xfrm>
            <a:custGeom>
              <a:avLst/>
              <a:gdLst/>
              <a:ahLst/>
              <a:cxnLst>
                <a:cxn ang="0">
                  <a:pos x="524" y="0"/>
                </a:cxn>
                <a:cxn ang="0">
                  <a:pos x="530" y="2"/>
                </a:cxn>
                <a:cxn ang="0">
                  <a:pos x="511" y="46"/>
                </a:cxn>
                <a:cxn ang="0">
                  <a:pos x="492" y="105"/>
                </a:cxn>
                <a:cxn ang="0">
                  <a:pos x="469" y="177"/>
                </a:cxn>
                <a:cxn ang="0">
                  <a:pos x="446" y="263"/>
                </a:cxn>
                <a:cxn ang="0">
                  <a:pos x="420" y="364"/>
                </a:cxn>
                <a:cxn ang="0">
                  <a:pos x="393" y="478"/>
                </a:cxn>
                <a:cxn ang="0">
                  <a:pos x="366" y="604"/>
                </a:cxn>
                <a:cxn ang="0">
                  <a:pos x="338" y="743"/>
                </a:cxn>
                <a:cxn ang="0">
                  <a:pos x="311" y="896"/>
                </a:cxn>
                <a:cxn ang="0">
                  <a:pos x="282" y="1060"/>
                </a:cxn>
                <a:cxn ang="0">
                  <a:pos x="254" y="1239"/>
                </a:cxn>
                <a:cxn ang="0">
                  <a:pos x="227" y="1429"/>
                </a:cxn>
                <a:cxn ang="0">
                  <a:pos x="200" y="1631"/>
                </a:cxn>
                <a:cxn ang="0">
                  <a:pos x="172" y="1847"/>
                </a:cxn>
                <a:cxn ang="0">
                  <a:pos x="147" y="2072"/>
                </a:cxn>
                <a:cxn ang="0">
                  <a:pos x="122" y="2312"/>
                </a:cxn>
                <a:cxn ang="0">
                  <a:pos x="101" y="2562"/>
                </a:cxn>
                <a:cxn ang="0">
                  <a:pos x="80" y="2823"/>
                </a:cxn>
                <a:cxn ang="0">
                  <a:pos x="61" y="3097"/>
                </a:cxn>
                <a:cxn ang="0">
                  <a:pos x="44" y="3381"/>
                </a:cxn>
                <a:cxn ang="0">
                  <a:pos x="29" y="3675"/>
                </a:cxn>
                <a:cxn ang="0">
                  <a:pos x="19" y="3980"/>
                </a:cxn>
                <a:cxn ang="0">
                  <a:pos x="10" y="4298"/>
                </a:cxn>
                <a:cxn ang="0">
                  <a:pos x="6" y="4624"/>
                </a:cxn>
                <a:cxn ang="0">
                  <a:pos x="0" y="4624"/>
                </a:cxn>
                <a:cxn ang="0">
                  <a:pos x="4" y="4298"/>
                </a:cxn>
                <a:cxn ang="0">
                  <a:pos x="12" y="3980"/>
                </a:cxn>
                <a:cxn ang="0">
                  <a:pos x="23" y="3675"/>
                </a:cxn>
                <a:cxn ang="0">
                  <a:pos x="37" y="3381"/>
                </a:cxn>
                <a:cxn ang="0">
                  <a:pos x="54" y="3095"/>
                </a:cxn>
                <a:cxn ang="0">
                  <a:pos x="73" y="2823"/>
                </a:cxn>
                <a:cxn ang="0">
                  <a:pos x="94" y="2560"/>
                </a:cxn>
                <a:cxn ang="0">
                  <a:pos x="115" y="2310"/>
                </a:cxn>
                <a:cxn ang="0">
                  <a:pos x="141" y="2072"/>
                </a:cxn>
                <a:cxn ang="0">
                  <a:pos x="166" y="1845"/>
                </a:cxn>
                <a:cxn ang="0">
                  <a:pos x="193" y="1631"/>
                </a:cxn>
                <a:cxn ang="0">
                  <a:pos x="221" y="1429"/>
                </a:cxn>
                <a:cxn ang="0">
                  <a:pos x="248" y="1237"/>
                </a:cxn>
                <a:cxn ang="0">
                  <a:pos x="275" y="1058"/>
                </a:cxn>
                <a:cxn ang="0">
                  <a:pos x="305" y="894"/>
                </a:cxn>
                <a:cxn ang="0">
                  <a:pos x="332" y="741"/>
                </a:cxn>
                <a:cxn ang="0">
                  <a:pos x="359" y="602"/>
                </a:cxn>
                <a:cxn ang="0">
                  <a:pos x="387" y="476"/>
                </a:cxn>
                <a:cxn ang="0">
                  <a:pos x="414" y="362"/>
                </a:cxn>
                <a:cxn ang="0">
                  <a:pos x="439" y="261"/>
                </a:cxn>
                <a:cxn ang="0">
                  <a:pos x="463" y="175"/>
                </a:cxn>
                <a:cxn ang="0">
                  <a:pos x="486" y="103"/>
                </a:cxn>
                <a:cxn ang="0">
                  <a:pos x="505" y="44"/>
                </a:cxn>
                <a:cxn ang="0">
                  <a:pos x="524" y="0"/>
                </a:cxn>
              </a:cxnLst>
              <a:rect l="0" t="0" r="r" b="b"/>
              <a:pathLst>
                <a:path w="530" h="4624">
                  <a:moveTo>
                    <a:pt x="524" y="0"/>
                  </a:moveTo>
                  <a:lnTo>
                    <a:pt x="530" y="2"/>
                  </a:lnTo>
                  <a:lnTo>
                    <a:pt x="511" y="46"/>
                  </a:lnTo>
                  <a:lnTo>
                    <a:pt x="492" y="105"/>
                  </a:lnTo>
                  <a:lnTo>
                    <a:pt x="469" y="177"/>
                  </a:lnTo>
                  <a:lnTo>
                    <a:pt x="446" y="263"/>
                  </a:lnTo>
                  <a:lnTo>
                    <a:pt x="420" y="364"/>
                  </a:lnTo>
                  <a:lnTo>
                    <a:pt x="393" y="478"/>
                  </a:lnTo>
                  <a:lnTo>
                    <a:pt x="366" y="604"/>
                  </a:lnTo>
                  <a:lnTo>
                    <a:pt x="338" y="743"/>
                  </a:lnTo>
                  <a:lnTo>
                    <a:pt x="311" y="896"/>
                  </a:lnTo>
                  <a:lnTo>
                    <a:pt x="282" y="1060"/>
                  </a:lnTo>
                  <a:lnTo>
                    <a:pt x="254" y="1239"/>
                  </a:lnTo>
                  <a:lnTo>
                    <a:pt x="227" y="1429"/>
                  </a:lnTo>
                  <a:lnTo>
                    <a:pt x="200" y="1631"/>
                  </a:lnTo>
                  <a:lnTo>
                    <a:pt x="172" y="1847"/>
                  </a:lnTo>
                  <a:lnTo>
                    <a:pt x="147" y="2072"/>
                  </a:lnTo>
                  <a:lnTo>
                    <a:pt x="122" y="2312"/>
                  </a:lnTo>
                  <a:lnTo>
                    <a:pt x="101" y="2562"/>
                  </a:lnTo>
                  <a:lnTo>
                    <a:pt x="80" y="2823"/>
                  </a:lnTo>
                  <a:lnTo>
                    <a:pt x="61" y="3097"/>
                  </a:lnTo>
                  <a:lnTo>
                    <a:pt x="44" y="3381"/>
                  </a:lnTo>
                  <a:lnTo>
                    <a:pt x="29" y="3675"/>
                  </a:lnTo>
                  <a:lnTo>
                    <a:pt x="19" y="3980"/>
                  </a:lnTo>
                  <a:lnTo>
                    <a:pt x="10" y="4298"/>
                  </a:lnTo>
                  <a:lnTo>
                    <a:pt x="6" y="4624"/>
                  </a:lnTo>
                  <a:lnTo>
                    <a:pt x="0" y="4624"/>
                  </a:lnTo>
                  <a:lnTo>
                    <a:pt x="4" y="4298"/>
                  </a:lnTo>
                  <a:lnTo>
                    <a:pt x="12" y="3980"/>
                  </a:lnTo>
                  <a:lnTo>
                    <a:pt x="23" y="3675"/>
                  </a:lnTo>
                  <a:lnTo>
                    <a:pt x="37" y="3381"/>
                  </a:lnTo>
                  <a:lnTo>
                    <a:pt x="54" y="3095"/>
                  </a:lnTo>
                  <a:lnTo>
                    <a:pt x="73" y="2823"/>
                  </a:lnTo>
                  <a:lnTo>
                    <a:pt x="94" y="2560"/>
                  </a:lnTo>
                  <a:lnTo>
                    <a:pt x="115" y="2310"/>
                  </a:lnTo>
                  <a:lnTo>
                    <a:pt x="141" y="2072"/>
                  </a:lnTo>
                  <a:lnTo>
                    <a:pt x="166" y="1845"/>
                  </a:lnTo>
                  <a:lnTo>
                    <a:pt x="193" y="1631"/>
                  </a:lnTo>
                  <a:lnTo>
                    <a:pt x="221" y="1429"/>
                  </a:lnTo>
                  <a:lnTo>
                    <a:pt x="248" y="1237"/>
                  </a:lnTo>
                  <a:lnTo>
                    <a:pt x="275" y="1058"/>
                  </a:lnTo>
                  <a:lnTo>
                    <a:pt x="305" y="894"/>
                  </a:lnTo>
                  <a:lnTo>
                    <a:pt x="332" y="741"/>
                  </a:lnTo>
                  <a:lnTo>
                    <a:pt x="359" y="602"/>
                  </a:lnTo>
                  <a:lnTo>
                    <a:pt x="387" y="476"/>
                  </a:lnTo>
                  <a:lnTo>
                    <a:pt x="414" y="362"/>
                  </a:lnTo>
                  <a:lnTo>
                    <a:pt x="439" y="261"/>
                  </a:lnTo>
                  <a:lnTo>
                    <a:pt x="463" y="175"/>
                  </a:lnTo>
                  <a:lnTo>
                    <a:pt x="486" y="103"/>
                  </a:lnTo>
                  <a:lnTo>
                    <a:pt x="505" y="44"/>
                  </a:lnTo>
                  <a:lnTo>
                    <a:pt x="52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7AF0A9-4011-4C91-8FA9-96FE7CE19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752" y="1284991"/>
              <a:ext cx="892262" cy="971780"/>
            </a:xfrm>
            <a:custGeom>
              <a:avLst/>
              <a:gdLst/>
              <a:ahLst/>
              <a:cxnLst>
                <a:cxn ang="0">
                  <a:pos x="1012" y="6"/>
                </a:cxn>
                <a:cxn ang="0">
                  <a:pos x="1189" y="48"/>
                </a:cxn>
                <a:cxn ang="0">
                  <a:pos x="1355" y="130"/>
                </a:cxn>
                <a:cxn ang="0">
                  <a:pos x="1503" y="252"/>
                </a:cxn>
                <a:cxn ang="0">
                  <a:pos x="1616" y="399"/>
                </a:cxn>
                <a:cxn ang="0">
                  <a:pos x="1690" y="566"/>
                </a:cxn>
                <a:cxn ang="0">
                  <a:pos x="1724" y="742"/>
                </a:cxn>
                <a:cxn ang="0">
                  <a:pos x="1719" y="925"/>
                </a:cxn>
                <a:cxn ang="0">
                  <a:pos x="1675" y="1102"/>
                </a:cxn>
                <a:cxn ang="0">
                  <a:pos x="1591" y="1272"/>
                </a:cxn>
                <a:cxn ang="0">
                  <a:pos x="1471" y="1415"/>
                </a:cxn>
                <a:cxn ang="0">
                  <a:pos x="1324" y="1531"/>
                </a:cxn>
                <a:cxn ang="0">
                  <a:pos x="1151" y="1626"/>
                </a:cxn>
                <a:cxn ang="0">
                  <a:pos x="964" y="1702"/>
                </a:cxn>
                <a:cxn ang="0">
                  <a:pos x="770" y="1763"/>
                </a:cxn>
                <a:cxn ang="0">
                  <a:pos x="583" y="1807"/>
                </a:cxn>
                <a:cxn ang="0">
                  <a:pos x="406" y="1840"/>
                </a:cxn>
                <a:cxn ang="0">
                  <a:pos x="255" y="1861"/>
                </a:cxn>
                <a:cxn ang="0">
                  <a:pos x="133" y="1874"/>
                </a:cxn>
                <a:cxn ang="0">
                  <a:pos x="55" y="1880"/>
                </a:cxn>
                <a:cxn ang="0">
                  <a:pos x="26" y="1882"/>
                </a:cxn>
                <a:cxn ang="0">
                  <a:pos x="23" y="1857"/>
                </a:cxn>
                <a:cxn ang="0">
                  <a:pos x="15" y="1784"/>
                </a:cxn>
                <a:cxn ang="0">
                  <a:pos x="7" y="1670"/>
                </a:cxn>
                <a:cxn ang="0">
                  <a:pos x="0" y="1527"/>
                </a:cxn>
                <a:cxn ang="0">
                  <a:pos x="2" y="1270"/>
                </a:cxn>
                <a:cxn ang="0">
                  <a:pos x="15" y="1081"/>
                </a:cxn>
                <a:cxn ang="0">
                  <a:pos x="40" y="890"/>
                </a:cxn>
                <a:cxn ang="0">
                  <a:pos x="80" y="702"/>
                </a:cxn>
                <a:cxn ang="0">
                  <a:pos x="141" y="528"/>
                </a:cxn>
                <a:cxn ang="0">
                  <a:pos x="221" y="372"/>
                </a:cxn>
                <a:cxn ang="0">
                  <a:pos x="337" y="233"/>
                </a:cxn>
                <a:cxn ang="0">
                  <a:pos x="486" y="117"/>
                </a:cxn>
                <a:cxn ang="0">
                  <a:pos x="655" y="42"/>
                </a:cxn>
                <a:cxn ang="0">
                  <a:pos x="831" y="4"/>
                </a:cxn>
              </a:cxnLst>
              <a:rect l="0" t="0" r="r" b="b"/>
              <a:pathLst>
                <a:path w="1728" h="1882">
                  <a:moveTo>
                    <a:pt x="922" y="0"/>
                  </a:moveTo>
                  <a:lnTo>
                    <a:pt x="1012" y="6"/>
                  </a:lnTo>
                  <a:lnTo>
                    <a:pt x="1103" y="21"/>
                  </a:lnTo>
                  <a:lnTo>
                    <a:pt x="1189" y="48"/>
                  </a:lnTo>
                  <a:lnTo>
                    <a:pt x="1275" y="84"/>
                  </a:lnTo>
                  <a:lnTo>
                    <a:pt x="1355" y="130"/>
                  </a:lnTo>
                  <a:lnTo>
                    <a:pt x="1433" y="187"/>
                  </a:lnTo>
                  <a:lnTo>
                    <a:pt x="1503" y="252"/>
                  </a:lnTo>
                  <a:lnTo>
                    <a:pt x="1564" y="324"/>
                  </a:lnTo>
                  <a:lnTo>
                    <a:pt x="1616" y="399"/>
                  </a:lnTo>
                  <a:lnTo>
                    <a:pt x="1656" y="481"/>
                  </a:lnTo>
                  <a:lnTo>
                    <a:pt x="1690" y="566"/>
                  </a:lnTo>
                  <a:lnTo>
                    <a:pt x="1711" y="654"/>
                  </a:lnTo>
                  <a:lnTo>
                    <a:pt x="1724" y="742"/>
                  </a:lnTo>
                  <a:lnTo>
                    <a:pt x="1728" y="835"/>
                  </a:lnTo>
                  <a:lnTo>
                    <a:pt x="1719" y="925"/>
                  </a:lnTo>
                  <a:lnTo>
                    <a:pt x="1703" y="1014"/>
                  </a:lnTo>
                  <a:lnTo>
                    <a:pt x="1675" y="1102"/>
                  </a:lnTo>
                  <a:lnTo>
                    <a:pt x="1637" y="1188"/>
                  </a:lnTo>
                  <a:lnTo>
                    <a:pt x="1591" y="1272"/>
                  </a:lnTo>
                  <a:lnTo>
                    <a:pt x="1532" y="1350"/>
                  </a:lnTo>
                  <a:lnTo>
                    <a:pt x="1471" y="1415"/>
                  </a:lnTo>
                  <a:lnTo>
                    <a:pt x="1400" y="1476"/>
                  </a:lnTo>
                  <a:lnTo>
                    <a:pt x="1324" y="1531"/>
                  </a:lnTo>
                  <a:lnTo>
                    <a:pt x="1240" y="1582"/>
                  </a:lnTo>
                  <a:lnTo>
                    <a:pt x="1151" y="1626"/>
                  </a:lnTo>
                  <a:lnTo>
                    <a:pt x="1059" y="1666"/>
                  </a:lnTo>
                  <a:lnTo>
                    <a:pt x="964" y="1702"/>
                  </a:lnTo>
                  <a:lnTo>
                    <a:pt x="867" y="1733"/>
                  </a:lnTo>
                  <a:lnTo>
                    <a:pt x="770" y="1763"/>
                  </a:lnTo>
                  <a:lnTo>
                    <a:pt x="676" y="1786"/>
                  </a:lnTo>
                  <a:lnTo>
                    <a:pt x="583" y="1807"/>
                  </a:lnTo>
                  <a:lnTo>
                    <a:pt x="493" y="1826"/>
                  </a:lnTo>
                  <a:lnTo>
                    <a:pt x="406" y="1840"/>
                  </a:lnTo>
                  <a:lnTo>
                    <a:pt x="326" y="1851"/>
                  </a:lnTo>
                  <a:lnTo>
                    <a:pt x="255" y="1861"/>
                  </a:lnTo>
                  <a:lnTo>
                    <a:pt x="190" y="1868"/>
                  </a:lnTo>
                  <a:lnTo>
                    <a:pt x="133" y="1874"/>
                  </a:lnTo>
                  <a:lnTo>
                    <a:pt x="89" y="1878"/>
                  </a:lnTo>
                  <a:lnTo>
                    <a:pt x="55" y="1880"/>
                  </a:lnTo>
                  <a:lnTo>
                    <a:pt x="32" y="1882"/>
                  </a:lnTo>
                  <a:lnTo>
                    <a:pt x="26" y="1882"/>
                  </a:lnTo>
                  <a:lnTo>
                    <a:pt x="26" y="1876"/>
                  </a:lnTo>
                  <a:lnTo>
                    <a:pt x="23" y="1857"/>
                  </a:lnTo>
                  <a:lnTo>
                    <a:pt x="19" y="1826"/>
                  </a:lnTo>
                  <a:lnTo>
                    <a:pt x="15" y="1784"/>
                  </a:lnTo>
                  <a:lnTo>
                    <a:pt x="11" y="1731"/>
                  </a:lnTo>
                  <a:lnTo>
                    <a:pt x="7" y="1670"/>
                  </a:lnTo>
                  <a:lnTo>
                    <a:pt x="5" y="1603"/>
                  </a:lnTo>
                  <a:lnTo>
                    <a:pt x="0" y="1527"/>
                  </a:lnTo>
                  <a:lnTo>
                    <a:pt x="0" y="1359"/>
                  </a:lnTo>
                  <a:lnTo>
                    <a:pt x="2" y="1270"/>
                  </a:lnTo>
                  <a:lnTo>
                    <a:pt x="7" y="1176"/>
                  </a:lnTo>
                  <a:lnTo>
                    <a:pt x="15" y="1081"/>
                  </a:lnTo>
                  <a:lnTo>
                    <a:pt x="26" y="986"/>
                  </a:lnTo>
                  <a:lnTo>
                    <a:pt x="40" y="890"/>
                  </a:lnTo>
                  <a:lnTo>
                    <a:pt x="59" y="795"/>
                  </a:lnTo>
                  <a:lnTo>
                    <a:pt x="80" y="702"/>
                  </a:lnTo>
                  <a:lnTo>
                    <a:pt x="108" y="614"/>
                  </a:lnTo>
                  <a:lnTo>
                    <a:pt x="141" y="528"/>
                  </a:lnTo>
                  <a:lnTo>
                    <a:pt x="179" y="448"/>
                  </a:lnTo>
                  <a:lnTo>
                    <a:pt x="221" y="372"/>
                  </a:lnTo>
                  <a:lnTo>
                    <a:pt x="272" y="305"/>
                  </a:lnTo>
                  <a:lnTo>
                    <a:pt x="337" y="233"/>
                  </a:lnTo>
                  <a:lnTo>
                    <a:pt x="411" y="170"/>
                  </a:lnTo>
                  <a:lnTo>
                    <a:pt x="486" y="117"/>
                  </a:lnTo>
                  <a:lnTo>
                    <a:pt x="568" y="75"/>
                  </a:lnTo>
                  <a:lnTo>
                    <a:pt x="655" y="42"/>
                  </a:lnTo>
                  <a:lnTo>
                    <a:pt x="743" y="19"/>
                  </a:lnTo>
                  <a:lnTo>
                    <a:pt x="831" y="4"/>
                  </a:lnTo>
                  <a:lnTo>
                    <a:pt x="922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0D624C6B-801A-4B18-AA29-58A951C6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845" y="3204282"/>
              <a:ext cx="344409" cy="1406550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67" y="2"/>
                </a:cxn>
                <a:cxn ang="0">
                  <a:pos x="652" y="40"/>
                </a:cxn>
                <a:cxn ang="0">
                  <a:pos x="635" y="88"/>
                </a:cxn>
                <a:cxn ang="0">
                  <a:pos x="612" y="147"/>
                </a:cxn>
                <a:cxn ang="0">
                  <a:pos x="589" y="216"/>
                </a:cxn>
                <a:cxn ang="0">
                  <a:pos x="561" y="296"/>
                </a:cxn>
                <a:cxn ang="0">
                  <a:pos x="532" y="385"/>
                </a:cxn>
                <a:cxn ang="0">
                  <a:pos x="500" y="482"/>
                </a:cxn>
                <a:cxn ang="0">
                  <a:pos x="467" y="587"/>
                </a:cxn>
                <a:cxn ang="0">
                  <a:pos x="433" y="698"/>
                </a:cxn>
                <a:cxn ang="0">
                  <a:pos x="399" y="816"/>
                </a:cxn>
                <a:cxn ang="0">
                  <a:pos x="364" y="938"/>
                </a:cxn>
                <a:cxn ang="0">
                  <a:pos x="328" y="1066"/>
                </a:cxn>
                <a:cxn ang="0">
                  <a:pos x="290" y="1197"/>
                </a:cxn>
                <a:cxn ang="0">
                  <a:pos x="256" y="1333"/>
                </a:cxn>
                <a:cxn ang="0">
                  <a:pos x="221" y="1470"/>
                </a:cxn>
                <a:cxn ang="0">
                  <a:pos x="189" y="1611"/>
                </a:cxn>
                <a:cxn ang="0">
                  <a:pos x="155" y="1752"/>
                </a:cxn>
                <a:cxn ang="0">
                  <a:pos x="126" y="1895"/>
                </a:cxn>
                <a:cxn ang="0">
                  <a:pos x="99" y="2036"/>
                </a:cxn>
                <a:cxn ang="0">
                  <a:pos x="73" y="2177"/>
                </a:cxn>
                <a:cxn ang="0">
                  <a:pos x="52" y="2318"/>
                </a:cxn>
                <a:cxn ang="0">
                  <a:pos x="33" y="2457"/>
                </a:cxn>
                <a:cxn ang="0">
                  <a:pos x="16" y="2591"/>
                </a:cxn>
                <a:cxn ang="0">
                  <a:pos x="6" y="2724"/>
                </a:cxn>
                <a:cxn ang="0">
                  <a:pos x="0" y="2724"/>
                </a:cxn>
                <a:cxn ang="0">
                  <a:pos x="10" y="2591"/>
                </a:cxn>
                <a:cxn ang="0">
                  <a:pos x="27" y="2457"/>
                </a:cxn>
                <a:cxn ang="0">
                  <a:pos x="46" y="2318"/>
                </a:cxn>
                <a:cxn ang="0">
                  <a:pos x="67" y="2177"/>
                </a:cxn>
                <a:cxn ang="0">
                  <a:pos x="92" y="2036"/>
                </a:cxn>
                <a:cxn ang="0">
                  <a:pos x="151" y="1750"/>
                </a:cxn>
                <a:cxn ang="0">
                  <a:pos x="183" y="1609"/>
                </a:cxn>
                <a:cxn ang="0">
                  <a:pos x="216" y="1468"/>
                </a:cxn>
                <a:cxn ang="0">
                  <a:pos x="250" y="1331"/>
                </a:cxn>
                <a:cxn ang="0">
                  <a:pos x="286" y="1195"/>
                </a:cxn>
                <a:cxn ang="0">
                  <a:pos x="322" y="1064"/>
                </a:cxn>
                <a:cxn ang="0">
                  <a:pos x="357" y="936"/>
                </a:cxn>
                <a:cxn ang="0">
                  <a:pos x="393" y="814"/>
                </a:cxn>
                <a:cxn ang="0">
                  <a:pos x="427" y="696"/>
                </a:cxn>
                <a:cxn ang="0">
                  <a:pos x="463" y="585"/>
                </a:cxn>
                <a:cxn ang="0">
                  <a:pos x="494" y="479"/>
                </a:cxn>
                <a:cxn ang="0">
                  <a:pos x="526" y="383"/>
                </a:cxn>
                <a:cxn ang="0">
                  <a:pos x="555" y="294"/>
                </a:cxn>
                <a:cxn ang="0">
                  <a:pos x="582" y="214"/>
                </a:cxn>
                <a:cxn ang="0">
                  <a:pos x="606" y="145"/>
                </a:cxn>
                <a:cxn ang="0">
                  <a:pos x="629" y="86"/>
                </a:cxn>
                <a:cxn ang="0">
                  <a:pos x="646" y="38"/>
                </a:cxn>
                <a:cxn ang="0">
                  <a:pos x="660" y="0"/>
                </a:cxn>
              </a:cxnLst>
              <a:rect l="0" t="0" r="r" b="b"/>
              <a:pathLst>
                <a:path w="667" h="2724">
                  <a:moveTo>
                    <a:pt x="660" y="0"/>
                  </a:moveTo>
                  <a:lnTo>
                    <a:pt x="667" y="2"/>
                  </a:lnTo>
                  <a:lnTo>
                    <a:pt x="652" y="40"/>
                  </a:lnTo>
                  <a:lnTo>
                    <a:pt x="635" y="88"/>
                  </a:lnTo>
                  <a:lnTo>
                    <a:pt x="612" y="147"/>
                  </a:lnTo>
                  <a:lnTo>
                    <a:pt x="589" y="216"/>
                  </a:lnTo>
                  <a:lnTo>
                    <a:pt x="561" y="296"/>
                  </a:lnTo>
                  <a:lnTo>
                    <a:pt x="532" y="385"/>
                  </a:lnTo>
                  <a:lnTo>
                    <a:pt x="500" y="482"/>
                  </a:lnTo>
                  <a:lnTo>
                    <a:pt x="467" y="587"/>
                  </a:lnTo>
                  <a:lnTo>
                    <a:pt x="433" y="698"/>
                  </a:lnTo>
                  <a:lnTo>
                    <a:pt x="399" y="816"/>
                  </a:lnTo>
                  <a:lnTo>
                    <a:pt x="364" y="938"/>
                  </a:lnTo>
                  <a:lnTo>
                    <a:pt x="328" y="1066"/>
                  </a:lnTo>
                  <a:lnTo>
                    <a:pt x="290" y="1197"/>
                  </a:lnTo>
                  <a:lnTo>
                    <a:pt x="256" y="1333"/>
                  </a:lnTo>
                  <a:lnTo>
                    <a:pt x="221" y="1470"/>
                  </a:lnTo>
                  <a:lnTo>
                    <a:pt x="189" y="1611"/>
                  </a:lnTo>
                  <a:lnTo>
                    <a:pt x="155" y="1752"/>
                  </a:lnTo>
                  <a:lnTo>
                    <a:pt x="126" y="1895"/>
                  </a:lnTo>
                  <a:lnTo>
                    <a:pt x="99" y="2036"/>
                  </a:lnTo>
                  <a:lnTo>
                    <a:pt x="73" y="2177"/>
                  </a:lnTo>
                  <a:lnTo>
                    <a:pt x="52" y="2318"/>
                  </a:lnTo>
                  <a:lnTo>
                    <a:pt x="33" y="2457"/>
                  </a:lnTo>
                  <a:lnTo>
                    <a:pt x="16" y="2591"/>
                  </a:lnTo>
                  <a:lnTo>
                    <a:pt x="6" y="2724"/>
                  </a:lnTo>
                  <a:lnTo>
                    <a:pt x="0" y="2724"/>
                  </a:lnTo>
                  <a:lnTo>
                    <a:pt x="10" y="2591"/>
                  </a:lnTo>
                  <a:lnTo>
                    <a:pt x="27" y="2457"/>
                  </a:lnTo>
                  <a:lnTo>
                    <a:pt x="46" y="2318"/>
                  </a:lnTo>
                  <a:lnTo>
                    <a:pt x="67" y="2177"/>
                  </a:lnTo>
                  <a:lnTo>
                    <a:pt x="92" y="2036"/>
                  </a:lnTo>
                  <a:lnTo>
                    <a:pt x="151" y="1750"/>
                  </a:lnTo>
                  <a:lnTo>
                    <a:pt x="183" y="1609"/>
                  </a:lnTo>
                  <a:lnTo>
                    <a:pt x="216" y="1468"/>
                  </a:lnTo>
                  <a:lnTo>
                    <a:pt x="250" y="1331"/>
                  </a:lnTo>
                  <a:lnTo>
                    <a:pt x="286" y="1195"/>
                  </a:lnTo>
                  <a:lnTo>
                    <a:pt x="322" y="1064"/>
                  </a:lnTo>
                  <a:lnTo>
                    <a:pt x="357" y="936"/>
                  </a:lnTo>
                  <a:lnTo>
                    <a:pt x="393" y="814"/>
                  </a:lnTo>
                  <a:lnTo>
                    <a:pt x="427" y="696"/>
                  </a:lnTo>
                  <a:lnTo>
                    <a:pt x="463" y="585"/>
                  </a:lnTo>
                  <a:lnTo>
                    <a:pt x="494" y="479"/>
                  </a:lnTo>
                  <a:lnTo>
                    <a:pt x="526" y="383"/>
                  </a:lnTo>
                  <a:lnTo>
                    <a:pt x="555" y="294"/>
                  </a:lnTo>
                  <a:lnTo>
                    <a:pt x="582" y="214"/>
                  </a:lnTo>
                  <a:lnTo>
                    <a:pt x="606" y="145"/>
                  </a:lnTo>
                  <a:lnTo>
                    <a:pt x="629" y="86"/>
                  </a:lnTo>
                  <a:lnTo>
                    <a:pt x="646" y="38"/>
                  </a:lnTo>
                  <a:lnTo>
                    <a:pt x="660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D86BCFD-E12F-439B-8867-E42DB1E90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51" y="2281039"/>
              <a:ext cx="833396" cy="1002245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1063" y="33"/>
                </a:cxn>
                <a:cxn ang="0">
                  <a:pos x="1231" y="109"/>
                </a:cxn>
                <a:cxn ang="0">
                  <a:pos x="1376" y="221"/>
                </a:cxn>
                <a:cxn ang="0">
                  <a:pos x="1488" y="359"/>
                </a:cxn>
                <a:cxn ang="0">
                  <a:pos x="1566" y="515"/>
                </a:cxn>
                <a:cxn ang="0">
                  <a:pos x="1608" y="685"/>
                </a:cxn>
                <a:cxn ang="0">
                  <a:pos x="1610" y="862"/>
                </a:cxn>
                <a:cxn ang="0">
                  <a:pos x="1574" y="1039"/>
                </a:cxn>
                <a:cxn ang="0">
                  <a:pos x="1498" y="1209"/>
                </a:cxn>
                <a:cxn ang="0">
                  <a:pos x="1395" y="1344"/>
                </a:cxn>
                <a:cxn ang="0">
                  <a:pos x="1265" y="1464"/>
                </a:cxn>
                <a:cxn ang="0">
                  <a:pos x="1113" y="1569"/>
                </a:cxn>
                <a:cxn ang="0">
                  <a:pos x="949" y="1659"/>
                </a:cxn>
                <a:cxn ang="0">
                  <a:pos x="781" y="1737"/>
                </a:cxn>
                <a:cxn ang="0">
                  <a:pos x="617" y="1803"/>
                </a:cxn>
                <a:cxn ang="0">
                  <a:pos x="463" y="1853"/>
                </a:cxn>
                <a:cxn ang="0">
                  <a:pos x="331" y="1893"/>
                </a:cxn>
                <a:cxn ang="0">
                  <a:pos x="225" y="1920"/>
                </a:cxn>
                <a:cxn ang="0">
                  <a:pos x="158" y="1935"/>
                </a:cxn>
                <a:cxn ang="0">
                  <a:pos x="133" y="1941"/>
                </a:cxn>
                <a:cxn ang="0">
                  <a:pos x="127" y="1916"/>
                </a:cxn>
                <a:cxn ang="0">
                  <a:pos x="108" y="1847"/>
                </a:cxn>
                <a:cxn ang="0">
                  <a:pos x="85" y="1742"/>
                </a:cxn>
                <a:cxn ang="0">
                  <a:pos x="57" y="1605"/>
                </a:cxn>
                <a:cxn ang="0">
                  <a:pos x="32" y="1445"/>
                </a:cxn>
                <a:cxn ang="0">
                  <a:pos x="11" y="1268"/>
                </a:cxn>
                <a:cxn ang="0">
                  <a:pos x="0" y="1083"/>
                </a:cxn>
                <a:cxn ang="0">
                  <a:pos x="5" y="896"/>
                </a:cxn>
                <a:cxn ang="0">
                  <a:pos x="24" y="715"/>
                </a:cxn>
                <a:cxn ang="0">
                  <a:pos x="68" y="545"/>
                </a:cxn>
                <a:cxn ang="0">
                  <a:pos x="135" y="395"/>
                </a:cxn>
                <a:cxn ang="0">
                  <a:pos x="249" y="248"/>
                </a:cxn>
                <a:cxn ang="0">
                  <a:pos x="388" y="132"/>
                </a:cxn>
                <a:cxn ang="0">
                  <a:pos x="543" y="50"/>
                </a:cxn>
                <a:cxn ang="0">
                  <a:pos x="714" y="6"/>
                </a:cxn>
              </a:cxnLst>
              <a:rect l="0" t="0" r="r" b="b"/>
              <a:pathLst>
                <a:path w="1614" h="1941">
                  <a:moveTo>
                    <a:pt x="802" y="0"/>
                  </a:moveTo>
                  <a:lnTo>
                    <a:pt x="888" y="0"/>
                  </a:lnTo>
                  <a:lnTo>
                    <a:pt x="977" y="12"/>
                  </a:lnTo>
                  <a:lnTo>
                    <a:pt x="1063" y="33"/>
                  </a:lnTo>
                  <a:lnTo>
                    <a:pt x="1149" y="67"/>
                  </a:lnTo>
                  <a:lnTo>
                    <a:pt x="1231" y="109"/>
                  </a:lnTo>
                  <a:lnTo>
                    <a:pt x="1307" y="162"/>
                  </a:lnTo>
                  <a:lnTo>
                    <a:pt x="1376" y="221"/>
                  </a:lnTo>
                  <a:lnTo>
                    <a:pt x="1437" y="288"/>
                  </a:lnTo>
                  <a:lnTo>
                    <a:pt x="1488" y="359"/>
                  </a:lnTo>
                  <a:lnTo>
                    <a:pt x="1532" y="435"/>
                  </a:lnTo>
                  <a:lnTo>
                    <a:pt x="1566" y="515"/>
                  </a:lnTo>
                  <a:lnTo>
                    <a:pt x="1591" y="599"/>
                  </a:lnTo>
                  <a:lnTo>
                    <a:pt x="1608" y="685"/>
                  </a:lnTo>
                  <a:lnTo>
                    <a:pt x="1614" y="774"/>
                  </a:lnTo>
                  <a:lnTo>
                    <a:pt x="1610" y="862"/>
                  </a:lnTo>
                  <a:lnTo>
                    <a:pt x="1597" y="953"/>
                  </a:lnTo>
                  <a:lnTo>
                    <a:pt x="1574" y="1039"/>
                  </a:lnTo>
                  <a:lnTo>
                    <a:pt x="1543" y="1125"/>
                  </a:lnTo>
                  <a:lnTo>
                    <a:pt x="1498" y="1209"/>
                  </a:lnTo>
                  <a:lnTo>
                    <a:pt x="1452" y="1279"/>
                  </a:lnTo>
                  <a:lnTo>
                    <a:pt x="1395" y="1344"/>
                  </a:lnTo>
                  <a:lnTo>
                    <a:pt x="1334" y="1405"/>
                  </a:lnTo>
                  <a:lnTo>
                    <a:pt x="1265" y="1464"/>
                  </a:lnTo>
                  <a:lnTo>
                    <a:pt x="1191" y="1519"/>
                  </a:lnTo>
                  <a:lnTo>
                    <a:pt x="1113" y="1569"/>
                  </a:lnTo>
                  <a:lnTo>
                    <a:pt x="1033" y="1615"/>
                  </a:lnTo>
                  <a:lnTo>
                    <a:pt x="949" y="1659"/>
                  </a:lnTo>
                  <a:lnTo>
                    <a:pt x="865" y="1699"/>
                  </a:lnTo>
                  <a:lnTo>
                    <a:pt x="781" y="1737"/>
                  </a:lnTo>
                  <a:lnTo>
                    <a:pt x="699" y="1771"/>
                  </a:lnTo>
                  <a:lnTo>
                    <a:pt x="617" y="1803"/>
                  </a:lnTo>
                  <a:lnTo>
                    <a:pt x="539" y="1830"/>
                  </a:lnTo>
                  <a:lnTo>
                    <a:pt x="463" y="1853"/>
                  </a:lnTo>
                  <a:lnTo>
                    <a:pt x="394" y="1874"/>
                  </a:lnTo>
                  <a:lnTo>
                    <a:pt x="331" y="1893"/>
                  </a:lnTo>
                  <a:lnTo>
                    <a:pt x="274" y="1908"/>
                  </a:lnTo>
                  <a:lnTo>
                    <a:pt x="225" y="1920"/>
                  </a:lnTo>
                  <a:lnTo>
                    <a:pt x="188" y="1929"/>
                  </a:lnTo>
                  <a:lnTo>
                    <a:pt x="158" y="1935"/>
                  </a:lnTo>
                  <a:lnTo>
                    <a:pt x="139" y="1939"/>
                  </a:lnTo>
                  <a:lnTo>
                    <a:pt x="133" y="1941"/>
                  </a:lnTo>
                  <a:lnTo>
                    <a:pt x="131" y="1935"/>
                  </a:lnTo>
                  <a:lnTo>
                    <a:pt x="127" y="1916"/>
                  </a:lnTo>
                  <a:lnTo>
                    <a:pt x="118" y="1887"/>
                  </a:lnTo>
                  <a:lnTo>
                    <a:pt x="108" y="1847"/>
                  </a:lnTo>
                  <a:lnTo>
                    <a:pt x="97" y="1798"/>
                  </a:lnTo>
                  <a:lnTo>
                    <a:pt x="85" y="1742"/>
                  </a:lnTo>
                  <a:lnTo>
                    <a:pt x="70" y="1676"/>
                  </a:lnTo>
                  <a:lnTo>
                    <a:pt x="57" y="1605"/>
                  </a:lnTo>
                  <a:lnTo>
                    <a:pt x="45" y="1527"/>
                  </a:lnTo>
                  <a:lnTo>
                    <a:pt x="32" y="1445"/>
                  </a:lnTo>
                  <a:lnTo>
                    <a:pt x="21" y="1359"/>
                  </a:lnTo>
                  <a:lnTo>
                    <a:pt x="11" y="1268"/>
                  </a:lnTo>
                  <a:lnTo>
                    <a:pt x="5" y="1176"/>
                  </a:lnTo>
                  <a:lnTo>
                    <a:pt x="0" y="1083"/>
                  </a:lnTo>
                  <a:lnTo>
                    <a:pt x="0" y="988"/>
                  </a:lnTo>
                  <a:lnTo>
                    <a:pt x="5" y="896"/>
                  </a:lnTo>
                  <a:lnTo>
                    <a:pt x="11" y="803"/>
                  </a:lnTo>
                  <a:lnTo>
                    <a:pt x="24" y="715"/>
                  </a:lnTo>
                  <a:lnTo>
                    <a:pt x="42" y="629"/>
                  </a:lnTo>
                  <a:lnTo>
                    <a:pt x="68" y="545"/>
                  </a:lnTo>
                  <a:lnTo>
                    <a:pt x="97" y="467"/>
                  </a:lnTo>
                  <a:lnTo>
                    <a:pt x="135" y="395"/>
                  </a:lnTo>
                  <a:lnTo>
                    <a:pt x="188" y="317"/>
                  </a:lnTo>
                  <a:lnTo>
                    <a:pt x="249" y="248"/>
                  </a:lnTo>
                  <a:lnTo>
                    <a:pt x="314" y="185"/>
                  </a:lnTo>
                  <a:lnTo>
                    <a:pt x="388" y="132"/>
                  </a:lnTo>
                  <a:lnTo>
                    <a:pt x="463" y="86"/>
                  </a:lnTo>
                  <a:lnTo>
                    <a:pt x="543" y="50"/>
                  </a:lnTo>
                  <a:lnTo>
                    <a:pt x="627" y="25"/>
                  </a:lnTo>
                  <a:lnTo>
                    <a:pt x="714" y="6"/>
                  </a:lnTo>
                  <a:lnTo>
                    <a:pt x="802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DC949F-17BC-4733-9423-84BD9942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289" y="3184660"/>
              <a:ext cx="462654" cy="142617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7" y="158"/>
                </a:cxn>
                <a:cxn ang="0">
                  <a:pos x="136" y="322"/>
                </a:cxn>
                <a:cxn ang="0">
                  <a:pos x="210" y="492"/>
                </a:cxn>
                <a:cxn ang="0">
                  <a:pos x="284" y="671"/>
                </a:cxn>
                <a:cxn ang="0">
                  <a:pos x="359" y="854"/>
                </a:cxn>
                <a:cxn ang="0">
                  <a:pos x="435" y="1045"/>
                </a:cxn>
                <a:cxn ang="0">
                  <a:pos x="511" y="1241"/>
                </a:cxn>
                <a:cxn ang="0">
                  <a:pos x="582" y="1443"/>
                </a:cxn>
                <a:cxn ang="0">
                  <a:pos x="652" y="1649"/>
                </a:cxn>
                <a:cxn ang="0">
                  <a:pos x="715" y="1862"/>
                </a:cxn>
                <a:cxn ang="0">
                  <a:pos x="772" y="2080"/>
                </a:cxn>
                <a:cxn ang="0">
                  <a:pos x="822" y="2301"/>
                </a:cxn>
                <a:cxn ang="0">
                  <a:pos x="864" y="2531"/>
                </a:cxn>
                <a:cxn ang="0">
                  <a:pos x="896" y="2762"/>
                </a:cxn>
                <a:cxn ang="0">
                  <a:pos x="890" y="2762"/>
                </a:cxn>
                <a:cxn ang="0">
                  <a:pos x="858" y="2531"/>
                </a:cxn>
                <a:cxn ang="0">
                  <a:pos x="816" y="2303"/>
                </a:cxn>
                <a:cxn ang="0">
                  <a:pos x="765" y="2080"/>
                </a:cxn>
                <a:cxn ang="0">
                  <a:pos x="709" y="1864"/>
                </a:cxn>
                <a:cxn ang="0">
                  <a:pos x="646" y="1651"/>
                </a:cxn>
                <a:cxn ang="0">
                  <a:pos x="578" y="1445"/>
                </a:cxn>
                <a:cxn ang="0">
                  <a:pos x="505" y="1243"/>
                </a:cxn>
                <a:cxn ang="0">
                  <a:pos x="431" y="1048"/>
                </a:cxn>
                <a:cxn ang="0">
                  <a:pos x="355" y="858"/>
                </a:cxn>
                <a:cxn ang="0">
                  <a:pos x="279" y="673"/>
                </a:cxn>
                <a:cxn ang="0">
                  <a:pos x="206" y="496"/>
                </a:cxn>
                <a:cxn ang="0">
                  <a:pos x="132" y="324"/>
                </a:cxn>
                <a:cxn ang="0">
                  <a:pos x="63" y="160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896" h="2762">
                  <a:moveTo>
                    <a:pt x="4" y="0"/>
                  </a:moveTo>
                  <a:lnTo>
                    <a:pt x="67" y="158"/>
                  </a:lnTo>
                  <a:lnTo>
                    <a:pt x="136" y="322"/>
                  </a:lnTo>
                  <a:lnTo>
                    <a:pt x="210" y="492"/>
                  </a:lnTo>
                  <a:lnTo>
                    <a:pt x="284" y="671"/>
                  </a:lnTo>
                  <a:lnTo>
                    <a:pt x="359" y="854"/>
                  </a:lnTo>
                  <a:lnTo>
                    <a:pt x="435" y="1045"/>
                  </a:lnTo>
                  <a:lnTo>
                    <a:pt x="511" y="1241"/>
                  </a:lnTo>
                  <a:lnTo>
                    <a:pt x="582" y="1443"/>
                  </a:lnTo>
                  <a:lnTo>
                    <a:pt x="652" y="1649"/>
                  </a:lnTo>
                  <a:lnTo>
                    <a:pt x="715" y="1862"/>
                  </a:lnTo>
                  <a:lnTo>
                    <a:pt x="772" y="2080"/>
                  </a:lnTo>
                  <a:lnTo>
                    <a:pt x="822" y="2301"/>
                  </a:lnTo>
                  <a:lnTo>
                    <a:pt x="864" y="2531"/>
                  </a:lnTo>
                  <a:lnTo>
                    <a:pt x="896" y="2762"/>
                  </a:lnTo>
                  <a:lnTo>
                    <a:pt x="890" y="2762"/>
                  </a:lnTo>
                  <a:lnTo>
                    <a:pt x="858" y="2531"/>
                  </a:lnTo>
                  <a:lnTo>
                    <a:pt x="816" y="2303"/>
                  </a:lnTo>
                  <a:lnTo>
                    <a:pt x="765" y="2080"/>
                  </a:lnTo>
                  <a:lnTo>
                    <a:pt x="709" y="1864"/>
                  </a:lnTo>
                  <a:lnTo>
                    <a:pt x="646" y="1651"/>
                  </a:lnTo>
                  <a:lnTo>
                    <a:pt x="578" y="1445"/>
                  </a:lnTo>
                  <a:lnTo>
                    <a:pt x="505" y="1243"/>
                  </a:lnTo>
                  <a:lnTo>
                    <a:pt x="431" y="1048"/>
                  </a:lnTo>
                  <a:lnTo>
                    <a:pt x="355" y="858"/>
                  </a:lnTo>
                  <a:lnTo>
                    <a:pt x="279" y="673"/>
                  </a:lnTo>
                  <a:lnTo>
                    <a:pt x="206" y="496"/>
                  </a:lnTo>
                  <a:lnTo>
                    <a:pt x="132" y="324"/>
                  </a:lnTo>
                  <a:lnTo>
                    <a:pt x="63" y="16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11176FB2-0666-4D14-8A0A-A11C2B5E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919" y="2089471"/>
              <a:ext cx="944413" cy="1172126"/>
            </a:xfrm>
            <a:custGeom>
              <a:avLst/>
              <a:gdLst/>
              <a:ahLst/>
              <a:cxnLst>
                <a:cxn ang="0">
                  <a:pos x="955" y="0"/>
                </a:cxn>
                <a:cxn ang="0">
                  <a:pos x="1138" y="32"/>
                </a:cxn>
                <a:cxn ang="0">
                  <a:pos x="1313" y="101"/>
                </a:cxn>
                <a:cxn ang="0">
                  <a:pos x="1471" y="205"/>
                </a:cxn>
                <a:cxn ang="0">
                  <a:pos x="1608" y="341"/>
                </a:cxn>
                <a:cxn ang="0">
                  <a:pos x="1715" y="507"/>
                </a:cxn>
                <a:cxn ang="0">
                  <a:pos x="1778" y="672"/>
                </a:cxn>
                <a:cxn ang="0">
                  <a:pos x="1814" y="852"/>
                </a:cxn>
                <a:cxn ang="0">
                  <a:pos x="1829" y="1044"/>
                </a:cxn>
                <a:cxn ang="0">
                  <a:pos x="1822" y="1240"/>
                </a:cxn>
                <a:cxn ang="0">
                  <a:pos x="1803" y="1433"/>
                </a:cxn>
                <a:cxn ang="0">
                  <a:pos x="1772" y="1620"/>
                </a:cxn>
                <a:cxn ang="0">
                  <a:pos x="1734" y="1795"/>
                </a:cxn>
                <a:cxn ang="0">
                  <a:pos x="1694" y="1951"/>
                </a:cxn>
                <a:cxn ang="0">
                  <a:pos x="1656" y="2081"/>
                </a:cxn>
                <a:cxn ang="0">
                  <a:pos x="1624" y="2182"/>
                </a:cxn>
                <a:cxn ang="0">
                  <a:pos x="1601" y="2247"/>
                </a:cxn>
                <a:cxn ang="0">
                  <a:pos x="1593" y="2270"/>
                </a:cxn>
                <a:cxn ang="0">
                  <a:pos x="1570" y="2264"/>
                </a:cxn>
                <a:cxn ang="0">
                  <a:pos x="1502" y="2243"/>
                </a:cxn>
                <a:cxn ang="0">
                  <a:pos x="1401" y="2207"/>
                </a:cxn>
                <a:cxn ang="0">
                  <a:pos x="1273" y="2159"/>
                </a:cxn>
                <a:cxn ang="0">
                  <a:pos x="1124" y="2098"/>
                </a:cxn>
                <a:cxn ang="0">
                  <a:pos x="960" y="2024"/>
                </a:cxn>
                <a:cxn ang="0">
                  <a:pos x="791" y="1938"/>
                </a:cxn>
                <a:cxn ang="0">
                  <a:pos x="623" y="1839"/>
                </a:cxn>
                <a:cxn ang="0">
                  <a:pos x="461" y="1728"/>
                </a:cxn>
                <a:cxn ang="0">
                  <a:pos x="316" y="1606"/>
                </a:cxn>
                <a:cxn ang="0">
                  <a:pos x="192" y="1473"/>
                </a:cxn>
                <a:cxn ang="0">
                  <a:pos x="99" y="1328"/>
                </a:cxn>
                <a:cxn ang="0">
                  <a:pos x="27" y="1143"/>
                </a:cxn>
                <a:cxn ang="0">
                  <a:pos x="0" y="951"/>
                </a:cxn>
                <a:cxn ang="0">
                  <a:pos x="9" y="764"/>
                </a:cxn>
                <a:cxn ang="0">
                  <a:pos x="57" y="581"/>
                </a:cxn>
                <a:cxn ang="0">
                  <a:pos x="139" y="415"/>
                </a:cxn>
                <a:cxn ang="0">
                  <a:pos x="257" y="268"/>
                </a:cxn>
                <a:cxn ang="0">
                  <a:pos x="404" y="146"/>
                </a:cxn>
                <a:cxn ang="0">
                  <a:pos x="581" y="55"/>
                </a:cxn>
                <a:cxn ang="0">
                  <a:pos x="766" y="9"/>
                </a:cxn>
              </a:cxnLst>
              <a:rect l="0" t="0" r="r" b="b"/>
              <a:pathLst>
                <a:path w="1829" h="2270">
                  <a:moveTo>
                    <a:pt x="861" y="0"/>
                  </a:moveTo>
                  <a:lnTo>
                    <a:pt x="955" y="0"/>
                  </a:lnTo>
                  <a:lnTo>
                    <a:pt x="1048" y="13"/>
                  </a:lnTo>
                  <a:lnTo>
                    <a:pt x="1138" y="32"/>
                  </a:lnTo>
                  <a:lnTo>
                    <a:pt x="1229" y="61"/>
                  </a:lnTo>
                  <a:lnTo>
                    <a:pt x="1313" y="101"/>
                  </a:lnTo>
                  <a:lnTo>
                    <a:pt x="1395" y="148"/>
                  </a:lnTo>
                  <a:lnTo>
                    <a:pt x="1471" y="205"/>
                  </a:lnTo>
                  <a:lnTo>
                    <a:pt x="1542" y="268"/>
                  </a:lnTo>
                  <a:lnTo>
                    <a:pt x="1608" y="341"/>
                  </a:lnTo>
                  <a:lnTo>
                    <a:pt x="1664" y="421"/>
                  </a:lnTo>
                  <a:lnTo>
                    <a:pt x="1715" y="507"/>
                  </a:lnTo>
                  <a:lnTo>
                    <a:pt x="1751" y="587"/>
                  </a:lnTo>
                  <a:lnTo>
                    <a:pt x="1778" y="672"/>
                  </a:lnTo>
                  <a:lnTo>
                    <a:pt x="1799" y="760"/>
                  </a:lnTo>
                  <a:lnTo>
                    <a:pt x="1814" y="852"/>
                  </a:lnTo>
                  <a:lnTo>
                    <a:pt x="1824" y="947"/>
                  </a:lnTo>
                  <a:lnTo>
                    <a:pt x="1829" y="1044"/>
                  </a:lnTo>
                  <a:lnTo>
                    <a:pt x="1826" y="1141"/>
                  </a:lnTo>
                  <a:lnTo>
                    <a:pt x="1822" y="1240"/>
                  </a:lnTo>
                  <a:lnTo>
                    <a:pt x="1814" y="1336"/>
                  </a:lnTo>
                  <a:lnTo>
                    <a:pt x="1803" y="1433"/>
                  </a:lnTo>
                  <a:lnTo>
                    <a:pt x="1789" y="1528"/>
                  </a:lnTo>
                  <a:lnTo>
                    <a:pt x="1772" y="1620"/>
                  </a:lnTo>
                  <a:lnTo>
                    <a:pt x="1753" y="1711"/>
                  </a:lnTo>
                  <a:lnTo>
                    <a:pt x="1734" y="1795"/>
                  </a:lnTo>
                  <a:lnTo>
                    <a:pt x="1715" y="1875"/>
                  </a:lnTo>
                  <a:lnTo>
                    <a:pt x="1694" y="1951"/>
                  </a:lnTo>
                  <a:lnTo>
                    <a:pt x="1675" y="2020"/>
                  </a:lnTo>
                  <a:lnTo>
                    <a:pt x="1656" y="2081"/>
                  </a:lnTo>
                  <a:lnTo>
                    <a:pt x="1639" y="2136"/>
                  </a:lnTo>
                  <a:lnTo>
                    <a:pt x="1624" y="2182"/>
                  </a:lnTo>
                  <a:lnTo>
                    <a:pt x="1612" y="2220"/>
                  </a:lnTo>
                  <a:lnTo>
                    <a:pt x="1601" y="2247"/>
                  </a:lnTo>
                  <a:lnTo>
                    <a:pt x="1595" y="2264"/>
                  </a:lnTo>
                  <a:lnTo>
                    <a:pt x="1593" y="2270"/>
                  </a:lnTo>
                  <a:lnTo>
                    <a:pt x="1587" y="2268"/>
                  </a:lnTo>
                  <a:lnTo>
                    <a:pt x="1570" y="2264"/>
                  </a:lnTo>
                  <a:lnTo>
                    <a:pt x="1540" y="2253"/>
                  </a:lnTo>
                  <a:lnTo>
                    <a:pt x="1502" y="2243"/>
                  </a:lnTo>
                  <a:lnTo>
                    <a:pt x="1456" y="2226"/>
                  </a:lnTo>
                  <a:lnTo>
                    <a:pt x="1401" y="2207"/>
                  </a:lnTo>
                  <a:lnTo>
                    <a:pt x="1340" y="2184"/>
                  </a:lnTo>
                  <a:lnTo>
                    <a:pt x="1273" y="2159"/>
                  </a:lnTo>
                  <a:lnTo>
                    <a:pt x="1202" y="2129"/>
                  </a:lnTo>
                  <a:lnTo>
                    <a:pt x="1124" y="2098"/>
                  </a:lnTo>
                  <a:lnTo>
                    <a:pt x="1044" y="2062"/>
                  </a:lnTo>
                  <a:lnTo>
                    <a:pt x="960" y="2024"/>
                  </a:lnTo>
                  <a:lnTo>
                    <a:pt x="875" y="1982"/>
                  </a:lnTo>
                  <a:lnTo>
                    <a:pt x="791" y="1938"/>
                  </a:lnTo>
                  <a:lnTo>
                    <a:pt x="705" y="1890"/>
                  </a:lnTo>
                  <a:lnTo>
                    <a:pt x="623" y="1839"/>
                  </a:lnTo>
                  <a:lnTo>
                    <a:pt x="541" y="1784"/>
                  </a:lnTo>
                  <a:lnTo>
                    <a:pt x="461" y="1728"/>
                  </a:lnTo>
                  <a:lnTo>
                    <a:pt x="385" y="1669"/>
                  </a:lnTo>
                  <a:lnTo>
                    <a:pt x="316" y="1606"/>
                  </a:lnTo>
                  <a:lnTo>
                    <a:pt x="250" y="1540"/>
                  </a:lnTo>
                  <a:lnTo>
                    <a:pt x="192" y="1473"/>
                  </a:lnTo>
                  <a:lnTo>
                    <a:pt x="141" y="1401"/>
                  </a:lnTo>
                  <a:lnTo>
                    <a:pt x="99" y="1328"/>
                  </a:lnTo>
                  <a:lnTo>
                    <a:pt x="59" y="1235"/>
                  </a:lnTo>
                  <a:lnTo>
                    <a:pt x="27" y="1143"/>
                  </a:lnTo>
                  <a:lnTo>
                    <a:pt x="9" y="1046"/>
                  </a:lnTo>
                  <a:lnTo>
                    <a:pt x="0" y="951"/>
                  </a:lnTo>
                  <a:lnTo>
                    <a:pt x="0" y="857"/>
                  </a:lnTo>
                  <a:lnTo>
                    <a:pt x="9" y="764"/>
                  </a:lnTo>
                  <a:lnTo>
                    <a:pt x="27" y="672"/>
                  </a:lnTo>
                  <a:lnTo>
                    <a:pt x="57" y="581"/>
                  </a:lnTo>
                  <a:lnTo>
                    <a:pt x="95" y="497"/>
                  </a:lnTo>
                  <a:lnTo>
                    <a:pt x="139" y="415"/>
                  </a:lnTo>
                  <a:lnTo>
                    <a:pt x="194" y="337"/>
                  </a:lnTo>
                  <a:lnTo>
                    <a:pt x="257" y="268"/>
                  </a:lnTo>
                  <a:lnTo>
                    <a:pt x="326" y="202"/>
                  </a:lnTo>
                  <a:lnTo>
                    <a:pt x="404" y="146"/>
                  </a:lnTo>
                  <a:lnTo>
                    <a:pt x="490" y="95"/>
                  </a:lnTo>
                  <a:lnTo>
                    <a:pt x="581" y="55"/>
                  </a:lnTo>
                  <a:lnTo>
                    <a:pt x="673" y="26"/>
                  </a:lnTo>
                  <a:lnTo>
                    <a:pt x="766" y="9"/>
                  </a:lnTo>
                  <a:lnTo>
                    <a:pt x="861" y="0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43D16547-4943-43ED-AEC7-4121E29C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285" y="3902393"/>
              <a:ext cx="399659" cy="7084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2" y="45"/>
                </a:cxn>
                <a:cxn ang="0">
                  <a:pos x="86" y="95"/>
                </a:cxn>
                <a:cxn ang="0">
                  <a:pos x="138" y="154"/>
                </a:cxn>
                <a:cxn ang="0">
                  <a:pos x="193" y="219"/>
                </a:cxn>
                <a:cxn ang="0">
                  <a:pos x="254" y="293"/>
                </a:cxn>
                <a:cxn ang="0">
                  <a:pos x="315" y="373"/>
                </a:cxn>
                <a:cxn ang="0">
                  <a:pos x="378" y="461"/>
                </a:cxn>
                <a:cxn ang="0">
                  <a:pos x="441" y="554"/>
                </a:cxn>
                <a:cxn ang="0">
                  <a:pos x="503" y="655"/>
                </a:cxn>
                <a:cxn ang="0">
                  <a:pos x="561" y="760"/>
                </a:cxn>
                <a:cxn ang="0">
                  <a:pos x="618" y="871"/>
                </a:cxn>
                <a:cxn ang="0">
                  <a:pos x="667" y="989"/>
                </a:cxn>
                <a:cxn ang="0">
                  <a:pos x="711" y="1111"/>
                </a:cxn>
                <a:cxn ang="0">
                  <a:pos x="747" y="1239"/>
                </a:cxn>
                <a:cxn ang="0">
                  <a:pos x="774" y="1372"/>
                </a:cxn>
                <a:cxn ang="0">
                  <a:pos x="768" y="1372"/>
                </a:cxn>
                <a:cxn ang="0">
                  <a:pos x="740" y="1239"/>
                </a:cxn>
                <a:cxn ang="0">
                  <a:pos x="704" y="1113"/>
                </a:cxn>
                <a:cxn ang="0">
                  <a:pos x="660" y="989"/>
                </a:cxn>
                <a:cxn ang="0">
                  <a:pos x="612" y="873"/>
                </a:cxn>
                <a:cxn ang="0">
                  <a:pos x="557" y="762"/>
                </a:cxn>
                <a:cxn ang="0">
                  <a:pos x="498" y="657"/>
                </a:cxn>
                <a:cxn ang="0">
                  <a:pos x="435" y="556"/>
                </a:cxn>
                <a:cxn ang="0">
                  <a:pos x="374" y="463"/>
                </a:cxn>
                <a:cxn ang="0">
                  <a:pos x="311" y="377"/>
                </a:cxn>
                <a:cxn ang="0">
                  <a:pos x="248" y="297"/>
                </a:cxn>
                <a:cxn ang="0">
                  <a:pos x="189" y="223"/>
                </a:cxn>
                <a:cxn ang="0">
                  <a:pos x="134" y="158"/>
                </a:cxn>
                <a:cxn ang="0">
                  <a:pos x="82" y="99"/>
                </a:cxn>
                <a:cxn ang="0">
                  <a:pos x="37" y="49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774" h="1372">
                  <a:moveTo>
                    <a:pt x="4" y="0"/>
                  </a:moveTo>
                  <a:lnTo>
                    <a:pt x="42" y="45"/>
                  </a:lnTo>
                  <a:lnTo>
                    <a:pt x="86" y="95"/>
                  </a:lnTo>
                  <a:lnTo>
                    <a:pt x="138" y="154"/>
                  </a:lnTo>
                  <a:lnTo>
                    <a:pt x="193" y="219"/>
                  </a:lnTo>
                  <a:lnTo>
                    <a:pt x="254" y="293"/>
                  </a:lnTo>
                  <a:lnTo>
                    <a:pt x="315" y="373"/>
                  </a:lnTo>
                  <a:lnTo>
                    <a:pt x="378" y="461"/>
                  </a:lnTo>
                  <a:lnTo>
                    <a:pt x="441" y="554"/>
                  </a:lnTo>
                  <a:lnTo>
                    <a:pt x="503" y="655"/>
                  </a:lnTo>
                  <a:lnTo>
                    <a:pt x="561" y="760"/>
                  </a:lnTo>
                  <a:lnTo>
                    <a:pt x="618" y="871"/>
                  </a:lnTo>
                  <a:lnTo>
                    <a:pt x="667" y="989"/>
                  </a:lnTo>
                  <a:lnTo>
                    <a:pt x="711" y="1111"/>
                  </a:lnTo>
                  <a:lnTo>
                    <a:pt x="747" y="1239"/>
                  </a:lnTo>
                  <a:lnTo>
                    <a:pt x="774" y="1372"/>
                  </a:lnTo>
                  <a:lnTo>
                    <a:pt x="768" y="1372"/>
                  </a:lnTo>
                  <a:lnTo>
                    <a:pt x="740" y="1239"/>
                  </a:lnTo>
                  <a:lnTo>
                    <a:pt x="704" y="1113"/>
                  </a:lnTo>
                  <a:lnTo>
                    <a:pt x="660" y="989"/>
                  </a:lnTo>
                  <a:lnTo>
                    <a:pt x="612" y="873"/>
                  </a:lnTo>
                  <a:lnTo>
                    <a:pt x="557" y="762"/>
                  </a:lnTo>
                  <a:lnTo>
                    <a:pt x="498" y="657"/>
                  </a:lnTo>
                  <a:lnTo>
                    <a:pt x="435" y="556"/>
                  </a:lnTo>
                  <a:lnTo>
                    <a:pt x="374" y="463"/>
                  </a:lnTo>
                  <a:lnTo>
                    <a:pt x="311" y="377"/>
                  </a:lnTo>
                  <a:lnTo>
                    <a:pt x="248" y="297"/>
                  </a:lnTo>
                  <a:lnTo>
                    <a:pt x="189" y="223"/>
                  </a:lnTo>
                  <a:lnTo>
                    <a:pt x="134" y="158"/>
                  </a:lnTo>
                  <a:lnTo>
                    <a:pt x="82" y="99"/>
                  </a:lnTo>
                  <a:lnTo>
                    <a:pt x="37" y="4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E66FBB19-61D7-4062-A46F-A4B4B4AB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306" y="3263615"/>
              <a:ext cx="803964" cy="722381"/>
            </a:xfrm>
            <a:custGeom>
              <a:avLst/>
              <a:gdLst/>
              <a:ahLst/>
              <a:cxnLst>
                <a:cxn ang="0">
                  <a:pos x="709" y="0"/>
                </a:cxn>
                <a:cxn ang="0">
                  <a:pos x="869" y="29"/>
                </a:cxn>
                <a:cxn ang="0">
                  <a:pos x="1019" y="99"/>
                </a:cxn>
                <a:cxn ang="0">
                  <a:pos x="1151" y="202"/>
                </a:cxn>
                <a:cxn ang="0">
                  <a:pos x="1256" y="334"/>
                </a:cxn>
                <a:cxn ang="0">
                  <a:pos x="1343" y="490"/>
                </a:cxn>
                <a:cxn ang="0">
                  <a:pos x="1410" y="660"/>
                </a:cxn>
                <a:cxn ang="0">
                  <a:pos x="1463" y="833"/>
                </a:cxn>
                <a:cxn ang="0">
                  <a:pos x="1503" y="997"/>
                </a:cxn>
                <a:cxn ang="0">
                  <a:pos x="1530" y="1142"/>
                </a:cxn>
                <a:cxn ang="0">
                  <a:pos x="1547" y="1260"/>
                </a:cxn>
                <a:cxn ang="0">
                  <a:pos x="1555" y="1338"/>
                </a:cxn>
                <a:cxn ang="0">
                  <a:pos x="1557" y="1365"/>
                </a:cxn>
                <a:cxn ang="0">
                  <a:pos x="1532" y="1369"/>
                </a:cxn>
                <a:cxn ang="0">
                  <a:pos x="1460" y="1378"/>
                </a:cxn>
                <a:cxn ang="0">
                  <a:pos x="1351" y="1388"/>
                </a:cxn>
                <a:cxn ang="0">
                  <a:pos x="1214" y="1397"/>
                </a:cxn>
                <a:cxn ang="0">
                  <a:pos x="1057" y="1399"/>
                </a:cxn>
                <a:cxn ang="0">
                  <a:pos x="888" y="1390"/>
                </a:cxn>
                <a:cxn ang="0">
                  <a:pos x="716" y="1371"/>
                </a:cxn>
                <a:cxn ang="0">
                  <a:pos x="547" y="1336"/>
                </a:cxn>
                <a:cxn ang="0">
                  <a:pos x="394" y="1279"/>
                </a:cxn>
                <a:cxn ang="0">
                  <a:pos x="263" y="1199"/>
                </a:cxn>
                <a:cxn ang="0">
                  <a:pos x="143" y="1079"/>
                </a:cxn>
                <a:cxn ang="0">
                  <a:pos x="59" y="940"/>
                </a:cxn>
                <a:cxn ang="0">
                  <a:pos x="11" y="789"/>
                </a:cxn>
                <a:cxn ang="0">
                  <a:pos x="0" y="629"/>
                </a:cxn>
                <a:cxn ang="0">
                  <a:pos x="28" y="471"/>
                </a:cxn>
                <a:cxn ang="0">
                  <a:pos x="93" y="322"/>
                </a:cxn>
                <a:cxn ang="0">
                  <a:pos x="198" y="189"/>
                </a:cxn>
                <a:cxn ang="0">
                  <a:pos x="326" y="90"/>
                </a:cxn>
                <a:cxn ang="0">
                  <a:pos x="474" y="27"/>
                </a:cxn>
                <a:cxn ang="0">
                  <a:pos x="629" y="0"/>
                </a:cxn>
              </a:cxnLst>
              <a:rect l="0" t="0" r="r" b="b"/>
              <a:pathLst>
                <a:path w="1557" h="1399">
                  <a:moveTo>
                    <a:pt x="629" y="0"/>
                  </a:moveTo>
                  <a:lnTo>
                    <a:pt x="709" y="0"/>
                  </a:lnTo>
                  <a:lnTo>
                    <a:pt x="789" y="10"/>
                  </a:lnTo>
                  <a:lnTo>
                    <a:pt x="869" y="29"/>
                  </a:lnTo>
                  <a:lnTo>
                    <a:pt x="945" y="59"/>
                  </a:lnTo>
                  <a:lnTo>
                    <a:pt x="1019" y="99"/>
                  </a:lnTo>
                  <a:lnTo>
                    <a:pt x="1090" y="147"/>
                  </a:lnTo>
                  <a:lnTo>
                    <a:pt x="1151" y="202"/>
                  </a:lnTo>
                  <a:lnTo>
                    <a:pt x="1206" y="265"/>
                  </a:lnTo>
                  <a:lnTo>
                    <a:pt x="1256" y="334"/>
                  </a:lnTo>
                  <a:lnTo>
                    <a:pt x="1303" y="410"/>
                  </a:lnTo>
                  <a:lnTo>
                    <a:pt x="1343" y="490"/>
                  </a:lnTo>
                  <a:lnTo>
                    <a:pt x="1378" y="574"/>
                  </a:lnTo>
                  <a:lnTo>
                    <a:pt x="1410" y="660"/>
                  </a:lnTo>
                  <a:lnTo>
                    <a:pt x="1439" y="746"/>
                  </a:lnTo>
                  <a:lnTo>
                    <a:pt x="1463" y="833"/>
                  </a:lnTo>
                  <a:lnTo>
                    <a:pt x="1484" y="915"/>
                  </a:lnTo>
                  <a:lnTo>
                    <a:pt x="1503" y="997"/>
                  </a:lnTo>
                  <a:lnTo>
                    <a:pt x="1517" y="1073"/>
                  </a:lnTo>
                  <a:lnTo>
                    <a:pt x="1530" y="1142"/>
                  </a:lnTo>
                  <a:lnTo>
                    <a:pt x="1538" y="1205"/>
                  </a:lnTo>
                  <a:lnTo>
                    <a:pt x="1547" y="1260"/>
                  </a:lnTo>
                  <a:lnTo>
                    <a:pt x="1551" y="1304"/>
                  </a:lnTo>
                  <a:lnTo>
                    <a:pt x="1555" y="1338"/>
                  </a:lnTo>
                  <a:lnTo>
                    <a:pt x="1557" y="1359"/>
                  </a:lnTo>
                  <a:lnTo>
                    <a:pt x="1557" y="1365"/>
                  </a:lnTo>
                  <a:lnTo>
                    <a:pt x="1551" y="1365"/>
                  </a:lnTo>
                  <a:lnTo>
                    <a:pt x="1532" y="1369"/>
                  </a:lnTo>
                  <a:lnTo>
                    <a:pt x="1500" y="1373"/>
                  </a:lnTo>
                  <a:lnTo>
                    <a:pt x="1460" y="1378"/>
                  </a:lnTo>
                  <a:lnTo>
                    <a:pt x="1410" y="1382"/>
                  </a:lnTo>
                  <a:lnTo>
                    <a:pt x="1351" y="1388"/>
                  </a:lnTo>
                  <a:lnTo>
                    <a:pt x="1286" y="1392"/>
                  </a:lnTo>
                  <a:lnTo>
                    <a:pt x="1214" y="1397"/>
                  </a:lnTo>
                  <a:lnTo>
                    <a:pt x="1139" y="1399"/>
                  </a:lnTo>
                  <a:lnTo>
                    <a:pt x="1057" y="1399"/>
                  </a:lnTo>
                  <a:lnTo>
                    <a:pt x="972" y="1397"/>
                  </a:lnTo>
                  <a:lnTo>
                    <a:pt x="888" y="1390"/>
                  </a:lnTo>
                  <a:lnTo>
                    <a:pt x="802" y="1382"/>
                  </a:lnTo>
                  <a:lnTo>
                    <a:pt x="716" y="1371"/>
                  </a:lnTo>
                  <a:lnTo>
                    <a:pt x="631" y="1354"/>
                  </a:lnTo>
                  <a:lnTo>
                    <a:pt x="547" y="1336"/>
                  </a:lnTo>
                  <a:lnTo>
                    <a:pt x="469" y="1310"/>
                  </a:lnTo>
                  <a:lnTo>
                    <a:pt x="394" y="1279"/>
                  </a:lnTo>
                  <a:lnTo>
                    <a:pt x="326" y="1241"/>
                  </a:lnTo>
                  <a:lnTo>
                    <a:pt x="263" y="1199"/>
                  </a:lnTo>
                  <a:lnTo>
                    <a:pt x="200" y="1142"/>
                  </a:lnTo>
                  <a:lnTo>
                    <a:pt x="143" y="1079"/>
                  </a:lnTo>
                  <a:lnTo>
                    <a:pt x="97" y="1012"/>
                  </a:lnTo>
                  <a:lnTo>
                    <a:pt x="59" y="940"/>
                  </a:lnTo>
                  <a:lnTo>
                    <a:pt x="30" y="864"/>
                  </a:lnTo>
                  <a:lnTo>
                    <a:pt x="11" y="789"/>
                  </a:lnTo>
                  <a:lnTo>
                    <a:pt x="0" y="709"/>
                  </a:lnTo>
                  <a:lnTo>
                    <a:pt x="0" y="629"/>
                  </a:lnTo>
                  <a:lnTo>
                    <a:pt x="9" y="549"/>
                  </a:lnTo>
                  <a:lnTo>
                    <a:pt x="28" y="471"/>
                  </a:lnTo>
                  <a:lnTo>
                    <a:pt x="55" y="395"/>
                  </a:lnTo>
                  <a:lnTo>
                    <a:pt x="93" y="322"/>
                  </a:lnTo>
                  <a:lnTo>
                    <a:pt x="141" y="252"/>
                  </a:lnTo>
                  <a:lnTo>
                    <a:pt x="198" y="189"/>
                  </a:lnTo>
                  <a:lnTo>
                    <a:pt x="259" y="136"/>
                  </a:lnTo>
                  <a:lnTo>
                    <a:pt x="326" y="90"/>
                  </a:lnTo>
                  <a:lnTo>
                    <a:pt x="398" y="54"/>
                  </a:lnTo>
                  <a:lnTo>
                    <a:pt x="474" y="27"/>
                  </a:lnTo>
                  <a:lnTo>
                    <a:pt x="549" y="8"/>
                  </a:lnTo>
                  <a:lnTo>
                    <a:pt x="629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9DEAE03-C11F-43B9-A565-C2167877D88C}"/>
                </a:ext>
              </a:extLst>
            </p:cNvPr>
            <p:cNvSpPr/>
            <p:nvPr/>
          </p:nvSpPr>
          <p:spPr>
            <a:xfrm>
              <a:off x="3461826" y="365425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4A27080-9307-46AD-88A2-B637AF406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1476" y="2323177"/>
              <a:ext cx="271297" cy="270918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5B3528E-B1B9-4B37-9916-BD7F0A1296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5639" y="3344873"/>
              <a:ext cx="271297" cy="270854"/>
            </a:xfrm>
            <a:custGeom>
              <a:avLst/>
              <a:gdLst>
                <a:gd name="connsiteX0" fmla="*/ 139649 w 606580"/>
                <a:gd name="connsiteY0" fmla="*/ 323260 h 605592"/>
                <a:gd name="connsiteX1" fmla="*/ 274852 w 606580"/>
                <a:gd name="connsiteY1" fmla="*/ 323260 h 605592"/>
                <a:gd name="connsiteX2" fmla="*/ 274852 w 606580"/>
                <a:gd name="connsiteY2" fmla="*/ 349440 h 605592"/>
                <a:gd name="connsiteX3" fmla="*/ 139649 w 606580"/>
                <a:gd name="connsiteY3" fmla="*/ 349440 h 605592"/>
                <a:gd name="connsiteX4" fmla="*/ 66294 w 606580"/>
                <a:gd name="connsiteY4" fmla="*/ 26233 h 605592"/>
                <a:gd name="connsiteX5" fmla="*/ 66294 w 606580"/>
                <a:gd name="connsiteY5" fmla="*/ 375703 h 605592"/>
                <a:gd name="connsiteX6" fmla="*/ 540286 w 606580"/>
                <a:gd name="connsiteY6" fmla="*/ 375703 h 605592"/>
                <a:gd name="connsiteX7" fmla="*/ 540286 w 606580"/>
                <a:gd name="connsiteY7" fmla="*/ 26233 h 605592"/>
                <a:gd name="connsiteX8" fmla="*/ 39925 w 606580"/>
                <a:gd name="connsiteY8" fmla="*/ 0 h 605592"/>
                <a:gd name="connsiteX9" fmla="*/ 566655 w 606580"/>
                <a:gd name="connsiteY9" fmla="*/ 0 h 605592"/>
                <a:gd name="connsiteX10" fmla="*/ 566655 w 606580"/>
                <a:gd name="connsiteY10" fmla="*/ 375703 h 605592"/>
                <a:gd name="connsiteX11" fmla="*/ 606580 w 606580"/>
                <a:gd name="connsiteY11" fmla="*/ 375703 h 605592"/>
                <a:gd name="connsiteX12" fmla="*/ 606580 w 606580"/>
                <a:gd name="connsiteY12" fmla="*/ 401936 h 605592"/>
                <a:gd name="connsiteX13" fmla="*/ 373716 w 606580"/>
                <a:gd name="connsiteY13" fmla="*/ 401936 h 605592"/>
                <a:gd name="connsiteX14" fmla="*/ 413269 w 606580"/>
                <a:gd name="connsiteY14" fmla="*/ 600587 h 605592"/>
                <a:gd name="connsiteX15" fmla="*/ 387364 w 606580"/>
                <a:gd name="connsiteY15" fmla="*/ 605592 h 605592"/>
                <a:gd name="connsiteX16" fmla="*/ 346790 w 606580"/>
                <a:gd name="connsiteY16" fmla="*/ 401936 h 605592"/>
                <a:gd name="connsiteX17" fmla="*/ 316521 w 606580"/>
                <a:gd name="connsiteY17" fmla="*/ 401936 h 605592"/>
                <a:gd name="connsiteX18" fmla="*/ 316521 w 606580"/>
                <a:gd name="connsiteY18" fmla="*/ 551828 h 605592"/>
                <a:gd name="connsiteX19" fmla="*/ 290059 w 606580"/>
                <a:gd name="connsiteY19" fmla="*/ 551828 h 605592"/>
                <a:gd name="connsiteX20" fmla="*/ 290059 w 606580"/>
                <a:gd name="connsiteY20" fmla="*/ 401936 h 605592"/>
                <a:gd name="connsiteX21" fmla="*/ 247163 w 606580"/>
                <a:gd name="connsiteY21" fmla="*/ 401936 h 605592"/>
                <a:gd name="connsiteX22" fmla="*/ 206588 w 606580"/>
                <a:gd name="connsiteY22" fmla="*/ 605592 h 605592"/>
                <a:gd name="connsiteX23" fmla="*/ 180591 w 606580"/>
                <a:gd name="connsiteY23" fmla="*/ 600494 h 605592"/>
                <a:gd name="connsiteX24" fmla="*/ 220237 w 606580"/>
                <a:gd name="connsiteY24" fmla="*/ 401936 h 605592"/>
                <a:gd name="connsiteX25" fmla="*/ 0 w 606580"/>
                <a:gd name="connsiteY25" fmla="*/ 401936 h 605592"/>
                <a:gd name="connsiteX26" fmla="*/ 0 w 606580"/>
                <a:gd name="connsiteY26" fmla="*/ 375703 h 605592"/>
                <a:gd name="connsiteX27" fmla="*/ 39925 w 606580"/>
                <a:gd name="connsiteY27" fmla="*/ 375703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5592">
                  <a:moveTo>
                    <a:pt x="139649" y="323260"/>
                  </a:moveTo>
                  <a:lnTo>
                    <a:pt x="274852" y="323260"/>
                  </a:lnTo>
                  <a:lnTo>
                    <a:pt x="274852" y="349440"/>
                  </a:lnTo>
                  <a:lnTo>
                    <a:pt x="139649" y="349440"/>
                  </a:lnTo>
                  <a:close/>
                  <a:moveTo>
                    <a:pt x="66294" y="26233"/>
                  </a:moveTo>
                  <a:lnTo>
                    <a:pt x="66294" y="375703"/>
                  </a:lnTo>
                  <a:lnTo>
                    <a:pt x="540286" y="375703"/>
                  </a:lnTo>
                  <a:lnTo>
                    <a:pt x="540286" y="26233"/>
                  </a:lnTo>
                  <a:close/>
                  <a:moveTo>
                    <a:pt x="39925" y="0"/>
                  </a:moveTo>
                  <a:lnTo>
                    <a:pt x="566655" y="0"/>
                  </a:lnTo>
                  <a:lnTo>
                    <a:pt x="566655" y="375703"/>
                  </a:lnTo>
                  <a:lnTo>
                    <a:pt x="606580" y="375703"/>
                  </a:lnTo>
                  <a:lnTo>
                    <a:pt x="606580" y="401936"/>
                  </a:lnTo>
                  <a:lnTo>
                    <a:pt x="373716" y="401936"/>
                  </a:lnTo>
                  <a:lnTo>
                    <a:pt x="413269" y="600587"/>
                  </a:lnTo>
                  <a:lnTo>
                    <a:pt x="387364" y="605592"/>
                  </a:lnTo>
                  <a:lnTo>
                    <a:pt x="346790" y="401936"/>
                  </a:lnTo>
                  <a:lnTo>
                    <a:pt x="316521" y="401936"/>
                  </a:lnTo>
                  <a:lnTo>
                    <a:pt x="316521" y="551828"/>
                  </a:lnTo>
                  <a:lnTo>
                    <a:pt x="290059" y="551828"/>
                  </a:lnTo>
                  <a:lnTo>
                    <a:pt x="290059" y="401936"/>
                  </a:lnTo>
                  <a:lnTo>
                    <a:pt x="247163" y="401936"/>
                  </a:lnTo>
                  <a:lnTo>
                    <a:pt x="206588" y="605592"/>
                  </a:lnTo>
                  <a:lnTo>
                    <a:pt x="180591" y="600494"/>
                  </a:lnTo>
                  <a:lnTo>
                    <a:pt x="220237" y="401936"/>
                  </a:lnTo>
                  <a:lnTo>
                    <a:pt x="0" y="401936"/>
                  </a:lnTo>
                  <a:lnTo>
                    <a:pt x="0" y="375703"/>
                  </a:lnTo>
                  <a:lnTo>
                    <a:pt x="39925" y="375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2A9680F-46CB-46B9-80A7-CD9888A59C97}"/>
                </a:ext>
              </a:extLst>
            </p:cNvPr>
            <p:cNvSpPr/>
            <p:nvPr/>
          </p:nvSpPr>
          <p:spPr>
            <a:xfrm>
              <a:off x="3427662" y="2632589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C623656-2A62-4808-A6EF-116CC7C967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66790" y="1344803"/>
              <a:ext cx="271297" cy="258734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3836F7A-BF61-4954-B1F3-CD74AAE64345}"/>
                </a:ext>
              </a:extLst>
            </p:cNvPr>
            <p:cNvSpPr/>
            <p:nvPr/>
          </p:nvSpPr>
          <p:spPr>
            <a:xfrm>
              <a:off x="3942976" y="1648123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3846C0F-3554-40D1-AA5D-58342BE3BD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7234" y="1544906"/>
              <a:ext cx="271297" cy="162938"/>
            </a:xfrm>
            <a:custGeom>
              <a:avLst/>
              <a:gdLst>
                <a:gd name="connsiteX0" fmla="*/ 162334 w 607865"/>
                <a:gd name="connsiteY0" fmla="*/ 257834 h 365077"/>
                <a:gd name="connsiteX1" fmla="*/ 166154 w 607865"/>
                <a:gd name="connsiteY1" fmla="*/ 260699 h 365077"/>
                <a:gd name="connsiteX2" fmla="*/ 142275 w 607865"/>
                <a:gd name="connsiteY2" fmla="*/ 281943 h 365077"/>
                <a:gd name="connsiteX3" fmla="*/ 140126 w 607865"/>
                <a:gd name="connsiteY3" fmla="*/ 278362 h 365077"/>
                <a:gd name="connsiteX4" fmla="*/ 162334 w 607865"/>
                <a:gd name="connsiteY4" fmla="*/ 257834 h 365077"/>
                <a:gd name="connsiteX5" fmla="*/ 529001 w 607865"/>
                <a:gd name="connsiteY5" fmla="*/ 247818 h 365077"/>
                <a:gd name="connsiteX6" fmla="*/ 531151 w 607865"/>
                <a:gd name="connsiteY6" fmla="*/ 252819 h 365077"/>
                <a:gd name="connsiteX7" fmla="*/ 502490 w 607865"/>
                <a:gd name="connsiteY7" fmla="*/ 259488 h 365077"/>
                <a:gd name="connsiteX8" fmla="*/ 502490 w 607865"/>
                <a:gd name="connsiteY8" fmla="*/ 254962 h 365077"/>
                <a:gd name="connsiteX9" fmla="*/ 529001 w 607865"/>
                <a:gd name="connsiteY9" fmla="*/ 247818 h 365077"/>
                <a:gd name="connsiteX10" fmla="*/ 452743 w 607865"/>
                <a:gd name="connsiteY10" fmla="*/ 241161 h 365077"/>
                <a:gd name="connsiteX11" fmla="*/ 476188 w 607865"/>
                <a:gd name="connsiteY11" fmla="*/ 248565 h 365077"/>
                <a:gd name="connsiteX12" fmla="*/ 474992 w 607865"/>
                <a:gd name="connsiteY12" fmla="*/ 252625 h 365077"/>
                <a:gd name="connsiteX13" fmla="*/ 451308 w 607865"/>
                <a:gd name="connsiteY13" fmla="*/ 245937 h 365077"/>
                <a:gd name="connsiteX14" fmla="*/ 452743 w 607865"/>
                <a:gd name="connsiteY14" fmla="*/ 241161 h 365077"/>
                <a:gd name="connsiteX15" fmla="*/ 577291 w 607865"/>
                <a:gd name="connsiteY15" fmla="*/ 232549 h 365077"/>
                <a:gd name="connsiteX16" fmla="*/ 579201 w 607865"/>
                <a:gd name="connsiteY16" fmla="*/ 235884 h 365077"/>
                <a:gd name="connsiteX17" fmla="*/ 555574 w 607865"/>
                <a:gd name="connsiteY17" fmla="*/ 248268 h 365077"/>
                <a:gd name="connsiteX18" fmla="*/ 554380 w 607865"/>
                <a:gd name="connsiteY18" fmla="*/ 243266 h 365077"/>
                <a:gd name="connsiteX19" fmla="*/ 577291 w 607865"/>
                <a:gd name="connsiteY19" fmla="*/ 232549 h 365077"/>
                <a:gd name="connsiteX20" fmla="*/ 196051 w 607865"/>
                <a:gd name="connsiteY20" fmla="*/ 221589 h 365077"/>
                <a:gd name="connsiteX21" fmla="*/ 201067 w 607865"/>
                <a:gd name="connsiteY21" fmla="*/ 223735 h 365077"/>
                <a:gd name="connsiteX22" fmla="*/ 183867 w 607865"/>
                <a:gd name="connsiteY22" fmla="*/ 251873 h 365077"/>
                <a:gd name="connsiteX23" fmla="*/ 180761 w 607865"/>
                <a:gd name="connsiteY23" fmla="*/ 248773 h 365077"/>
                <a:gd name="connsiteX24" fmla="*/ 196051 w 607865"/>
                <a:gd name="connsiteY24" fmla="*/ 221589 h 365077"/>
                <a:gd name="connsiteX25" fmla="*/ 3397 w 607865"/>
                <a:gd name="connsiteY25" fmla="*/ 206055 h 365077"/>
                <a:gd name="connsiteX26" fmla="*/ 15115 w 607865"/>
                <a:gd name="connsiteY26" fmla="*/ 224181 h 365077"/>
                <a:gd name="connsiteX27" fmla="*/ 11767 w 607865"/>
                <a:gd name="connsiteY27" fmla="*/ 226805 h 365077"/>
                <a:gd name="connsiteX28" fmla="*/ 49 w 607865"/>
                <a:gd name="connsiteY28" fmla="*/ 207486 h 365077"/>
                <a:gd name="connsiteX29" fmla="*/ 3397 w 607865"/>
                <a:gd name="connsiteY29" fmla="*/ 206055 h 365077"/>
                <a:gd name="connsiteX30" fmla="*/ 604080 w 607865"/>
                <a:gd name="connsiteY30" fmla="*/ 202942 h 365077"/>
                <a:gd name="connsiteX31" fmla="*/ 607196 w 607865"/>
                <a:gd name="connsiteY31" fmla="*/ 205808 h 365077"/>
                <a:gd name="connsiteX32" fmla="*/ 599286 w 607865"/>
                <a:gd name="connsiteY32" fmla="*/ 220859 h 365077"/>
                <a:gd name="connsiteX33" fmla="*/ 593054 w 607865"/>
                <a:gd name="connsiteY33" fmla="*/ 220859 h 365077"/>
                <a:gd name="connsiteX34" fmla="*/ 604080 w 607865"/>
                <a:gd name="connsiteY34" fmla="*/ 202942 h 365077"/>
                <a:gd name="connsiteX35" fmla="*/ 414997 w 607865"/>
                <a:gd name="connsiteY35" fmla="*/ 196728 h 365077"/>
                <a:gd name="connsiteX36" fmla="*/ 433156 w 607865"/>
                <a:gd name="connsiteY36" fmla="*/ 219682 h 365077"/>
                <a:gd name="connsiteX37" fmla="*/ 430528 w 607865"/>
                <a:gd name="connsiteY37" fmla="*/ 222552 h 365077"/>
                <a:gd name="connsiteX38" fmla="*/ 411413 w 607865"/>
                <a:gd name="connsiteY38" fmla="*/ 198880 h 365077"/>
                <a:gd name="connsiteX39" fmla="*/ 414997 w 607865"/>
                <a:gd name="connsiteY39" fmla="*/ 196728 h 365077"/>
                <a:gd name="connsiteX40" fmla="*/ 266091 w 607865"/>
                <a:gd name="connsiteY40" fmla="*/ 146401 h 365077"/>
                <a:gd name="connsiteX41" fmla="*/ 218290 w 607865"/>
                <a:gd name="connsiteY41" fmla="*/ 184104 h 365077"/>
                <a:gd name="connsiteX42" fmla="*/ 211837 w 607865"/>
                <a:gd name="connsiteY42" fmla="*/ 199138 h 365077"/>
                <a:gd name="connsiteX43" fmla="*/ 207535 w 607865"/>
                <a:gd name="connsiteY43" fmla="*/ 197229 h 365077"/>
                <a:gd name="connsiteX44" fmla="*/ 210164 w 607865"/>
                <a:gd name="connsiteY44" fmla="*/ 190548 h 365077"/>
                <a:gd name="connsiteX45" fmla="*/ 159018 w 607865"/>
                <a:gd name="connsiteY45" fmla="*/ 227536 h 365077"/>
                <a:gd name="connsiteX46" fmla="*/ 155911 w 607865"/>
                <a:gd name="connsiteY46" fmla="*/ 243524 h 365077"/>
                <a:gd name="connsiteX47" fmla="*/ 141332 w 607865"/>
                <a:gd name="connsiteY47" fmla="*/ 242331 h 365077"/>
                <a:gd name="connsiteX48" fmla="*/ 130816 w 607865"/>
                <a:gd name="connsiteY48" fmla="*/ 238990 h 365077"/>
                <a:gd name="connsiteX49" fmla="*/ 127947 w 607865"/>
                <a:gd name="connsiteY49" fmla="*/ 232070 h 365077"/>
                <a:gd name="connsiteX50" fmla="*/ 128664 w 607865"/>
                <a:gd name="connsiteY50" fmla="*/ 230876 h 365077"/>
                <a:gd name="connsiteX51" fmla="*/ 126035 w 607865"/>
                <a:gd name="connsiteY51" fmla="*/ 220377 h 365077"/>
                <a:gd name="connsiteX52" fmla="*/ 127947 w 607865"/>
                <a:gd name="connsiteY52" fmla="*/ 216797 h 365077"/>
                <a:gd name="connsiteX53" fmla="*/ 116953 w 607865"/>
                <a:gd name="connsiteY53" fmla="*/ 192695 h 365077"/>
                <a:gd name="connsiteX54" fmla="*/ 101179 w 607865"/>
                <a:gd name="connsiteY54" fmla="*/ 191979 h 365077"/>
                <a:gd name="connsiteX55" fmla="*/ 56247 w 607865"/>
                <a:gd name="connsiteY55" fmla="*/ 231354 h 365077"/>
                <a:gd name="connsiteX56" fmla="*/ 58637 w 607865"/>
                <a:gd name="connsiteY56" fmla="*/ 270728 h 365077"/>
                <a:gd name="connsiteX57" fmla="*/ 75606 w 607865"/>
                <a:gd name="connsiteY57" fmla="*/ 277887 h 365077"/>
                <a:gd name="connsiteX58" fmla="*/ 74889 w 607865"/>
                <a:gd name="connsiteY58" fmla="*/ 282421 h 365077"/>
                <a:gd name="connsiteX59" fmla="*/ 58876 w 607865"/>
                <a:gd name="connsiteY59" fmla="*/ 277171 h 365077"/>
                <a:gd name="connsiteX60" fmla="*/ 59832 w 607865"/>
                <a:gd name="connsiteY60" fmla="*/ 291250 h 365077"/>
                <a:gd name="connsiteX61" fmla="*/ 107154 w 607865"/>
                <a:gd name="connsiteY61" fmla="*/ 288864 h 365077"/>
                <a:gd name="connsiteX62" fmla="*/ 95204 w 607865"/>
                <a:gd name="connsiteY62" fmla="*/ 286239 h 365077"/>
                <a:gd name="connsiteX63" fmla="*/ 95921 w 607865"/>
                <a:gd name="connsiteY63" fmla="*/ 283137 h 365077"/>
                <a:gd name="connsiteX64" fmla="*/ 118387 w 607865"/>
                <a:gd name="connsiteY64" fmla="*/ 282182 h 365077"/>
                <a:gd name="connsiteX65" fmla="*/ 119582 w 607865"/>
                <a:gd name="connsiteY65" fmla="*/ 286716 h 365077"/>
                <a:gd name="connsiteX66" fmla="*/ 114085 w 607865"/>
                <a:gd name="connsiteY66" fmla="*/ 288626 h 365077"/>
                <a:gd name="connsiteX67" fmla="*/ 314848 w 607865"/>
                <a:gd name="connsiteY67" fmla="*/ 281467 h 365077"/>
                <a:gd name="connsiteX68" fmla="*/ 310785 w 607865"/>
                <a:gd name="connsiteY68" fmla="*/ 261421 h 365077"/>
                <a:gd name="connsiteX69" fmla="*/ 315565 w 607865"/>
                <a:gd name="connsiteY69" fmla="*/ 256172 h 365077"/>
                <a:gd name="connsiteX70" fmla="*/ 302419 w 607865"/>
                <a:gd name="connsiteY70" fmla="*/ 204627 h 365077"/>
                <a:gd name="connsiteX71" fmla="*/ 284255 w 607865"/>
                <a:gd name="connsiteY71" fmla="*/ 149264 h 365077"/>
                <a:gd name="connsiteX72" fmla="*/ 266808 w 607865"/>
                <a:gd name="connsiteY72" fmla="*/ 147116 h 365077"/>
                <a:gd name="connsiteX73" fmla="*/ 266091 w 607865"/>
                <a:gd name="connsiteY73" fmla="*/ 146401 h 365077"/>
                <a:gd name="connsiteX74" fmla="*/ 230959 w 607865"/>
                <a:gd name="connsiteY74" fmla="*/ 118697 h 365077"/>
                <a:gd name="connsiteX75" fmla="*/ 234785 w 607865"/>
                <a:gd name="connsiteY75" fmla="*/ 121563 h 365077"/>
                <a:gd name="connsiteX76" fmla="*/ 223306 w 607865"/>
                <a:gd name="connsiteY76" fmla="*/ 145447 h 365077"/>
                <a:gd name="connsiteX77" fmla="*/ 219241 w 607865"/>
                <a:gd name="connsiteY77" fmla="*/ 145447 h 365077"/>
                <a:gd name="connsiteX78" fmla="*/ 230959 w 607865"/>
                <a:gd name="connsiteY78" fmla="*/ 118697 h 365077"/>
                <a:gd name="connsiteX79" fmla="*/ 350253 w 607865"/>
                <a:gd name="connsiteY79" fmla="*/ 105119 h 365077"/>
                <a:gd name="connsiteX80" fmla="*/ 374403 w 607865"/>
                <a:gd name="connsiteY80" fmla="*/ 128733 h 365077"/>
                <a:gd name="connsiteX81" fmla="*/ 371055 w 607865"/>
                <a:gd name="connsiteY81" fmla="*/ 131356 h 365077"/>
                <a:gd name="connsiteX82" fmla="*/ 360295 w 607865"/>
                <a:gd name="connsiteY82" fmla="*/ 119907 h 365077"/>
                <a:gd name="connsiteX83" fmla="*/ 347862 w 607865"/>
                <a:gd name="connsiteY83" fmla="*/ 107981 h 365077"/>
                <a:gd name="connsiteX84" fmla="*/ 350253 w 607865"/>
                <a:gd name="connsiteY84" fmla="*/ 105119 h 365077"/>
                <a:gd name="connsiteX85" fmla="*/ 306513 w 607865"/>
                <a:gd name="connsiteY85" fmla="*/ 90570 h 365077"/>
                <a:gd name="connsiteX86" fmla="*/ 330179 w 607865"/>
                <a:gd name="connsiteY86" fmla="*/ 97230 h 365077"/>
                <a:gd name="connsiteX87" fmla="*/ 328744 w 607865"/>
                <a:gd name="connsiteY87" fmla="*/ 102700 h 365077"/>
                <a:gd name="connsiteX88" fmla="*/ 304601 w 607865"/>
                <a:gd name="connsiteY88" fmla="*/ 95089 h 365077"/>
                <a:gd name="connsiteX89" fmla="*/ 306513 w 607865"/>
                <a:gd name="connsiteY89" fmla="*/ 90570 h 365077"/>
                <a:gd name="connsiteX90" fmla="*/ 272323 w 607865"/>
                <a:gd name="connsiteY90" fmla="*/ 90557 h 365077"/>
                <a:gd name="connsiteX91" fmla="*/ 275911 w 607865"/>
                <a:gd name="connsiteY91" fmla="*/ 94855 h 365077"/>
                <a:gd name="connsiteX92" fmla="*/ 251986 w 607865"/>
                <a:gd name="connsiteY92" fmla="*/ 108465 h 365077"/>
                <a:gd name="connsiteX93" fmla="*/ 249832 w 607865"/>
                <a:gd name="connsiteY93" fmla="*/ 104884 h 365077"/>
                <a:gd name="connsiteX94" fmla="*/ 272323 w 607865"/>
                <a:gd name="connsiteY94" fmla="*/ 90557 h 365077"/>
                <a:gd name="connsiteX95" fmla="*/ 40712 w 607865"/>
                <a:gd name="connsiteY95" fmla="*/ 0 h 365077"/>
                <a:gd name="connsiteX96" fmla="*/ 44775 w 607865"/>
                <a:gd name="connsiteY96" fmla="*/ 3937 h 365077"/>
                <a:gd name="connsiteX97" fmla="*/ 55291 w 607865"/>
                <a:gd name="connsiteY97" fmla="*/ 217036 h 365077"/>
                <a:gd name="connsiteX98" fmla="*/ 92336 w 607865"/>
                <a:gd name="connsiteY98" fmla="*/ 184343 h 365077"/>
                <a:gd name="connsiteX99" fmla="*/ 95443 w 607865"/>
                <a:gd name="connsiteY99" fmla="*/ 164775 h 365077"/>
                <a:gd name="connsiteX100" fmla="*/ 116236 w 607865"/>
                <a:gd name="connsiteY100" fmla="*/ 153560 h 365077"/>
                <a:gd name="connsiteX101" fmla="*/ 129620 w 607865"/>
                <a:gd name="connsiteY101" fmla="*/ 182195 h 365077"/>
                <a:gd name="connsiteX102" fmla="*/ 126752 w 607865"/>
                <a:gd name="connsiteY102" fmla="*/ 186729 h 365077"/>
                <a:gd name="connsiteX103" fmla="*/ 138942 w 607865"/>
                <a:gd name="connsiteY103" fmla="*/ 212979 h 365077"/>
                <a:gd name="connsiteX104" fmla="*/ 147785 w 607865"/>
                <a:gd name="connsiteY104" fmla="*/ 214411 h 365077"/>
                <a:gd name="connsiteX105" fmla="*/ 149219 w 607865"/>
                <a:gd name="connsiteY105" fmla="*/ 213934 h 365077"/>
                <a:gd name="connsiteX106" fmla="*/ 154477 w 607865"/>
                <a:gd name="connsiteY106" fmla="*/ 216081 h 365077"/>
                <a:gd name="connsiteX107" fmla="*/ 155911 w 607865"/>
                <a:gd name="connsiteY107" fmla="*/ 219183 h 365077"/>
                <a:gd name="connsiteX108" fmla="*/ 213271 w 607865"/>
                <a:gd name="connsiteY108" fmla="*/ 173843 h 365077"/>
                <a:gd name="connsiteX109" fmla="*/ 213988 w 607865"/>
                <a:gd name="connsiteY109" fmla="*/ 169787 h 365077"/>
                <a:gd name="connsiteX110" fmla="*/ 219008 w 607865"/>
                <a:gd name="connsiteY110" fmla="*/ 169309 h 365077"/>
                <a:gd name="connsiteX111" fmla="*/ 260833 w 607865"/>
                <a:gd name="connsiteY111" fmla="*/ 135662 h 365077"/>
                <a:gd name="connsiteX112" fmla="*/ 260594 w 607865"/>
                <a:gd name="connsiteY112" fmla="*/ 128742 h 365077"/>
                <a:gd name="connsiteX113" fmla="*/ 268242 w 607865"/>
                <a:gd name="connsiteY113" fmla="*/ 113708 h 365077"/>
                <a:gd name="connsiteX114" fmla="*/ 275890 w 607865"/>
                <a:gd name="connsiteY114" fmla="*/ 114901 h 365077"/>
                <a:gd name="connsiteX115" fmla="*/ 294771 w 607865"/>
                <a:gd name="connsiteY115" fmla="*/ 120151 h 365077"/>
                <a:gd name="connsiteX116" fmla="*/ 294532 w 607865"/>
                <a:gd name="connsiteY116" fmla="*/ 143537 h 365077"/>
                <a:gd name="connsiteX117" fmla="*/ 326081 w 607865"/>
                <a:gd name="connsiteY117" fmla="*/ 250922 h 365077"/>
                <a:gd name="connsiteX118" fmla="*/ 337314 w 607865"/>
                <a:gd name="connsiteY118" fmla="*/ 251637 h 365077"/>
                <a:gd name="connsiteX119" fmla="*/ 382724 w 607865"/>
                <a:gd name="connsiteY119" fmla="*/ 194366 h 365077"/>
                <a:gd name="connsiteX120" fmla="*/ 397543 w 607865"/>
                <a:gd name="connsiteY120" fmla="*/ 174082 h 365077"/>
                <a:gd name="connsiteX121" fmla="*/ 397304 w 607865"/>
                <a:gd name="connsiteY121" fmla="*/ 174082 h 365077"/>
                <a:gd name="connsiteX122" fmla="*/ 379139 w 607865"/>
                <a:gd name="connsiteY122" fmla="*/ 146639 h 365077"/>
                <a:gd name="connsiteX123" fmla="*/ 382963 w 607865"/>
                <a:gd name="connsiteY123" fmla="*/ 143776 h 365077"/>
                <a:gd name="connsiteX124" fmla="*/ 400889 w 607865"/>
                <a:gd name="connsiteY124" fmla="*/ 169787 h 365077"/>
                <a:gd name="connsiteX125" fmla="*/ 468765 w 607865"/>
                <a:gd name="connsiteY125" fmla="*/ 65265 h 365077"/>
                <a:gd name="connsiteX126" fmla="*/ 464463 w 607865"/>
                <a:gd name="connsiteY126" fmla="*/ 59061 h 365077"/>
                <a:gd name="connsiteX127" fmla="*/ 464224 w 607865"/>
                <a:gd name="connsiteY127" fmla="*/ 43311 h 365077"/>
                <a:gd name="connsiteX128" fmla="*/ 464463 w 607865"/>
                <a:gd name="connsiteY128" fmla="*/ 41402 h 365077"/>
                <a:gd name="connsiteX129" fmla="*/ 468048 w 607865"/>
                <a:gd name="connsiteY129" fmla="*/ 37107 h 365077"/>
                <a:gd name="connsiteX130" fmla="*/ 483345 w 607865"/>
                <a:gd name="connsiteY130" fmla="*/ 26130 h 365077"/>
                <a:gd name="connsiteX131" fmla="*/ 485735 w 607865"/>
                <a:gd name="connsiteY131" fmla="*/ 26846 h 365077"/>
                <a:gd name="connsiteX132" fmla="*/ 500553 w 607865"/>
                <a:gd name="connsiteY132" fmla="*/ 29232 h 365077"/>
                <a:gd name="connsiteX133" fmla="*/ 501031 w 607865"/>
                <a:gd name="connsiteY133" fmla="*/ 47845 h 365077"/>
                <a:gd name="connsiteX134" fmla="*/ 501031 w 607865"/>
                <a:gd name="connsiteY134" fmla="*/ 58584 h 365077"/>
                <a:gd name="connsiteX135" fmla="*/ 568908 w 607865"/>
                <a:gd name="connsiteY135" fmla="*/ 120867 h 365077"/>
                <a:gd name="connsiteX136" fmla="*/ 577512 w 607865"/>
                <a:gd name="connsiteY136" fmla="*/ 111560 h 365077"/>
                <a:gd name="connsiteX137" fmla="*/ 580858 w 607865"/>
                <a:gd name="connsiteY137" fmla="*/ 108697 h 365077"/>
                <a:gd name="connsiteX138" fmla="*/ 586355 w 607865"/>
                <a:gd name="connsiteY138" fmla="*/ 104163 h 365077"/>
                <a:gd name="connsiteX139" fmla="*/ 594720 w 607865"/>
                <a:gd name="connsiteY139" fmla="*/ 108935 h 365077"/>
                <a:gd name="connsiteX140" fmla="*/ 606192 w 607865"/>
                <a:gd name="connsiteY140" fmla="*/ 155230 h 365077"/>
                <a:gd name="connsiteX141" fmla="*/ 599022 w 607865"/>
                <a:gd name="connsiteY141" fmla="*/ 162389 h 365077"/>
                <a:gd name="connsiteX142" fmla="*/ 573449 w 607865"/>
                <a:gd name="connsiteY142" fmla="*/ 153082 h 365077"/>
                <a:gd name="connsiteX143" fmla="*/ 561259 w 607865"/>
                <a:gd name="connsiteY143" fmla="*/ 146162 h 365077"/>
                <a:gd name="connsiteX144" fmla="*/ 559825 w 607865"/>
                <a:gd name="connsiteY144" fmla="*/ 148071 h 365077"/>
                <a:gd name="connsiteX145" fmla="*/ 554089 w 607865"/>
                <a:gd name="connsiteY145" fmla="*/ 143537 h 365077"/>
                <a:gd name="connsiteX146" fmla="*/ 562454 w 607865"/>
                <a:gd name="connsiteY146" fmla="*/ 129935 h 365077"/>
                <a:gd name="connsiteX147" fmla="*/ 506050 w 607865"/>
                <a:gd name="connsiteY147" fmla="*/ 79106 h 365077"/>
                <a:gd name="connsiteX148" fmla="*/ 492666 w 607865"/>
                <a:gd name="connsiteY148" fmla="*/ 68606 h 365077"/>
                <a:gd name="connsiteX149" fmla="*/ 479760 w 607865"/>
                <a:gd name="connsiteY149" fmla="*/ 70754 h 365077"/>
                <a:gd name="connsiteX150" fmla="*/ 470677 w 607865"/>
                <a:gd name="connsiteY150" fmla="*/ 84117 h 365077"/>
                <a:gd name="connsiteX151" fmla="*/ 442953 w 607865"/>
                <a:gd name="connsiteY151" fmla="*/ 128503 h 365077"/>
                <a:gd name="connsiteX152" fmla="*/ 343528 w 607865"/>
                <a:gd name="connsiteY152" fmla="*/ 262376 h 365077"/>
                <a:gd name="connsiteX153" fmla="*/ 344962 w 607865"/>
                <a:gd name="connsiteY153" fmla="*/ 280035 h 365077"/>
                <a:gd name="connsiteX154" fmla="*/ 344962 w 607865"/>
                <a:gd name="connsiteY154" fmla="*/ 280273 h 365077"/>
                <a:gd name="connsiteX155" fmla="*/ 602846 w 607865"/>
                <a:gd name="connsiteY155" fmla="*/ 277171 h 365077"/>
                <a:gd name="connsiteX156" fmla="*/ 602846 w 607865"/>
                <a:gd name="connsiteY156" fmla="*/ 287432 h 365077"/>
                <a:gd name="connsiteX157" fmla="*/ 297161 w 607865"/>
                <a:gd name="connsiteY157" fmla="*/ 294114 h 365077"/>
                <a:gd name="connsiteX158" fmla="*/ 60549 w 607865"/>
                <a:gd name="connsiteY158" fmla="*/ 303659 h 365077"/>
                <a:gd name="connsiteX159" fmla="*/ 64373 w 607865"/>
                <a:gd name="connsiteY159" fmla="*/ 359977 h 365077"/>
                <a:gd name="connsiteX160" fmla="*/ 53618 w 607865"/>
                <a:gd name="connsiteY160" fmla="*/ 359977 h 365077"/>
                <a:gd name="connsiteX161" fmla="*/ 48599 w 607865"/>
                <a:gd name="connsiteY161" fmla="*/ 303421 h 365077"/>
                <a:gd name="connsiteX162" fmla="*/ 4144 w 607865"/>
                <a:gd name="connsiteY162" fmla="*/ 301034 h 365077"/>
                <a:gd name="connsiteX163" fmla="*/ 4144 w 607865"/>
                <a:gd name="connsiteY163" fmla="*/ 295546 h 365077"/>
                <a:gd name="connsiteX164" fmla="*/ 47882 w 607865"/>
                <a:gd name="connsiteY164" fmla="*/ 292205 h 365077"/>
                <a:gd name="connsiteX165" fmla="*/ 44058 w 607865"/>
                <a:gd name="connsiteY165" fmla="*/ 242092 h 365077"/>
                <a:gd name="connsiteX166" fmla="*/ 35692 w 607865"/>
                <a:gd name="connsiteY166" fmla="*/ 249967 h 365077"/>
                <a:gd name="connsiteX167" fmla="*/ 33302 w 607865"/>
                <a:gd name="connsiteY167" fmla="*/ 252115 h 365077"/>
                <a:gd name="connsiteX168" fmla="*/ 11314 w 607865"/>
                <a:gd name="connsiteY168" fmla="*/ 275739 h 365077"/>
                <a:gd name="connsiteX169" fmla="*/ 5578 w 607865"/>
                <a:gd name="connsiteY169" fmla="*/ 271444 h 365077"/>
                <a:gd name="connsiteX170" fmla="*/ 24459 w 607865"/>
                <a:gd name="connsiteY170" fmla="*/ 246626 h 365077"/>
                <a:gd name="connsiteX171" fmla="*/ 18723 w 607865"/>
                <a:gd name="connsiteY171" fmla="*/ 237081 h 365077"/>
                <a:gd name="connsiteX172" fmla="*/ 21352 w 607865"/>
                <a:gd name="connsiteY172" fmla="*/ 235888 h 365077"/>
                <a:gd name="connsiteX173" fmla="*/ 27566 w 607865"/>
                <a:gd name="connsiteY173" fmla="*/ 243285 h 365077"/>
                <a:gd name="connsiteX174" fmla="*/ 42862 w 607865"/>
                <a:gd name="connsiteY174" fmla="*/ 228013 h 365077"/>
                <a:gd name="connsiteX175" fmla="*/ 36648 w 607865"/>
                <a:gd name="connsiteY175" fmla="*/ 3937 h 365077"/>
                <a:gd name="connsiteX176" fmla="*/ 40712 w 607865"/>
                <a:gd name="connsiteY176" fmla="*/ 0 h 36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865" h="365077">
                  <a:moveTo>
                    <a:pt x="162334" y="257834"/>
                  </a:moveTo>
                  <a:cubicBezTo>
                    <a:pt x="164483" y="255686"/>
                    <a:pt x="167587" y="258312"/>
                    <a:pt x="166154" y="260699"/>
                  </a:cubicBezTo>
                  <a:cubicBezTo>
                    <a:pt x="161378" y="270008"/>
                    <a:pt x="151588" y="277407"/>
                    <a:pt x="142275" y="281943"/>
                  </a:cubicBezTo>
                  <a:cubicBezTo>
                    <a:pt x="139887" y="283136"/>
                    <a:pt x="137738" y="279556"/>
                    <a:pt x="140126" y="278362"/>
                  </a:cubicBezTo>
                  <a:cubicBezTo>
                    <a:pt x="149678" y="272872"/>
                    <a:pt x="154692" y="264756"/>
                    <a:pt x="162334" y="257834"/>
                  </a:cubicBezTo>
                  <a:close/>
                  <a:moveTo>
                    <a:pt x="529001" y="247818"/>
                  </a:moveTo>
                  <a:cubicBezTo>
                    <a:pt x="532345" y="246865"/>
                    <a:pt x="533539" y="250914"/>
                    <a:pt x="531151" y="252819"/>
                  </a:cubicBezTo>
                  <a:cubicBezTo>
                    <a:pt x="523269" y="258773"/>
                    <a:pt x="512043" y="260202"/>
                    <a:pt x="502490" y="259488"/>
                  </a:cubicBezTo>
                  <a:cubicBezTo>
                    <a:pt x="499385" y="259249"/>
                    <a:pt x="499385" y="255201"/>
                    <a:pt x="502490" y="254962"/>
                  </a:cubicBezTo>
                  <a:cubicBezTo>
                    <a:pt x="511805" y="253772"/>
                    <a:pt x="519925" y="249961"/>
                    <a:pt x="529001" y="247818"/>
                  </a:cubicBezTo>
                  <a:close/>
                  <a:moveTo>
                    <a:pt x="452743" y="241161"/>
                  </a:moveTo>
                  <a:cubicBezTo>
                    <a:pt x="460638" y="243071"/>
                    <a:pt x="469011" y="244504"/>
                    <a:pt x="476188" y="248565"/>
                  </a:cubicBezTo>
                  <a:cubicBezTo>
                    <a:pt x="477863" y="249520"/>
                    <a:pt x="477145" y="252864"/>
                    <a:pt x="474992" y="252625"/>
                  </a:cubicBezTo>
                  <a:cubicBezTo>
                    <a:pt x="466858" y="251670"/>
                    <a:pt x="458963" y="249042"/>
                    <a:pt x="451308" y="245937"/>
                  </a:cubicBezTo>
                  <a:cubicBezTo>
                    <a:pt x="448437" y="244743"/>
                    <a:pt x="449633" y="240444"/>
                    <a:pt x="452743" y="241161"/>
                  </a:cubicBezTo>
                  <a:close/>
                  <a:moveTo>
                    <a:pt x="577291" y="232549"/>
                  </a:moveTo>
                  <a:cubicBezTo>
                    <a:pt x="579201" y="231835"/>
                    <a:pt x="580394" y="234455"/>
                    <a:pt x="579201" y="235884"/>
                  </a:cubicBezTo>
                  <a:cubicBezTo>
                    <a:pt x="573712" y="242314"/>
                    <a:pt x="563927" y="246600"/>
                    <a:pt x="555574" y="248268"/>
                  </a:cubicBezTo>
                  <a:cubicBezTo>
                    <a:pt x="552471" y="248982"/>
                    <a:pt x="551039" y="244457"/>
                    <a:pt x="554380" y="243266"/>
                  </a:cubicBezTo>
                  <a:cubicBezTo>
                    <a:pt x="562495" y="240408"/>
                    <a:pt x="569177" y="235169"/>
                    <a:pt x="577291" y="232549"/>
                  </a:cubicBezTo>
                  <a:close/>
                  <a:moveTo>
                    <a:pt x="196051" y="221589"/>
                  </a:moveTo>
                  <a:cubicBezTo>
                    <a:pt x="197723" y="219204"/>
                    <a:pt x="202023" y="220396"/>
                    <a:pt x="201067" y="223735"/>
                  </a:cubicBezTo>
                  <a:cubicBezTo>
                    <a:pt x="198440" y="233750"/>
                    <a:pt x="191512" y="244958"/>
                    <a:pt x="183867" y="251873"/>
                  </a:cubicBezTo>
                  <a:cubicBezTo>
                    <a:pt x="181956" y="253781"/>
                    <a:pt x="179089" y="250919"/>
                    <a:pt x="180761" y="248773"/>
                  </a:cubicBezTo>
                  <a:cubicBezTo>
                    <a:pt x="187450" y="240666"/>
                    <a:pt x="189600" y="229935"/>
                    <a:pt x="196051" y="221589"/>
                  </a:cubicBezTo>
                  <a:close/>
                  <a:moveTo>
                    <a:pt x="3397" y="206055"/>
                  </a:moveTo>
                  <a:cubicBezTo>
                    <a:pt x="6267" y="212971"/>
                    <a:pt x="10811" y="218219"/>
                    <a:pt x="15115" y="224181"/>
                  </a:cubicBezTo>
                  <a:cubicBezTo>
                    <a:pt x="16789" y="226328"/>
                    <a:pt x="13441" y="228236"/>
                    <a:pt x="11767" y="226805"/>
                  </a:cubicBezTo>
                  <a:cubicBezTo>
                    <a:pt x="5789" y="222273"/>
                    <a:pt x="2202" y="214641"/>
                    <a:pt x="49" y="207486"/>
                  </a:cubicBezTo>
                  <a:cubicBezTo>
                    <a:pt x="-429" y="205578"/>
                    <a:pt x="2680" y="204385"/>
                    <a:pt x="3397" y="206055"/>
                  </a:cubicBezTo>
                  <a:close/>
                  <a:moveTo>
                    <a:pt x="604080" y="202942"/>
                  </a:moveTo>
                  <a:cubicBezTo>
                    <a:pt x="606237" y="201986"/>
                    <a:pt x="607915" y="203897"/>
                    <a:pt x="607196" y="205808"/>
                  </a:cubicBezTo>
                  <a:cubicBezTo>
                    <a:pt x="604799" y="211303"/>
                    <a:pt x="600005" y="214409"/>
                    <a:pt x="599286" y="220859"/>
                  </a:cubicBezTo>
                  <a:cubicBezTo>
                    <a:pt x="598806" y="224681"/>
                    <a:pt x="592814" y="224920"/>
                    <a:pt x="593054" y="220859"/>
                  </a:cubicBezTo>
                  <a:cubicBezTo>
                    <a:pt x="593054" y="213692"/>
                    <a:pt x="597368" y="205808"/>
                    <a:pt x="604080" y="202942"/>
                  </a:cubicBezTo>
                  <a:close/>
                  <a:moveTo>
                    <a:pt x="414997" y="196728"/>
                  </a:moveTo>
                  <a:cubicBezTo>
                    <a:pt x="420731" y="204619"/>
                    <a:pt x="428616" y="211314"/>
                    <a:pt x="433156" y="219682"/>
                  </a:cubicBezTo>
                  <a:cubicBezTo>
                    <a:pt x="434112" y="221356"/>
                    <a:pt x="432200" y="223508"/>
                    <a:pt x="430528" y="222552"/>
                  </a:cubicBezTo>
                  <a:cubicBezTo>
                    <a:pt x="421926" y="217530"/>
                    <a:pt x="416430" y="207249"/>
                    <a:pt x="411413" y="198880"/>
                  </a:cubicBezTo>
                  <a:cubicBezTo>
                    <a:pt x="409979" y="196489"/>
                    <a:pt x="413563" y="194576"/>
                    <a:pt x="414997" y="196728"/>
                  </a:cubicBezTo>
                  <a:close/>
                  <a:moveTo>
                    <a:pt x="266091" y="146401"/>
                  </a:moveTo>
                  <a:cubicBezTo>
                    <a:pt x="250317" y="159287"/>
                    <a:pt x="234543" y="171934"/>
                    <a:pt x="218290" y="184104"/>
                  </a:cubicBezTo>
                  <a:cubicBezTo>
                    <a:pt x="216856" y="189593"/>
                    <a:pt x="214466" y="194843"/>
                    <a:pt x="211837" y="199138"/>
                  </a:cubicBezTo>
                  <a:cubicBezTo>
                    <a:pt x="210642" y="201286"/>
                    <a:pt x="206579" y="199854"/>
                    <a:pt x="207535" y="197229"/>
                  </a:cubicBezTo>
                  <a:cubicBezTo>
                    <a:pt x="208491" y="195082"/>
                    <a:pt x="209208" y="192934"/>
                    <a:pt x="210164" y="190548"/>
                  </a:cubicBezTo>
                  <a:cubicBezTo>
                    <a:pt x="193195" y="203195"/>
                    <a:pt x="176226" y="215604"/>
                    <a:pt x="159018" y="227536"/>
                  </a:cubicBezTo>
                  <a:cubicBezTo>
                    <a:pt x="160930" y="233740"/>
                    <a:pt x="161169" y="240183"/>
                    <a:pt x="155911" y="243524"/>
                  </a:cubicBezTo>
                  <a:cubicBezTo>
                    <a:pt x="151370" y="246149"/>
                    <a:pt x="145873" y="244717"/>
                    <a:pt x="141332" y="242331"/>
                  </a:cubicBezTo>
                  <a:cubicBezTo>
                    <a:pt x="137747" y="241615"/>
                    <a:pt x="133923" y="240422"/>
                    <a:pt x="130816" y="238990"/>
                  </a:cubicBezTo>
                  <a:cubicBezTo>
                    <a:pt x="127947" y="237797"/>
                    <a:pt x="126513" y="234933"/>
                    <a:pt x="127947" y="232070"/>
                  </a:cubicBezTo>
                  <a:cubicBezTo>
                    <a:pt x="128186" y="231592"/>
                    <a:pt x="128425" y="231354"/>
                    <a:pt x="128664" y="230876"/>
                  </a:cubicBezTo>
                  <a:cubicBezTo>
                    <a:pt x="126513" y="227536"/>
                    <a:pt x="125079" y="223956"/>
                    <a:pt x="126035" y="220377"/>
                  </a:cubicBezTo>
                  <a:cubicBezTo>
                    <a:pt x="126513" y="218945"/>
                    <a:pt x="127230" y="217752"/>
                    <a:pt x="127947" y="216797"/>
                  </a:cubicBezTo>
                  <a:cubicBezTo>
                    <a:pt x="123884" y="208922"/>
                    <a:pt x="120299" y="200809"/>
                    <a:pt x="116953" y="192695"/>
                  </a:cubicBezTo>
                  <a:cubicBezTo>
                    <a:pt x="111695" y="194127"/>
                    <a:pt x="105959" y="193888"/>
                    <a:pt x="101179" y="191979"/>
                  </a:cubicBezTo>
                  <a:cubicBezTo>
                    <a:pt x="86839" y="205820"/>
                    <a:pt x="71304" y="218468"/>
                    <a:pt x="56247" y="231354"/>
                  </a:cubicBezTo>
                  <a:cubicBezTo>
                    <a:pt x="56964" y="244479"/>
                    <a:pt x="57920" y="257603"/>
                    <a:pt x="58637" y="270728"/>
                  </a:cubicBezTo>
                  <a:cubicBezTo>
                    <a:pt x="63656" y="274069"/>
                    <a:pt x="69392" y="276694"/>
                    <a:pt x="75606" y="277887"/>
                  </a:cubicBezTo>
                  <a:cubicBezTo>
                    <a:pt x="78235" y="278364"/>
                    <a:pt x="77518" y="282182"/>
                    <a:pt x="74889" y="282421"/>
                  </a:cubicBezTo>
                  <a:cubicBezTo>
                    <a:pt x="68914" y="282660"/>
                    <a:pt x="63656" y="280512"/>
                    <a:pt x="58876" y="277171"/>
                  </a:cubicBezTo>
                  <a:cubicBezTo>
                    <a:pt x="59354" y="281944"/>
                    <a:pt x="59593" y="286478"/>
                    <a:pt x="59832" y="291250"/>
                  </a:cubicBezTo>
                  <a:cubicBezTo>
                    <a:pt x="75606" y="290296"/>
                    <a:pt x="91380" y="289580"/>
                    <a:pt x="107154" y="288864"/>
                  </a:cubicBezTo>
                  <a:cubicBezTo>
                    <a:pt x="103091" y="288626"/>
                    <a:pt x="98789" y="287671"/>
                    <a:pt x="95204" y="286239"/>
                  </a:cubicBezTo>
                  <a:cubicBezTo>
                    <a:pt x="93292" y="285523"/>
                    <a:pt x="94009" y="282660"/>
                    <a:pt x="95921" y="283137"/>
                  </a:cubicBezTo>
                  <a:cubicBezTo>
                    <a:pt x="103808" y="284569"/>
                    <a:pt x="110739" y="282898"/>
                    <a:pt x="118387" y="282182"/>
                  </a:cubicBezTo>
                  <a:cubicBezTo>
                    <a:pt x="120777" y="281944"/>
                    <a:pt x="121733" y="285523"/>
                    <a:pt x="119582" y="286716"/>
                  </a:cubicBezTo>
                  <a:cubicBezTo>
                    <a:pt x="117909" y="287671"/>
                    <a:pt x="115997" y="288148"/>
                    <a:pt x="114085" y="288626"/>
                  </a:cubicBezTo>
                  <a:cubicBezTo>
                    <a:pt x="181006" y="285762"/>
                    <a:pt x="248166" y="284569"/>
                    <a:pt x="314848" y="281467"/>
                  </a:cubicBezTo>
                  <a:cubicBezTo>
                    <a:pt x="309590" y="275978"/>
                    <a:pt x="306244" y="268819"/>
                    <a:pt x="310785" y="261421"/>
                  </a:cubicBezTo>
                  <a:cubicBezTo>
                    <a:pt x="312219" y="259274"/>
                    <a:pt x="313892" y="257603"/>
                    <a:pt x="315565" y="256172"/>
                  </a:cubicBezTo>
                  <a:cubicBezTo>
                    <a:pt x="311263" y="238990"/>
                    <a:pt x="306961" y="221808"/>
                    <a:pt x="302419" y="204627"/>
                  </a:cubicBezTo>
                  <a:cubicBezTo>
                    <a:pt x="300985" y="198900"/>
                    <a:pt x="292381" y="166207"/>
                    <a:pt x="284255" y="149264"/>
                  </a:cubicBezTo>
                  <a:cubicBezTo>
                    <a:pt x="278280" y="151173"/>
                    <a:pt x="271827" y="151412"/>
                    <a:pt x="266808" y="147116"/>
                  </a:cubicBezTo>
                  <a:cubicBezTo>
                    <a:pt x="266569" y="146878"/>
                    <a:pt x="266330" y="146639"/>
                    <a:pt x="266091" y="146401"/>
                  </a:cubicBezTo>
                  <a:close/>
                  <a:moveTo>
                    <a:pt x="230959" y="118697"/>
                  </a:moveTo>
                  <a:cubicBezTo>
                    <a:pt x="232872" y="117025"/>
                    <a:pt x="236459" y="119175"/>
                    <a:pt x="234785" y="121563"/>
                  </a:cubicBezTo>
                  <a:cubicBezTo>
                    <a:pt x="229524" y="129206"/>
                    <a:pt x="224024" y="135654"/>
                    <a:pt x="223306" y="145447"/>
                  </a:cubicBezTo>
                  <a:cubicBezTo>
                    <a:pt x="223067" y="147835"/>
                    <a:pt x="219241" y="148074"/>
                    <a:pt x="219241" y="145447"/>
                  </a:cubicBezTo>
                  <a:cubicBezTo>
                    <a:pt x="219241" y="135654"/>
                    <a:pt x="223067" y="124907"/>
                    <a:pt x="230959" y="118697"/>
                  </a:cubicBezTo>
                  <a:close/>
                  <a:moveTo>
                    <a:pt x="350253" y="105119"/>
                  </a:moveTo>
                  <a:cubicBezTo>
                    <a:pt x="358861" y="110844"/>
                    <a:pt x="370816" y="118715"/>
                    <a:pt x="374403" y="128733"/>
                  </a:cubicBezTo>
                  <a:cubicBezTo>
                    <a:pt x="375120" y="130641"/>
                    <a:pt x="372729" y="132549"/>
                    <a:pt x="371055" y="131356"/>
                  </a:cubicBezTo>
                  <a:cubicBezTo>
                    <a:pt x="366751" y="128494"/>
                    <a:pt x="363882" y="123724"/>
                    <a:pt x="360295" y="119907"/>
                  </a:cubicBezTo>
                  <a:cubicBezTo>
                    <a:pt x="356470" y="115853"/>
                    <a:pt x="352405" y="111798"/>
                    <a:pt x="347862" y="107981"/>
                  </a:cubicBezTo>
                  <a:cubicBezTo>
                    <a:pt x="346188" y="106550"/>
                    <a:pt x="348340" y="103688"/>
                    <a:pt x="350253" y="105119"/>
                  </a:cubicBezTo>
                  <a:close/>
                  <a:moveTo>
                    <a:pt x="306513" y="90570"/>
                  </a:moveTo>
                  <a:cubicBezTo>
                    <a:pt x="314162" y="91998"/>
                    <a:pt x="323246" y="93900"/>
                    <a:pt x="330179" y="97230"/>
                  </a:cubicBezTo>
                  <a:cubicBezTo>
                    <a:pt x="332569" y="98657"/>
                    <a:pt x="331374" y="102700"/>
                    <a:pt x="328744" y="102700"/>
                  </a:cubicBezTo>
                  <a:cubicBezTo>
                    <a:pt x="320617" y="102462"/>
                    <a:pt x="311772" y="98657"/>
                    <a:pt x="304601" y="95089"/>
                  </a:cubicBezTo>
                  <a:cubicBezTo>
                    <a:pt x="301732" y="93900"/>
                    <a:pt x="303883" y="89857"/>
                    <a:pt x="306513" y="90570"/>
                  </a:cubicBezTo>
                  <a:close/>
                  <a:moveTo>
                    <a:pt x="272323" y="90557"/>
                  </a:moveTo>
                  <a:cubicBezTo>
                    <a:pt x="275194" y="89363"/>
                    <a:pt x="278304" y="92467"/>
                    <a:pt x="275911" y="94855"/>
                  </a:cubicBezTo>
                  <a:cubicBezTo>
                    <a:pt x="269212" y="101063"/>
                    <a:pt x="259881" y="104167"/>
                    <a:pt x="251986" y="108465"/>
                  </a:cubicBezTo>
                  <a:cubicBezTo>
                    <a:pt x="249593" y="109898"/>
                    <a:pt x="247679" y="106316"/>
                    <a:pt x="249832" y="104884"/>
                  </a:cubicBezTo>
                  <a:cubicBezTo>
                    <a:pt x="256771" y="99630"/>
                    <a:pt x="264427" y="93900"/>
                    <a:pt x="272323" y="90557"/>
                  </a:cubicBezTo>
                  <a:close/>
                  <a:moveTo>
                    <a:pt x="40712" y="0"/>
                  </a:moveTo>
                  <a:cubicBezTo>
                    <a:pt x="42684" y="0"/>
                    <a:pt x="44656" y="1312"/>
                    <a:pt x="44775" y="3937"/>
                  </a:cubicBezTo>
                  <a:cubicBezTo>
                    <a:pt x="47404" y="75049"/>
                    <a:pt x="51228" y="145923"/>
                    <a:pt x="55291" y="217036"/>
                  </a:cubicBezTo>
                  <a:cubicBezTo>
                    <a:pt x="67958" y="206297"/>
                    <a:pt x="80625" y="195559"/>
                    <a:pt x="92336" y="184343"/>
                  </a:cubicBezTo>
                  <a:cubicBezTo>
                    <a:pt x="88751" y="177900"/>
                    <a:pt x="90663" y="170502"/>
                    <a:pt x="95443" y="164775"/>
                  </a:cubicBezTo>
                  <a:cubicBezTo>
                    <a:pt x="98550" y="155707"/>
                    <a:pt x="105242" y="147594"/>
                    <a:pt x="116236" y="153560"/>
                  </a:cubicBezTo>
                  <a:cubicBezTo>
                    <a:pt x="125079" y="158332"/>
                    <a:pt x="133445" y="171934"/>
                    <a:pt x="129620" y="182195"/>
                  </a:cubicBezTo>
                  <a:cubicBezTo>
                    <a:pt x="128903" y="183866"/>
                    <a:pt x="127947" y="185298"/>
                    <a:pt x="126752" y="186729"/>
                  </a:cubicBezTo>
                  <a:cubicBezTo>
                    <a:pt x="130576" y="195559"/>
                    <a:pt x="134640" y="204388"/>
                    <a:pt x="138942" y="212979"/>
                  </a:cubicBezTo>
                  <a:cubicBezTo>
                    <a:pt x="142049" y="213218"/>
                    <a:pt x="145395" y="213695"/>
                    <a:pt x="147785" y="214411"/>
                  </a:cubicBezTo>
                  <a:cubicBezTo>
                    <a:pt x="148263" y="214172"/>
                    <a:pt x="148741" y="213934"/>
                    <a:pt x="149219" y="213934"/>
                  </a:cubicBezTo>
                  <a:cubicBezTo>
                    <a:pt x="151131" y="213218"/>
                    <a:pt x="153521" y="214172"/>
                    <a:pt x="154477" y="216081"/>
                  </a:cubicBezTo>
                  <a:cubicBezTo>
                    <a:pt x="154955" y="216797"/>
                    <a:pt x="155433" y="217990"/>
                    <a:pt x="155911" y="219183"/>
                  </a:cubicBezTo>
                  <a:cubicBezTo>
                    <a:pt x="175031" y="203911"/>
                    <a:pt x="194151" y="188877"/>
                    <a:pt x="213271" y="173843"/>
                  </a:cubicBezTo>
                  <a:cubicBezTo>
                    <a:pt x="213510" y="172411"/>
                    <a:pt x="213510" y="170980"/>
                    <a:pt x="213988" y="169787"/>
                  </a:cubicBezTo>
                  <a:cubicBezTo>
                    <a:pt x="214466" y="167400"/>
                    <a:pt x="218052" y="167162"/>
                    <a:pt x="219008" y="169309"/>
                  </a:cubicBezTo>
                  <a:cubicBezTo>
                    <a:pt x="233109" y="158094"/>
                    <a:pt x="246971" y="146878"/>
                    <a:pt x="260833" y="135662"/>
                  </a:cubicBezTo>
                  <a:cubicBezTo>
                    <a:pt x="260355" y="133276"/>
                    <a:pt x="260355" y="130889"/>
                    <a:pt x="260594" y="128742"/>
                  </a:cubicBezTo>
                  <a:cubicBezTo>
                    <a:pt x="261072" y="123253"/>
                    <a:pt x="262745" y="116333"/>
                    <a:pt x="268242" y="113708"/>
                  </a:cubicBezTo>
                  <a:cubicBezTo>
                    <a:pt x="271349" y="112276"/>
                    <a:pt x="273739" y="112992"/>
                    <a:pt x="275890" y="114901"/>
                  </a:cubicBezTo>
                  <a:cubicBezTo>
                    <a:pt x="282343" y="112753"/>
                    <a:pt x="289752" y="114185"/>
                    <a:pt x="294771" y="120151"/>
                  </a:cubicBezTo>
                  <a:cubicBezTo>
                    <a:pt x="300985" y="127787"/>
                    <a:pt x="300985" y="137332"/>
                    <a:pt x="294532" y="143537"/>
                  </a:cubicBezTo>
                  <a:cubicBezTo>
                    <a:pt x="309112" y="177900"/>
                    <a:pt x="316760" y="214649"/>
                    <a:pt x="326081" y="250922"/>
                  </a:cubicBezTo>
                  <a:cubicBezTo>
                    <a:pt x="329188" y="248297"/>
                    <a:pt x="332773" y="247581"/>
                    <a:pt x="337314" y="251637"/>
                  </a:cubicBezTo>
                  <a:cubicBezTo>
                    <a:pt x="349742" y="230876"/>
                    <a:pt x="368384" y="212502"/>
                    <a:pt x="382724" y="194366"/>
                  </a:cubicBezTo>
                  <a:cubicBezTo>
                    <a:pt x="387982" y="187684"/>
                    <a:pt x="392762" y="181002"/>
                    <a:pt x="397543" y="174082"/>
                  </a:cubicBezTo>
                  <a:cubicBezTo>
                    <a:pt x="397543" y="174082"/>
                    <a:pt x="397543" y="174082"/>
                    <a:pt x="397304" y="174082"/>
                  </a:cubicBezTo>
                  <a:cubicBezTo>
                    <a:pt x="391328" y="165014"/>
                    <a:pt x="384875" y="155946"/>
                    <a:pt x="379139" y="146639"/>
                  </a:cubicBezTo>
                  <a:cubicBezTo>
                    <a:pt x="377944" y="144253"/>
                    <a:pt x="381051" y="141867"/>
                    <a:pt x="382963" y="143776"/>
                  </a:cubicBezTo>
                  <a:cubicBezTo>
                    <a:pt x="389894" y="151412"/>
                    <a:pt x="396587" y="160241"/>
                    <a:pt x="400889" y="169787"/>
                  </a:cubicBezTo>
                  <a:cubicBezTo>
                    <a:pt x="425028" y="136139"/>
                    <a:pt x="446538" y="100583"/>
                    <a:pt x="468765" y="65265"/>
                  </a:cubicBezTo>
                  <a:cubicBezTo>
                    <a:pt x="467092" y="63595"/>
                    <a:pt x="465419" y="61686"/>
                    <a:pt x="464463" y="59061"/>
                  </a:cubicBezTo>
                  <a:cubicBezTo>
                    <a:pt x="461834" y="53572"/>
                    <a:pt x="462073" y="48084"/>
                    <a:pt x="464224" y="43311"/>
                  </a:cubicBezTo>
                  <a:cubicBezTo>
                    <a:pt x="464224" y="42595"/>
                    <a:pt x="464224" y="42118"/>
                    <a:pt x="464463" y="41402"/>
                  </a:cubicBezTo>
                  <a:cubicBezTo>
                    <a:pt x="465180" y="39493"/>
                    <a:pt x="466375" y="38061"/>
                    <a:pt x="468048" y="37107"/>
                  </a:cubicBezTo>
                  <a:cubicBezTo>
                    <a:pt x="471872" y="32096"/>
                    <a:pt x="477369" y="28277"/>
                    <a:pt x="483345" y="26130"/>
                  </a:cubicBezTo>
                  <a:cubicBezTo>
                    <a:pt x="484301" y="25891"/>
                    <a:pt x="485018" y="26130"/>
                    <a:pt x="485735" y="26846"/>
                  </a:cubicBezTo>
                  <a:cubicBezTo>
                    <a:pt x="490754" y="24937"/>
                    <a:pt x="496251" y="25175"/>
                    <a:pt x="500553" y="29232"/>
                  </a:cubicBezTo>
                  <a:cubicBezTo>
                    <a:pt x="505572" y="33766"/>
                    <a:pt x="504616" y="41641"/>
                    <a:pt x="501031" y="47845"/>
                  </a:cubicBezTo>
                  <a:cubicBezTo>
                    <a:pt x="502226" y="51425"/>
                    <a:pt x="502226" y="55243"/>
                    <a:pt x="501031" y="58584"/>
                  </a:cubicBezTo>
                  <a:cubicBezTo>
                    <a:pt x="524692" y="77436"/>
                    <a:pt x="554328" y="96049"/>
                    <a:pt x="568908" y="120867"/>
                  </a:cubicBezTo>
                  <a:cubicBezTo>
                    <a:pt x="571537" y="117526"/>
                    <a:pt x="574405" y="114424"/>
                    <a:pt x="577512" y="111560"/>
                  </a:cubicBezTo>
                  <a:cubicBezTo>
                    <a:pt x="578229" y="110128"/>
                    <a:pt x="579424" y="109174"/>
                    <a:pt x="580858" y="108697"/>
                  </a:cubicBezTo>
                  <a:cubicBezTo>
                    <a:pt x="582770" y="107026"/>
                    <a:pt x="584443" y="105356"/>
                    <a:pt x="586355" y="104163"/>
                  </a:cubicBezTo>
                  <a:cubicBezTo>
                    <a:pt x="589940" y="101538"/>
                    <a:pt x="594720" y="104878"/>
                    <a:pt x="594720" y="108935"/>
                  </a:cubicBezTo>
                  <a:cubicBezTo>
                    <a:pt x="595198" y="125162"/>
                    <a:pt x="599739" y="140435"/>
                    <a:pt x="606192" y="155230"/>
                  </a:cubicBezTo>
                  <a:cubicBezTo>
                    <a:pt x="607865" y="159525"/>
                    <a:pt x="602846" y="163343"/>
                    <a:pt x="599022" y="162389"/>
                  </a:cubicBezTo>
                  <a:cubicBezTo>
                    <a:pt x="590418" y="160003"/>
                    <a:pt x="581814" y="156423"/>
                    <a:pt x="573449" y="153082"/>
                  </a:cubicBezTo>
                  <a:cubicBezTo>
                    <a:pt x="568908" y="151173"/>
                    <a:pt x="564366" y="149980"/>
                    <a:pt x="561259" y="146162"/>
                  </a:cubicBezTo>
                  <a:cubicBezTo>
                    <a:pt x="560781" y="146639"/>
                    <a:pt x="560303" y="147355"/>
                    <a:pt x="559825" y="148071"/>
                  </a:cubicBezTo>
                  <a:cubicBezTo>
                    <a:pt x="557196" y="151412"/>
                    <a:pt x="552177" y="147116"/>
                    <a:pt x="554089" y="143537"/>
                  </a:cubicBezTo>
                  <a:cubicBezTo>
                    <a:pt x="556479" y="139003"/>
                    <a:pt x="559347" y="134469"/>
                    <a:pt x="562454" y="129935"/>
                  </a:cubicBezTo>
                  <a:cubicBezTo>
                    <a:pt x="544290" y="111799"/>
                    <a:pt x="525648" y="95333"/>
                    <a:pt x="506050" y="79106"/>
                  </a:cubicBezTo>
                  <a:cubicBezTo>
                    <a:pt x="500314" y="74095"/>
                    <a:pt x="496012" y="70754"/>
                    <a:pt x="492666" y="68606"/>
                  </a:cubicBezTo>
                  <a:cubicBezTo>
                    <a:pt x="488603" y="70754"/>
                    <a:pt x="484062" y="71470"/>
                    <a:pt x="479760" y="70754"/>
                  </a:cubicBezTo>
                  <a:cubicBezTo>
                    <a:pt x="477130" y="73618"/>
                    <a:pt x="474262" y="78152"/>
                    <a:pt x="470677" y="84117"/>
                  </a:cubicBezTo>
                  <a:cubicBezTo>
                    <a:pt x="461356" y="98913"/>
                    <a:pt x="452513" y="113947"/>
                    <a:pt x="442953" y="128503"/>
                  </a:cubicBezTo>
                  <a:cubicBezTo>
                    <a:pt x="412600" y="174798"/>
                    <a:pt x="373164" y="215843"/>
                    <a:pt x="343528" y="262376"/>
                  </a:cubicBezTo>
                  <a:cubicBezTo>
                    <a:pt x="345201" y="268103"/>
                    <a:pt x="345679" y="274785"/>
                    <a:pt x="344962" y="280035"/>
                  </a:cubicBezTo>
                  <a:cubicBezTo>
                    <a:pt x="344962" y="280035"/>
                    <a:pt x="344962" y="280035"/>
                    <a:pt x="344962" y="280273"/>
                  </a:cubicBezTo>
                  <a:cubicBezTo>
                    <a:pt x="430764" y="275978"/>
                    <a:pt x="517283" y="271444"/>
                    <a:pt x="602846" y="277171"/>
                  </a:cubicBezTo>
                  <a:cubicBezTo>
                    <a:pt x="609538" y="277648"/>
                    <a:pt x="609538" y="287432"/>
                    <a:pt x="602846" y="287432"/>
                  </a:cubicBezTo>
                  <a:cubicBezTo>
                    <a:pt x="500792" y="287910"/>
                    <a:pt x="399216" y="289341"/>
                    <a:pt x="297161" y="294114"/>
                  </a:cubicBezTo>
                  <a:cubicBezTo>
                    <a:pt x="219008" y="297932"/>
                    <a:pt x="139420" y="305091"/>
                    <a:pt x="60549" y="303659"/>
                  </a:cubicBezTo>
                  <a:cubicBezTo>
                    <a:pt x="61744" y="322511"/>
                    <a:pt x="62939" y="341125"/>
                    <a:pt x="64373" y="359977"/>
                  </a:cubicBezTo>
                  <a:cubicBezTo>
                    <a:pt x="64851" y="366897"/>
                    <a:pt x="54335" y="366658"/>
                    <a:pt x="53618" y="359977"/>
                  </a:cubicBezTo>
                  <a:cubicBezTo>
                    <a:pt x="51945" y="341125"/>
                    <a:pt x="50272" y="322273"/>
                    <a:pt x="48599" y="303421"/>
                  </a:cubicBezTo>
                  <a:cubicBezTo>
                    <a:pt x="33780" y="302943"/>
                    <a:pt x="18962" y="302228"/>
                    <a:pt x="4144" y="301034"/>
                  </a:cubicBezTo>
                  <a:cubicBezTo>
                    <a:pt x="559" y="300796"/>
                    <a:pt x="559" y="295784"/>
                    <a:pt x="4144" y="295546"/>
                  </a:cubicBezTo>
                  <a:cubicBezTo>
                    <a:pt x="18723" y="294114"/>
                    <a:pt x="33302" y="293160"/>
                    <a:pt x="47882" y="292205"/>
                  </a:cubicBezTo>
                  <a:cubicBezTo>
                    <a:pt x="46448" y="275501"/>
                    <a:pt x="45253" y="258796"/>
                    <a:pt x="44058" y="242092"/>
                  </a:cubicBezTo>
                  <a:cubicBezTo>
                    <a:pt x="41189" y="244479"/>
                    <a:pt x="38321" y="247342"/>
                    <a:pt x="35692" y="249967"/>
                  </a:cubicBezTo>
                  <a:cubicBezTo>
                    <a:pt x="35931" y="251160"/>
                    <a:pt x="34736" y="252592"/>
                    <a:pt x="33302" y="252115"/>
                  </a:cubicBezTo>
                  <a:cubicBezTo>
                    <a:pt x="25654" y="259512"/>
                    <a:pt x="18006" y="267149"/>
                    <a:pt x="11314" y="275739"/>
                  </a:cubicBezTo>
                  <a:cubicBezTo>
                    <a:pt x="8685" y="278842"/>
                    <a:pt x="3666" y="274785"/>
                    <a:pt x="5578" y="271444"/>
                  </a:cubicBezTo>
                  <a:cubicBezTo>
                    <a:pt x="11075" y="262376"/>
                    <a:pt x="17528" y="254262"/>
                    <a:pt x="24459" y="246626"/>
                  </a:cubicBezTo>
                  <a:cubicBezTo>
                    <a:pt x="21830" y="244001"/>
                    <a:pt x="19918" y="240660"/>
                    <a:pt x="18723" y="237081"/>
                  </a:cubicBezTo>
                  <a:cubicBezTo>
                    <a:pt x="18245" y="235410"/>
                    <a:pt x="20635" y="234456"/>
                    <a:pt x="21352" y="235888"/>
                  </a:cubicBezTo>
                  <a:cubicBezTo>
                    <a:pt x="23025" y="238990"/>
                    <a:pt x="25176" y="241376"/>
                    <a:pt x="27566" y="243285"/>
                  </a:cubicBezTo>
                  <a:cubicBezTo>
                    <a:pt x="32346" y="238035"/>
                    <a:pt x="37604" y="232786"/>
                    <a:pt x="42862" y="228013"/>
                  </a:cubicBezTo>
                  <a:cubicBezTo>
                    <a:pt x="37843" y="153321"/>
                    <a:pt x="34736" y="78390"/>
                    <a:pt x="36648" y="3937"/>
                  </a:cubicBezTo>
                  <a:cubicBezTo>
                    <a:pt x="36768" y="1312"/>
                    <a:pt x="38740" y="0"/>
                    <a:pt x="407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A35FDF-8BFD-413B-8A9F-FDF5BD9E0EC3}"/>
                </a:ext>
              </a:extLst>
            </p:cNvPr>
            <p:cNvSpPr/>
            <p:nvPr/>
          </p:nvSpPr>
          <p:spPr>
            <a:xfrm>
              <a:off x="4893420" y="1800328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4DDE71FD-262D-4B4F-9DD8-B8ECD79F9A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8408" y="2442995"/>
              <a:ext cx="243080" cy="271297"/>
            </a:xfrm>
            <a:custGeom>
              <a:avLst/>
              <a:gdLst>
                <a:gd name="connsiteX0" fmla="*/ 271779 w 543618"/>
                <a:gd name="connsiteY0" fmla="*/ 478926 h 606722"/>
                <a:gd name="connsiteX1" fmla="*/ 217752 w 543618"/>
                <a:gd name="connsiteY1" fmla="*/ 533226 h 606722"/>
                <a:gd name="connsiteX2" fmla="*/ 271779 w 543618"/>
                <a:gd name="connsiteY2" fmla="*/ 587526 h 606722"/>
                <a:gd name="connsiteX3" fmla="*/ 325894 w 543618"/>
                <a:gd name="connsiteY3" fmla="*/ 533226 h 606722"/>
                <a:gd name="connsiteX4" fmla="*/ 271779 w 543618"/>
                <a:gd name="connsiteY4" fmla="*/ 478926 h 606722"/>
                <a:gd name="connsiteX5" fmla="*/ 477470 w 543618"/>
                <a:gd name="connsiteY5" fmla="*/ 364460 h 606722"/>
                <a:gd name="connsiteX6" fmla="*/ 456464 w 543618"/>
                <a:gd name="connsiteY6" fmla="*/ 365882 h 606722"/>
                <a:gd name="connsiteX7" fmla="*/ 423532 w 543618"/>
                <a:gd name="connsiteY7" fmla="*/ 391121 h 606722"/>
                <a:gd name="connsiteX8" fmla="*/ 443292 w 543618"/>
                <a:gd name="connsiteY8" fmla="*/ 465328 h 606722"/>
                <a:gd name="connsiteX9" fmla="*/ 484323 w 543618"/>
                <a:gd name="connsiteY9" fmla="*/ 470749 h 606722"/>
                <a:gd name="connsiteX10" fmla="*/ 517166 w 543618"/>
                <a:gd name="connsiteY10" fmla="*/ 445421 h 606722"/>
                <a:gd name="connsiteX11" fmla="*/ 497407 w 543618"/>
                <a:gd name="connsiteY11" fmla="*/ 371303 h 606722"/>
                <a:gd name="connsiteX12" fmla="*/ 477470 w 543618"/>
                <a:gd name="connsiteY12" fmla="*/ 364460 h 606722"/>
                <a:gd name="connsiteX13" fmla="*/ 73119 w 543618"/>
                <a:gd name="connsiteY13" fmla="*/ 364015 h 606722"/>
                <a:gd name="connsiteX14" fmla="*/ 46239 w 543618"/>
                <a:gd name="connsiteY14" fmla="*/ 371303 h 606722"/>
                <a:gd name="connsiteX15" fmla="*/ 26391 w 543618"/>
                <a:gd name="connsiteY15" fmla="*/ 445421 h 606722"/>
                <a:gd name="connsiteX16" fmla="*/ 59323 w 543618"/>
                <a:gd name="connsiteY16" fmla="*/ 470749 h 606722"/>
                <a:gd name="connsiteX17" fmla="*/ 100265 w 543618"/>
                <a:gd name="connsiteY17" fmla="*/ 465328 h 606722"/>
                <a:gd name="connsiteX18" fmla="*/ 120114 w 543618"/>
                <a:gd name="connsiteY18" fmla="*/ 391121 h 606722"/>
                <a:gd name="connsiteX19" fmla="*/ 87182 w 543618"/>
                <a:gd name="connsiteY19" fmla="*/ 365882 h 606722"/>
                <a:gd name="connsiteX20" fmla="*/ 73119 w 543618"/>
                <a:gd name="connsiteY20" fmla="*/ 364015 h 606722"/>
                <a:gd name="connsiteX21" fmla="*/ 271814 w 543618"/>
                <a:gd name="connsiteY21" fmla="*/ 242745 h 606722"/>
                <a:gd name="connsiteX22" fmla="*/ 281429 w 543618"/>
                <a:gd name="connsiteY22" fmla="*/ 252254 h 606722"/>
                <a:gd name="connsiteX23" fmla="*/ 271814 w 543618"/>
                <a:gd name="connsiteY23" fmla="*/ 261851 h 606722"/>
                <a:gd name="connsiteX24" fmla="*/ 230507 w 543618"/>
                <a:gd name="connsiteY24" fmla="*/ 303352 h 606722"/>
                <a:gd name="connsiteX25" fmla="*/ 271814 w 543618"/>
                <a:gd name="connsiteY25" fmla="*/ 344852 h 606722"/>
                <a:gd name="connsiteX26" fmla="*/ 313210 w 543618"/>
                <a:gd name="connsiteY26" fmla="*/ 303352 h 606722"/>
                <a:gd name="connsiteX27" fmla="*/ 322824 w 543618"/>
                <a:gd name="connsiteY27" fmla="*/ 293843 h 606722"/>
                <a:gd name="connsiteX28" fmla="*/ 332439 w 543618"/>
                <a:gd name="connsiteY28" fmla="*/ 303352 h 606722"/>
                <a:gd name="connsiteX29" fmla="*/ 271814 w 543618"/>
                <a:gd name="connsiteY29" fmla="*/ 364047 h 606722"/>
                <a:gd name="connsiteX30" fmla="*/ 211278 w 543618"/>
                <a:gd name="connsiteY30" fmla="*/ 303352 h 606722"/>
                <a:gd name="connsiteX31" fmla="*/ 271814 w 543618"/>
                <a:gd name="connsiteY31" fmla="*/ 242745 h 606722"/>
                <a:gd name="connsiteX32" fmla="*/ 271779 w 543618"/>
                <a:gd name="connsiteY32" fmla="*/ 210713 h 606722"/>
                <a:gd name="connsiteX33" fmla="*/ 179480 w 543618"/>
                <a:gd name="connsiteY33" fmla="*/ 303317 h 606722"/>
                <a:gd name="connsiteX34" fmla="*/ 271779 w 543618"/>
                <a:gd name="connsiteY34" fmla="*/ 395920 h 606722"/>
                <a:gd name="connsiteX35" fmla="*/ 364077 w 543618"/>
                <a:gd name="connsiteY35" fmla="*/ 303317 h 606722"/>
                <a:gd name="connsiteX36" fmla="*/ 271779 w 543618"/>
                <a:gd name="connsiteY36" fmla="*/ 210713 h 606722"/>
                <a:gd name="connsiteX37" fmla="*/ 470260 w 543618"/>
                <a:gd name="connsiteY37" fmla="*/ 134106 h 606722"/>
                <a:gd name="connsiteX38" fmla="*/ 443381 w 543618"/>
                <a:gd name="connsiteY38" fmla="*/ 141394 h 606722"/>
                <a:gd name="connsiteX39" fmla="*/ 423532 w 543618"/>
                <a:gd name="connsiteY39" fmla="*/ 215512 h 606722"/>
                <a:gd name="connsiteX40" fmla="*/ 456464 w 543618"/>
                <a:gd name="connsiteY40" fmla="*/ 240840 h 606722"/>
                <a:gd name="connsiteX41" fmla="*/ 497407 w 543618"/>
                <a:gd name="connsiteY41" fmla="*/ 235419 h 606722"/>
                <a:gd name="connsiteX42" fmla="*/ 517166 w 543618"/>
                <a:gd name="connsiteY42" fmla="*/ 161212 h 606722"/>
                <a:gd name="connsiteX43" fmla="*/ 484323 w 543618"/>
                <a:gd name="connsiteY43" fmla="*/ 135973 h 606722"/>
                <a:gd name="connsiteX44" fmla="*/ 470260 w 543618"/>
                <a:gd name="connsiteY44" fmla="*/ 134106 h 606722"/>
                <a:gd name="connsiteX45" fmla="*/ 73297 w 543618"/>
                <a:gd name="connsiteY45" fmla="*/ 134106 h 606722"/>
                <a:gd name="connsiteX46" fmla="*/ 59323 w 543618"/>
                <a:gd name="connsiteY46" fmla="*/ 135973 h 606722"/>
                <a:gd name="connsiteX47" fmla="*/ 26391 w 543618"/>
                <a:gd name="connsiteY47" fmla="*/ 161212 h 606722"/>
                <a:gd name="connsiteX48" fmla="*/ 46239 w 543618"/>
                <a:gd name="connsiteY48" fmla="*/ 235419 h 606722"/>
                <a:gd name="connsiteX49" fmla="*/ 87182 w 543618"/>
                <a:gd name="connsiteY49" fmla="*/ 240840 h 606722"/>
                <a:gd name="connsiteX50" fmla="*/ 120114 w 543618"/>
                <a:gd name="connsiteY50" fmla="*/ 215512 h 606722"/>
                <a:gd name="connsiteX51" fmla="*/ 100265 w 543618"/>
                <a:gd name="connsiteY51" fmla="*/ 141394 h 606722"/>
                <a:gd name="connsiteX52" fmla="*/ 73297 w 543618"/>
                <a:gd name="connsiteY52" fmla="*/ 134106 h 606722"/>
                <a:gd name="connsiteX53" fmla="*/ 271779 w 543618"/>
                <a:gd name="connsiteY53" fmla="*/ 19196 h 606722"/>
                <a:gd name="connsiteX54" fmla="*/ 217752 w 543618"/>
                <a:gd name="connsiteY54" fmla="*/ 73407 h 606722"/>
                <a:gd name="connsiteX55" fmla="*/ 271779 w 543618"/>
                <a:gd name="connsiteY55" fmla="*/ 127708 h 606722"/>
                <a:gd name="connsiteX56" fmla="*/ 325894 w 543618"/>
                <a:gd name="connsiteY56" fmla="*/ 73407 h 606722"/>
                <a:gd name="connsiteX57" fmla="*/ 271779 w 543618"/>
                <a:gd name="connsiteY57" fmla="*/ 19196 h 606722"/>
                <a:gd name="connsiteX58" fmla="*/ 271779 w 543618"/>
                <a:gd name="connsiteY58" fmla="*/ 0 h 606722"/>
                <a:gd name="connsiteX59" fmla="*/ 345119 w 543618"/>
                <a:gd name="connsiteY59" fmla="*/ 73407 h 606722"/>
                <a:gd name="connsiteX60" fmla="*/ 281391 w 543618"/>
                <a:gd name="connsiteY60" fmla="*/ 146282 h 606722"/>
                <a:gd name="connsiteX61" fmla="*/ 281391 w 543618"/>
                <a:gd name="connsiteY61" fmla="*/ 191961 h 606722"/>
                <a:gd name="connsiteX62" fmla="*/ 363187 w 543618"/>
                <a:gd name="connsiteY62" fmla="*/ 239329 h 606722"/>
                <a:gd name="connsiteX63" fmla="*/ 402705 w 543618"/>
                <a:gd name="connsiteY63" fmla="*/ 216490 h 606722"/>
                <a:gd name="connsiteX64" fmla="*/ 433679 w 543618"/>
                <a:gd name="connsiteY64" fmla="*/ 124775 h 606722"/>
                <a:gd name="connsiteX65" fmla="*/ 489307 w 543618"/>
                <a:gd name="connsiteY65" fmla="*/ 117399 h 606722"/>
                <a:gd name="connsiteX66" fmla="*/ 533810 w 543618"/>
                <a:gd name="connsiteY66" fmla="*/ 151703 h 606722"/>
                <a:gd name="connsiteX67" fmla="*/ 507019 w 543618"/>
                <a:gd name="connsiteY67" fmla="*/ 251949 h 606722"/>
                <a:gd name="connsiteX68" fmla="*/ 451480 w 543618"/>
                <a:gd name="connsiteY68" fmla="*/ 259325 h 606722"/>
                <a:gd name="connsiteX69" fmla="*/ 412229 w 543618"/>
                <a:gd name="connsiteY69" fmla="*/ 233109 h 606722"/>
                <a:gd name="connsiteX70" fmla="*/ 372799 w 543618"/>
                <a:gd name="connsiteY70" fmla="*/ 255948 h 606722"/>
                <a:gd name="connsiteX71" fmla="*/ 383302 w 543618"/>
                <a:gd name="connsiteY71" fmla="*/ 303317 h 606722"/>
                <a:gd name="connsiteX72" fmla="*/ 372799 w 543618"/>
                <a:gd name="connsiteY72" fmla="*/ 350774 h 606722"/>
                <a:gd name="connsiteX73" fmla="*/ 412229 w 543618"/>
                <a:gd name="connsiteY73" fmla="*/ 373525 h 606722"/>
                <a:gd name="connsiteX74" fmla="*/ 451480 w 543618"/>
                <a:gd name="connsiteY74" fmla="*/ 347308 h 606722"/>
                <a:gd name="connsiteX75" fmla="*/ 507019 w 543618"/>
                <a:gd name="connsiteY75" fmla="*/ 354684 h 606722"/>
                <a:gd name="connsiteX76" fmla="*/ 533810 w 543618"/>
                <a:gd name="connsiteY76" fmla="*/ 455019 h 606722"/>
                <a:gd name="connsiteX77" fmla="*/ 489307 w 543618"/>
                <a:gd name="connsiteY77" fmla="*/ 489235 h 606722"/>
                <a:gd name="connsiteX78" fmla="*/ 433679 w 543618"/>
                <a:gd name="connsiteY78" fmla="*/ 481858 h 606722"/>
                <a:gd name="connsiteX79" fmla="*/ 402705 w 543618"/>
                <a:gd name="connsiteY79" fmla="*/ 390143 h 606722"/>
                <a:gd name="connsiteX80" fmla="*/ 363187 w 543618"/>
                <a:gd name="connsiteY80" fmla="*/ 367304 h 606722"/>
                <a:gd name="connsiteX81" fmla="*/ 281391 w 543618"/>
                <a:gd name="connsiteY81" fmla="*/ 414672 h 606722"/>
                <a:gd name="connsiteX82" fmla="*/ 281391 w 543618"/>
                <a:gd name="connsiteY82" fmla="*/ 460440 h 606722"/>
                <a:gd name="connsiteX83" fmla="*/ 345119 w 543618"/>
                <a:gd name="connsiteY83" fmla="*/ 533226 h 606722"/>
                <a:gd name="connsiteX84" fmla="*/ 271779 w 543618"/>
                <a:gd name="connsiteY84" fmla="*/ 606722 h 606722"/>
                <a:gd name="connsiteX85" fmla="*/ 198527 w 543618"/>
                <a:gd name="connsiteY85" fmla="*/ 533226 h 606722"/>
                <a:gd name="connsiteX86" fmla="*/ 262255 w 543618"/>
                <a:gd name="connsiteY86" fmla="*/ 460440 h 606722"/>
                <a:gd name="connsiteX87" fmla="*/ 262255 w 543618"/>
                <a:gd name="connsiteY87" fmla="*/ 414672 h 606722"/>
                <a:gd name="connsiteX88" fmla="*/ 180459 w 543618"/>
                <a:gd name="connsiteY88" fmla="*/ 367304 h 606722"/>
                <a:gd name="connsiteX89" fmla="*/ 140941 w 543618"/>
                <a:gd name="connsiteY89" fmla="*/ 390143 h 606722"/>
                <a:gd name="connsiteX90" fmla="*/ 109878 w 543618"/>
                <a:gd name="connsiteY90" fmla="*/ 481858 h 606722"/>
                <a:gd name="connsiteX91" fmla="*/ 54339 w 543618"/>
                <a:gd name="connsiteY91" fmla="*/ 489235 h 606722"/>
                <a:gd name="connsiteX92" fmla="*/ 9747 w 543618"/>
                <a:gd name="connsiteY92" fmla="*/ 455019 h 606722"/>
                <a:gd name="connsiteX93" fmla="*/ 36627 w 543618"/>
                <a:gd name="connsiteY93" fmla="*/ 354684 h 606722"/>
                <a:gd name="connsiteX94" fmla="*/ 92166 w 543618"/>
                <a:gd name="connsiteY94" fmla="*/ 347308 h 606722"/>
                <a:gd name="connsiteX95" fmla="*/ 131417 w 543618"/>
                <a:gd name="connsiteY95" fmla="*/ 373613 h 606722"/>
                <a:gd name="connsiteX96" fmla="*/ 170847 w 543618"/>
                <a:gd name="connsiteY96" fmla="*/ 350774 h 606722"/>
                <a:gd name="connsiteX97" fmla="*/ 160344 w 543618"/>
                <a:gd name="connsiteY97" fmla="*/ 303317 h 606722"/>
                <a:gd name="connsiteX98" fmla="*/ 170847 w 543618"/>
                <a:gd name="connsiteY98" fmla="*/ 255948 h 606722"/>
                <a:gd name="connsiteX99" fmla="*/ 131417 w 543618"/>
                <a:gd name="connsiteY99" fmla="*/ 233109 h 606722"/>
                <a:gd name="connsiteX100" fmla="*/ 92166 w 543618"/>
                <a:gd name="connsiteY100" fmla="*/ 259325 h 606722"/>
                <a:gd name="connsiteX101" fmla="*/ 36627 w 543618"/>
                <a:gd name="connsiteY101" fmla="*/ 251949 h 606722"/>
                <a:gd name="connsiteX102" fmla="*/ 9747 w 543618"/>
                <a:gd name="connsiteY102" fmla="*/ 151703 h 606722"/>
                <a:gd name="connsiteX103" fmla="*/ 54339 w 543618"/>
                <a:gd name="connsiteY103" fmla="*/ 117399 h 606722"/>
                <a:gd name="connsiteX104" fmla="*/ 109878 w 543618"/>
                <a:gd name="connsiteY104" fmla="*/ 124775 h 606722"/>
                <a:gd name="connsiteX105" fmla="*/ 140941 w 543618"/>
                <a:gd name="connsiteY105" fmla="*/ 216490 h 606722"/>
                <a:gd name="connsiteX106" fmla="*/ 180459 w 543618"/>
                <a:gd name="connsiteY106" fmla="*/ 239329 h 606722"/>
                <a:gd name="connsiteX107" fmla="*/ 262255 w 543618"/>
                <a:gd name="connsiteY107" fmla="*/ 191961 h 606722"/>
                <a:gd name="connsiteX108" fmla="*/ 262255 w 543618"/>
                <a:gd name="connsiteY108" fmla="*/ 146282 h 606722"/>
                <a:gd name="connsiteX109" fmla="*/ 198527 w 543618"/>
                <a:gd name="connsiteY109" fmla="*/ 73407 h 606722"/>
                <a:gd name="connsiteX110" fmla="*/ 271779 w 543618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43618" h="606722">
                  <a:moveTo>
                    <a:pt x="271779" y="478926"/>
                  </a:moveTo>
                  <a:cubicBezTo>
                    <a:pt x="241962" y="478926"/>
                    <a:pt x="217752" y="503276"/>
                    <a:pt x="217752" y="533226"/>
                  </a:cubicBezTo>
                  <a:cubicBezTo>
                    <a:pt x="217752" y="563175"/>
                    <a:pt x="241962" y="587526"/>
                    <a:pt x="271779" y="587526"/>
                  </a:cubicBezTo>
                  <a:cubicBezTo>
                    <a:pt x="301595" y="587526"/>
                    <a:pt x="325894" y="563175"/>
                    <a:pt x="325894" y="533226"/>
                  </a:cubicBezTo>
                  <a:cubicBezTo>
                    <a:pt x="325894" y="503276"/>
                    <a:pt x="301595" y="478926"/>
                    <a:pt x="271779" y="478926"/>
                  </a:cubicBezTo>
                  <a:close/>
                  <a:moveTo>
                    <a:pt x="477470" y="364460"/>
                  </a:moveTo>
                  <a:cubicBezTo>
                    <a:pt x="470527" y="363549"/>
                    <a:pt x="463407" y="364016"/>
                    <a:pt x="456464" y="365882"/>
                  </a:cubicBezTo>
                  <a:cubicBezTo>
                    <a:pt x="442490" y="369614"/>
                    <a:pt x="430742" y="378590"/>
                    <a:pt x="423532" y="391121"/>
                  </a:cubicBezTo>
                  <a:cubicBezTo>
                    <a:pt x="408579" y="417071"/>
                    <a:pt x="417480" y="450309"/>
                    <a:pt x="443292" y="465328"/>
                  </a:cubicBezTo>
                  <a:cubicBezTo>
                    <a:pt x="455841" y="472527"/>
                    <a:pt x="470349" y="474482"/>
                    <a:pt x="484323" y="470749"/>
                  </a:cubicBezTo>
                  <a:cubicBezTo>
                    <a:pt x="498297" y="467017"/>
                    <a:pt x="509956" y="458041"/>
                    <a:pt x="517166" y="445421"/>
                  </a:cubicBezTo>
                  <a:cubicBezTo>
                    <a:pt x="532119" y="419560"/>
                    <a:pt x="523218" y="386233"/>
                    <a:pt x="497407" y="371303"/>
                  </a:cubicBezTo>
                  <a:cubicBezTo>
                    <a:pt x="491176" y="367659"/>
                    <a:pt x="484412" y="365371"/>
                    <a:pt x="477470" y="364460"/>
                  </a:cubicBezTo>
                  <a:close/>
                  <a:moveTo>
                    <a:pt x="73119" y="364015"/>
                  </a:moveTo>
                  <a:cubicBezTo>
                    <a:pt x="63773" y="364015"/>
                    <a:pt x="54517" y="366415"/>
                    <a:pt x="46239" y="371303"/>
                  </a:cubicBezTo>
                  <a:cubicBezTo>
                    <a:pt x="20339" y="386233"/>
                    <a:pt x="11438" y="419560"/>
                    <a:pt x="26391" y="445421"/>
                  </a:cubicBezTo>
                  <a:cubicBezTo>
                    <a:pt x="33690" y="458041"/>
                    <a:pt x="45349" y="467017"/>
                    <a:pt x="59323" y="470749"/>
                  </a:cubicBezTo>
                  <a:cubicBezTo>
                    <a:pt x="73208" y="474482"/>
                    <a:pt x="87805" y="472527"/>
                    <a:pt x="100265" y="465328"/>
                  </a:cubicBezTo>
                  <a:cubicBezTo>
                    <a:pt x="126166" y="450309"/>
                    <a:pt x="134977" y="417071"/>
                    <a:pt x="120114" y="391121"/>
                  </a:cubicBezTo>
                  <a:cubicBezTo>
                    <a:pt x="112815" y="378590"/>
                    <a:pt x="101156" y="369614"/>
                    <a:pt x="87182" y="365882"/>
                  </a:cubicBezTo>
                  <a:cubicBezTo>
                    <a:pt x="82553" y="364638"/>
                    <a:pt x="77836" y="364015"/>
                    <a:pt x="73119" y="364015"/>
                  </a:cubicBezTo>
                  <a:close/>
                  <a:moveTo>
                    <a:pt x="271814" y="242745"/>
                  </a:moveTo>
                  <a:cubicBezTo>
                    <a:pt x="277155" y="242745"/>
                    <a:pt x="281429" y="247011"/>
                    <a:pt x="281429" y="252254"/>
                  </a:cubicBezTo>
                  <a:cubicBezTo>
                    <a:pt x="281429" y="257586"/>
                    <a:pt x="277155" y="261851"/>
                    <a:pt x="271814" y="261851"/>
                  </a:cubicBezTo>
                  <a:cubicBezTo>
                    <a:pt x="249024" y="261851"/>
                    <a:pt x="230507" y="280513"/>
                    <a:pt x="230507" y="303352"/>
                  </a:cubicBezTo>
                  <a:cubicBezTo>
                    <a:pt x="230507" y="326279"/>
                    <a:pt x="249024" y="344852"/>
                    <a:pt x="271814" y="344852"/>
                  </a:cubicBezTo>
                  <a:cubicBezTo>
                    <a:pt x="294693" y="344852"/>
                    <a:pt x="313210" y="326279"/>
                    <a:pt x="313210" y="303352"/>
                  </a:cubicBezTo>
                  <a:cubicBezTo>
                    <a:pt x="313210" y="298108"/>
                    <a:pt x="317483" y="293843"/>
                    <a:pt x="322824" y="293843"/>
                  </a:cubicBezTo>
                  <a:cubicBezTo>
                    <a:pt x="328077" y="293843"/>
                    <a:pt x="332439" y="298108"/>
                    <a:pt x="332439" y="303352"/>
                  </a:cubicBezTo>
                  <a:cubicBezTo>
                    <a:pt x="332439" y="336854"/>
                    <a:pt x="305198" y="364047"/>
                    <a:pt x="271814" y="364047"/>
                  </a:cubicBezTo>
                  <a:cubicBezTo>
                    <a:pt x="238430" y="364047"/>
                    <a:pt x="211278" y="336854"/>
                    <a:pt x="211278" y="303352"/>
                  </a:cubicBezTo>
                  <a:cubicBezTo>
                    <a:pt x="211278" y="269938"/>
                    <a:pt x="238430" y="242745"/>
                    <a:pt x="271814" y="242745"/>
                  </a:cubicBezTo>
                  <a:close/>
                  <a:moveTo>
                    <a:pt x="271779" y="210713"/>
                  </a:moveTo>
                  <a:cubicBezTo>
                    <a:pt x="220868" y="210713"/>
                    <a:pt x="179480" y="252305"/>
                    <a:pt x="179480" y="303317"/>
                  </a:cubicBezTo>
                  <a:cubicBezTo>
                    <a:pt x="179480" y="354417"/>
                    <a:pt x="220868" y="395920"/>
                    <a:pt x="271779" y="395920"/>
                  </a:cubicBezTo>
                  <a:cubicBezTo>
                    <a:pt x="322689" y="395920"/>
                    <a:pt x="364077" y="354417"/>
                    <a:pt x="364077" y="303317"/>
                  </a:cubicBezTo>
                  <a:cubicBezTo>
                    <a:pt x="364077" y="252305"/>
                    <a:pt x="322689" y="210713"/>
                    <a:pt x="271779" y="210713"/>
                  </a:cubicBezTo>
                  <a:close/>
                  <a:moveTo>
                    <a:pt x="470260" y="134106"/>
                  </a:moveTo>
                  <a:cubicBezTo>
                    <a:pt x="460915" y="134106"/>
                    <a:pt x="451658" y="136595"/>
                    <a:pt x="443381" y="141394"/>
                  </a:cubicBezTo>
                  <a:cubicBezTo>
                    <a:pt x="417480" y="156324"/>
                    <a:pt x="408579" y="189651"/>
                    <a:pt x="423532" y="215512"/>
                  </a:cubicBezTo>
                  <a:cubicBezTo>
                    <a:pt x="430742" y="228132"/>
                    <a:pt x="442490" y="237108"/>
                    <a:pt x="456464" y="240840"/>
                  </a:cubicBezTo>
                  <a:cubicBezTo>
                    <a:pt x="470349" y="244573"/>
                    <a:pt x="484946" y="242618"/>
                    <a:pt x="497407" y="235419"/>
                  </a:cubicBezTo>
                  <a:cubicBezTo>
                    <a:pt x="523218" y="220489"/>
                    <a:pt x="532119" y="187162"/>
                    <a:pt x="517166" y="161212"/>
                  </a:cubicBezTo>
                  <a:cubicBezTo>
                    <a:pt x="509956" y="148681"/>
                    <a:pt x="498297" y="139705"/>
                    <a:pt x="484323" y="135973"/>
                  </a:cubicBezTo>
                  <a:cubicBezTo>
                    <a:pt x="479695" y="134728"/>
                    <a:pt x="474977" y="134106"/>
                    <a:pt x="470260" y="134106"/>
                  </a:cubicBezTo>
                  <a:close/>
                  <a:moveTo>
                    <a:pt x="73297" y="134106"/>
                  </a:moveTo>
                  <a:cubicBezTo>
                    <a:pt x="68669" y="134106"/>
                    <a:pt x="63951" y="134728"/>
                    <a:pt x="59323" y="135973"/>
                  </a:cubicBezTo>
                  <a:cubicBezTo>
                    <a:pt x="45349" y="139705"/>
                    <a:pt x="33690" y="148681"/>
                    <a:pt x="26391" y="161212"/>
                  </a:cubicBezTo>
                  <a:cubicBezTo>
                    <a:pt x="11438" y="187162"/>
                    <a:pt x="20339" y="220489"/>
                    <a:pt x="46239" y="235419"/>
                  </a:cubicBezTo>
                  <a:cubicBezTo>
                    <a:pt x="58700" y="242618"/>
                    <a:pt x="73297" y="244573"/>
                    <a:pt x="87182" y="240840"/>
                  </a:cubicBezTo>
                  <a:cubicBezTo>
                    <a:pt x="101156" y="237108"/>
                    <a:pt x="112815" y="228132"/>
                    <a:pt x="120114" y="215512"/>
                  </a:cubicBezTo>
                  <a:cubicBezTo>
                    <a:pt x="134977" y="189651"/>
                    <a:pt x="126166" y="156324"/>
                    <a:pt x="100265" y="141394"/>
                  </a:cubicBezTo>
                  <a:cubicBezTo>
                    <a:pt x="91988" y="136595"/>
                    <a:pt x="82731" y="134106"/>
                    <a:pt x="73297" y="134106"/>
                  </a:cubicBezTo>
                  <a:close/>
                  <a:moveTo>
                    <a:pt x="271779" y="19196"/>
                  </a:moveTo>
                  <a:cubicBezTo>
                    <a:pt x="241962" y="19196"/>
                    <a:pt x="217752" y="43547"/>
                    <a:pt x="217752" y="73407"/>
                  </a:cubicBezTo>
                  <a:cubicBezTo>
                    <a:pt x="217752" y="103357"/>
                    <a:pt x="241962" y="127708"/>
                    <a:pt x="271779" y="127708"/>
                  </a:cubicBezTo>
                  <a:cubicBezTo>
                    <a:pt x="301595" y="127708"/>
                    <a:pt x="325894" y="103357"/>
                    <a:pt x="325894" y="73407"/>
                  </a:cubicBezTo>
                  <a:cubicBezTo>
                    <a:pt x="325894" y="43547"/>
                    <a:pt x="301595" y="19196"/>
                    <a:pt x="271779" y="19196"/>
                  </a:cubicBezTo>
                  <a:close/>
                  <a:moveTo>
                    <a:pt x="271779" y="0"/>
                  </a:moveTo>
                  <a:cubicBezTo>
                    <a:pt x="312187" y="0"/>
                    <a:pt x="345119" y="32971"/>
                    <a:pt x="345119" y="73407"/>
                  </a:cubicBezTo>
                  <a:cubicBezTo>
                    <a:pt x="345119" y="110644"/>
                    <a:pt x="317260" y="141571"/>
                    <a:pt x="281391" y="146282"/>
                  </a:cubicBezTo>
                  <a:lnTo>
                    <a:pt x="281391" y="191961"/>
                  </a:lnTo>
                  <a:cubicBezTo>
                    <a:pt x="315213" y="194894"/>
                    <a:pt x="344763" y="212935"/>
                    <a:pt x="363187" y="239329"/>
                  </a:cubicBezTo>
                  <a:lnTo>
                    <a:pt x="402705" y="216490"/>
                  </a:lnTo>
                  <a:cubicBezTo>
                    <a:pt x="388820" y="182985"/>
                    <a:pt x="401548" y="143438"/>
                    <a:pt x="433679" y="124775"/>
                  </a:cubicBezTo>
                  <a:cubicBezTo>
                    <a:pt x="450679" y="114999"/>
                    <a:pt x="470349" y="112422"/>
                    <a:pt x="489307" y="117399"/>
                  </a:cubicBezTo>
                  <a:cubicBezTo>
                    <a:pt x="508176" y="122464"/>
                    <a:pt x="524019" y="134639"/>
                    <a:pt x="533810" y="151703"/>
                  </a:cubicBezTo>
                  <a:cubicBezTo>
                    <a:pt x="554014" y="186718"/>
                    <a:pt x="541998" y="231775"/>
                    <a:pt x="507019" y="251949"/>
                  </a:cubicBezTo>
                  <a:cubicBezTo>
                    <a:pt x="490108" y="261814"/>
                    <a:pt x="470349" y="264391"/>
                    <a:pt x="451480" y="259325"/>
                  </a:cubicBezTo>
                  <a:cubicBezTo>
                    <a:pt x="435637" y="255149"/>
                    <a:pt x="422019" y="245906"/>
                    <a:pt x="412229" y="233109"/>
                  </a:cubicBezTo>
                  <a:lnTo>
                    <a:pt x="372799" y="255948"/>
                  </a:lnTo>
                  <a:cubicBezTo>
                    <a:pt x="379564" y="270345"/>
                    <a:pt x="383302" y="286431"/>
                    <a:pt x="383302" y="303317"/>
                  </a:cubicBezTo>
                  <a:cubicBezTo>
                    <a:pt x="383302" y="320291"/>
                    <a:pt x="379564" y="336377"/>
                    <a:pt x="372799" y="350774"/>
                  </a:cubicBezTo>
                  <a:lnTo>
                    <a:pt x="412229" y="373525"/>
                  </a:lnTo>
                  <a:cubicBezTo>
                    <a:pt x="422019" y="360727"/>
                    <a:pt x="435637" y="351573"/>
                    <a:pt x="451480" y="347308"/>
                  </a:cubicBezTo>
                  <a:cubicBezTo>
                    <a:pt x="470349" y="342331"/>
                    <a:pt x="490108" y="344908"/>
                    <a:pt x="507019" y="354684"/>
                  </a:cubicBezTo>
                  <a:cubicBezTo>
                    <a:pt x="541998" y="374947"/>
                    <a:pt x="554014" y="419915"/>
                    <a:pt x="533810" y="455019"/>
                  </a:cubicBezTo>
                  <a:cubicBezTo>
                    <a:pt x="524019" y="471994"/>
                    <a:pt x="508176" y="484169"/>
                    <a:pt x="489307" y="489235"/>
                  </a:cubicBezTo>
                  <a:cubicBezTo>
                    <a:pt x="470349" y="494300"/>
                    <a:pt x="450679" y="491723"/>
                    <a:pt x="433679" y="481858"/>
                  </a:cubicBezTo>
                  <a:cubicBezTo>
                    <a:pt x="401548" y="463284"/>
                    <a:pt x="388820" y="423648"/>
                    <a:pt x="402705" y="390143"/>
                  </a:cubicBezTo>
                  <a:lnTo>
                    <a:pt x="363187" y="367304"/>
                  </a:lnTo>
                  <a:cubicBezTo>
                    <a:pt x="344763" y="393698"/>
                    <a:pt x="315213" y="411828"/>
                    <a:pt x="281391" y="414672"/>
                  </a:cubicBezTo>
                  <a:lnTo>
                    <a:pt x="281391" y="460440"/>
                  </a:lnTo>
                  <a:cubicBezTo>
                    <a:pt x="317260" y="465151"/>
                    <a:pt x="345119" y="495989"/>
                    <a:pt x="345119" y="533226"/>
                  </a:cubicBezTo>
                  <a:cubicBezTo>
                    <a:pt x="345119" y="573751"/>
                    <a:pt x="312187" y="606722"/>
                    <a:pt x="271779" y="606722"/>
                  </a:cubicBezTo>
                  <a:cubicBezTo>
                    <a:pt x="231370" y="606722"/>
                    <a:pt x="198527" y="573751"/>
                    <a:pt x="198527" y="533226"/>
                  </a:cubicBezTo>
                  <a:cubicBezTo>
                    <a:pt x="198527" y="495989"/>
                    <a:pt x="226297" y="465151"/>
                    <a:pt x="262255" y="460440"/>
                  </a:cubicBezTo>
                  <a:lnTo>
                    <a:pt x="262255" y="414672"/>
                  </a:lnTo>
                  <a:cubicBezTo>
                    <a:pt x="228433" y="411828"/>
                    <a:pt x="198883" y="393698"/>
                    <a:pt x="180459" y="367304"/>
                  </a:cubicBezTo>
                  <a:lnTo>
                    <a:pt x="140941" y="390143"/>
                  </a:lnTo>
                  <a:cubicBezTo>
                    <a:pt x="154826" y="423648"/>
                    <a:pt x="142098" y="463284"/>
                    <a:pt x="109878" y="481858"/>
                  </a:cubicBezTo>
                  <a:cubicBezTo>
                    <a:pt x="92967" y="491723"/>
                    <a:pt x="73208" y="494300"/>
                    <a:pt x="54339" y="489235"/>
                  </a:cubicBezTo>
                  <a:cubicBezTo>
                    <a:pt x="35381" y="484169"/>
                    <a:pt x="19538" y="471994"/>
                    <a:pt x="9747" y="455019"/>
                  </a:cubicBezTo>
                  <a:cubicBezTo>
                    <a:pt x="-10368" y="419915"/>
                    <a:pt x="1648" y="374947"/>
                    <a:pt x="36627" y="354684"/>
                  </a:cubicBezTo>
                  <a:cubicBezTo>
                    <a:pt x="53538" y="344908"/>
                    <a:pt x="73297" y="342331"/>
                    <a:pt x="92166" y="347308"/>
                  </a:cubicBezTo>
                  <a:cubicBezTo>
                    <a:pt x="108009" y="351573"/>
                    <a:pt x="121627" y="360727"/>
                    <a:pt x="131417" y="373613"/>
                  </a:cubicBezTo>
                  <a:lnTo>
                    <a:pt x="170847" y="350774"/>
                  </a:lnTo>
                  <a:cubicBezTo>
                    <a:pt x="164082" y="336377"/>
                    <a:pt x="160344" y="320291"/>
                    <a:pt x="160344" y="303317"/>
                  </a:cubicBezTo>
                  <a:cubicBezTo>
                    <a:pt x="160344" y="286431"/>
                    <a:pt x="164082" y="270345"/>
                    <a:pt x="170847" y="255948"/>
                  </a:cubicBezTo>
                  <a:lnTo>
                    <a:pt x="131417" y="233109"/>
                  </a:lnTo>
                  <a:cubicBezTo>
                    <a:pt x="121627" y="245906"/>
                    <a:pt x="108009" y="255149"/>
                    <a:pt x="92166" y="259325"/>
                  </a:cubicBezTo>
                  <a:cubicBezTo>
                    <a:pt x="73297" y="264391"/>
                    <a:pt x="53538" y="261814"/>
                    <a:pt x="36627" y="251949"/>
                  </a:cubicBezTo>
                  <a:cubicBezTo>
                    <a:pt x="1648" y="231775"/>
                    <a:pt x="-10368" y="186718"/>
                    <a:pt x="9747" y="151703"/>
                  </a:cubicBezTo>
                  <a:cubicBezTo>
                    <a:pt x="19538" y="134639"/>
                    <a:pt x="35381" y="122464"/>
                    <a:pt x="54339" y="117399"/>
                  </a:cubicBezTo>
                  <a:cubicBezTo>
                    <a:pt x="73208" y="112422"/>
                    <a:pt x="92967" y="114999"/>
                    <a:pt x="109878" y="124775"/>
                  </a:cubicBezTo>
                  <a:cubicBezTo>
                    <a:pt x="142098" y="143438"/>
                    <a:pt x="154826" y="182985"/>
                    <a:pt x="140941" y="216490"/>
                  </a:cubicBezTo>
                  <a:lnTo>
                    <a:pt x="180459" y="239329"/>
                  </a:lnTo>
                  <a:cubicBezTo>
                    <a:pt x="198883" y="212935"/>
                    <a:pt x="228433" y="194894"/>
                    <a:pt x="262255" y="191961"/>
                  </a:cubicBezTo>
                  <a:lnTo>
                    <a:pt x="262255" y="146282"/>
                  </a:lnTo>
                  <a:cubicBezTo>
                    <a:pt x="226297" y="141571"/>
                    <a:pt x="198527" y="110644"/>
                    <a:pt x="198527" y="73407"/>
                  </a:cubicBezTo>
                  <a:cubicBezTo>
                    <a:pt x="198527" y="32971"/>
                    <a:pt x="231370" y="0"/>
                    <a:pt x="271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88EF233-1DD2-49BC-8358-45B0F5AB365E}"/>
                </a:ext>
              </a:extLst>
            </p:cNvPr>
            <p:cNvSpPr/>
            <p:nvPr/>
          </p:nvSpPr>
          <p:spPr>
            <a:xfrm>
              <a:off x="4880486" y="2752597"/>
              <a:ext cx="1118925" cy="241226"/>
            </a:xfrm>
            <a:prstGeom prst="rect">
              <a:avLst/>
            </a:prstGeom>
          </p:spPr>
          <p:txBody>
            <a:bodyPr wrap="none">
              <a:normAutofit fontScale="40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bg1"/>
                  </a:solidFill>
                </a:rPr>
                <a:t>关键词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3D86289-0378-4FFC-BE81-8E7CAC7A237F}"/>
              </a:ext>
            </a:extLst>
          </p:cNvPr>
          <p:cNvGrpSpPr/>
          <p:nvPr/>
        </p:nvGrpSpPr>
        <p:grpSpPr>
          <a:xfrm>
            <a:off x="371125" y="1231364"/>
            <a:ext cx="2418408" cy="2849369"/>
            <a:chOff x="371125" y="1231364"/>
            <a:chExt cx="2418408" cy="284936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B817E37-BC12-4557-9612-967A9383A070}"/>
                </a:ext>
              </a:extLst>
            </p:cNvPr>
            <p:cNvGrpSpPr/>
            <p:nvPr/>
          </p:nvGrpSpPr>
          <p:grpSpPr>
            <a:xfrm>
              <a:off x="371125" y="1231364"/>
              <a:ext cx="2418408" cy="627084"/>
              <a:chOff x="0" y="1525062"/>
              <a:chExt cx="3224544" cy="836112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56CD2D7A-0ACE-4BB0-82A9-8911AA2A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803775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 fontScale="775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53" name="文本框 23">
                <a:extLst>
                  <a:ext uri="{FF2B5EF4-FFF2-40B4-BE49-F238E27FC236}">
                    <a16:creationId xmlns:a16="http://schemas.microsoft.com/office/drawing/2014/main" id="{1EC9B531-AF6C-4D2C-B019-3F218E4199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1525062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 fontScale="40000" lnSpcReduction="20000"/>
              </a:bodyPr>
              <a:lstStyle/>
              <a:p>
                <a:pPr algn="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2165A947-98FF-4770-9F47-4BF0C226FFBA}"/>
                  </a:ext>
                </a:extLst>
              </p:cNvPr>
              <p:cNvSpPr/>
              <p:nvPr/>
            </p:nvSpPr>
            <p:spPr bwMode="auto">
              <a:xfrm>
                <a:off x="2720488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1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F6BF195F-E383-4F2E-A2D0-2999372058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1632595"/>
                <a:ext cx="336969" cy="32136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5147328-47B2-4153-95C6-AA1AD15E23D9}"/>
                </a:ext>
              </a:extLst>
            </p:cNvPr>
            <p:cNvGrpSpPr/>
            <p:nvPr/>
          </p:nvGrpSpPr>
          <p:grpSpPr>
            <a:xfrm>
              <a:off x="371125" y="2342507"/>
              <a:ext cx="2418408" cy="627084"/>
              <a:chOff x="0" y="3006585"/>
              <a:chExt cx="3224544" cy="836112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1D36E261-83D6-4857-B82B-DCCC09171AD7}"/>
                  </a:ext>
                </a:extLst>
              </p:cNvPr>
              <p:cNvGrpSpPr/>
              <p:nvPr/>
            </p:nvGrpSpPr>
            <p:grpSpPr>
              <a:xfrm>
                <a:off x="0" y="3006585"/>
                <a:ext cx="2642096" cy="836112"/>
                <a:chOff x="2591258" y="2102656"/>
                <a:chExt cx="2642096" cy="836112"/>
              </a:xfrm>
            </p:grpSpPr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2508B45E-42A2-426D-AEC4-6C18A462E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41" name="文本框 56">
                  <a:extLst>
                    <a:ext uri="{FF2B5EF4-FFF2-40B4-BE49-F238E27FC236}">
                      <a16:creationId xmlns:a16="http://schemas.microsoft.com/office/drawing/2014/main" id="{D82628A9-4AC1-4AA3-B186-530B3D87421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2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63451461-D3CB-4222-A6F4-5E6736569CFC}"/>
                  </a:ext>
                </a:extLst>
              </p:cNvPr>
              <p:cNvSpPr/>
              <p:nvPr/>
            </p:nvSpPr>
            <p:spPr bwMode="auto">
              <a:xfrm>
                <a:off x="2720488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2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35A1B2D-E8DB-40B5-8946-0624C3A447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3106550"/>
                <a:ext cx="336969" cy="336499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12AACC6-5B28-49B0-B3C9-A34C4037647C}"/>
                </a:ext>
              </a:extLst>
            </p:cNvPr>
            <p:cNvGrpSpPr/>
            <p:nvPr/>
          </p:nvGrpSpPr>
          <p:grpSpPr>
            <a:xfrm>
              <a:off x="371125" y="3453649"/>
              <a:ext cx="2418408" cy="627084"/>
              <a:chOff x="0" y="4488108"/>
              <a:chExt cx="3224544" cy="83611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E5054786-71C1-4084-9D50-38EEDADB7465}"/>
                  </a:ext>
                </a:extLst>
              </p:cNvPr>
              <p:cNvGrpSpPr/>
              <p:nvPr/>
            </p:nvGrpSpPr>
            <p:grpSpPr>
              <a:xfrm>
                <a:off x="0" y="4488108"/>
                <a:ext cx="2642096" cy="836112"/>
                <a:chOff x="2591258" y="2102656"/>
                <a:chExt cx="2642096" cy="836112"/>
              </a:xfrm>
            </p:grpSpPr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FC1AA87-FEB5-4648-8F16-85445E2D0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36" name="文本框 63">
                  <a:extLst>
                    <a:ext uri="{FF2B5EF4-FFF2-40B4-BE49-F238E27FC236}">
                      <a16:creationId xmlns:a16="http://schemas.microsoft.com/office/drawing/2014/main" id="{1F39CCC6-715A-4702-AE77-BBAF1157FAC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algn="r"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3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B0B71DC6-E248-4478-BBDC-9A391C8B5F37}"/>
                  </a:ext>
                </a:extLst>
              </p:cNvPr>
              <p:cNvSpPr/>
              <p:nvPr/>
            </p:nvSpPr>
            <p:spPr bwMode="auto">
              <a:xfrm>
                <a:off x="2720488" y="4504295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3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A09BFFF-EAED-413E-9083-A4575FF9AA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4032" y="4588113"/>
                <a:ext cx="336969" cy="336420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7F5D456-4E20-4DC4-9F09-0EC1259340AA}"/>
                </a:ext>
              </a:extLst>
            </p:cNvPr>
            <p:cNvCxnSpPr/>
            <p:nvPr/>
          </p:nvCxnSpPr>
          <p:spPr>
            <a:xfrm>
              <a:off x="784663" y="2100478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A42A7AE-9474-4940-863F-1B3EE11545FE}"/>
                </a:ext>
              </a:extLst>
            </p:cNvPr>
            <p:cNvCxnSpPr/>
            <p:nvPr/>
          </p:nvCxnSpPr>
          <p:spPr>
            <a:xfrm>
              <a:off x="784663" y="3211621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E844378-9A22-443C-BB9B-46EBCEFA9B44}"/>
              </a:ext>
            </a:extLst>
          </p:cNvPr>
          <p:cNvGrpSpPr/>
          <p:nvPr/>
        </p:nvGrpSpPr>
        <p:grpSpPr>
          <a:xfrm>
            <a:off x="6441955" y="2049699"/>
            <a:ext cx="2284572" cy="1738226"/>
            <a:chOff x="6441955" y="2049699"/>
            <a:chExt cx="2284572" cy="173822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CE1D699-7A93-4BD9-92CF-E839FB88C484}"/>
                </a:ext>
              </a:extLst>
            </p:cNvPr>
            <p:cNvGrpSpPr/>
            <p:nvPr/>
          </p:nvGrpSpPr>
          <p:grpSpPr>
            <a:xfrm>
              <a:off x="6492228" y="2049699"/>
              <a:ext cx="2234299" cy="627084"/>
              <a:chOff x="9043351" y="1525062"/>
              <a:chExt cx="2979065" cy="836112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CB31C14D-9599-46CA-AE5C-1808ED14235F}"/>
                  </a:ext>
                </a:extLst>
              </p:cNvPr>
              <p:cNvSpPr/>
              <p:nvPr/>
            </p:nvSpPr>
            <p:spPr bwMode="auto">
              <a:xfrm>
                <a:off x="9043351" y="1541249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4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173612D9-092D-4152-AB99-A85025823555}"/>
                  </a:ext>
                </a:extLst>
              </p:cNvPr>
              <p:cNvGrpSpPr/>
              <p:nvPr/>
            </p:nvGrpSpPr>
            <p:grpSpPr>
              <a:xfrm>
                <a:off x="9380320" y="1525062"/>
                <a:ext cx="2642096" cy="836112"/>
                <a:chOff x="2591258" y="2102656"/>
                <a:chExt cx="2642096" cy="836112"/>
              </a:xfrm>
            </p:grpSpPr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475D5455-7B4E-4FBF-8198-279B8DBFC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51" name="文本框 41">
                  <a:extLst>
                    <a:ext uri="{FF2B5EF4-FFF2-40B4-BE49-F238E27FC236}">
                      <a16:creationId xmlns:a16="http://schemas.microsoft.com/office/drawing/2014/main" id="{DD987A9B-71B4-4279-9461-6BE239F32F5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4"/>
                    </a:solidFill>
                  </a:endParaRPr>
                </a:p>
              </p:txBody>
            </p:sp>
          </p:grp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BF55704A-4FF6-4C16-8EEA-E6F13B208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6895" y="1692087"/>
                <a:ext cx="336969" cy="202379"/>
              </a:xfrm>
              <a:custGeom>
                <a:avLst/>
                <a:gdLst>
                  <a:gd name="connsiteX0" fmla="*/ 162334 w 607865"/>
                  <a:gd name="connsiteY0" fmla="*/ 257834 h 365077"/>
                  <a:gd name="connsiteX1" fmla="*/ 166154 w 607865"/>
                  <a:gd name="connsiteY1" fmla="*/ 260699 h 365077"/>
                  <a:gd name="connsiteX2" fmla="*/ 142275 w 607865"/>
                  <a:gd name="connsiteY2" fmla="*/ 281943 h 365077"/>
                  <a:gd name="connsiteX3" fmla="*/ 140126 w 607865"/>
                  <a:gd name="connsiteY3" fmla="*/ 278362 h 365077"/>
                  <a:gd name="connsiteX4" fmla="*/ 162334 w 607865"/>
                  <a:gd name="connsiteY4" fmla="*/ 257834 h 365077"/>
                  <a:gd name="connsiteX5" fmla="*/ 529001 w 607865"/>
                  <a:gd name="connsiteY5" fmla="*/ 247818 h 365077"/>
                  <a:gd name="connsiteX6" fmla="*/ 531151 w 607865"/>
                  <a:gd name="connsiteY6" fmla="*/ 252819 h 365077"/>
                  <a:gd name="connsiteX7" fmla="*/ 502490 w 607865"/>
                  <a:gd name="connsiteY7" fmla="*/ 259488 h 365077"/>
                  <a:gd name="connsiteX8" fmla="*/ 502490 w 607865"/>
                  <a:gd name="connsiteY8" fmla="*/ 254962 h 365077"/>
                  <a:gd name="connsiteX9" fmla="*/ 529001 w 607865"/>
                  <a:gd name="connsiteY9" fmla="*/ 247818 h 365077"/>
                  <a:gd name="connsiteX10" fmla="*/ 452743 w 607865"/>
                  <a:gd name="connsiteY10" fmla="*/ 241161 h 365077"/>
                  <a:gd name="connsiteX11" fmla="*/ 476188 w 607865"/>
                  <a:gd name="connsiteY11" fmla="*/ 248565 h 365077"/>
                  <a:gd name="connsiteX12" fmla="*/ 474992 w 607865"/>
                  <a:gd name="connsiteY12" fmla="*/ 252625 h 365077"/>
                  <a:gd name="connsiteX13" fmla="*/ 451308 w 607865"/>
                  <a:gd name="connsiteY13" fmla="*/ 245937 h 365077"/>
                  <a:gd name="connsiteX14" fmla="*/ 452743 w 607865"/>
                  <a:gd name="connsiteY14" fmla="*/ 241161 h 365077"/>
                  <a:gd name="connsiteX15" fmla="*/ 577291 w 607865"/>
                  <a:gd name="connsiteY15" fmla="*/ 232549 h 365077"/>
                  <a:gd name="connsiteX16" fmla="*/ 579201 w 607865"/>
                  <a:gd name="connsiteY16" fmla="*/ 235884 h 365077"/>
                  <a:gd name="connsiteX17" fmla="*/ 555574 w 607865"/>
                  <a:gd name="connsiteY17" fmla="*/ 248268 h 365077"/>
                  <a:gd name="connsiteX18" fmla="*/ 554380 w 607865"/>
                  <a:gd name="connsiteY18" fmla="*/ 243266 h 365077"/>
                  <a:gd name="connsiteX19" fmla="*/ 577291 w 607865"/>
                  <a:gd name="connsiteY19" fmla="*/ 232549 h 365077"/>
                  <a:gd name="connsiteX20" fmla="*/ 196051 w 607865"/>
                  <a:gd name="connsiteY20" fmla="*/ 221589 h 365077"/>
                  <a:gd name="connsiteX21" fmla="*/ 201067 w 607865"/>
                  <a:gd name="connsiteY21" fmla="*/ 223735 h 365077"/>
                  <a:gd name="connsiteX22" fmla="*/ 183867 w 607865"/>
                  <a:gd name="connsiteY22" fmla="*/ 251873 h 365077"/>
                  <a:gd name="connsiteX23" fmla="*/ 180761 w 607865"/>
                  <a:gd name="connsiteY23" fmla="*/ 248773 h 365077"/>
                  <a:gd name="connsiteX24" fmla="*/ 196051 w 607865"/>
                  <a:gd name="connsiteY24" fmla="*/ 221589 h 365077"/>
                  <a:gd name="connsiteX25" fmla="*/ 3397 w 607865"/>
                  <a:gd name="connsiteY25" fmla="*/ 206055 h 365077"/>
                  <a:gd name="connsiteX26" fmla="*/ 15115 w 607865"/>
                  <a:gd name="connsiteY26" fmla="*/ 224181 h 365077"/>
                  <a:gd name="connsiteX27" fmla="*/ 11767 w 607865"/>
                  <a:gd name="connsiteY27" fmla="*/ 226805 h 365077"/>
                  <a:gd name="connsiteX28" fmla="*/ 49 w 607865"/>
                  <a:gd name="connsiteY28" fmla="*/ 207486 h 365077"/>
                  <a:gd name="connsiteX29" fmla="*/ 3397 w 607865"/>
                  <a:gd name="connsiteY29" fmla="*/ 206055 h 365077"/>
                  <a:gd name="connsiteX30" fmla="*/ 604080 w 607865"/>
                  <a:gd name="connsiteY30" fmla="*/ 202942 h 365077"/>
                  <a:gd name="connsiteX31" fmla="*/ 607196 w 607865"/>
                  <a:gd name="connsiteY31" fmla="*/ 205808 h 365077"/>
                  <a:gd name="connsiteX32" fmla="*/ 599286 w 607865"/>
                  <a:gd name="connsiteY32" fmla="*/ 220859 h 365077"/>
                  <a:gd name="connsiteX33" fmla="*/ 593054 w 607865"/>
                  <a:gd name="connsiteY33" fmla="*/ 220859 h 365077"/>
                  <a:gd name="connsiteX34" fmla="*/ 604080 w 607865"/>
                  <a:gd name="connsiteY34" fmla="*/ 202942 h 365077"/>
                  <a:gd name="connsiteX35" fmla="*/ 414997 w 607865"/>
                  <a:gd name="connsiteY35" fmla="*/ 196728 h 365077"/>
                  <a:gd name="connsiteX36" fmla="*/ 433156 w 607865"/>
                  <a:gd name="connsiteY36" fmla="*/ 219682 h 365077"/>
                  <a:gd name="connsiteX37" fmla="*/ 430528 w 607865"/>
                  <a:gd name="connsiteY37" fmla="*/ 222552 h 365077"/>
                  <a:gd name="connsiteX38" fmla="*/ 411413 w 607865"/>
                  <a:gd name="connsiteY38" fmla="*/ 198880 h 365077"/>
                  <a:gd name="connsiteX39" fmla="*/ 414997 w 607865"/>
                  <a:gd name="connsiteY39" fmla="*/ 196728 h 365077"/>
                  <a:gd name="connsiteX40" fmla="*/ 266091 w 607865"/>
                  <a:gd name="connsiteY40" fmla="*/ 146401 h 365077"/>
                  <a:gd name="connsiteX41" fmla="*/ 218290 w 607865"/>
                  <a:gd name="connsiteY41" fmla="*/ 184104 h 365077"/>
                  <a:gd name="connsiteX42" fmla="*/ 211837 w 607865"/>
                  <a:gd name="connsiteY42" fmla="*/ 199138 h 365077"/>
                  <a:gd name="connsiteX43" fmla="*/ 207535 w 607865"/>
                  <a:gd name="connsiteY43" fmla="*/ 197229 h 365077"/>
                  <a:gd name="connsiteX44" fmla="*/ 210164 w 607865"/>
                  <a:gd name="connsiteY44" fmla="*/ 190548 h 365077"/>
                  <a:gd name="connsiteX45" fmla="*/ 159018 w 607865"/>
                  <a:gd name="connsiteY45" fmla="*/ 227536 h 365077"/>
                  <a:gd name="connsiteX46" fmla="*/ 155911 w 607865"/>
                  <a:gd name="connsiteY46" fmla="*/ 243524 h 365077"/>
                  <a:gd name="connsiteX47" fmla="*/ 141332 w 607865"/>
                  <a:gd name="connsiteY47" fmla="*/ 242331 h 365077"/>
                  <a:gd name="connsiteX48" fmla="*/ 130816 w 607865"/>
                  <a:gd name="connsiteY48" fmla="*/ 238990 h 365077"/>
                  <a:gd name="connsiteX49" fmla="*/ 127947 w 607865"/>
                  <a:gd name="connsiteY49" fmla="*/ 232070 h 365077"/>
                  <a:gd name="connsiteX50" fmla="*/ 128664 w 607865"/>
                  <a:gd name="connsiteY50" fmla="*/ 230876 h 365077"/>
                  <a:gd name="connsiteX51" fmla="*/ 126035 w 607865"/>
                  <a:gd name="connsiteY51" fmla="*/ 220377 h 365077"/>
                  <a:gd name="connsiteX52" fmla="*/ 127947 w 607865"/>
                  <a:gd name="connsiteY52" fmla="*/ 216797 h 365077"/>
                  <a:gd name="connsiteX53" fmla="*/ 116953 w 607865"/>
                  <a:gd name="connsiteY53" fmla="*/ 192695 h 365077"/>
                  <a:gd name="connsiteX54" fmla="*/ 101179 w 607865"/>
                  <a:gd name="connsiteY54" fmla="*/ 191979 h 365077"/>
                  <a:gd name="connsiteX55" fmla="*/ 56247 w 607865"/>
                  <a:gd name="connsiteY55" fmla="*/ 231354 h 365077"/>
                  <a:gd name="connsiteX56" fmla="*/ 58637 w 607865"/>
                  <a:gd name="connsiteY56" fmla="*/ 270728 h 365077"/>
                  <a:gd name="connsiteX57" fmla="*/ 75606 w 607865"/>
                  <a:gd name="connsiteY57" fmla="*/ 277887 h 365077"/>
                  <a:gd name="connsiteX58" fmla="*/ 74889 w 607865"/>
                  <a:gd name="connsiteY58" fmla="*/ 282421 h 365077"/>
                  <a:gd name="connsiteX59" fmla="*/ 58876 w 607865"/>
                  <a:gd name="connsiteY59" fmla="*/ 277171 h 365077"/>
                  <a:gd name="connsiteX60" fmla="*/ 59832 w 607865"/>
                  <a:gd name="connsiteY60" fmla="*/ 291250 h 365077"/>
                  <a:gd name="connsiteX61" fmla="*/ 107154 w 607865"/>
                  <a:gd name="connsiteY61" fmla="*/ 288864 h 365077"/>
                  <a:gd name="connsiteX62" fmla="*/ 95204 w 607865"/>
                  <a:gd name="connsiteY62" fmla="*/ 286239 h 365077"/>
                  <a:gd name="connsiteX63" fmla="*/ 95921 w 607865"/>
                  <a:gd name="connsiteY63" fmla="*/ 283137 h 365077"/>
                  <a:gd name="connsiteX64" fmla="*/ 118387 w 607865"/>
                  <a:gd name="connsiteY64" fmla="*/ 282182 h 365077"/>
                  <a:gd name="connsiteX65" fmla="*/ 119582 w 607865"/>
                  <a:gd name="connsiteY65" fmla="*/ 286716 h 365077"/>
                  <a:gd name="connsiteX66" fmla="*/ 114085 w 607865"/>
                  <a:gd name="connsiteY66" fmla="*/ 288626 h 365077"/>
                  <a:gd name="connsiteX67" fmla="*/ 314848 w 607865"/>
                  <a:gd name="connsiteY67" fmla="*/ 281467 h 365077"/>
                  <a:gd name="connsiteX68" fmla="*/ 310785 w 607865"/>
                  <a:gd name="connsiteY68" fmla="*/ 261421 h 365077"/>
                  <a:gd name="connsiteX69" fmla="*/ 315565 w 607865"/>
                  <a:gd name="connsiteY69" fmla="*/ 256172 h 365077"/>
                  <a:gd name="connsiteX70" fmla="*/ 302419 w 607865"/>
                  <a:gd name="connsiteY70" fmla="*/ 204627 h 365077"/>
                  <a:gd name="connsiteX71" fmla="*/ 284255 w 607865"/>
                  <a:gd name="connsiteY71" fmla="*/ 149264 h 365077"/>
                  <a:gd name="connsiteX72" fmla="*/ 266808 w 607865"/>
                  <a:gd name="connsiteY72" fmla="*/ 147116 h 365077"/>
                  <a:gd name="connsiteX73" fmla="*/ 266091 w 607865"/>
                  <a:gd name="connsiteY73" fmla="*/ 146401 h 365077"/>
                  <a:gd name="connsiteX74" fmla="*/ 230959 w 607865"/>
                  <a:gd name="connsiteY74" fmla="*/ 118697 h 365077"/>
                  <a:gd name="connsiteX75" fmla="*/ 234785 w 607865"/>
                  <a:gd name="connsiteY75" fmla="*/ 121563 h 365077"/>
                  <a:gd name="connsiteX76" fmla="*/ 223306 w 607865"/>
                  <a:gd name="connsiteY76" fmla="*/ 145447 h 365077"/>
                  <a:gd name="connsiteX77" fmla="*/ 219241 w 607865"/>
                  <a:gd name="connsiteY77" fmla="*/ 145447 h 365077"/>
                  <a:gd name="connsiteX78" fmla="*/ 230959 w 607865"/>
                  <a:gd name="connsiteY78" fmla="*/ 118697 h 365077"/>
                  <a:gd name="connsiteX79" fmla="*/ 350253 w 607865"/>
                  <a:gd name="connsiteY79" fmla="*/ 105119 h 365077"/>
                  <a:gd name="connsiteX80" fmla="*/ 374403 w 607865"/>
                  <a:gd name="connsiteY80" fmla="*/ 128733 h 365077"/>
                  <a:gd name="connsiteX81" fmla="*/ 371055 w 607865"/>
                  <a:gd name="connsiteY81" fmla="*/ 131356 h 365077"/>
                  <a:gd name="connsiteX82" fmla="*/ 360295 w 607865"/>
                  <a:gd name="connsiteY82" fmla="*/ 119907 h 365077"/>
                  <a:gd name="connsiteX83" fmla="*/ 347862 w 607865"/>
                  <a:gd name="connsiteY83" fmla="*/ 107981 h 365077"/>
                  <a:gd name="connsiteX84" fmla="*/ 350253 w 607865"/>
                  <a:gd name="connsiteY84" fmla="*/ 105119 h 365077"/>
                  <a:gd name="connsiteX85" fmla="*/ 306513 w 607865"/>
                  <a:gd name="connsiteY85" fmla="*/ 90570 h 365077"/>
                  <a:gd name="connsiteX86" fmla="*/ 330179 w 607865"/>
                  <a:gd name="connsiteY86" fmla="*/ 97230 h 365077"/>
                  <a:gd name="connsiteX87" fmla="*/ 328744 w 607865"/>
                  <a:gd name="connsiteY87" fmla="*/ 102700 h 365077"/>
                  <a:gd name="connsiteX88" fmla="*/ 304601 w 607865"/>
                  <a:gd name="connsiteY88" fmla="*/ 95089 h 365077"/>
                  <a:gd name="connsiteX89" fmla="*/ 306513 w 607865"/>
                  <a:gd name="connsiteY89" fmla="*/ 90570 h 365077"/>
                  <a:gd name="connsiteX90" fmla="*/ 272323 w 607865"/>
                  <a:gd name="connsiteY90" fmla="*/ 90557 h 365077"/>
                  <a:gd name="connsiteX91" fmla="*/ 275911 w 607865"/>
                  <a:gd name="connsiteY91" fmla="*/ 94855 h 365077"/>
                  <a:gd name="connsiteX92" fmla="*/ 251986 w 607865"/>
                  <a:gd name="connsiteY92" fmla="*/ 108465 h 365077"/>
                  <a:gd name="connsiteX93" fmla="*/ 249832 w 607865"/>
                  <a:gd name="connsiteY93" fmla="*/ 104884 h 365077"/>
                  <a:gd name="connsiteX94" fmla="*/ 272323 w 607865"/>
                  <a:gd name="connsiteY94" fmla="*/ 90557 h 365077"/>
                  <a:gd name="connsiteX95" fmla="*/ 40712 w 607865"/>
                  <a:gd name="connsiteY95" fmla="*/ 0 h 365077"/>
                  <a:gd name="connsiteX96" fmla="*/ 44775 w 607865"/>
                  <a:gd name="connsiteY96" fmla="*/ 3937 h 365077"/>
                  <a:gd name="connsiteX97" fmla="*/ 55291 w 607865"/>
                  <a:gd name="connsiteY97" fmla="*/ 217036 h 365077"/>
                  <a:gd name="connsiteX98" fmla="*/ 92336 w 607865"/>
                  <a:gd name="connsiteY98" fmla="*/ 184343 h 365077"/>
                  <a:gd name="connsiteX99" fmla="*/ 95443 w 607865"/>
                  <a:gd name="connsiteY99" fmla="*/ 164775 h 365077"/>
                  <a:gd name="connsiteX100" fmla="*/ 116236 w 607865"/>
                  <a:gd name="connsiteY100" fmla="*/ 153560 h 365077"/>
                  <a:gd name="connsiteX101" fmla="*/ 129620 w 607865"/>
                  <a:gd name="connsiteY101" fmla="*/ 182195 h 365077"/>
                  <a:gd name="connsiteX102" fmla="*/ 126752 w 607865"/>
                  <a:gd name="connsiteY102" fmla="*/ 186729 h 365077"/>
                  <a:gd name="connsiteX103" fmla="*/ 138942 w 607865"/>
                  <a:gd name="connsiteY103" fmla="*/ 212979 h 365077"/>
                  <a:gd name="connsiteX104" fmla="*/ 147785 w 607865"/>
                  <a:gd name="connsiteY104" fmla="*/ 214411 h 365077"/>
                  <a:gd name="connsiteX105" fmla="*/ 149219 w 607865"/>
                  <a:gd name="connsiteY105" fmla="*/ 213934 h 365077"/>
                  <a:gd name="connsiteX106" fmla="*/ 154477 w 607865"/>
                  <a:gd name="connsiteY106" fmla="*/ 216081 h 365077"/>
                  <a:gd name="connsiteX107" fmla="*/ 155911 w 607865"/>
                  <a:gd name="connsiteY107" fmla="*/ 219183 h 365077"/>
                  <a:gd name="connsiteX108" fmla="*/ 213271 w 607865"/>
                  <a:gd name="connsiteY108" fmla="*/ 173843 h 365077"/>
                  <a:gd name="connsiteX109" fmla="*/ 213988 w 607865"/>
                  <a:gd name="connsiteY109" fmla="*/ 169787 h 365077"/>
                  <a:gd name="connsiteX110" fmla="*/ 219008 w 607865"/>
                  <a:gd name="connsiteY110" fmla="*/ 169309 h 365077"/>
                  <a:gd name="connsiteX111" fmla="*/ 260833 w 607865"/>
                  <a:gd name="connsiteY111" fmla="*/ 135662 h 365077"/>
                  <a:gd name="connsiteX112" fmla="*/ 260594 w 607865"/>
                  <a:gd name="connsiteY112" fmla="*/ 128742 h 365077"/>
                  <a:gd name="connsiteX113" fmla="*/ 268242 w 607865"/>
                  <a:gd name="connsiteY113" fmla="*/ 113708 h 365077"/>
                  <a:gd name="connsiteX114" fmla="*/ 275890 w 607865"/>
                  <a:gd name="connsiteY114" fmla="*/ 114901 h 365077"/>
                  <a:gd name="connsiteX115" fmla="*/ 294771 w 607865"/>
                  <a:gd name="connsiteY115" fmla="*/ 120151 h 365077"/>
                  <a:gd name="connsiteX116" fmla="*/ 294532 w 607865"/>
                  <a:gd name="connsiteY116" fmla="*/ 143537 h 365077"/>
                  <a:gd name="connsiteX117" fmla="*/ 326081 w 607865"/>
                  <a:gd name="connsiteY117" fmla="*/ 250922 h 365077"/>
                  <a:gd name="connsiteX118" fmla="*/ 337314 w 607865"/>
                  <a:gd name="connsiteY118" fmla="*/ 251637 h 365077"/>
                  <a:gd name="connsiteX119" fmla="*/ 382724 w 607865"/>
                  <a:gd name="connsiteY119" fmla="*/ 194366 h 365077"/>
                  <a:gd name="connsiteX120" fmla="*/ 397543 w 607865"/>
                  <a:gd name="connsiteY120" fmla="*/ 174082 h 365077"/>
                  <a:gd name="connsiteX121" fmla="*/ 397304 w 607865"/>
                  <a:gd name="connsiteY121" fmla="*/ 174082 h 365077"/>
                  <a:gd name="connsiteX122" fmla="*/ 379139 w 607865"/>
                  <a:gd name="connsiteY122" fmla="*/ 146639 h 365077"/>
                  <a:gd name="connsiteX123" fmla="*/ 382963 w 607865"/>
                  <a:gd name="connsiteY123" fmla="*/ 143776 h 365077"/>
                  <a:gd name="connsiteX124" fmla="*/ 400889 w 607865"/>
                  <a:gd name="connsiteY124" fmla="*/ 169787 h 365077"/>
                  <a:gd name="connsiteX125" fmla="*/ 468765 w 607865"/>
                  <a:gd name="connsiteY125" fmla="*/ 65265 h 365077"/>
                  <a:gd name="connsiteX126" fmla="*/ 464463 w 607865"/>
                  <a:gd name="connsiteY126" fmla="*/ 59061 h 365077"/>
                  <a:gd name="connsiteX127" fmla="*/ 464224 w 607865"/>
                  <a:gd name="connsiteY127" fmla="*/ 43311 h 365077"/>
                  <a:gd name="connsiteX128" fmla="*/ 464463 w 607865"/>
                  <a:gd name="connsiteY128" fmla="*/ 41402 h 365077"/>
                  <a:gd name="connsiteX129" fmla="*/ 468048 w 607865"/>
                  <a:gd name="connsiteY129" fmla="*/ 37107 h 365077"/>
                  <a:gd name="connsiteX130" fmla="*/ 483345 w 607865"/>
                  <a:gd name="connsiteY130" fmla="*/ 26130 h 365077"/>
                  <a:gd name="connsiteX131" fmla="*/ 485735 w 607865"/>
                  <a:gd name="connsiteY131" fmla="*/ 26846 h 365077"/>
                  <a:gd name="connsiteX132" fmla="*/ 500553 w 607865"/>
                  <a:gd name="connsiteY132" fmla="*/ 29232 h 365077"/>
                  <a:gd name="connsiteX133" fmla="*/ 501031 w 607865"/>
                  <a:gd name="connsiteY133" fmla="*/ 47845 h 365077"/>
                  <a:gd name="connsiteX134" fmla="*/ 501031 w 607865"/>
                  <a:gd name="connsiteY134" fmla="*/ 58584 h 365077"/>
                  <a:gd name="connsiteX135" fmla="*/ 568908 w 607865"/>
                  <a:gd name="connsiteY135" fmla="*/ 120867 h 365077"/>
                  <a:gd name="connsiteX136" fmla="*/ 577512 w 607865"/>
                  <a:gd name="connsiteY136" fmla="*/ 111560 h 365077"/>
                  <a:gd name="connsiteX137" fmla="*/ 580858 w 607865"/>
                  <a:gd name="connsiteY137" fmla="*/ 108697 h 365077"/>
                  <a:gd name="connsiteX138" fmla="*/ 586355 w 607865"/>
                  <a:gd name="connsiteY138" fmla="*/ 104163 h 365077"/>
                  <a:gd name="connsiteX139" fmla="*/ 594720 w 607865"/>
                  <a:gd name="connsiteY139" fmla="*/ 108935 h 365077"/>
                  <a:gd name="connsiteX140" fmla="*/ 606192 w 607865"/>
                  <a:gd name="connsiteY140" fmla="*/ 155230 h 365077"/>
                  <a:gd name="connsiteX141" fmla="*/ 599022 w 607865"/>
                  <a:gd name="connsiteY141" fmla="*/ 162389 h 365077"/>
                  <a:gd name="connsiteX142" fmla="*/ 573449 w 607865"/>
                  <a:gd name="connsiteY142" fmla="*/ 153082 h 365077"/>
                  <a:gd name="connsiteX143" fmla="*/ 561259 w 607865"/>
                  <a:gd name="connsiteY143" fmla="*/ 146162 h 365077"/>
                  <a:gd name="connsiteX144" fmla="*/ 559825 w 607865"/>
                  <a:gd name="connsiteY144" fmla="*/ 148071 h 365077"/>
                  <a:gd name="connsiteX145" fmla="*/ 554089 w 607865"/>
                  <a:gd name="connsiteY145" fmla="*/ 143537 h 365077"/>
                  <a:gd name="connsiteX146" fmla="*/ 562454 w 607865"/>
                  <a:gd name="connsiteY146" fmla="*/ 129935 h 365077"/>
                  <a:gd name="connsiteX147" fmla="*/ 506050 w 607865"/>
                  <a:gd name="connsiteY147" fmla="*/ 79106 h 365077"/>
                  <a:gd name="connsiteX148" fmla="*/ 492666 w 607865"/>
                  <a:gd name="connsiteY148" fmla="*/ 68606 h 365077"/>
                  <a:gd name="connsiteX149" fmla="*/ 479760 w 607865"/>
                  <a:gd name="connsiteY149" fmla="*/ 70754 h 365077"/>
                  <a:gd name="connsiteX150" fmla="*/ 470677 w 607865"/>
                  <a:gd name="connsiteY150" fmla="*/ 84117 h 365077"/>
                  <a:gd name="connsiteX151" fmla="*/ 442953 w 607865"/>
                  <a:gd name="connsiteY151" fmla="*/ 128503 h 365077"/>
                  <a:gd name="connsiteX152" fmla="*/ 343528 w 607865"/>
                  <a:gd name="connsiteY152" fmla="*/ 262376 h 365077"/>
                  <a:gd name="connsiteX153" fmla="*/ 344962 w 607865"/>
                  <a:gd name="connsiteY153" fmla="*/ 280035 h 365077"/>
                  <a:gd name="connsiteX154" fmla="*/ 344962 w 607865"/>
                  <a:gd name="connsiteY154" fmla="*/ 280273 h 365077"/>
                  <a:gd name="connsiteX155" fmla="*/ 602846 w 607865"/>
                  <a:gd name="connsiteY155" fmla="*/ 277171 h 365077"/>
                  <a:gd name="connsiteX156" fmla="*/ 602846 w 607865"/>
                  <a:gd name="connsiteY156" fmla="*/ 287432 h 365077"/>
                  <a:gd name="connsiteX157" fmla="*/ 297161 w 607865"/>
                  <a:gd name="connsiteY157" fmla="*/ 294114 h 365077"/>
                  <a:gd name="connsiteX158" fmla="*/ 60549 w 607865"/>
                  <a:gd name="connsiteY158" fmla="*/ 303659 h 365077"/>
                  <a:gd name="connsiteX159" fmla="*/ 64373 w 607865"/>
                  <a:gd name="connsiteY159" fmla="*/ 359977 h 365077"/>
                  <a:gd name="connsiteX160" fmla="*/ 53618 w 607865"/>
                  <a:gd name="connsiteY160" fmla="*/ 359977 h 365077"/>
                  <a:gd name="connsiteX161" fmla="*/ 48599 w 607865"/>
                  <a:gd name="connsiteY161" fmla="*/ 303421 h 365077"/>
                  <a:gd name="connsiteX162" fmla="*/ 4144 w 607865"/>
                  <a:gd name="connsiteY162" fmla="*/ 301034 h 365077"/>
                  <a:gd name="connsiteX163" fmla="*/ 4144 w 607865"/>
                  <a:gd name="connsiteY163" fmla="*/ 295546 h 365077"/>
                  <a:gd name="connsiteX164" fmla="*/ 47882 w 607865"/>
                  <a:gd name="connsiteY164" fmla="*/ 292205 h 365077"/>
                  <a:gd name="connsiteX165" fmla="*/ 44058 w 607865"/>
                  <a:gd name="connsiteY165" fmla="*/ 242092 h 365077"/>
                  <a:gd name="connsiteX166" fmla="*/ 35692 w 607865"/>
                  <a:gd name="connsiteY166" fmla="*/ 249967 h 365077"/>
                  <a:gd name="connsiteX167" fmla="*/ 33302 w 607865"/>
                  <a:gd name="connsiteY167" fmla="*/ 252115 h 365077"/>
                  <a:gd name="connsiteX168" fmla="*/ 11314 w 607865"/>
                  <a:gd name="connsiteY168" fmla="*/ 275739 h 365077"/>
                  <a:gd name="connsiteX169" fmla="*/ 5578 w 607865"/>
                  <a:gd name="connsiteY169" fmla="*/ 271444 h 365077"/>
                  <a:gd name="connsiteX170" fmla="*/ 24459 w 607865"/>
                  <a:gd name="connsiteY170" fmla="*/ 246626 h 365077"/>
                  <a:gd name="connsiteX171" fmla="*/ 18723 w 607865"/>
                  <a:gd name="connsiteY171" fmla="*/ 237081 h 365077"/>
                  <a:gd name="connsiteX172" fmla="*/ 21352 w 607865"/>
                  <a:gd name="connsiteY172" fmla="*/ 235888 h 365077"/>
                  <a:gd name="connsiteX173" fmla="*/ 27566 w 607865"/>
                  <a:gd name="connsiteY173" fmla="*/ 243285 h 365077"/>
                  <a:gd name="connsiteX174" fmla="*/ 42862 w 607865"/>
                  <a:gd name="connsiteY174" fmla="*/ 228013 h 365077"/>
                  <a:gd name="connsiteX175" fmla="*/ 36648 w 607865"/>
                  <a:gd name="connsiteY175" fmla="*/ 3937 h 365077"/>
                  <a:gd name="connsiteX176" fmla="*/ 40712 w 607865"/>
                  <a:gd name="connsiteY176" fmla="*/ 0 h 365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607865" h="365077">
                    <a:moveTo>
                      <a:pt x="162334" y="257834"/>
                    </a:moveTo>
                    <a:cubicBezTo>
                      <a:pt x="164483" y="255686"/>
                      <a:pt x="167587" y="258312"/>
                      <a:pt x="166154" y="260699"/>
                    </a:cubicBezTo>
                    <a:cubicBezTo>
                      <a:pt x="161378" y="270008"/>
                      <a:pt x="151588" y="277407"/>
                      <a:pt x="142275" y="281943"/>
                    </a:cubicBezTo>
                    <a:cubicBezTo>
                      <a:pt x="139887" y="283136"/>
                      <a:pt x="137738" y="279556"/>
                      <a:pt x="140126" y="278362"/>
                    </a:cubicBezTo>
                    <a:cubicBezTo>
                      <a:pt x="149678" y="272872"/>
                      <a:pt x="154692" y="264756"/>
                      <a:pt x="162334" y="257834"/>
                    </a:cubicBezTo>
                    <a:close/>
                    <a:moveTo>
                      <a:pt x="529001" y="247818"/>
                    </a:moveTo>
                    <a:cubicBezTo>
                      <a:pt x="532345" y="246865"/>
                      <a:pt x="533539" y="250914"/>
                      <a:pt x="531151" y="252819"/>
                    </a:cubicBezTo>
                    <a:cubicBezTo>
                      <a:pt x="523269" y="258773"/>
                      <a:pt x="512043" y="260202"/>
                      <a:pt x="502490" y="259488"/>
                    </a:cubicBezTo>
                    <a:cubicBezTo>
                      <a:pt x="499385" y="259249"/>
                      <a:pt x="499385" y="255201"/>
                      <a:pt x="502490" y="254962"/>
                    </a:cubicBezTo>
                    <a:cubicBezTo>
                      <a:pt x="511805" y="253772"/>
                      <a:pt x="519925" y="249961"/>
                      <a:pt x="529001" y="247818"/>
                    </a:cubicBezTo>
                    <a:close/>
                    <a:moveTo>
                      <a:pt x="452743" y="241161"/>
                    </a:moveTo>
                    <a:cubicBezTo>
                      <a:pt x="460638" y="243071"/>
                      <a:pt x="469011" y="244504"/>
                      <a:pt x="476188" y="248565"/>
                    </a:cubicBezTo>
                    <a:cubicBezTo>
                      <a:pt x="477863" y="249520"/>
                      <a:pt x="477145" y="252864"/>
                      <a:pt x="474992" y="252625"/>
                    </a:cubicBezTo>
                    <a:cubicBezTo>
                      <a:pt x="466858" y="251670"/>
                      <a:pt x="458963" y="249042"/>
                      <a:pt x="451308" y="245937"/>
                    </a:cubicBezTo>
                    <a:cubicBezTo>
                      <a:pt x="448437" y="244743"/>
                      <a:pt x="449633" y="240444"/>
                      <a:pt x="452743" y="241161"/>
                    </a:cubicBezTo>
                    <a:close/>
                    <a:moveTo>
                      <a:pt x="577291" y="232549"/>
                    </a:moveTo>
                    <a:cubicBezTo>
                      <a:pt x="579201" y="231835"/>
                      <a:pt x="580394" y="234455"/>
                      <a:pt x="579201" y="235884"/>
                    </a:cubicBezTo>
                    <a:cubicBezTo>
                      <a:pt x="573712" y="242314"/>
                      <a:pt x="563927" y="246600"/>
                      <a:pt x="555574" y="248268"/>
                    </a:cubicBezTo>
                    <a:cubicBezTo>
                      <a:pt x="552471" y="248982"/>
                      <a:pt x="551039" y="244457"/>
                      <a:pt x="554380" y="243266"/>
                    </a:cubicBezTo>
                    <a:cubicBezTo>
                      <a:pt x="562495" y="240408"/>
                      <a:pt x="569177" y="235169"/>
                      <a:pt x="577291" y="232549"/>
                    </a:cubicBezTo>
                    <a:close/>
                    <a:moveTo>
                      <a:pt x="196051" y="221589"/>
                    </a:moveTo>
                    <a:cubicBezTo>
                      <a:pt x="197723" y="219204"/>
                      <a:pt x="202023" y="220396"/>
                      <a:pt x="201067" y="223735"/>
                    </a:cubicBezTo>
                    <a:cubicBezTo>
                      <a:pt x="198440" y="233750"/>
                      <a:pt x="191512" y="244958"/>
                      <a:pt x="183867" y="251873"/>
                    </a:cubicBezTo>
                    <a:cubicBezTo>
                      <a:pt x="181956" y="253781"/>
                      <a:pt x="179089" y="250919"/>
                      <a:pt x="180761" y="248773"/>
                    </a:cubicBezTo>
                    <a:cubicBezTo>
                      <a:pt x="187450" y="240666"/>
                      <a:pt x="189600" y="229935"/>
                      <a:pt x="196051" y="221589"/>
                    </a:cubicBezTo>
                    <a:close/>
                    <a:moveTo>
                      <a:pt x="3397" y="206055"/>
                    </a:moveTo>
                    <a:cubicBezTo>
                      <a:pt x="6267" y="212971"/>
                      <a:pt x="10811" y="218219"/>
                      <a:pt x="15115" y="224181"/>
                    </a:cubicBezTo>
                    <a:cubicBezTo>
                      <a:pt x="16789" y="226328"/>
                      <a:pt x="13441" y="228236"/>
                      <a:pt x="11767" y="226805"/>
                    </a:cubicBezTo>
                    <a:cubicBezTo>
                      <a:pt x="5789" y="222273"/>
                      <a:pt x="2202" y="214641"/>
                      <a:pt x="49" y="207486"/>
                    </a:cubicBezTo>
                    <a:cubicBezTo>
                      <a:pt x="-429" y="205578"/>
                      <a:pt x="2680" y="204385"/>
                      <a:pt x="3397" y="206055"/>
                    </a:cubicBezTo>
                    <a:close/>
                    <a:moveTo>
                      <a:pt x="604080" y="202942"/>
                    </a:moveTo>
                    <a:cubicBezTo>
                      <a:pt x="606237" y="201986"/>
                      <a:pt x="607915" y="203897"/>
                      <a:pt x="607196" y="205808"/>
                    </a:cubicBezTo>
                    <a:cubicBezTo>
                      <a:pt x="604799" y="211303"/>
                      <a:pt x="600005" y="214409"/>
                      <a:pt x="599286" y="220859"/>
                    </a:cubicBezTo>
                    <a:cubicBezTo>
                      <a:pt x="598806" y="224681"/>
                      <a:pt x="592814" y="224920"/>
                      <a:pt x="593054" y="220859"/>
                    </a:cubicBezTo>
                    <a:cubicBezTo>
                      <a:pt x="593054" y="213692"/>
                      <a:pt x="597368" y="205808"/>
                      <a:pt x="604080" y="202942"/>
                    </a:cubicBezTo>
                    <a:close/>
                    <a:moveTo>
                      <a:pt x="414997" y="196728"/>
                    </a:moveTo>
                    <a:cubicBezTo>
                      <a:pt x="420731" y="204619"/>
                      <a:pt x="428616" y="211314"/>
                      <a:pt x="433156" y="219682"/>
                    </a:cubicBezTo>
                    <a:cubicBezTo>
                      <a:pt x="434112" y="221356"/>
                      <a:pt x="432200" y="223508"/>
                      <a:pt x="430528" y="222552"/>
                    </a:cubicBezTo>
                    <a:cubicBezTo>
                      <a:pt x="421926" y="217530"/>
                      <a:pt x="416430" y="207249"/>
                      <a:pt x="411413" y="198880"/>
                    </a:cubicBezTo>
                    <a:cubicBezTo>
                      <a:pt x="409979" y="196489"/>
                      <a:pt x="413563" y="194576"/>
                      <a:pt x="414997" y="196728"/>
                    </a:cubicBezTo>
                    <a:close/>
                    <a:moveTo>
                      <a:pt x="266091" y="146401"/>
                    </a:moveTo>
                    <a:cubicBezTo>
                      <a:pt x="250317" y="159287"/>
                      <a:pt x="234543" y="171934"/>
                      <a:pt x="218290" y="184104"/>
                    </a:cubicBezTo>
                    <a:cubicBezTo>
                      <a:pt x="216856" y="189593"/>
                      <a:pt x="214466" y="194843"/>
                      <a:pt x="211837" y="199138"/>
                    </a:cubicBezTo>
                    <a:cubicBezTo>
                      <a:pt x="210642" y="201286"/>
                      <a:pt x="206579" y="199854"/>
                      <a:pt x="207535" y="197229"/>
                    </a:cubicBezTo>
                    <a:cubicBezTo>
                      <a:pt x="208491" y="195082"/>
                      <a:pt x="209208" y="192934"/>
                      <a:pt x="210164" y="190548"/>
                    </a:cubicBezTo>
                    <a:cubicBezTo>
                      <a:pt x="193195" y="203195"/>
                      <a:pt x="176226" y="215604"/>
                      <a:pt x="159018" y="227536"/>
                    </a:cubicBezTo>
                    <a:cubicBezTo>
                      <a:pt x="160930" y="233740"/>
                      <a:pt x="161169" y="240183"/>
                      <a:pt x="155911" y="243524"/>
                    </a:cubicBezTo>
                    <a:cubicBezTo>
                      <a:pt x="151370" y="246149"/>
                      <a:pt x="145873" y="244717"/>
                      <a:pt x="141332" y="242331"/>
                    </a:cubicBezTo>
                    <a:cubicBezTo>
                      <a:pt x="137747" y="241615"/>
                      <a:pt x="133923" y="240422"/>
                      <a:pt x="130816" y="238990"/>
                    </a:cubicBezTo>
                    <a:cubicBezTo>
                      <a:pt x="127947" y="237797"/>
                      <a:pt x="126513" y="234933"/>
                      <a:pt x="127947" y="232070"/>
                    </a:cubicBezTo>
                    <a:cubicBezTo>
                      <a:pt x="128186" y="231592"/>
                      <a:pt x="128425" y="231354"/>
                      <a:pt x="128664" y="230876"/>
                    </a:cubicBezTo>
                    <a:cubicBezTo>
                      <a:pt x="126513" y="227536"/>
                      <a:pt x="125079" y="223956"/>
                      <a:pt x="126035" y="220377"/>
                    </a:cubicBezTo>
                    <a:cubicBezTo>
                      <a:pt x="126513" y="218945"/>
                      <a:pt x="127230" y="217752"/>
                      <a:pt x="127947" y="216797"/>
                    </a:cubicBezTo>
                    <a:cubicBezTo>
                      <a:pt x="123884" y="208922"/>
                      <a:pt x="120299" y="200809"/>
                      <a:pt x="116953" y="192695"/>
                    </a:cubicBezTo>
                    <a:cubicBezTo>
                      <a:pt x="111695" y="194127"/>
                      <a:pt x="105959" y="193888"/>
                      <a:pt x="101179" y="191979"/>
                    </a:cubicBezTo>
                    <a:cubicBezTo>
                      <a:pt x="86839" y="205820"/>
                      <a:pt x="71304" y="218468"/>
                      <a:pt x="56247" y="231354"/>
                    </a:cubicBezTo>
                    <a:cubicBezTo>
                      <a:pt x="56964" y="244479"/>
                      <a:pt x="57920" y="257603"/>
                      <a:pt x="58637" y="270728"/>
                    </a:cubicBezTo>
                    <a:cubicBezTo>
                      <a:pt x="63656" y="274069"/>
                      <a:pt x="69392" y="276694"/>
                      <a:pt x="75606" y="277887"/>
                    </a:cubicBezTo>
                    <a:cubicBezTo>
                      <a:pt x="78235" y="278364"/>
                      <a:pt x="77518" y="282182"/>
                      <a:pt x="74889" y="282421"/>
                    </a:cubicBezTo>
                    <a:cubicBezTo>
                      <a:pt x="68914" y="282660"/>
                      <a:pt x="63656" y="280512"/>
                      <a:pt x="58876" y="277171"/>
                    </a:cubicBezTo>
                    <a:cubicBezTo>
                      <a:pt x="59354" y="281944"/>
                      <a:pt x="59593" y="286478"/>
                      <a:pt x="59832" y="291250"/>
                    </a:cubicBezTo>
                    <a:cubicBezTo>
                      <a:pt x="75606" y="290296"/>
                      <a:pt x="91380" y="289580"/>
                      <a:pt x="107154" y="288864"/>
                    </a:cubicBezTo>
                    <a:cubicBezTo>
                      <a:pt x="103091" y="288626"/>
                      <a:pt x="98789" y="287671"/>
                      <a:pt x="95204" y="286239"/>
                    </a:cubicBezTo>
                    <a:cubicBezTo>
                      <a:pt x="93292" y="285523"/>
                      <a:pt x="94009" y="282660"/>
                      <a:pt x="95921" y="283137"/>
                    </a:cubicBezTo>
                    <a:cubicBezTo>
                      <a:pt x="103808" y="284569"/>
                      <a:pt x="110739" y="282898"/>
                      <a:pt x="118387" y="282182"/>
                    </a:cubicBezTo>
                    <a:cubicBezTo>
                      <a:pt x="120777" y="281944"/>
                      <a:pt x="121733" y="285523"/>
                      <a:pt x="119582" y="286716"/>
                    </a:cubicBezTo>
                    <a:cubicBezTo>
                      <a:pt x="117909" y="287671"/>
                      <a:pt x="115997" y="288148"/>
                      <a:pt x="114085" y="288626"/>
                    </a:cubicBezTo>
                    <a:cubicBezTo>
                      <a:pt x="181006" y="285762"/>
                      <a:pt x="248166" y="284569"/>
                      <a:pt x="314848" y="281467"/>
                    </a:cubicBezTo>
                    <a:cubicBezTo>
                      <a:pt x="309590" y="275978"/>
                      <a:pt x="306244" y="268819"/>
                      <a:pt x="310785" y="261421"/>
                    </a:cubicBezTo>
                    <a:cubicBezTo>
                      <a:pt x="312219" y="259274"/>
                      <a:pt x="313892" y="257603"/>
                      <a:pt x="315565" y="256172"/>
                    </a:cubicBezTo>
                    <a:cubicBezTo>
                      <a:pt x="311263" y="238990"/>
                      <a:pt x="306961" y="221808"/>
                      <a:pt x="302419" y="204627"/>
                    </a:cubicBezTo>
                    <a:cubicBezTo>
                      <a:pt x="300985" y="198900"/>
                      <a:pt x="292381" y="166207"/>
                      <a:pt x="284255" y="149264"/>
                    </a:cubicBezTo>
                    <a:cubicBezTo>
                      <a:pt x="278280" y="151173"/>
                      <a:pt x="271827" y="151412"/>
                      <a:pt x="266808" y="147116"/>
                    </a:cubicBezTo>
                    <a:cubicBezTo>
                      <a:pt x="266569" y="146878"/>
                      <a:pt x="266330" y="146639"/>
                      <a:pt x="266091" y="146401"/>
                    </a:cubicBezTo>
                    <a:close/>
                    <a:moveTo>
                      <a:pt x="230959" y="118697"/>
                    </a:moveTo>
                    <a:cubicBezTo>
                      <a:pt x="232872" y="117025"/>
                      <a:pt x="236459" y="119175"/>
                      <a:pt x="234785" y="121563"/>
                    </a:cubicBezTo>
                    <a:cubicBezTo>
                      <a:pt x="229524" y="129206"/>
                      <a:pt x="224024" y="135654"/>
                      <a:pt x="223306" y="145447"/>
                    </a:cubicBezTo>
                    <a:cubicBezTo>
                      <a:pt x="223067" y="147835"/>
                      <a:pt x="219241" y="148074"/>
                      <a:pt x="219241" y="145447"/>
                    </a:cubicBezTo>
                    <a:cubicBezTo>
                      <a:pt x="219241" y="135654"/>
                      <a:pt x="223067" y="124907"/>
                      <a:pt x="230959" y="118697"/>
                    </a:cubicBezTo>
                    <a:close/>
                    <a:moveTo>
                      <a:pt x="350253" y="105119"/>
                    </a:moveTo>
                    <a:cubicBezTo>
                      <a:pt x="358861" y="110844"/>
                      <a:pt x="370816" y="118715"/>
                      <a:pt x="374403" y="128733"/>
                    </a:cubicBezTo>
                    <a:cubicBezTo>
                      <a:pt x="375120" y="130641"/>
                      <a:pt x="372729" y="132549"/>
                      <a:pt x="371055" y="131356"/>
                    </a:cubicBezTo>
                    <a:cubicBezTo>
                      <a:pt x="366751" y="128494"/>
                      <a:pt x="363882" y="123724"/>
                      <a:pt x="360295" y="119907"/>
                    </a:cubicBezTo>
                    <a:cubicBezTo>
                      <a:pt x="356470" y="115853"/>
                      <a:pt x="352405" y="111798"/>
                      <a:pt x="347862" y="107981"/>
                    </a:cubicBezTo>
                    <a:cubicBezTo>
                      <a:pt x="346188" y="106550"/>
                      <a:pt x="348340" y="103688"/>
                      <a:pt x="350253" y="105119"/>
                    </a:cubicBezTo>
                    <a:close/>
                    <a:moveTo>
                      <a:pt x="306513" y="90570"/>
                    </a:moveTo>
                    <a:cubicBezTo>
                      <a:pt x="314162" y="91998"/>
                      <a:pt x="323246" y="93900"/>
                      <a:pt x="330179" y="97230"/>
                    </a:cubicBezTo>
                    <a:cubicBezTo>
                      <a:pt x="332569" y="98657"/>
                      <a:pt x="331374" y="102700"/>
                      <a:pt x="328744" y="102700"/>
                    </a:cubicBezTo>
                    <a:cubicBezTo>
                      <a:pt x="320617" y="102462"/>
                      <a:pt x="311772" y="98657"/>
                      <a:pt x="304601" y="95089"/>
                    </a:cubicBezTo>
                    <a:cubicBezTo>
                      <a:pt x="301732" y="93900"/>
                      <a:pt x="303883" y="89857"/>
                      <a:pt x="306513" y="90570"/>
                    </a:cubicBezTo>
                    <a:close/>
                    <a:moveTo>
                      <a:pt x="272323" y="90557"/>
                    </a:moveTo>
                    <a:cubicBezTo>
                      <a:pt x="275194" y="89363"/>
                      <a:pt x="278304" y="92467"/>
                      <a:pt x="275911" y="94855"/>
                    </a:cubicBezTo>
                    <a:cubicBezTo>
                      <a:pt x="269212" y="101063"/>
                      <a:pt x="259881" y="104167"/>
                      <a:pt x="251986" y="108465"/>
                    </a:cubicBezTo>
                    <a:cubicBezTo>
                      <a:pt x="249593" y="109898"/>
                      <a:pt x="247679" y="106316"/>
                      <a:pt x="249832" y="104884"/>
                    </a:cubicBezTo>
                    <a:cubicBezTo>
                      <a:pt x="256771" y="99630"/>
                      <a:pt x="264427" y="93900"/>
                      <a:pt x="272323" y="90557"/>
                    </a:cubicBezTo>
                    <a:close/>
                    <a:moveTo>
                      <a:pt x="40712" y="0"/>
                    </a:moveTo>
                    <a:cubicBezTo>
                      <a:pt x="42684" y="0"/>
                      <a:pt x="44656" y="1312"/>
                      <a:pt x="44775" y="3937"/>
                    </a:cubicBezTo>
                    <a:cubicBezTo>
                      <a:pt x="47404" y="75049"/>
                      <a:pt x="51228" y="145923"/>
                      <a:pt x="55291" y="217036"/>
                    </a:cubicBezTo>
                    <a:cubicBezTo>
                      <a:pt x="67958" y="206297"/>
                      <a:pt x="80625" y="195559"/>
                      <a:pt x="92336" y="184343"/>
                    </a:cubicBezTo>
                    <a:cubicBezTo>
                      <a:pt x="88751" y="177900"/>
                      <a:pt x="90663" y="170502"/>
                      <a:pt x="95443" y="164775"/>
                    </a:cubicBezTo>
                    <a:cubicBezTo>
                      <a:pt x="98550" y="155707"/>
                      <a:pt x="105242" y="147594"/>
                      <a:pt x="116236" y="153560"/>
                    </a:cubicBezTo>
                    <a:cubicBezTo>
                      <a:pt x="125079" y="158332"/>
                      <a:pt x="133445" y="171934"/>
                      <a:pt x="129620" y="182195"/>
                    </a:cubicBezTo>
                    <a:cubicBezTo>
                      <a:pt x="128903" y="183866"/>
                      <a:pt x="127947" y="185298"/>
                      <a:pt x="126752" y="186729"/>
                    </a:cubicBezTo>
                    <a:cubicBezTo>
                      <a:pt x="130576" y="195559"/>
                      <a:pt x="134640" y="204388"/>
                      <a:pt x="138942" y="212979"/>
                    </a:cubicBezTo>
                    <a:cubicBezTo>
                      <a:pt x="142049" y="213218"/>
                      <a:pt x="145395" y="213695"/>
                      <a:pt x="147785" y="214411"/>
                    </a:cubicBezTo>
                    <a:cubicBezTo>
                      <a:pt x="148263" y="214172"/>
                      <a:pt x="148741" y="213934"/>
                      <a:pt x="149219" y="213934"/>
                    </a:cubicBezTo>
                    <a:cubicBezTo>
                      <a:pt x="151131" y="213218"/>
                      <a:pt x="153521" y="214172"/>
                      <a:pt x="154477" y="216081"/>
                    </a:cubicBezTo>
                    <a:cubicBezTo>
                      <a:pt x="154955" y="216797"/>
                      <a:pt x="155433" y="217990"/>
                      <a:pt x="155911" y="219183"/>
                    </a:cubicBezTo>
                    <a:cubicBezTo>
                      <a:pt x="175031" y="203911"/>
                      <a:pt x="194151" y="188877"/>
                      <a:pt x="213271" y="173843"/>
                    </a:cubicBezTo>
                    <a:cubicBezTo>
                      <a:pt x="213510" y="172411"/>
                      <a:pt x="213510" y="170980"/>
                      <a:pt x="213988" y="169787"/>
                    </a:cubicBezTo>
                    <a:cubicBezTo>
                      <a:pt x="214466" y="167400"/>
                      <a:pt x="218052" y="167162"/>
                      <a:pt x="219008" y="169309"/>
                    </a:cubicBezTo>
                    <a:cubicBezTo>
                      <a:pt x="233109" y="158094"/>
                      <a:pt x="246971" y="146878"/>
                      <a:pt x="260833" y="135662"/>
                    </a:cubicBezTo>
                    <a:cubicBezTo>
                      <a:pt x="260355" y="133276"/>
                      <a:pt x="260355" y="130889"/>
                      <a:pt x="260594" y="128742"/>
                    </a:cubicBezTo>
                    <a:cubicBezTo>
                      <a:pt x="261072" y="123253"/>
                      <a:pt x="262745" y="116333"/>
                      <a:pt x="268242" y="113708"/>
                    </a:cubicBezTo>
                    <a:cubicBezTo>
                      <a:pt x="271349" y="112276"/>
                      <a:pt x="273739" y="112992"/>
                      <a:pt x="275890" y="114901"/>
                    </a:cubicBezTo>
                    <a:cubicBezTo>
                      <a:pt x="282343" y="112753"/>
                      <a:pt x="289752" y="114185"/>
                      <a:pt x="294771" y="120151"/>
                    </a:cubicBezTo>
                    <a:cubicBezTo>
                      <a:pt x="300985" y="127787"/>
                      <a:pt x="300985" y="137332"/>
                      <a:pt x="294532" y="143537"/>
                    </a:cubicBezTo>
                    <a:cubicBezTo>
                      <a:pt x="309112" y="177900"/>
                      <a:pt x="316760" y="214649"/>
                      <a:pt x="326081" y="250922"/>
                    </a:cubicBezTo>
                    <a:cubicBezTo>
                      <a:pt x="329188" y="248297"/>
                      <a:pt x="332773" y="247581"/>
                      <a:pt x="337314" y="251637"/>
                    </a:cubicBezTo>
                    <a:cubicBezTo>
                      <a:pt x="349742" y="230876"/>
                      <a:pt x="368384" y="212502"/>
                      <a:pt x="382724" y="194366"/>
                    </a:cubicBezTo>
                    <a:cubicBezTo>
                      <a:pt x="387982" y="187684"/>
                      <a:pt x="392762" y="181002"/>
                      <a:pt x="397543" y="174082"/>
                    </a:cubicBezTo>
                    <a:cubicBezTo>
                      <a:pt x="397543" y="174082"/>
                      <a:pt x="397543" y="174082"/>
                      <a:pt x="397304" y="174082"/>
                    </a:cubicBezTo>
                    <a:cubicBezTo>
                      <a:pt x="391328" y="165014"/>
                      <a:pt x="384875" y="155946"/>
                      <a:pt x="379139" y="146639"/>
                    </a:cubicBezTo>
                    <a:cubicBezTo>
                      <a:pt x="377944" y="144253"/>
                      <a:pt x="381051" y="141867"/>
                      <a:pt x="382963" y="143776"/>
                    </a:cubicBezTo>
                    <a:cubicBezTo>
                      <a:pt x="389894" y="151412"/>
                      <a:pt x="396587" y="160241"/>
                      <a:pt x="400889" y="169787"/>
                    </a:cubicBezTo>
                    <a:cubicBezTo>
                      <a:pt x="425028" y="136139"/>
                      <a:pt x="446538" y="100583"/>
                      <a:pt x="468765" y="65265"/>
                    </a:cubicBezTo>
                    <a:cubicBezTo>
                      <a:pt x="467092" y="63595"/>
                      <a:pt x="465419" y="61686"/>
                      <a:pt x="464463" y="59061"/>
                    </a:cubicBezTo>
                    <a:cubicBezTo>
                      <a:pt x="461834" y="53572"/>
                      <a:pt x="462073" y="48084"/>
                      <a:pt x="464224" y="43311"/>
                    </a:cubicBezTo>
                    <a:cubicBezTo>
                      <a:pt x="464224" y="42595"/>
                      <a:pt x="464224" y="42118"/>
                      <a:pt x="464463" y="41402"/>
                    </a:cubicBezTo>
                    <a:cubicBezTo>
                      <a:pt x="465180" y="39493"/>
                      <a:pt x="466375" y="38061"/>
                      <a:pt x="468048" y="37107"/>
                    </a:cubicBezTo>
                    <a:cubicBezTo>
                      <a:pt x="471872" y="32096"/>
                      <a:pt x="477369" y="28277"/>
                      <a:pt x="483345" y="26130"/>
                    </a:cubicBezTo>
                    <a:cubicBezTo>
                      <a:pt x="484301" y="25891"/>
                      <a:pt x="485018" y="26130"/>
                      <a:pt x="485735" y="26846"/>
                    </a:cubicBezTo>
                    <a:cubicBezTo>
                      <a:pt x="490754" y="24937"/>
                      <a:pt x="496251" y="25175"/>
                      <a:pt x="500553" y="29232"/>
                    </a:cubicBezTo>
                    <a:cubicBezTo>
                      <a:pt x="505572" y="33766"/>
                      <a:pt x="504616" y="41641"/>
                      <a:pt x="501031" y="47845"/>
                    </a:cubicBezTo>
                    <a:cubicBezTo>
                      <a:pt x="502226" y="51425"/>
                      <a:pt x="502226" y="55243"/>
                      <a:pt x="501031" y="58584"/>
                    </a:cubicBezTo>
                    <a:cubicBezTo>
                      <a:pt x="524692" y="77436"/>
                      <a:pt x="554328" y="96049"/>
                      <a:pt x="568908" y="120867"/>
                    </a:cubicBezTo>
                    <a:cubicBezTo>
                      <a:pt x="571537" y="117526"/>
                      <a:pt x="574405" y="114424"/>
                      <a:pt x="577512" y="111560"/>
                    </a:cubicBezTo>
                    <a:cubicBezTo>
                      <a:pt x="578229" y="110128"/>
                      <a:pt x="579424" y="109174"/>
                      <a:pt x="580858" y="108697"/>
                    </a:cubicBezTo>
                    <a:cubicBezTo>
                      <a:pt x="582770" y="107026"/>
                      <a:pt x="584443" y="105356"/>
                      <a:pt x="586355" y="104163"/>
                    </a:cubicBezTo>
                    <a:cubicBezTo>
                      <a:pt x="589940" y="101538"/>
                      <a:pt x="594720" y="104878"/>
                      <a:pt x="594720" y="108935"/>
                    </a:cubicBezTo>
                    <a:cubicBezTo>
                      <a:pt x="595198" y="125162"/>
                      <a:pt x="599739" y="140435"/>
                      <a:pt x="606192" y="155230"/>
                    </a:cubicBezTo>
                    <a:cubicBezTo>
                      <a:pt x="607865" y="159525"/>
                      <a:pt x="602846" y="163343"/>
                      <a:pt x="599022" y="162389"/>
                    </a:cubicBezTo>
                    <a:cubicBezTo>
                      <a:pt x="590418" y="160003"/>
                      <a:pt x="581814" y="156423"/>
                      <a:pt x="573449" y="153082"/>
                    </a:cubicBezTo>
                    <a:cubicBezTo>
                      <a:pt x="568908" y="151173"/>
                      <a:pt x="564366" y="149980"/>
                      <a:pt x="561259" y="146162"/>
                    </a:cubicBezTo>
                    <a:cubicBezTo>
                      <a:pt x="560781" y="146639"/>
                      <a:pt x="560303" y="147355"/>
                      <a:pt x="559825" y="148071"/>
                    </a:cubicBezTo>
                    <a:cubicBezTo>
                      <a:pt x="557196" y="151412"/>
                      <a:pt x="552177" y="147116"/>
                      <a:pt x="554089" y="143537"/>
                    </a:cubicBezTo>
                    <a:cubicBezTo>
                      <a:pt x="556479" y="139003"/>
                      <a:pt x="559347" y="134469"/>
                      <a:pt x="562454" y="129935"/>
                    </a:cubicBezTo>
                    <a:cubicBezTo>
                      <a:pt x="544290" y="111799"/>
                      <a:pt x="525648" y="95333"/>
                      <a:pt x="506050" y="79106"/>
                    </a:cubicBezTo>
                    <a:cubicBezTo>
                      <a:pt x="500314" y="74095"/>
                      <a:pt x="496012" y="70754"/>
                      <a:pt x="492666" y="68606"/>
                    </a:cubicBezTo>
                    <a:cubicBezTo>
                      <a:pt x="488603" y="70754"/>
                      <a:pt x="484062" y="71470"/>
                      <a:pt x="479760" y="70754"/>
                    </a:cubicBezTo>
                    <a:cubicBezTo>
                      <a:pt x="477130" y="73618"/>
                      <a:pt x="474262" y="78152"/>
                      <a:pt x="470677" y="84117"/>
                    </a:cubicBezTo>
                    <a:cubicBezTo>
                      <a:pt x="461356" y="98913"/>
                      <a:pt x="452513" y="113947"/>
                      <a:pt x="442953" y="128503"/>
                    </a:cubicBezTo>
                    <a:cubicBezTo>
                      <a:pt x="412600" y="174798"/>
                      <a:pt x="373164" y="215843"/>
                      <a:pt x="343528" y="262376"/>
                    </a:cubicBezTo>
                    <a:cubicBezTo>
                      <a:pt x="345201" y="268103"/>
                      <a:pt x="345679" y="274785"/>
                      <a:pt x="344962" y="280035"/>
                    </a:cubicBezTo>
                    <a:cubicBezTo>
                      <a:pt x="344962" y="280035"/>
                      <a:pt x="344962" y="280035"/>
                      <a:pt x="344962" y="280273"/>
                    </a:cubicBezTo>
                    <a:cubicBezTo>
                      <a:pt x="430764" y="275978"/>
                      <a:pt x="517283" y="271444"/>
                      <a:pt x="602846" y="277171"/>
                    </a:cubicBezTo>
                    <a:cubicBezTo>
                      <a:pt x="609538" y="277648"/>
                      <a:pt x="609538" y="287432"/>
                      <a:pt x="602846" y="287432"/>
                    </a:cubicBezTo>
                    <a:cubicBezTo>
                      <a:pt x="500792" y="287910"/>
                      <a:pt x="399216" y="289341"/>
                      <a:pt x="297161" y="294114"/>
                    </a:cubicBezTo>
                    <a:cubicBezTo>
                      <a:pt x="219008" y="297932"/>
                      <a:pt x="139420" y="305091"/>
                      <a:pt x="60549" y="303659"/>
                    </a:cubicBezTo>
                    <a:cubicBezTo>
                      <a:pt x="61744" y="322511"/>
                      <a:pt x="62939" y="341125"/>
                      <a:pt x="64373" y="359977"/>
                    </a:cubicBezTo>
                    <a:cubicBezTo>
                      <a:pt x="64851" y="366897"/>
                      <a:pt x="54335" y="366658"/>
                      <a:pt x="53618" y="359977"/>
                    </a:cubicBezTo>
                    <a:cubicBezTo>
                      <a:pt x="51945" y="341125"/>
                      <a:pt x="50272" y="322273"/>
                      <a:pt x="48599" y="303421"/>
                    </a:cubicBezTo>
                    <a:cubicBezTo>
                      <a:pt x="33780" y="302943"/>
                      <a:pt x="18962" y="302228"/>
                      <a:pt x="4144" y="301034"/>
                    </a:cubicBezTo>
                    <a:cubicBezTo>
                      <a:pt x="559" y="300796"/>
                      <a:pt x="559" y="295784"/>
                      <a:pt x="4144" y="295546"/>
                    </a:cubicBezTo>
                    <a:cubicBezTo>
                      <a:pt x="18723" y="294114"/>
                      <a:pt x="33302" y="293160"/>
                      <a:pt x="47882" y="292205"/>
                    </a:cubicBezTo>
                    <a:cubicBezTo>
                      <a:pt x="46448" y="275501"/>
                      <a:pt x="45253" y="258796"/>
                      <a:pt x="44058" y="242092"/>
                    </a:cubicBezTo>
                    <a:cubicBezTo>
                      <a:pt x="41189" y="244479"/>
                      <a:pt x="38321" y="247342"/>
                      <a:pt x="35692" y="249967"/>
                    </a:cubicBezTo>
                    <a:cubicBezTo>
                      <a:pt x="35931" y="251160"/>
                      <a:pt x="34736" y="252592"/>
                      <a:pt x="33302" y="252115"/>
                    </a:cubicBezTo>
                    <a:cubicBezTo>
                      <a:pt x="25654" y="259512"/>
                      <a:pt x="18006" y="267149"/>
                      <a:pt x="11314" y="275739"/>
                    </a:cubicBezTo>
                    <a:cubicBezTo>
                      <a:pt x="8685" y="278842"/>
                      <a:pt x="3666" y="274785"/>
                      <a:pt x="5578" y="271444"/>
                    </a:cubicBezTo>
                    <a:cubicBezTo>
                      <a:pt x="11075" y="262376"/>
                      <a:pt x="17528" y="254262"/>
                      <a:pt x="24459" y="246626"/>
                    </a:cubicBezTo>
                    <a:cubicBezTo>
                      <a:pt x="21830" y="244001"/>
                      <a:pt x="19918" y="240660"/>
                      <a:pt x="18723" y="237081"/>
                    </a:cubicBezTo>
                    <a:cubicBezTo>
                      <a:pt x="18245" y="235410"/>
                      <a:pt x="20635" y="234456"/>
                      <a:pt x="21352" y="235888"/>
                    </a:cubicBezTo>
                    <a:cubicBezTo>
                      <a:pt x="23025" y="238990"/>
                      <a:pt x="25176" y="241376"/>
                      <a:pt x="27566" y="243285"/>
                    </a:cubicBezTo>
                    <a:cubicBezTo>
                      <a:pt x="32346" y="238035"/>
                      <a:pt x="37604" y="232786"/>
                      <a:pt x="42862" y="228013"/>
                    </a:cubicBezTo>
                    <a:cubicBezTo>
                      <a:pt x="37843" y="153321"/>
                      <a:pt x="34736" y="78390"/>
                      <a:pt x="36648" y="3937"/>
                    </a:cubicBezTo>
                    <a:cubicBezTo>
                      <a:pt x="36768" y="1312"/>
                      <a:pt x="38740" y="0"/>
                      <a:pt x="407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A7915AC-A659-4002-8346-9E4A40D74D38}"/>
                </a:ext>
              </a:extLst>
            </p:cNvPr>
            <p:cNvGrpSpPr/>
            <p:nvPr/>
          </p:nvGrpSpPr>
          <p:grpSpPr>
            <a:xfrm>
              <a:off x="6492228" y="3160841"/>
              <a:ext cx="2234299" cy="627084"/>
              <a:chOff x="9043351" y="3006585"/>
              <a:chExt cx="2979065" cy="836112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7AACE0AD-6D42-4F80-BD1E-0BFB2C86D362}"/>
                  </a:ext>
                </a:extLst>
              </p:cNvPr>
              <p:cNvSpPr/>
              <p:nvPr/>
            </p:nvSpPr>
            <p:spPr bwMode="auto">
              <a:xfrm>
                <a:off x="9043351" y="3022772"/>
                <a:ext cx="504056" cy="504056"/>
              </a:xfrm>
              <a:prstGeom prst="roundRect">
                <a:avLst>
                  <a:gd name="adj" fmla="val 11236"/>
                </a:avLst>
              </a:prstGeom>
              <a:solidFill>
                <a:schemeClr val="accent5"/>
              </a:solidFill>
              <a:ln w="19050"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FCD5BD77-88B3-4BAD-A121-FE0BB372085C}"/>
                  </a:ext>
                </a:extLst>
              </p:cNvPr>
              <p:cNvGrpSpPr/>
              <p:nvPr/>
            </p:nvGrpSpPr>
            <p:grpSpPr>
              <a:xfrm>
                <a:off x="9380320" y="3006585"/>
                <a:ext cx="2642096" cy="836112"/>
                <a:chOff x="2591258" y="2102656"/>
                <a:chExt cx="2642096" cy="836112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D0DB52D4-3F94-4117-9B32-81B8BBBC4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258" y="2381369"/>
                  <a:ext cx="2642096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288000" anchor="t" anchorCtr="0">
                  <a:normAutofit fontScale="775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 （建议使用主题字体）</a:t>
                  </a:r>
                  <a:endParaRPr lang="zh-CN" altLang="en-US" sz="1000" dirty="0"/>
                </a:p>
              </p:txBody>
            </p:sp>
            <p:sp>
              <p:nvSpPr>
                <p:cNvPr id="46" name="文本框 47">
                  <a:extLst>
                    <a:ext uri="{FF2B5EF4-FFF2-40B4-BE49-F238E27FC236}">
                      <a16:creationId xmlns:a16="http://schemas.microsoft.com/office/drawing/2014/main" id="{E44FB85B-10D1-4285-B232-FB07748B3FB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591258" y="2102656"/>
                  <a:ext cx="2642096" cy="278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88000">
                  <a:normAutofit fontScale="40000" lnSpcReduction="20000"/>
                </a:bodyPr>
                <a:lstStyle/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>
                      <a:solidFill>
                        <a:schemeClr val="accent5"/>
                      </a:solidFill>
                    </a:rPr>
                    <a:t>标题文本预设</a:t>
                  </a:r>
                  <a:endParaRPr lang="zh-CN" alt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44B941FC-10FD-4218-B35E-58C59457CA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4419" y="3106315"/>
                <a:ext cx="301921" cy="336969"/>
              </a:xfrm>
              <a:custGeom>
                <a:avLst/>
                <a:gdLst>
                  <a:gd name="connsiteX0" fmla="*/ 271779 w 543618"/>
                  <a:gd name="connsiteY0" fmla="*/ 478926 h 606722"/>
                  <a:gd name="connsiteX1" fmla="*/ 217752 w 543618"/>
                  <a:gd name="connsiteY1" fmla="*/ 533226 h 606722"/>
                  <a:gd name="connsiteX2" fmla="*/ 271779 w 543618"/>
                  <a:gd name="connsiteY2" fmla="*/ 587526 h 606722"/>
                  <a:gd name="connsiteX3" fmla="*/ 325894 w 543618"/>
                  <a:gd name="connsiteY3" fmla="*/ 533226 h 606722"/>
                  <a:gd name="connsiteX4" fmla="*/ 271779 w 543618"/>
                  <a:gd name="connsiteY4" fmla="*/ 478926 h 606722"/>
                  <a:gd name="connsiteX5" fmla="*/ 477470 w 543618"/>
                  <a:gd name="connsiteY5" fmla="*/ 364460 h 606722"/>
                  <a:gd name="connsiteX6" fmla="*/ 456464 w 543618"/>
                  <a:gd name="connsiteY6" fmla="*/ 365882 h 606722"/>
                  <a:gd name="connsiteX7" fmla="*/ 423532 w 543618"/>
                  <a:gd name="connsiteY7" fmla="*/ 391121 h 606722"/>
                  <a:gd name="connsiteX8" fmla="*/ 443292 w 543618"/>
                  <a:gd name="connsiteY8" fmla="*/ 465328 h 606722"/>
                  <a:gd name="connsiteX9" fmla="*/ 484323 w 543618"/>
                  <a:gd name="connsiteY9" fmla="*/ 470749 h 606722"/>
                  <a:gd name="connsiteX10" fmla="*/ 517166 w 543618"/>
                  <a:gd name="connsiteY10" fmla="*/ 445421 h 606722"/>
                  <a:gd name="connsiteX11" fmla="*/ 497407 w 543618"/>
                  <a:gd name="connsiteY11" fmla="*/ 371303 h 606722"/>
                  <a:gd name="connsiteX12" fmla="*/ 477470 w 543618"/>
                  <a:gd name="connsiteY12" fmla="*/ 364460 h 606722"/>
                  <a:gd name="connsiteX13" fmla="*/ 73119 w 543618"/>
                  <a:gd name="connsiteY13" fmla="*/ 364015 h 606722"/>
                  <a:gd name="connsiteX14" fmla="*/ 46239 w 543618"/>
                  <a:gd name="connsiteY14" fmla="*/ 371303 h 606722"/>
                  <a:gd name="connsiteX15" fmla="*/ 26391 w 543618"/>
                  <a:gd name="connsiteY15" fmla="*/ 445421 h 606722"/>
                  <a:gd name="connsiteX16" fmla="*/ 59323 w 543618"/>
                  <a:gd name="connsiteY16" fmla="*/ 470749 h 606722"/>
                  <a:gd name="connsiteX17" fmla="*/ 100265 w 543618"/>
                  <a:gd name="connsiteY17" fmla="*/ 465328 h 606722"/>
                  <a:gd name="connsiteX18" fmla="*/ 120114 w 543618"/>
                  <a:gd name="connsiteY18" fmla="*/ 391121 h 606722"/>
                  <a:gd name="connsiteX19" fmla="*/ 87182 w 543618"/>
                  <a:gd name="connsiteY19" fmla="*/ 365882 h 606722"/>
                  <a:gd name="connsiteX20" fmla="*/ 73119 w 543618"/>
                  <a:gd name="connsiteY20" fmla="*/ 364015 h 606722"/>
                  <a:gd name="connsiteX21" fmla="*/ 271814 w 543618"/>
                  <a:gd name="connsiteY21" fmla="*/ 242745 h 606722"/>
                  <a:gd name="connsiteX22" fmla="*/ 281429 w 543618"/>
                  <a:gd name="connsiteY22" fmla="*/ 252254 h 606722"/>
                  <a:gd name="connsiteX23" fmla="*/ 271814 w 543618"/>
                  <a:gd name="connsiteY23" fmla="*/ 261851 h 606722"/>
                  <a:gd name="connsiteX24" fmla="*/ 230507 w 543618"/>
                  <a:gd name="connsiteY24" fmla="*/ 303352 h 606722"/>
                  <a:gd name="connsiteX25" fmla="*/ 271814 w 543618"/>
                  <a:gd name="connsiteY25" fmla="*/ 344852 h 606722"/>
                  <a:gd name="connsiteX26" fmla="*/ 313210 w 543618"/>
                  <a:gd name="connsiteY26" fmla="*/ 303352 h 606722"/>
                  <a:gd name="connsiteX27" fmla="*/ 322824 w 543618"/>
                  <a:gd name="connsiteY27" fmla="*/ 293843 h 606722"/>
                  <a:gd name="connsiteX28" fmla="*/ 332439 w 543618"/>
                  <a:gd name="connsiteY28" fmla="*/ 303352 h 606722"/>
                  <a:gd name="connsiteX29" fmla="*/ 271814 w 543618"/>
                  <a:gd name="connsiteY29" fmla="*/ 364047 h 606722"/>
                  <a:gd name="connsiteX30" fmla="*/ 211278 w 543618"/>
                  <a:gd name="connsiteY30" fmla="*/ 303352 h 606722"/>
                  <a:gd name="connsiteX31" fmla="*/ 271814 w 543618"/>
                  <a:gd name="connsiteY31" fmla="*/ 242745 h 606722"/>
                  <a:gd name="connsiteX32" fmla="*/ 271779 w 543618"/>
                  <a:gd name="connsiteY32" fmla="*/ 210713 h 606722"/>
                  <a:gd name="connsiteX33" fmla="*/ 179480 w 543618"/>
                  <a:gd name="connsiteY33" fmla="*/ 303317 h 606722"/>
                  <a:gd name="connsiteX34" fmla="*/ 271779 w 543618"/>
                  <a:gd name="connsiteY34" fmla="*/ 395920 h 606722"/>
                  <a:gd name="connsiteX35" fmla="*/ 364077 w 543618"/>
                  <a:gd name="connsiteY35" fmla="*/ 303317 h 606722"/>
                  <a:gd name="connsiteX36" fmla="*/ 271779 w 543618"/>
                  <a:gd name="connsiteY36" fmla="*/ 210713 h 606722"/>
                  <a:gd name="connsiteX37" fmla="*/ 470260 w 543618"/>
                  <a:gd name="connsiteY37" fmla="*/ 134106 h 606722"/>
                  <a:gd name="connsiteX38" fmla="*/ 443381 w 543618"/>
                  <a:gd name="connsiteY38" fmla="*/ 141394 h 606722"/>
                  <a:gd name="connsiteX39" fmla="*/ 423532 w 543618"/>
                  <a:gd name="connsiteY39" fmla="*/ 215512 h 606722"/>
                  <a:gd name="connsiteX40" fmla="*/ 456464 w 543618"/>
                  <a:gd name="connsiteY40" fmla="*/ 240840 h 606722"/>
                  <a:gd name="connsiteX41" fmla="*/ 497407 w 543618"/>
                  <a:gd name="connsiteY41" fmla="*/ 235419 h 606722"/>
                  <a:gd name="connsiteX42" fmla="*/ 517166 w 543618"/>
                  <a:gd name="connsiteY42" fmla="*/ 161212 h 606722"/>
                  <a:gd name="connsiteX43" fmla="*/ 484323 w 543618"/>
                  <a:gd name="connsiteY43" fmla="*/ 135973 h 606722"/>
                  <a:gd name="connsiteX44" fmla="*/ 470260 w 543618"/>
                  <a:gd name="connsiteY44" fmla="*/ 134106 h 606722"/>
                  <a:gd name="connsiteX45" fmla="*/ 73297 w 543618"/>
                  <a:gd name="connsiteY45" fmla="*/ 134106 h 606722"/>
                  <a:gd name="connsiteX46" fmla="*/ 59323 w 543618"/>
                  <a:gd name="connsiteY46" fmla="*/ 135973 h 606722"/>
                  <a:gd name="connsiteX47" fmla="*/ 26391 w 543618"/>
                  <a:gd name="connsiteY47" fmla="*/ 161212 h 606722"/>
                  <a:gd name="connsiteX48" fmla="*/ 46239 w 543618"/>
                  <a:gd name="connsiteY48" fmla="*/ 235419 h 606722"/>
                  <a:gd name="connsiteX49" fmla="*/ 87182 w 543618"/>
                  <a:gd name="connsiteY49" fmla="*/ 240840 h 606722"/>
                  <a:gd name="connsiteX50" fmla="*/ 120114 w 543618"/>
                  <a:gd name="connsiteY50" fmla="*/ 215512 h 606722"/>
                  <a:gd name="connsiteX51" fmla="*/ 100265 w 543618"/>
                  <a:gd name="connsiteY51" fmla="*/ 141394 h 606722"/>
                  <a:gd name="connsiteX52" fmla="*/ 73297 w 543618"/>
                  <a:gd name="connsiteY52" fmla="*/ 134106 h 606722"/>
                  <a:gd name="connsiteX53" fmla="*/ 271779 w 543618"/>
                  <a:gd name="connsiteY53" fmla="*/ 19196 h 606722"/>
                  <a:gd name="connsiteX54" fmla="*/ 217752 w 543618"/>
                  <a:gd name="connsiteY54" fmla="*/ 73407 h 606722"/>
                  <a:gd name="connsiteX55" fmla="*/ 271779 w 543618"/>
                  <a:gd name="connsiteY55" fmla="*/ 127708 h 606722"/>
                  <a:gd name="connsiteX56" fmla="*/ 325894 w 543618"/>
                  <a:gd name="connsiteY56" fmla="*/ 73407 h 606722"/>
                  <a:gd name="connsiteX57" fmla="*/ 271779 w 543618"/>
                  <a:gd name="connsiteY57" fmla="*/ 19196 h 606722"/>
                  <a:gd name="connsiteX58" fmla="*/ 271779 w 543618"/>
                  <a:gd name="connsiteY58" fmla="*/ 0 h 606722"/>
                  <a:gd name="connsiteX59" fmla="*/ 345119 w 543618"/>
                  <a:gd name="connsiteY59" fmla="*/ 73407 h 606722"/>
                  <a:gd name="connsiteX60" fmla="*/ 281391 w 543618"/>
                  <a:gd name="connsiteY60" fmla="*/ 146282 h 606722"/>
                  <a:gd name="connsiteX61" fmla="*/ 281391 w 543618"/>
                  <a:gd name="connsiteY61" fmla="*/ 191961 h 606722"/>
                  <a:gd name="connsiteX62" fmla="*/ 363187 w 543618"/>
                  <a:gd name="connsiteY62" fmla="*/ 239329 h 606722"/>
                  <a:gd name="connsiteX63" fmla="*/ 402705 w 543618"/>
                  <a:gd name="connsiteY63" fmla="*/ 216490 h 606722"/>
                  <a:gd name="connsiteX64" fmla="*/ 433679 w 543618"/>
                  <a:gd name="connsiteY64" fmla="*/ 124775 h 606722"/>
                  <a:gd name="connsiteX65" fmla="*/ 489307 w 543618"/>
                  <a:gd name="connsiteY65" fmla="*/ 117399 h 606722"/>
                  <a:gd name="connsiteX66" fmla="*/ 533810 w 543618"/>
                  <a:gd name="connsiteY66" fmla="*/ 151703 h 606722"/>
                  <a:gd name="connsiteX67" fmla="*/ 507019 w 543618"/>
                  <a:gd name="connsiteY67" fmla="*/ 251949 h 606722"/>
                  <a:gd name="connsiteX68" fmla="*/ 451480 w 543618"/>
                  <a:gd name="connsiteY68" fmla="*/ 259325 h 606722"/>
                  <a:gd name="connsiteX69" fmla="*/ 412229 w 543618"/>
                  <a:gd name="connsiteY69" fmla="*/ 233109 h 606722"/>
                  <a:gd name="connsiteX70" fmla="*/ 372799 w 543618"/>
                  <a:gd name="connsiteY70" fmla="*/ 255948 h 606722"/>
                  <a:gd name="connsiteX71" fmla="*/ 383302 w 543618"/>
                  <a:gd name="connsiteY71" fmla="*/ 303317 h 606722"/>
                  <a:gd name="connsiteX72" fmla="*/ 372799 w 543618"/>
                  <a:gd name="connsiteY72" fmla="*/ 350774 h 606722"/>
                  <a:gd name="connsiteX73" fmla="*/ 412229 w 543618"/>
                  <a:gd name="connsiteY73" fmla="*/ 373525 h 606722"/>
                  <a:gd name="connsiteX74" fmla="*/ 451480 w 543618"/>
                  <a:gd name="connsiteY74" fmla="*/ 347308 h 606722"/>
                  <a:gd name="connsiteX75" fmla="*/ 507019 w 543618"/>
                  <a:gd name="connsiteY75" fmla="*/ 354684 h 606722"/>
                  <a:gd name="connsiteX76" fmla="*/ 533810 w 543618"/>
                  <a:gd name="connsiteY76" fmla="*/ 455019 h 606722"/>
                  <a:gd name="connsiteX77" fmla="*/ 489307 w 543618"/>
                  <a:gd name="connsiteY77" fmla="*/ 489235 h 606722"/>
                  <a:gd name="connsiteX78" fmla="*/ 433679 w 543618"/>
                  <a:gd name="connsiteY78" fmla="*/ 481858 h 606722"/>
                  <a:gd name="connsiteX79" fmla="*/ 402705 w 543618"/>
                  <a:gd name="connsiteY79" fmla="*/ 390143 h 606722"/>
                  <a:gd name="connsiteX80" fmla="*/ 363187 w 543618"/>
                  <a:gd name="connsiteY80" fmla="*/ 367304 h 606722"/>
                  <a:gd name="connsiteX81" fmla="*/ 281391 w 543618"/>
                  <a:gd name="connsiteY81" fmla="*/ 414672 h 606722"/>
                  <a:gd name="connsiteX82" fmla="*/ 281391 w 543618"/>
                  <a:gd name="connsiteY82" fmla="*/ 460440 h 606722"/>
                  <a:gd name="connsiteX83" fmla="*/ 345119 w 543618"/>
                  <a:gd name="connsiteY83" fmla="*/ 533226 h 606722"/>
                  <a:gd name="connsiteX84" fmla="*/ 271779 w 543618"/>
                  <a:gd name="connsiteY84" fmla="*/ 606722 h 606722"/>
                  <a:gd name="connsiteX85" fmla="*/ 198527 w 543618"/>
                  <a:gd name="connsiteY85" fmla="*/ 533226 h 606722"/>
                  <a:gd name="connsiteX86" fmla="*/ 262255 w 543618"/>
                  <a:gd name="connsiteY86" fmla="*/ 460440 h 606722"/>
                  <a:gd name="connsiteX87" fmla="*/ 262255 w 543618"/>
                  <a:gd name="connsiteY87" fmla="*/ 414672 h 606722"/>
                  <a:gd name="connsiteX88" fmla="*/ 180459 w 543618"/>
                  <a:gd name="connsiteY88" fmla="*/ 367304 h 606722"/>
                  <a:gd name="connsiteX89" fmla="*/ 140941 w 543618"/>
                  <a:gd name="connsiteY89" fmla="*/ 390143 h 606722"/>
                  <a:gd name="connsiteX90" fmla="*/ 109878 w 543618"/>
                  <a:gd name="connsiteY90" fmla="*/ 481858 h 606722"/>
                  <a:gd name="connsiteX91" fmla="*/ 54339 w 543618"/>
                  <a:gd name="connsiteY91" fmla="*/ 489235 h 606722"/>
                  <a:gd name="connsiteX92" fmla="*/ 9747 w 543618"/>
                  <a:gd name="connsiteY92" fmla="*/ 455019 h 606722"/>
                  <a:gd name="connsiteX93" fmla="*/ 36627 w 543618"/>
                  <a:gd name="connsiteY93" fmla="*/ 354684 h 606722"/>
                  <a:gd name="connsiteX94" fmla="*/ 92166 w 543618"/>
                  <a:gd name="connsiteY94" fmla="*/ 347308 h 606722"/>
                  <a:gd name="connsiteX95" fmla="*/ 131417 w 543618"/>
                  <a:gd name="connsiteY95" fmla="*/ 373613 h 606722"/>
                  <a:gd name="connsiteX96" fmla="*/ 170847 w 543618"/>
                  <a:gd name="connsiteY96" fmla="*/ 350774 h 606722"/>
                  <a:gd name="connsiteX97" fmla="*/ 160344 w 543618"/>
                  <a:gd name="connsiteY97" fmla="*/ 303317 h 606722"/>
                  <a:gd name="connsiteX98" fmla="*/ 170847 w 543618"/>
                  <a:gd name="connsiteY98" fmla="*/ 255948 h 606722"/>
                  <a:gd name="connsiteX99" fmla="*/ 131417 w 543618"/>
                  <a:gd name="connsiteY99" fmla="*/ 233109 h 606722"/>
                  <a:gd name="connsiteX100" fmla="*/ 92166 w 543618"/>
                  <a:gd name="connsiteY100" fmla="*/ 259325 h 606722"/>
                  <a:gd name="connsiteX101" fmla="*/ 36627 w 543618"/>
                  <a:gd name="connsiteY101" fmla="*/ 251949 h 606722"/>
                  <a:gd name="connsiteX102" fmla="*/ 9747 w 543618"/>
                  <a:gd name="connsiteY102" fmla="*/ 151703 h 606722"/>
                  <a:gd name="connsiteX103" fmla="*/ 54339 w 543618"/>
                  <a:gd name="connsiteY103" fmla="*/ 117399 h 606722"/>
                  <a:gd name="connsiteX104" fmla="*/ 109878 w 543618"/>
                  <a:gd name="connsiteY104" fmla="*/ 124775 h 606722"/>
                  <a:gd name="connsiteX105" fmla="*/ 140941 w 543618"/>
                  <a:gd name="connsiteY105" fmla="*/ 216490 h 606722"/>
                  <a:gd name="connsiteX106" fmla="*/ 180459 w 543618"/>
                  <a:gd name="connsiteY106" fmla="*/ 239329 h 606722"/>
                  <a:gd name="connsiteX107" fmla="*/ 262255 w 543618"/>
                  <a:gd name="connsiteY107" fmla="*/ 191961 h 606722"/>
                  <a:gd name="connsiteX108" fmla="*/ 262255 w 543618"/>
                  <a:gd name="connsiteY108" fmla="*/ 146282 h 606722"/>
                  <a:gd name="connsiteX109" fmla="*/ 198527 w 543618"/>
                  <a:gd name="connsiteY109" fmla="*/ 73407 h 606722"/>
                  <a:gd name="connsiteX110" fmla="*/ 271779 w 543618"/>
                  <a:gd name="connsiteY110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43618" h="606722">
                    <a:moveTo>
                      <a:pt x="271779" y="478926"/>
                    </a:moveTo>
                    <a:cubicBezTo>
                      <a:pt x="241962" y="478926"/>
                      <a:pt x="217752" y="503276"/>
                      <a:pt x="217752" y="533226"/>
                    </a:cubicBezTo>
                    <a:cubicBezTo>
                      <a:pt x="217752" y="563175"/>
                      <a:pt x="241962" y="587526"/>
                      <a:pt x="271779" y="587526"/>
                    </a:cubicBezTo>
                    <a:cubicBezTo>
                      <a:pt x="301595" y="587526"/>
                      <a:pt x="325894" y="563175"/>
                      <a:pt x="325894" y="533226"/>
                    </a:cubicBezTo>
                    <a:cubicBezTo>
                      <a:pt x="325894" y="503276"/>
                      <a:pt x="301595" y="478926"/>
                      <a:pt x="271779" y="478926"/>
                    </a:cubicBezTo>
                    <a:close/>
                    <a:moveTo>
                      <a:pt x="477470" y="364460"/>
                    </a:moveTo>
                    <a:cubicBezTo>
                      <a:pt x="470527" y="363549"/>
                      <a:pt x="463407" y="364016"/>
                      <a:pt x="456464" y="365882"/>
                    </a:cubicBezTo>
                    <a:cubicBezTo>
                      <a:pt x="442490" y="369614"/>
                      <a:pt x="430742" y="378590"/>
                      <a:pt x="423532" y="391121"/>
                    </a:cubicBezTo>
                    <a:cubicBezTo>
                      <a:pt x="408579" y="417071"/>
                      <a:pt x="417480" y="450309"/>
                      <a:pt x="443292" y="465328"/>
                    </a:cubicBezTo>
                    <a:cubicBezTo>
                      <a:pt x="455841" y="472527"/>
                      <a:pt x="470349" y="474482"/>
                      <a:pt x="484323" y="470749"/>
                    </a:cubicBezTo>
                    <a:cubicBezTo>
                      <a:pt x="498297" y="467017"/>
                      <a:pt x="509956" y="458041"/>
                      <a:pt x="517166" y="445421"/>
                    </a:cubicBezTo>
                    <a:cubicBezTo>
                      <a:pt x="532119" y="419560"/>
                      <a:pt x="523218" y="386233"/>
                      <a:pt x="497407" y="371303"/>
                    </a:cubicBezTo>
                    <a:cubicBezTo>
                      <a:pt x="491176" y="367659"/>
                      <a:pt x="484412" y="365371"/>
                      <a:pt x="477470" y="364460"/>
                    </a:cubicBezTo>
                    <a:close/>
                    <a:moveTo>
                      <a:pt x="73119" y="364015"/>
                    </a:moveTo>
                    <a:cubicBezTo>
                      <a:pt x="63773" y="364015"/>
                      <a:pt x="54517" y="366415"/>
                      <a:pt x="46239" y="371303"/>
                    </a:cubicBezTo>
                    <a:cubicBezTo>
                      <a:pt x="20339" y="386233"/>
                      <a:pt x="11438" y="419560"/>
                      <a:pt x="26391" y="445421"/>
                    </a:cubicBezTo>
                    <a:cubicBezTo>
                      <a:pt x="33690" y="458041"/>
                      <a:pt x="45349" y="467017"/>
                      <a:pt x="59323" y="470749"/>
                    </a:cubicBezTo>
                    <a:cubicBezTo>
                      <a:pt x="73208" y="474482"/>
                      <a:pt x="87805" y="472527"/>
                      <a:pt x="100265" y="465328"/>
                    </a:cubicBezTo>
                    <a:cubicBezTo>
                      <a:pt x="126166" y="450309"/>
                      <a:pt x="134977" y="417071"/>
                      <a:pt x="120114" y="391121"/>
                    </a:cubicBezTo>
                    <a:cubicBezTo>
                      <a:pt x="112815" y="378590"/>
                      <a:pt x="101156" y="369614"/>
                      <a:pt x="87182" y="365882"/>
                    </a:cubicBezTo>
                    <a:cubicBezTo>
                      <a:pt x="82553" y="364638"/>
                      <a:pt x="77836" y="364015"/>
                      <a:pt x="73119" y="364015"/>
                    </a:cubicBezTo>
                    <a:close/>
                    <a:moveTo>
                      <a:pt x="271814" y="242745"/>
                    </a:moveTo>
                    <a:cubicBezTo>
                      <a:pt x="277155" y="242745"/>
                      <a:pt x="281429" y="247011"/>
                      <a:pt x="281429" y="252254"/>
                    </a:cubicBezTo>
                    <a:cubicBezTo>
                      <a:pt x="281429" y="257586"/>
                      <a:pt x="277155" y="261851"/>
                      <a:pt x="271814" y="261851"/>
                    </a:cubicBezTo>
                    <a:cubicBezTo>
                      <a:pt x="249024" y="261851"/>
                      <a:pt x="230507" y="280513"/>
                      <a:pt x="230507" y="303352"/>
                    </a:cubicBezTo>
                    <a:cubicBezTo>
                      <a:pt x="230507" y="326279"/>
                      <a:pt x="249024" y="344852"/>
                      <a:pt x="271814" y="344852"/>
                    </a:cubicBezTo>
                    <a:cubicBezTo>
                      <a:pt x="294693" y="344852"/>
                      <a:pt x="313210" y="326279"/>
                      <a:pt x="313210" y="303352"/>
                    </a:cubicBezTo>
                    <a:cubicBezTo>
                      <a:pt x="313210" y="298108"/>
                      <a:pt x="317483" y="293843"/>
                      <a:pt x="322824" y="293843"/>
                    </a:cubicBezTo>
                    <a:cubicBezTo>
                      <a:pt x="328077" y="293843"/>
                      <a:pt x="332439" y="298108"/>
                      <a:pt x="332439" y="303352"/>
                    </a:cubicBezTo>
                    <a:cubicBezTo>
                      <a:pt x="332439" y="336854"/>
                      <a:pt x="305198" y="364047"/>
                      <a:pt x="271814" y="364047"/>
                    </a:cubicBezTo>
                    <a:cubicBezTo>
                      <a:pt x="238430" y="364047"/>
                      <a:pt x="211278" y="336854"/>
                      <a:pt x="211278" y="303352"/>
                    </a:cubicBezTo>
                    <a:cubicBezTo>
                      <a:pt x="211278" y="269938"/>
                      <a:pt x="238430" y="242745"/>
                      <a:pt x="271814" y="242745"/>
                    </a:cubicBezTo>
                    <a:close/>
                    <a:moveTo>
                      <a:pt x="271779" y="210713"/>
                    </a:moveTo>
                    <a:cubicBezTo>
                      <a:pt x="220868" y="210713"/>
                      <a:pt x="179480" y="252305"/>
                      <a:pt x="179480" y="303317"/>
                    </a:cubicBezTo>
                    <a:cubicBezTo>
                      <a:pt x="179480" y="354417"/>
                      <a:pt x="220868" y="395920"/>
                      <a:pt x="271779" y="395920"/>
                    </a:cubicBezTo>
                    <a:cubicBezTo>
                      <a:pt x="322689" y="395920"/>
                      <a:pt x="364077" y="354417"/>
                      <a:pt x="364077" y="303317"/>
                    </a:cubicBezTo>
                    <a:cubicBezTo>
                      <a:pt x="364077" y="252305"/>
                      <a:pt x="322689" y="210713"/>
                      <a:pt x="271779" y="210713"/>
                    </a:cubicBezTo>
                    <a:close/>
                    <a:moveTo>
                      <a:pt x="470260" y="134106"/>
                    </a:moveTo>
                    <a:cubicBezTo>
                      <a:pt x="460915" y="134106"/>
                      <a:pt x="451658" y="136595"/>
                      <a:pt x="443381" y="141394"/>
                    </a:cubicBezTo>
                    <a:cubicBezTo>
                      <a:pt x="417480" y="156324"/>
                      <a:pt x="408579" y="189651"/>
                      <a:pt x="423532" y="215512"/>
                    </a:cubicBezTo>
                    <a:cubicBezTo>
                      <a:pt x="430742" y="228132"/>
                      <a:pt x="442490" y="237108"/>
                      <a:pt x="456464" y="240840"/>
                    </a:cubicBezTo>
                    <a:cubicBezTo>
                      <a:pt x="470349" y="244573"/>
                      <a:pt x="484946" y="242618"/>
                      <a:pt x="497407" y="235419"/>
                    </a:cubicBezTo>
                    <a:cubicBezTo>
                      <a:pt x="523218" y="220489"/>
                      <a:pt x="532119" y="187162"/>
                      <a:pt x="517166" y="161212"/>
                    </a:cubicBezTo>
                    <a:cubicBezTo>
                      <a:pt x="509956" y="148681"/>
                      <a:pt x="498297" y="139705"/>
                      <a:pt x="484323" y="135973"/>
                    </a:cubicBezTo>
                    <a:cubicBezTo>
                      <a:pt x="479695" y="134728"/>
                      <a:pt x="474977" y="134106"/>
                      <a:pt x="470260" y="134106"/>
                    </a:cubicBezTo>
                    <a:close/>
                    <a:moveTo>
                      <a:pt x="73297" y="134106"/>
                    </a:moveTo>
                    <a:cubicBezTo>
                      <a:pt x="68669" y="134106"/>
                      <a:pt x="63951" y="134728"/>
                      <a:pt x="59323" y="135973"/>
                    </a:cubicBezTo>
                    <a:cubicBezTo>
                      <a:pt x="45349" y="139705"/>
                      <a:pt x="33690" y="148681"/>
                      <a:pt x="26391" y="161212"/>
                    </a:cubicBezTo>
                    <a:cubicBezTo>
                      <a:pt x="11438" y="187162"/>
                      <a:pt x="20339" y="220489"/>
                      <a:pt x="46239" y="235419"/>
                    </a:cubicBezTo>
                    <a:cubicBezTo>
                      <a:pt x="58700" y="242618"/>
                      <a:pt x="73297" y="244573"/>
                      <a:pt x="87182" y="240840"/>
                    </a:cubicBezTo>
                    <a:cubicBezTo>
                      <a:pt x="101156" y="237108"/>
                      <a:pt x="112815" y="228132"/>
                      <a:pt x="120114" y="215512"/>
                    </a:cubicBezTo>
                    <a:cubicBezTo>
                      <a:pt x="134977" y="189651"/>
                      <a:pt x="126166" y="156324"/>
                      <a:pt x="100265" y="141394"/>
                    </a:cubicBezTo>
                    <a:cubicBezTo>
                      <a:pt x="91988" y="136595"/>
                      <a:pt x="82731" y="134106"/>
                      <a:pt x="73297" y="134106"/>
                    </a:cubicBezTo>
                    <a:close/>
                    <a:moveTo>
                      <a:pt x="271779" y="19196"/>
                    </a:moveTo>
                    <a:cubicBezTo>
                      <a:pt x="241962" y="19196"/>
                      <a:pt x="217752" y="43547"/>
                      <a:pt x="217752" y="73407"/>
                    </a:cubicBezTo>
                    <a:cubicBezTo>
                      <a:pt x="217752" y="103357"/>
                      <a:pt x="241962" y="127708"/>
                      <a:pt x="271779" y="127708"/>
                    </a:cubicBezTo>
                    <a:cubicBezTo>
                      <a:pt x="301595" y="127708"/>
                      <a:pt x="325894" y="103357"/>
                      <a:pt x="325894" y="73407"/>
                    </a:cubicBezTo>
                    <a:cubicBezTo>
                      <a:pt x="325894" y="43547"/>
                      <a:pt x="301595" y="19196"/>
                      <a:pt x="271779" y="19196"/>
                    </a:cubicBezTo>
                    <a:close/>
                    <a:moveTo>
                      <a:pt x="271779" y="0"/>
                    </a:moveTo>
                    <a:cubicBezTo>
                      <a:pt x="312187" y="0"/>
                      <a:pt x="345119" y="32971"/>
                      <a:pt x="345119" y="73407"/>
                    </a:cubicBezTo>
                    <a:cubicBezTo>
                      <a:pt x="345119" y="110644"/>
                      <a:pt x="317260" y="141571"/>
                      <a:pt x="281391" y="146282"/>
                    </a:cubicBezTo>
                    <a:lnTo>
                      <a:pt x="281391" y="191961"/>
                    </a:lnTo>
                    <a:cubicBezTo>
                      <a:pt x="315213" y="194894"/>
                      <a:pt x="344763" y="212935"/>
                      <a:pt x="363187" y="239329"/>
                    </a:cubicBezTo>
                    <a:lnTo>
                      <a:pt x="402705" y="216490"/>
                    </a:lnTo>
                    <a:cubicBezTo>
                      <a:pt x="388820" y="182985"/>
                      <a:pt x="401548" y="143438"/>
                      <a:pt x="433679" y="124775"/>
                    </a:cubicBezTo>
                    <a:cubicBezTo>
                      <a:pt x="450679" y="114999"/>
                      <a:pt x="470349" y="112422"/>
                      <a:pt x="489307" y="117399"/>
                    </a:cubicBezTo>
                    <a:cubicBezTo>
                      <a:pt x="508176" y="122464"/>
                      <a:pt x="524019" y="134639"/>
                      <a:pt x="533810" y="151703"/>
                    </a:cubicBezTo>
                    <a:cubicBezTo>
                      <a:pt x="554014" y="186718"/>
                      <a:pt x="541998" y="231775"/>
                      <a:pt x="507019" y="251949"/>
                    </a:cubicBezTo>
                    <a:cubicBezTo>
                      <a:pt x="490108" y="261814"/>
                      <a:pt x="470349" y="264391"/>
                      <a:pt x="451480" y="259325"/>
                    </a:cubicBezTo>
                    <a:cubicBezTo>
                      <a:pt x="435637" y="255149"/>
                      <a:pt x="422019" y="245906"/>
                      <a:pt x="412229" y="233109"/>
                    </a:cubicBezTo>
                    <a:lnTo>
                      <a:pt x="372799" y="255948"/>
                    </a:lnTo>
                    <a:cubicBezTo>
                      <a:pt x="379564" y="270345"/>
                      <a:pt x="383302" y="286431"/>
                      <a:pt x="383302" y="303317"/>
                    </a:cubicBezTo>
                    <a:cubicBezTo>
                      <a:pt x="383302" y="320291"/>
                      <a:pt x="379564" y="336377"/>
                      <a:pt x="372799" y="350774"/>
                    </a:cubicBezTo>
                    <a:lnTo>
                      <a:pt x="412229" y="373525"/>
                    </a:lnTo>
                    <a:cubicBezTo>
                      <a:pt x="422019" y="360727"/>
                      <a:pt x="435637" y="351573"/>
                      <a:pt x="451480" y="347308"/>
                    </a:cubicBezTo>
                    <a:cubicBezTo>
                      <a:pt x="470349" y="342331"/>
                      <a:pt x="490108" y="344908"/>
                      <a:pt x="507019" y="354684"/>
                    </a:cubicBezTo>
                    <a:cubicBezTo>
                      <a:pt x="541998" y="374947"/>
                      <a:pt x="554014" y="419915"/>
                      <a:pt x="533810" y="455019"/>
                    </a:cubicBezTo>
                    <a:cubicBezTo>
                      <a:pt x="524019" y="471994"/>
                      <a:pt x="508176" y="484169"/>
                      <a:pt x="489307" y="489235"/>
                    </a:cubicBezTo>
                    <a:cubicBezTo>
                      <a:pt x="470349" y="494300"/>
                      <a:pt x="450679" y="491723"/>
                      <a:pt x="433679" y="481858"/>
                    </a:cubicBezTo>
                    <a:cubicBezTo>
                      <a:pt x="401548" y="463284"/>
                      <a:pt x="388820" y="423648"/>
                      <a:pt x="402705" y="390143"/>
                    </a:cubicBezTo>
                    <a:lnTo>
                      <a:pt x="363187" y="367304"/>
                    </a:lnTo>
                    <a:cubicBezTo>
                      <a:pt x="344763" y="393698"/>
                      <a:pt x="315213" y="411828"/>
                      <a:pt x="281391" y="414672"/>
                    </a:cubicBezTo>
                    <a:lnTo>
                      <a:pt x="281391" y="460440"/>
                    </a:lnTo>
                    <a:cubicBezTo>
                      <a:pt x="317260" y="465151"/>
                      <a:pt x="345119" y="495989"/>
                      <a:pt x="345119" y="533226"/>
                    </a:cubicBezTo>
                    <a:cubicBezTo>
                      <a:pt x="345119" y="573751"/>
                      <a:pt x="312187" y="606722"/>
                      <a:pt x="271779" y="606722"/>
                    </a:cubicBezTo>
                    <a:cubicBezTo>
                      <a:pt x="231370" y="606722"/>
                      <a:pt x="198527" y="573751"/>
                      <a:pt x="198527" y="533226"/>
                    </a:cubicBezTo>
                    <a:cubicBezTo>
                      <a:pt x="198527" y="495989"/>
                      <a:pt x="226297" y="465151"/>
                      <a:pt x="262255" y="460440"/>
                    </a:cubicBezTo>
                    <a:lnTo>
                      <a:pt x="262255" y="414672"/>
                    </a:lnTo>
                    <a:cubicBezTo>
                      <a:pt x="228433" y="411828"/>
                      <a:pt x="198883" y="393698"/>
                      <a:pt x="180459" y="367304"/>
                    </a:cubicBezTo>
                    <a:lnTo>
                      <a:pt x="140941" y="390143"/>
                    </a:lnTo>
                    <a:cubicBezTo>
                      <a:pt x="154826" y="423648"/>
                      <a:pt x="142098" y="463284"/>
                      <a:pt x="109878" y="481858"/>
                    </a:cubicBezTo>
                    <a:cubicBezTo>
                      <a:pt x="92967" y="491723"/>
                      <a:pt x="73208" y="494300"/>
                      <a:pt x="54339" y="489235"/>
                    </a:cubicBezTo>
                    <a:cubicBezTo>
                      <a:pt x="35381" y="484169"/>
                      <a:pt x="19538" y="471994"/>
                      <a:pt x="9747" y="455019"/>
                    </a:cubicBezTo>
                    <a:cubicBezTo>
                      <a:pt x="-10368" y="419915"/>
                      <a:pt x="1648" y="374947"/>
                      <a:pt x="36627" y="354684"/>
                    </a:cubicBezTo>
                    <a:cubicBezTo>
                      <a:pt x="53538" y="344908"/>
                      <a:pt x="73297" y="342331"/>
                      <a:pt x="92166" y="347308"/>
                    </a:cubicBezTo>
                    <a:cubicBezTo>
                      <a:pt x="108009" y="351573"/>
                      <a:pt x="121627" y="360727"/>
                      <a:pt x="131417" y="373613"/>
                    </a:cubicBezTo>
                    <a:lnTo>
                      <a:pt x="170847" y="350774"/>
                    </a:lnTo>
                    <a:cubicBezTo>
                      <a:pt x="164082" y="336377"/>
                      <a:pt x="160344" y="320291"/>
                      <a:pt x="160344" y="303317"/>
                    </a:cubicBezTo>
                    <a:cubicBezTo>
                      <a:pt x="160344" y="286431"/>
                      <a:pt x="164082" y="270345"/>
                      <a:pt x="170847" y="255948"/>
                    </a:cubicBezTo>
                    <a:lnTo>
                      <a:pt x="131417" y="233109"/>
                    </a:lnTo>
                    <a:cubicBezTo>
                      <a:pt x="121627" y="245906"/>
                      <a:pt x="108009" y="255149"/>
                      <a:pt x="92166" y="259325"/>
                    </a:cubicBezTo>
                    <a:cubicBezTo>
                      <a:pt x="73297" y="264391"/>
                      <a:pt x="53538" y="261814"/>
                      <a:pt x="36627" y="251949"/>
                    </a:cubicBezTo>
                    <a:cubicBezTo>
                      <a:pt x="1648" y="231775"/>
                      <a:pt x="-10368" y="186718"/>
                      <a:pt x="9747" y="151703"/>
                    </a:cubicBezTo>
                    <a:cubicBezTo>
                      <a:pt x="19538" y="134639"/>
                      <a:pt x="35381" y="122464"/>
                      <a:pt x="54339" y="117399"/>
                    </a:cubicBezTo>
                    <a:cubicBezTo>
                      <a:pt x="73208" y="112422"/>
                      <a:pt x="92967" y="114999"/>
                      <a:pt x="109878" y="124775"/>
                    </a:cubicBezTo>
                    <a:cubicBezTo>
                      <a:pt x="142098" y="143438"/>
                      <a:pt x="154826" y="182985"/>
                      <a:pt x="140941" y="216490"/>
                    </a:cubicBezTo>
                    <a:lnTo>
                      <a:pt x="180459" y="239329"/>
                    </a:lnTo>
                    <a:cubicBezTo>
                      <a:pt x="198883" y="212935"/>
                      <a:pt x="228433" y="194894"/>
                      <a:pt x="262255" y="191961"/>
                    </a:cubicBezTo>
                    <a:lnTo>
                      <a:pt x="262255" y="146282"/>
                    </a:lnTo>
                    <a:cubicBezTo>
                      <a:pt x="226297" y="141571"/>
                      <a:pt x="198527" y="110644"/>
                      <a:pt x="198527" y="73407"/>
                    </a:cubicBezTo>
                    <a:cubicBezTo>
                      <a:pt x="198527" y="32971"/>
                      <a:pt x="231370" y="0"/>
                      <a:pt x="2717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F9F914B-D94D-4FEB-A0C4-959571EC87CC}"/>
                </a:ext>
              </a:extLst>
            </p:cNvPr>
            <p:cNvCxnSpPr/>
            <p:nvPr/>
          </p:nvCxnSpPr>
          <p:spPr>
            <a:xfrm>
              <a:off x="6441955" y="2918812"/>
              <a:ext cx="194221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id="{C7B31F94-96AB-415D-99A4-A9C018729478}"/>
              </a:ext>
            </a:extLst>
          </p:cNvPr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79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662" y="924566"/>
            <a:ext cx="4157269" cy="4233222"/>
            <a:chOff x="630662" y="924566"/>
            <a:chExt cx="4157269" cy="4233222"/>
          </a:xfrm>
        </p:grpSpPr>
        <p:grpSp>
          <p:nvGrpSpPr>
            <p:cNvPr id="4" name="Group 49"/>
            <p:cNvGrpSpPr/>
            <p:nvPr/>
          </p:nvGrpSpPr>
          <p:grpSpPr>
            <a:xfrm>
              <a:off x="1752908" y="2228170"/>
              <a:ext cx="2244492" cy="1157898"/>
              <a:chOff x="1863725" y="2698650"/>
              <a:chExt cx="2298700" cy="1185863"/>
            </a:xfrm>
          </p:grpSpPr>
          <p:sp>
            <p:nvSpPr>
              <p:cNvPr id="85" name="Freeform: Shape 50"/>
              <p:cNvSpPr>
                <a:spLocks/>
              </p:cNvSpPr>
              <p:nvPr/>
            </p:nvSpPr>
            <p:spPr bwMode="auto">
              <a:xfrm>
                <a:off x="1863725" y="2698650"/>
                <a:ext cx="2298700" cy="1185863"/>
              </a:xfrm>
              <a:custGeom>
                <a:avLst/>
                <a:gdLst/>
                <a:ahLst/>
                <a:cxnLst>
                  <a:cxn ang="0">
                    <a:pos x="70" y="57"/>
                  </a:cxn>
                  <a:cxn ang="0">
                    <a:pos x="162" y="13"/>
                  </a:cxn>
                  <a:cxn ang="0">
                    <a:pos x="1475" y="484"/>
                  </a:cxn>
                  <a:cxn ang="0">
                    <a:pos x="1519" y="576"/>
                  </a:cxn>
                  <a:cxn ang="0">
                    <a:pos x="1462" y="734"/>
                  </a:cxn>
                  <a:cxn ang="0">
                    <a:pos x="1370" y="777"/>
                  </a:cxn>
                  <a:cxn ang="0">
                    <a:pos x="57" y="306"/>
                  </a:cxn>
                  <a:cxn ang="0">
                    <a:pos x="14" y="214"/>
                  </a:cxn>
                  <a:cxn ang="0">
                    <a:pos x="70" y="57"/>
                  </a:cxn>
                  <a:cxn ang="0">
                    <a:pos x="1457" y="535"/>
                  </a:cxn>
                  <a:cxn ang="0">
                    <a:pos x="144" y="64"/>
                  </a:cxn>
                  <a:cxn ang="0">
                    <a:pos x="121" y="75"/>
                  </a:cxn>
                  <a:cxn ang="0">
                    <a:pos x="64" y="233"/>
                  </a:cxn>
                  <a:cxn ang="0">
                    <a:pos x="75" y="256"/>
                  </a:cxn>
                  <a:cxn ang="0">
                    <a:pos x="1389" y="726"/>
                  </a:cxn>
                  <a:cxn ang="0">
                    <a:pos x="1411" y="715"/>
                  </a:cxn>
                  <a:cxn ang="0">
                    <a:pos x="1468" y="558"/>
                  </a:cxn>
                  <a:cxn ang="0">
                    <a:pos x="1457" y="535"/>
                  </a:cxn>
                </a:cxnLst>
                <a:rect l="0" t="0" r="r" b="b"/>
                <a:pathLst>
                  <a:path w="1532" h="790">
                    <a:moveTo>
                      <a:pt x="70" y="57"/>
                    </a:moveTo>
                    <a:cubicBezTo>
                      <a:pt x="84" y="19"/>
                      <a:pt x="125" y="0"/>
                      <a:pt x="162" y="13"/>
                    </a:cubicBezTo>
                    <a:cubicBezTo>
                      <a:pt x="1475" y="484"/>
                      <a:pt x="1475" y="484"/>
                      <a:pt x="1475" y="484"/>
                    </a:cubicBezTo>
                    <a:cubicBezTo>
                      <a:pt x="1513" y="497"/>
                      <a:pt x="1532" y="539"/>
                      <a:pt x="1519" y="576"/>
                    </a:cubicBezTo>
                    <a:cubicBezTo>
                      <a:pt x="1462" y="734"/>
                      <a:pt x="1462" y="734"/>
                      <a:pt x="1462" y="734"/>
                    </a:cubicBezTo>
                    <a:cubicBezTo>
                      <a:pt x="1449" y="771"/>
                      <a:pt x="1408" y="790"/>
                      <a:pt x="1370" y="777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20" y="293"/>
                      <a:pt x="0" y="252"/>
                      <a:pt x="14" y="214"/>
                    </a:cubicBezTo>
                    <a:lnTo>
                      <a:pt x="70" y="57"/>
                    </a:lnTo>
                    <a:close/>
                    <a:moveTo>
                      <a:pt x="1457" y="535"/>
                    </a:moveTo>
                    <a:cubicBezTo>
                      <a:pt x="144" y="64"/>
                      <a:pt x="144" y="64"/>
                      <a:pt x="144" y="64"/>
                    </a:cubicBezTo>
                    <a:cubicBezTo>
                      <a:pt x="135" y="61"/>
                      <a:pt x="124" y="66"/>
                      <a:pt x="121" y="75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1" y="242"/>
                      <a:pt x="66" y="252"/>
                      <a:pt x="75" y="256"/>
                    </a:cubicBezTo>
                    <a:cubicBezTo>
                      <a:pt x="1389" y="726"/>
                      <a:pt x="1389" y="726"/>
                      <a:pt x="1389" y="726"/>
                    </a:cubicBezTo>
                    <a:cubicBezTo>
                      <a:pt x="1398" y="730"/>
                      <a:pt x="1408" y="725"/>
                      <a:pt x="1411" y="715"/>
                    </a:cubicBezTo>
                    <a:cubicBezTo>
                      <a:pt x="1468" y="558"/>
                      <a:pt x="1468" y="558"/>
                      <a:pt x="1468" y="558"/>
                    </a:cubicBezTo>
                    <a:cubicBezTo>
                      <a:pt x="1471" y="548"/>
                      <a:pt x="1467" y="538"/>
                      <a:pt x="1457" y="5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51"/>
              <p:cNvSpPr>
                <a:spLocks/>
              </p:cNvSpPr>
              <p:nvPr/>
            </p:nvSpPr>
            <p:spPr bwMode="auto">
              <a:xfrm>
                <a:off x="1909762" y="2744688"/>
                <a:ext cx="2208213" cy="1095375"/>
              </a:xfrm>
              <a:custGeom>
                <a:avLst/>
                <a:gdLst/>
                <a:ahLst/>
                <a:cxnLst>
                  <a:cxn ang="0">
                    <a:pos x="35" y="251"/>
                  </a:cxn>
                  <a:cxn ang="0">
                    <a:pos x="8" y="194"/>
                  </a:cxn>
                  <a:cxn ang="0">
                    <a:pos x="65" y="36"/>
                  </a:cxn>
                  <a:cxn ang="0">
                    <a:pos x="122" y="9"/>
                  </a:cxn>
                  <a:cxn ang="0">
                    <a:pos x="1435" y="479"/>
                  </a:cxn>
                  <a:cxn ang="0">
                    <a:pos x="1462" y="537"/>
                  </a:cxn>
                  <a:cxn ang="0">
                    <a:pos x="1406" y="695"/>
                  </a:cxn>
                  <a:cxn ang="0">
                    <a:pos x="1348" y="722"/>
                  </a:cxn>
                  <a:cxn ang="0">
                    <a:pos x="35" y="251"/>
                  </a:cxn>
                </a:cxnLst>
                <a:rect l="0" t="0" r="r" b="b"/>
                <a:pathLst>
                  <a:path w="1471" h="730">
                    <a:moveTo>
                      <a:pt x="35" y="251"/>
                    </a:moveTo>
                    <a:cubicBezTo>
                      <a:pt x="12" y="243"/>
                      <a:pt x="0" y="217"/>
                      <a:pt x="8" y="194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73" y="12"/>
                      <a:pt x="99" y="0"/>
                      <a:pt x="122" y="9"/>
                    </a:cubicBezTo>
                    <a:cubicBezTo>
                      <a:pt x="1435" y="479"/>
                      <a:pt x="1435" y="479"/>
                      <a:pt x="1435" y="479"/>
                    </a:cubicBezTo>
                    <a:cubicBezTo>
                      <a:pt x="1459" y="488"/>
                      <a:pt x="1471" y="513"/>
                      <a:pt x="1462" y="537"/>
                    </a:cubicBezTo>
                    <a:cubicBezTo>
                      <a:pt x="1406" y="695"/>
                      <a:pt x="1406" y="695"/>
                      <a:pt x="1406" y="695"/>
                    </a:cubicBezTo>
                    <a:cubicBezTo>
                      <a:pt x="1397" y="718"/>
                      <a:pt x="1372" y="730"/>
                      <a:pt x="1348" y="722"/>
                    </a:cubicBezTo>
                    <a:lnTo>
                      <a:pt x="35" y="251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Freeform: Shape 52"/>
              <p:cNvSpPr>
                <a:spLocks/>
              </p:cNvSpPr>
              <p:nvPr/>
            </p:nvSpPr>
            <p:spPr bwMode="auto">
              <a:xfrm>
                <a:off x="3602037" y="3379688"/>
                <a:ext cx="393700" cy="392113"/>
              </a:xfrm>
              <a:custGeom>
                <a:avLst/>
                <a:gdLst/>
                <a:ahLst/>
                <a:cxnLst>
                  <a:cxn ang="0">
                    <a:pos x="21" y="92"/>
                  </a:cxn>
                  <a:cxn ang="0">
                    <a:pos x="170" y="21"/>
                  </a:cxn>
                  <a:cxn ang="0">
                    <a:pos x="241" y="170"/>
                  </a:cxn>
                  <a:cxn ang="0">
                    <a:pos x="92" y="241"/>
                  </a:cxn>
                  <a:cxn ang="0">
                    <a:pos x="21" y="92"/>
                  </a:cxn>
                </a:cxnLst>
                <a:rect l="0" t="0" r="r" b="b"/>
                <a:pathLst>
                  <a:path w="262" h="262">
                    <a:moveTo>
                      <a:pt x="21" y="92"/>
                    </a:moveTo>
                    <a:cubicBezTo>
                      <a:pt x="43" y="32"/>
                      <a:pt x="109" y="0"/>
                      <a:pt x="170" y="21"/>
                    </a:cubicBezTo>
                    <a:cubicBezTo>
                      <a:pt x="231" y="43"/>
                      <a:pt x="262" y="109"/>
                      <a:pt x="241" y="170"/>
                    </a:cubicBezTo>
                    <a:cubicBezTo>
                      <a:pt x="220" y="231"/>
                      <a:pt x="153" y="262"/>
                      <a:pt x="92" y="241"/>
                    </a:cubicBezTo>
                    <a:cubicBezTo>
                      <a:pt x="32" y="220"/>
                      <a:pt x="0" y="153"/>
                      <a:pt x="21" y="9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53"/>
              <p:cNvSpPr>
                <a:spLocks/>
              </p:cNvSpPr>
              <p:nvPr/>
            </p:nvSpPr>
            <p:spPr bwMode="auto">
              <a:xfrm>
                <a:off x="2027237" y="2912963"/>
                <a:ext cx="2016125" cy="785813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6" y="26"/>
                  </a:cxn>
                  <a:cxn ang="0">
                    <a:pos x="48" y="6"/>
                  </a:cxn>
                  <a:cxn ang="0">
                    <a:pos x="1317" y="455"/>
                  </a:cxn>
                  <a:cxn ang="0">
                    <a:pos x="1337" y="497"/>
                  </a:cxn>
                  <a:cxn ang="0">
                    <a:pos x="1295" y="517"/>
                  </a:cxn>
                  <a:cxn ang="0">
                    <a:pos x="26" y="68"/>
                  </a:cxn>
                  <a:cxn ang="0">
                    <a:pos x="25" y="33"/>
                  </a:cxn>
                  <a:cxn ang="0">
                    <a:pos x="32" y="49"/>
                  </a:cxn>
                  <a:cxn ang="0">
                    <a:pos x="1302" y="498"/>
                  </a:cxn>
                  <a:cxn ang="0">
                    <a:pos x="1318" y="490"/>
                  </a:cxn>
                  <a:cxn ang="0">
                    <a:pos x="1310" y="474"/>
                  </a:cxn>
                  <a:cxn ang="0">
                    <a:pos x="41" y="25"/>
                  </a:cxn>
                  <a:cxn ang="0">
                    <a:pos x="25" y="33"/>
                  </a:cxn>
                </a:cxnLst>
                <a:rect l="0" t="0" r="r" b="b"/>
                <a:pathLst>
                  <a:path w="1343" h="523">
                    <a:moveTo>
                      <a:pt x="26" y="68"/>
                    </a:moveTo>
                    <a:cubicBezTo>
                      <a:pt x="9" y="62"/>
                      <a:pt x="0" y="43"/>
                      <a:pt x="6" y="26"/>
                    </a:cubicBezTo>
                    <a:cubicBezTo>
                      <a:pt x="12" y="9"/>
                      <a:pt x="31" y="0"/>
                      <a:pt x="48" y="6"/>
                    </a:cubicBezTo>
                    <a:cubicBezTo>
                      <a:pt x="1317" y="455"/>
                      <a:pt x="1317" y="455"/>
                      <a:pt x="1317" y="455"/>
                    </a:cubicBezTo>
                    <a:cubicBezTo>
                      <a:pt x="1334" y="461"/>
                      <a:pt x="1343" y="479"/>
                      <a:pt x="1337" y="497"/>
                    </a:cubicBezTo>
                    <a:cubicBezTo>
                      <a:pt x="1331" y="514"/>
                      <a:pt x="1312" y="523"/>
                      <a:pt x="1295" y="517"/>
                    </a:cubicBezTo>
                    <a:lnTo>
                      <a:pt x="26" y="68"/>
                    </a:lnTo>
                    <a:close/>
                    <a:moveTo>
                      <a:pt x="25" y="33"/>
                    </a:moveTo>
                    <a:cubicBezTo>
                      <a:pt x="22" y="40"/>
                      <a:pt x="26" y="47"/>
                      <a:pt x="32" y="49"/>
                    </a:cubicBezTo>
                    <a:cubicBezTo>
                      <a:pt x="1302" y="498"/>
                      <a:pt x="1302" y="498"/>
                      <a:pt x="1302" y="498"/>
                    </a:cubicBezTo>
                    <a:cubicBezTo>
                      <a:pt x="1308" y="500"/>
                      <a:pt x="1316" y="496"/>
                      <a:pt x="1318" y="490"/>
                    </a:cubicBezTo>
                    <a:cubicBezTo>
                      <a:pt x="1320" y="483"/>
                      <a:pt x="1317" y="476"/>
                      <a:pt x="1310" y="474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4" y="23"/>
                      <a:pt x="27" y="26"/>
                      <a:pt x="25" y="3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54"/>
              <p:cNvSpPr>
                <a:spLocks/>
              </p:cNvSpPr>
              <p:nvPr/>
            </p:nvSpPr>
            <p:spPr bwMode="auto">
              <a:xfrm>
                <a:off x="2044700" y="2930425"/>
                <a:ext cx="1981200" cy="749300"/>
              </a:xfrm>
              <a:custGeom>
                <a:avLst/>
                <a:gdLst/>
                <a:ahLst/>
                <a:cxnLst>
                  <a:cxn ang="0">
                    <a:pos x="1316" y="482"/>
                  </a:cxn>
                  <a:cxn ang="0">
                    <a:pos x="1287" y="496"/>
                  </a:cxn>
                  <a:cxn ang="0">
                    <a:pos x="18" y="48"/>
                  </a:cxn>
                  <a:cxn ang="0">
                    <a:pos x="4" y="19"/>
                  </a:cxn>
                  <a:cxn ang="0">
                    <a:pos x="33" y="5"/>
                  </a:cxn>
                  <a:cxn ang="0">
                    <a:pos x="1303" y="453"/>
                  </a:cxn>
                  <a:cxn ang="0">
                    <a:pos x="1316" y="482"/>
                  </a:cxn>
                </a:cxnLst>
                <a:rect l="0" t="0" r="r" b="b"/>
                <a:pathLst>
                  <a:path w="1321" h="500">
                    <a:moveTo>
                      <a:pt x="1316" y="482"/>
                    </a:moveTo>
                    <a:cubicBezTo>
                      <a:pt x="1312" y="494"/>
                      <a:pt x="1299" y="500"/>
                      <a:pt x="1287" y="496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6" y="43"/>
                      <a:pt x="0" y="30"/>
                      <a:pt x="4" y="19"/>
                    </a:cubicBezTo>
                    <a:cubicBezTo>
                      <a:pt x="8" y="7"/>
                      <a:pt x="21" y="0"/>
                      <a:pt x="33" y="5"/>
                    </a:cubicBezTo>
                    <a:cubicBezTo>
                      <a:pt x="1303" y="453"/>
                      <a:pt x="1303" y="453"/>
                      <a:pt x="1303" y="453"/>
                    </a:cubicBezTo>
                    <a:cubicBezTo>
                      <a:pt x="1314" y="457"/>
                      <a:pt x="1321" y="470"/>
                      <a:pt x="1316" y="48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55"/>
              <p:cNvSpPr>
                <a:spLocks/>
              </p:cNvSpPr>
              <p:nvPr/>
            </p:nvSpPr>
            <p:spPr bwMode="auto">
              <a:xfrm>
                <a:off x="3624262" y="3401913"/>
                <a:ext cx="347663" cy="347663"/>
              </a:xfrm>
              <a:custGeom>
                <a:avLst/>
                <a:gdLst/>
                <a:ahLst/>
                <a:cxnLst>
                  <a:cxn ang="0">
                    <a:pos x="213" y="150"/>
                  </a:cxn>
                  <a:cxn ang="0">
                    <a:pos x="82" y="213"/>
                  </a:cxn>
                  <a:cxn ang="0">
                    <a:pos x="19" y="82"/>
                  </a:cxn>
                  <a:cxn ang="0">
                    <a:pos x="150" y="19"/>
                  </a:cxn>
                  <a:cxn ang="0">
                    <a:pos x="213" y="150"/>
                  </a:cxn>
                </a:cxnLst>
                <a:rect l="0" t="0" r="r" b="b"/>
                <a:pathLst>
                  <a:path w="232" h="232">
                    <a:moveTo>
                      <a:pt x="213" y="150"/>
                    </a:moveTo>
                    <a:cubicBezTo>
                      <a:pt x="194" y="204"/>
                      <a:pt x="135" y="232"/>
                      <a:pt x="82" y="213"/>
                    </a:cubicBezTo>
                    <a:cubicBezTo>
                      <a:pt x="28" y="194"/>
                      <a:pt x="0" y="135"/>
                      <a:pt x="19" y="82"/>
                    </a:cubicBezTo>
                    <a:cubicBezTo>
                      <a:pt x="38" y="28"/>
                      <a:pt x="97" y="0"/>
                      <a:pt x="150" y="19"/>
                    </a:cubicBezTo>
                    <a:cubicBezTo>
                      <a:pt x="204" y="38"/>
                      <a:pt x="232" y="97"/>
                      <a:pt x="213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TextBox 56"/>
              <p:cNvSpPr txBox="1"/>
              <p:nvPr/>
            </p:nvSpPr>
            <p:spPr>
              <a:xfrm>
                <a:off x="3673217" y="34417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>
                    <a:solidFill>
                      <a:schemeClr val="accent3"/>
                    </a:solidFill>
                  </a:rPr>
                  <a:t>03</a:t>
                </a:r>
              </a:p>
            </p:txBody>
          </p:sp>
        </p:grpSp>
        <p:grpSp>
          <p:nvGrpSpPr>
            <p:cNvPr id="5" name="Group 57"/>
            <p:cNvGrpSpPr/>
            <p:nvPr/>
          </p:nvGrpSpPr>
          <p:grpSpPr>
            <a:xfrm>
              <a:off x="2110972" y="1581794"/>
              <a:ext cx="2263092" cy="1055593"/>
              <a:chOff x="2230437" y="2036663"/>
              <a:chExt cx="2317750" cy="1081088"/>
            </a:xfrm>
          </p:grpSpPr>
          <p:sp>
            <p:nvSpPr>
              <p:cNvPr id="78" name="Freeform: Shape 58"/>
              <p:cNvSpPr>
                <a:spLocks/>
              </p:cNvSpPr>
              <p:nvPr/>
            </p:nvSpPr>
            <p:spPr bwMode="auto">
              <a:xfrm>
                <a:off x="2230437" y="2036663"/>
                <a:ext cx="2317750" cy="1081088"/>
              </a:xfrm>
              <a:custGeom>
                <a:avLst/>
                <a:gdLst/>
                <a:ahLst/>
                <a:cxnLst>
                  <a:cxn ang="0">
                    <a:pos x="11" y="501"/>
                  </a:cxn>
                  <a:cxn ang="0">
                    <a:pos x="59" y="412"/>
                  </a:cxn>
                  <a:cxn ang="0">
                    <a:pos x="1396" y="11"/>
                  </a:cxn>
                  <a:cxn ang="0">
                    <a:pos x="1485" y="59"/>
                  </a:cxn>
                  <a:cxn ang="0">
                    <a:pos x="1533" y="220"/>
                  </a:cxn>
                  <a:cxn ang="0">
                    <a:pos x="1485" y="309"/>
                  </a:cxn>
                  <a:cxn ang="0">
                    <a:pos x="149" y="710"/>
                  </a:cxn>
                  <a:cxn ang="0">
                    <a:pos x="59" y="662"/>
                  </a:cxn>
                  <a:cxn ang="0">
                    <a:pos x="11" y="501"/>
                  </a:cxn>
                  <a:cxn ang="0">
                    <a:pos x="1411" y="63"/>
                  </a:cxn>
                  <a:cxn ang="0">
                    <a:pos x="75" y="463"/>
                  </a:cxn>
                  <a:cxn ang="0">
                    <a:pos x="63" y="486"/>
                  </a:cxn>
                  <a:cxn ang="0">
                    <a:pos x="111" y="646"/>
                  </a:cxn>
                  <a:cxn ang="0">
                    <a:pos x="133" y="658"/>
                  </a:cxn>
                  <a:cxn ang="0">
                    <a:pos x="1470" y="258"/>
                  </a:cxn>
                  <a:cxn ang="0">
                    <a:pos x="1482" y="235"/>
                  </a:cxn>
                  <a:cxn ang="0">
                    <a:pos x="1434" y="75"/>
                  </a:cxn>
                  <a:cxn ang="0">
                    <a:pos x="1411" y="63"/>
                  </a:cxn>
                </a:cxnLst>
                <a:rect l="0" t="0" r="r" b="b"/>
                <a:pathLst>
                  <a:path w="1545" h="721">
                    <a:moveTo>
                      <a:pt x="11" y="501"/>
                    </a:moveTo>
                    <a:cubicBezTo>
                      <a:pt x="0" y="463"/>
                      <a:pt x="21" y="423"/>
                      <a:pt x="59" y="412"/>
                    </a:cubicBezTo>
                    <a:cubicBezTo>
                      <a:pt x="1396" y="11"/>
                      <a:pt x="1396" y="11"/>
                      <a:pt x="1396" y="11"/>
                    </a:cubicBezTo>
                    <a:cubicBezTo>
                      <a:pt x="1434" y="0"/>
                      <a:pt x="1474" y="21"/>
                      <a:pt x="1485" y="59"/>
                    </a:cubicBezTo>
                    <a:cubicBezTo>
                      <a:pt x="1533" y="220"/>
                      <a:pt x="1533" y="220"/>
                      <a:pt x="1533" y="220"/>
                    </a:cubicBezTo>
                    <a:cubicBezTo>
                      <a:pt x="1545" y="258"/>
                      <a:pt x="1523" y="298"/>
                      <a:pt x="1485" y="309"/>
                    </a:cubicBezTo>
                    <a:cubicBezTo>
                      <a:pt x="149" y="710"/>
                      <a:pt x="149" y="710"/>
                      <a:pt x="149" y="710"/>
                    </a:cubicBezTo>
                    <a:cubicBezTo>
                      <a:pt x="111" y="721"/>
                      <a:pt x="71" y="700"/>
                      <a:pt x="59" y="662"/>
                    </a:cubicBezTo>
                    <a:lnTo>
                      <a:pt x="11" y="501"/>
                    </a:lnTo>
                    <a:close/>
                    <a:moveTo>
                      <a:pt x="1411" y="63"/>
                    </a:moveTo>
                    <a:cubicBezTo>
                      <a:pt x="75" y="463"/>
                      <a:pt x="75" y="463"/>
                      <a:pt x="75" y="463"/>
                    </a:cubicBezTo>
                    <a:cubicBezTo>
                      <a:pt x="65" y="466"/>
                      <a:pt x="60" y="476"/>
                      <a:pt x="63" y="486"/>
                    </a:cubicBezTo>
                    <a:cubicBezTo>
                      <a:pt x="111" y="646"/>
                      <a:pt x="111" y="646"/>
                      <a:pt x="111" y="646"/>
                    </a:cubicBezTo>
                    <a:cubicBezTo>
                      <a:pt x="114" y="656"/>
                      <a:pt x="124" y="661"/>
                      <a:pt x="133" y="658"/>
                    </a:cubicBezTo>
                    <a:cubicBezTo>
                      <a:pt x="1470" y="258"/>
                      <a:pt x="1470" y="258"/>
                      <a:pt x="1470" y="258"/>
                    </a:cubicBezTo>
                    <a:cubicBezTo>
                      <a:pt x="1479" y="255"/>
                      <a:pt x="1484" y="245"/>
                      <a:pt x="1482" y="235"/>
                    </a:cubicBezTo>
                    <a:cubicBezTo>
                      <a:pt x="1434" y="75"/>
                      <a:pt x="1434" y="75"/>
                      <a:pt x="1434" y="75"/>
                    </a:cubicBezTo>
                    <a:cubicBezTo>
                      <a:pt x="1431" y="65"/>
                      <a:pt x="1421" y="60"/>
                      <a:pt x="1411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59"/>
              <p:cNvSpPr>
                <a:spLocks/>
              </p:cNvSpPr>
              <p:nvPr/>
            </p:nvSpPr>
            <p:spPr bwMode="auto">
              <a:xfrm>
                <a:off x="2274887" y="2081113"/>
                <a:ext cx="2228850" cy="992188"/>
              </a:xfrm>
              <a:custGeom>
                <a:avLst/>
                <a:gdLst/>
                <a:ahLst/>
                <a:cxnLst>
                  <a:cxn ang="0">
                    <a:pos x="111" y="654"/>
                  </a:cxn>
                  <a:cxn ang="0">
                    <a:pos x="55" y="624"/>
                  </a:cxn>
                  <a:cxn ang="0">
                    <a:pos x="7" y="463"/>
                  </a:cxn>
                  <a:cxn ang="0">
                    <a:pos x="37" y="408"/>
                  </a:cxn>
                  <a:cxn ang="0">
                    <a:pos x="1373" y="7"/>
                  </a:cxn>
                  <a:cxn ang="0">
                    <a:pos x="1429" y="37"/>
                  </a:cxn>
                  <a:cxn ang="0">
                    <a:pos x="1477" y="198"/>
                  </a:cxn>
                  <a:cxn ang="0">
                    <a:pos x="1447" y="254"/>
                  </a:cxn>
                  <a:cxn ang="0">
                    <a:pos x="111" y="654"/>
                  </a:cxn>
                </a:cxnLst>
                <a:rect l="0" t="0" r="r" b="b"/>
                <a:pathLst>
                  <a:path w="1485" h="661">
                    <a:moveTo>
                      <a:pt x="111" y="654"/>
                    </a:moveTo>
                    <a:cubicBezTo>
                      <a:pt x="87" y="661"/>
                      <a:pt x="62" y="648"/>
                      <a:pt x="55" y="624"/>
                    </a:cubicBezTo>
                    <a:cubicBezTo>
                      <a:pt x="7" y="463"/>
                      <a:pt x="7" y="463"/>
                      <a:pt x="7" y="463"/>
                    </a:cubicBezTo>
                    <a:cubicBezTo>
                      <a:pt x="0" y="440"/>
                      <a:pt x="13" y="415"/>
                      <a:pt x="37" y="408"/>
                    </a:cubicBezTo>
                    <a:cubicBezTo>
                      <a:pt x="1373" y="7"/>
                      <a:pt x="1373" y="7"/>
                      <a:pt x="1373" y="7"/>
                    </a:cubicBezTo>
                    <a:cubicBezTo>
                      <a:pt x="1397" y="0"/>
                      <a:pt x="1422" y="13"/>
                      <a:pt x="1429" y="37"/>
                    </a:cubicBezTo>
                    <a:cubicBezTo>
                      <a:pt x="1477" y="198"/>
                      <a:pt x="1477" y="198"/>
                      <a:pt x="1477" y="198"/>
                    </a:cubicBezTo>
                    <a:cubicBezTo>
                      <a:pt x="1485" y="221"/>
                      <a:pt x="1471" y="246"/>
                      <a:pt x="1447" y="254"/>
                    </a:cubicBezTo>
                    <a:lnTo>
                      <a:pt x="111" y="654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Freeform: Shape 60"/>
              <p:cNvSpPr>
                <a:spLocks/>
              </p:cNvSpPr>
              <p:nvPr/>
            </p:nvSpPr>
            <p:spPr bwMode="auto">
              <a:xfrm>
                <a:off x="3990975" y="2143025"/>
                <a:ext cx="388938" cy="390525"/>
              </a:xfrm>
              <a:custGeom>
                <a:avLst/>
                <a:gdLst/>
                <a:ahLst/>
                <a:cxnLst>
                  <a:cxn ang="0">
                    <a:pos x="19" y="164"/>
                  </a:cxn>
                  <a:cxn ang="0">
                    <a:pos x="97" y="19"/>
                  </a:cxn>
                  <a:cxn ang="0">
                    <a:pos x="242" y="97"/>
                  </a:cxn>
                  <a:cxn ang="0">
                    <a:pos x="164" y="242"/>
                  </a:cxn>
                  <a:cxn ang="0">
                    <a:pos x="19" y="164"/>
                  </a:cxn>
                </a:cxnLst>
                <a:rect l="0" t="0" r="r" b="b"/>
                <a:pathLst>
                  <a:path w="260" h="261">
                    <a:moveTo>
                      <a:pt x="19" y="164"/>
                    </a:moveTo>
                    <a:cubicBezTo>
                      <a:pt x="0" y="102"/>
                      <a:pt x="35" y="37"/>
                      <a:pt x="97" y="19"/>
                    </a:cubicBezTo>
                    <a:cubicBezTo>
                      <a:pt x="159" y="0"/>
                      <a:pt x="224" y="35"/>
                      <a:pt x="242" y="97"/>
                    </a:cubicBezTo>
                    <a:cubicBezTo>
                      <a:pt x="260" y="159"/>
                      <a:pt x="225" y="224"/>
                      <a:pt x="164" y="242"/>
                    </a:cubicBezTo>
                    <a:cubicBezTo>
                      <a:pt x="102" y="261"/>
                      <a:pt x="37" y="226"/>
                      <a:pt x="19" y="16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61"/>
              <p:cNvSpPr>
                <a:spLocks/>
              </p:cNvSpPr>
              <p:nvPr/>
            </p:nvSpPr>
            <p:spPr bwMode="auto">
              <a:xfrm>
                <a:off x="2387600" y="2225575"/>
                <a:ext cx="2046288" cy="688975"/>
              </a:xfrm>
              <a:custGeom>
                <a:avLst/>
                <a:gdLst/>
                <a:ahLst/>
                <a:cxnLst>
                  <a:cxn ang="0">
                    <a:pos x="46" y="455"/>
                  </a:cxn>
                  <a:cxn ang="0">
                    <a:pos x="5" y="433"/>
                  </a:cxn>
                  <a:cxn ang="0">
                    <a:pos x="27" y="392"/>
                  </a:cxn>
                  <a:cxn ang="0">
                    <a:pos x="1317" y="6"/>
                  </a:cxn>
                  <a:cxn ang="0">
                    <a:pos x="1358" y="28"/>
                  </a:cxn>
                  <a:cxn ang="0">
                    <a:pos x="1336" y="69"/>
                  </a:cxn>
                  <a:cxn ang="0">
                    <a:pos x="46" y="455"/>
                  </a:cxn>
                  <a:cxn ang="0">
                    <a:pos x="25" y="427"/>
                  </a:cxn>
                  <a:cxn ang="0">
                    <a:pos x="40" y="436"/>
                  </a:cxn>
                  <a:cxn ang="0">
                    <a:pos x="1330" y="49"/>
                  </a:cxn>
                  <a:cxn ang="0">
                    <a:pos x="1338" y="33"/>
                  </a:cxn>
                  <a:cxn ang="0">
                    <a:pos x="1323" y="25"/>
                  </a:cxn>
                  <a:cxn ang="0">
                    <a:pos x="33" y="411"/>
                  </a:cxn>
                  <a:cxn ang="0">
                    <a:pos x="25" y="427"/>
                  </a:cxn>
                </a:cxnLst>
                <a:rect l="0" t="0" r="r" b="b"/>
                <a:pathLst>
                  <a:path w="1363" h="460">
                    <a:moveTo>
                      <a:pt x="46" y="455"/>
                    </a:moveTo>
                    <a:cubicBezTo>
                      <a:pt x="29" y="460"/>
                      <a:pt x="10" y="450"/>
                      <a:pt x="5" y="433"/>
                    </a:cubicBezTo>
                    <a:cubicBezTo>
                      <a:pt x="0" y="415"/>
                      <a:pt x="10" y="397"/>
                      <a:pt x="27" y="392"/>
                    </a:cubicBezTo>
                    <a:cubicBezTo>
                      <a:pt x="1317" y="6"/>
                      <a:pt x="1317" y="6"/>
                      <a:pt x="1317" y="6"/>
                    </a:cubicBezTo>
                    <a:cubicBezTo>
                      <a:pt x="1334" y="0"/>
                      <a:pt x="1353" y="10"/>
                      <a:pt x="1358" y="28"/>
                    </a:cubicBezTo>
                    <a:cubicBezTo>
                      <a:pt x="1363" y="45"/>
                      <a:pt x="1353" y="63"/>
                      <a:pt x="1336" y="69"/>
                    </a:cubicBezTo>
                    <a:lnTo>
                      <a:pt x="46" y="455"/>
                    </a:lnTo>
                    <a:close/>
                    <a:moveTo>
                      <a:pt x="25" y="427"/>
                    </a:moveTo>
                    <a:cubicBezTo>
                      <a:pt x="27" y="434"/>
                      <a:pt x="34" y="438"/>
                      <a:pt x="40" y="436"/>
                    </a:cubicBezTo>
                    <a:cubicBezTo>
                      <a:pt x="1330" y="49"/>
                      <a:pt x="1330" y="49"/>
                      <a:pt x="1330" y="49"/>
                    </a:cubicBezTo>
                    <a:cubicBezTo>
                      <a:pt x="1337" y="47"/>
                      <a:pt x="1340" y="40"/>
                      <a:pt x="1338" y="33"/>
                    </a:cubicBezTo>
                    <a:cubicBezTo>
                      <a:pt x="1336" y="27"/>
                      <a:pt x="1329" y="23"/>
                      <a:pt x="1323" y="25"/>
                    </a:cubicBezTo>
                    <a:cubicBezTo>
                      <a:pt x="33" y="411"/>
                      <a:pt x="33" y="411"/>
                      <a:pt x="33" y="411"/>
                    </a:cubicBezTo>
                    <a:cubicBezTo>
                      <a:pt x="26" y="413"/>
                      <a:pt x="23" y="420"/>
                      <a:pt x="25" y="42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62"/>
              <p:cNvSpPr>
                <a:spLocks/>
              </p:cNvSpPr>
              <p:nvPr/>
            </p:nvSpPr>
            <p:spPr bwMode="auto">
              <a:xfrm>
                <a:off x="2403475" y="2243038"/>
                <a:ext cx="2012950" cy="655638"/>
              </a:xfrm>
              <a:custGeom>
                <a:avLst/>
                <a:gdLst/>
                <a:ahLst/>
                <a:cxnLst>
                  <a:cxn ang="0">
                    <a:pos x="1337" y="19"/>
                  </a:cxn>
                  <a:cxn ang="0">
                    <a:pos x="1322" y="47"/>
                  </a:cxn>
                  <a:cxn ang="0">
                    <a:pos x="32" y="433"/>
                  </a:cxn>
                  <a:cxn ang="0">
                    <a:pos x="4" y="418"/>
                  </a:cxn>
                  <a:cxn ang="0">
                    <a:pos x="19" y="390"/>
                  </a:cxn>
                  <a:cxn ang="0">
                    <a:pos x="1309" y="3"/>
                  </a:cxn>
                  <a:cxn ang="0">
                    <a:pos x="1337" y="19"/>
                  </a:cxn>
                </a:cxnLst>
                <a:rect l="0" t="0" r="r" b="b"/>
                <a:pathLst>
                  <a:path w="1341" h="437">
                    <a:moveTo>
                      <a:pt x="1337" y="19"/>
                    </a:moveTo>
                    <a:cubicBezTo>
                      <a:pt x="1341" y="31"/>
                      <a:pt x="1334" y="43"/>
                      <a:pt x="1322" y="47"/>
                    </a:cubicBezTo>
                    <a:cubicBezTo>
                      <a:pt x="32" y="433"/>
                      <a:pt x="32" y="433"/>
                      <a:pt x="32" y="433"/>
                    </a:cubicBezTo>
                    <a:cubicBezTo>
                      <a:pt x="20" y="437"/>
                      <a:pt x="7" y="430"/>
                      <a:pt x="4" y="418"/>
                    </a:cubicBezTo>
                    <a:cubicBezTo>
                      <a:pt x="0" y="406"/>
                      <a:pt x="7" y="393"/>
                      <a:pt x="19" y="390"/>
                    </a:cubicBezTo>
                    <a:cubicBezTo>
                      <a:pt x="1309" y="3"/>
                      <a:pt x="1309" y="3"/>
                      <a:pt x="1309" y="3"/>
                    </a:cubicBezTo>
                    <a:cubicBezTo>
                      <a:pt x="1321" y="0"/>
                      <a:pt x="1333" y="7"/>
                      <a:pt x="133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74"/>
              <p:cNvSpPr>
                <a:spLocks/>
              </p:cNvSpPr>
              <p:nvPr/>
            </p:nvSpPr>
            <p:spPr bwMode="auto">
              <a:xfrm>
                <a:off x="4013200" y="2166838"/>
                <a:ext cx="344488" cy="342900"/>
              </a:xfrm>
              <a:custGeom>
                <a:avLst/>
                <a:gdLst/>
                <a:ahLst/>
                <a:cxnLst>
                  <a:cxn ang="0">
                    <a:pos x="214" y="85"/>
                  </a:cxn>
                  <a:cxn ang="0">
                    <a:pos x="145" y="213"/>
                  </a:cxn>
                  <a:cxn ang="0">
                    <a:pos x="17" y="144"/>
                  </a:cxn>
                  <a:cxn ang="0">
                    <a:pos x="86" y="16"/>
                  </a:cxn>
                  <a:cxn ang="0">
                    <a:pos x="214" y="85"/>
                  </a:cxn>
                </a:cxnLst>
                <a:rect l="0" t="0" r="r" b="b"/>
                <a:pathLst>
                  <a:path w="230" h="229">
                    <a:moveTo>
                      <a:pt x="214" y="85"/>
                    </a:moveTo>
                    <a:cubicBezTo>
                      <a:pt x="230" y="139"/>
                      <a:pt x="199" y="197"/>
                      <a:pt x="145" y="213"/>
                    </a:cubicBezTo>
                    <a:cubicBezTo>
                      <a:pt x="90" y="229"/>
                      <a:pt x="33" y="198"/>
                      <a:pt x="17" y="144"/>
                    </a:cubicBezTo>
                    <a:cubicBezTo>
                      <a:pt x="0" y="90"/>
                      <a:pt x="31" y="32"/>
                      <a:pt x="86" y="16"/>
                    </a:cubicBezTo>
                    <a:cubicBezTo>
                      <a:pt x="140" y="0"/>
                      <a:pt x="198" y="30"/>
                      <a:pt x="214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TextBox 75"/>
              <p:cNvSpPr txBox="1"/>
              <p:nvPr/>
            </p:nvSpPr>
            <p:spPr>
              <a:xfrm>
                <a:off x="4060569" y="22098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01</a:t>
                </a:r>
              </a:p>
            </p:txBody>
          </p:sp>
        </p:grpSp>
        <p:grpSp>
          <p:nvGrpSpPr>
            <p:cNvPr id="6" name="Group 76"/>
            <p:cNvGrpSpPr/>
            <p:nvPr/>
          </p:nvGrpSpPr>
          <p:grpSpPr>
            <a:xfrm>
              <a:off x="1923413" y="2209568"/>
              <a:ext cx="2850567" cy="455718"/>
              <a:chOff x="2038350" y="2679600"/>
              <a:chExt cx="2919413" cy="466725"/>
            </a:xfrm>
          </p:grpSpPr>
          <p:sp>
            <p:nvSpPr>
              <p:cNvPr id="71" name="Freeform: Shape 77"/>
              <p:cNvSpPr>
                <a:spLocks/>
              </p:cNvSpPr>
              <p:nvPr/>
            </p:nvSpPr>
            <p:spPr bwMode="auto">
              <a:xfrm>
                <a:off x="2038350" y="2679600"/>
                <a:ext cx="2919413" cy="46672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72" y="0"/>
                  </a:cxn>
                  <a:cxn ang="0">
                    <a:pos x="1874" y="0"/>
                  </a:cxn>
                  <a:cxn ang="0">
                    <a:pos x="1946" y="72"/>
                  </a:cxn>
                  <a:cxn ang="0">
                    <a:pos x="1946" y="239"/>
                  </a:cxn>
                  <a:cxn ang="0">
                    <a:pos x="1874" y="311"/>
                  </a:cxn>
                  <a:cxn ang="0">
                    <a:pos x="72" y="311"/>
                  </a:cxn>
                  <a:cxn ang="0">
                    <a:pos x="0" y="239"/>
                  </a:cxn>
                  <a:cxn ang="0">
                    <a:pos x="0" y="72"/>
                  </a:cxn>
                  <a:cxn ang="0">
                    <a:pos x="1874" y="54"/>
                  </a:cxn>
                  <a:cxn ang="0">
                    <a:pos x="72" y="54"/>
                  </a:cxn>
                  <a:cxn ang="0">
                    <a:pos x="54" y="72"/>
                  </a:cxn>
                  <a:cxn ang="0">
                    <a:pos x="54" y="239"/>
                  </a:cxn>
                  <a:cxn ang="0">
                    <a:pos x="72" y="257"/>
                  </a:cxn>
                  <a:cxn ang="0">
                    <a:pos x="1874" y="257"/>
                  </a:cxn>
                  <a:cxn ang="0">
                    <a:pos x="1892" y="239"/>
                  </a:cxn>
                  <a:cxn ang="0">
                    <a:pos x="1892" y="72"/>
                  </a:cxn>
                  <a:cxn ang="0">
                    <a:pos x="1874" y="54"/>
                  </a:cxn>
                </a:cxnLst>
                <a:rect l="0" t="0" r="r" b="b"/>
                <a:pathLst>
                  <a:path w="1946" h="311">
                    <a:moveTo>
                      <a:pt x="0" y="72"/>
                    </a:moveTo>
                    <a:cubicBezTo>
                      <a:pt x="0" y="32"/>
                      <a:pt x="32" y="0"/>
                      <a:pt x="72" y="0"/>
                    </a:cubicBezTo>
                    <a:cubicBezTo>
                      <a:pt x="1874" y="0"/>
                      <a:pt x="1874" y="0"/>
                      <a:pt x="1874" y="0"/>
                    </a:cubicBezTo>
                    <a:cubicBezTo>
                      <a:pt x="1914" y="0"/>
                      <a:pt x="1946" y="32"/>
                      <a:pt x="1946" y="72"/>
                    </a:cubicBezTo>
                    <a:cubicBezTo>
                      <a:pt x="1946" y="239"/>
                      <a:pt x="1946" y="239"/>
                      <a:pt x="1946" y="239"/>
                    </a:cubicBezTo>
                    <a:cubicBezTo>
                      <a:pt x="1946" y="279"/>
                      <a:pt x="1914" y="311"/>
                      <a:pt x="1874" y="311"/>
                    </a:cubicBezTo>
                    <a:cubicBezTo>
                      <a:pt x="72" y="311"/>
                      <a:pt x="72" y="311"/>
                      <a:pt x="72" y="311"/>
                    </a:cubicBezTo>
                    <a:cubicBezTo>
                      <a:pt x="32" y="311"/>
                      <a:pt x="0" y="279"/>
                      <a:pt x="0" y="239"/>
                    </a:cubicBezTo>
                    <a:lnTo>
                      <a:pt x="0" y="72"/>
                    </a:lnTo>
                    <a:close/>
                    <a:moveTo>
                      <a:pt x="1874" y="54"/>
                    </a:moveTo>
                    <a:cubicBezTo>
                      <a:pt x="72" y="54"/>
                      <a:pt x="72" y="54"/>
                      <a:pt x="72" y="54"/>
                    </a:cubicBezTo>
                    <a:cubicBezTo>
                      <a:pt x="62" y="54"/>
                      <a:pt x="54" y="62"/>
                      <a:pt x="54" y="72"/>
                    </a:cubicBezTo>
                    <a:cubicBezTo>
                      <a:pt x="54" y="239"/>
                      <a:pt x="54" y="239"/>
                      <a:pt x="54" y="239"/>
                    </a:cubicBezTo>
                    <a:cubicBezTo>
                      <a:pt x="54" y="249"/>
                      <a:pt x="62" y="257"/>
                      <a:pt x="72" y="257"/>
                    </a:cubicBezTo>
                    <a:cubicBezTo>
                      <a:pt x="1874" y="257"/>
                      <a:pt x="1874" y="257"/>
                      <a:pt x="1874" y="257"/>
                    </a:cubicBezTo>
                    <a:cubicBezTo>
                      <a:pt x="1884" y="257"/>
                      <a:pt x="1892" y="249"/>
                      <a:pt x="1892" y="239"/>
                    </a:cubicBezTo>
                    <a:cubicBezTo>
                      <a:pt x="1892" y="72"/>
                      <a:pt x="1892" y="72"/>
                      <a:pt x="1892" y="72"/>
                    </a:cubicBezTo>
                    <a:cubicBezTo>
                      <a:pt x="1892" y="62"/>
                      <a:pt x="1884" y="54"/>
                      <a:pt x="1874" y="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78"/>
              <p:cNvSpPr>
                <a:spLocks/>
              </p:cNvSpPr>
              <p:nvPr/>
            </p:nvSpPr>
            <p:spPr bwMode="auto">
              <a:xfrm>
                <a:off x="2078037" y="2720875"/>
                <a:ext cx="2840038" cy="384175"/>
              </a:xfrm>
              <a:custGeom>
                <a:avLst/>
                <a:gdLst/>
                <a:ahLst/>
                <a:cxnLst>
                  <a:cxn ang="0">
                    <a:pos x="45" y="257"/>
                  </a:cxn>
                  <a:cxn ang="0">
                    <a:pos x="0" y="212"/>
                  </a:cxn>
                  <a:cxn ang="0">
                    <a:pos x="0" y="45"/>
                  </a:cxn>
                  <a:cxn ang="0">
                    <a:pos x="45" y="0"/>
                  </a:cxn>
                  <a:cxn ang="0">
                    <a:pos x="1847" y="0"/>
                  </a:cxn>
                  <a:cxn ang="0">
                    <a:pos x="1892" y="45"/>
                  </a:cxn>
                  <a:cxn ang="0">
                    <a:pos x="1892" y="212"/>
                  </a:cxn>
                  <a:cxn ang="0">
                    <a:pos x="1847" y="257"/>
                  </a:cxn>
                  <a:cxn ang="0">
                    <a:pos x="45" y="257"/>
                  </a:cxn>
                </a:cxnLst>
                <a:rect l="0" t="0" r="r" b="b"/>
                <a:pathLst>
                  <a:path w="1892" h="257">
                    <a:moveTo>
                      <a:pt x="45" y="257"/>
                    </a:moveTo>
                    <a:cubicBezTo>
                      <a:pt x="20" y="257"/>
                      <a:pt x="0" y="237"/>
                      <a:pt x="0" y="21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1847" y="0"/>
                      <a:pt x="1847" y="0"/>
                      <a:pt x="1847" y="0"/>
                    </a:cubicBezTo>
                    <a:cubicBezTo>
                      <a:pt x="1872" y="0"/>
                      <a:pt x="1892" y="20"/>
                      <a:pt x="1892" y="45"/>
                    </a:cubicBezTo>
                    <a:cubicBezTo>
                      <a:pt x="1892" y="212"/>
                      <a:pt x="1892" y="212"/>
                      <a:pt x="1892" y="212"/>
                    </a:cubicBezTo>
                    <a:cubicBezTo>
                      <a:pt x="1892" y="237"/>
                      <a:pt x="1872" y="257"/>
                      <a:pt x="1847" y="257"/>
                    </a:cubicBezTo>
                    <a:lnTo>
                      <a:pt x="45" y="257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Oval 79"/>
              <p:cNvSpPr>
                <a:spLocks/>
              </p:cNvSpPr>
              <p:nvPr/>
            </p:nvSpPr>
            <p:spPr bwMode="auto">
              <a:xfrm>
                <a:off x="4457700" y="2744688"/>
                <a:ext cx="349250" cy="34925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80"/>
              <p:cNvSpPr>
                <a:spLocks/>
              </p:cNvSpPr>
              <p:nvPr/>
            </p:nvSpPr>
            <p:spPr bwMode="auto">
              <a:xfrm>
                <a:off x="2152650" y="2870100"/>
                <a:ext cx="2728913" cy="98425"/>
              </a:xfrm>
              <a:custGeom>
                <a:avLst/>
                <a:gdLst/>
                <a:ahLst/>
                <a:cxnLst>
                  <a:cxn ang="0">
                    <a:pos x="33" y="66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1786" y="0"/>
                  </a:cxn>
                  <a:cxn ang="0">
                    <a:pos x="1819" y="33"/>
                  </a:cxn>
                  <a:cxn ang="0">
                    <a:pos x="1786" y="66"/>
                  </a:cxn>
                  <a:cxn ang="0">
                    <a:pos x="33" y="66"/>
                  </a:cxn>
                  <a:cxn ang="0">
                    <a:pos x="20" y="33"/>
                  </a:cxn>
                  <a:cxn ang="0">
                    <a:pos x="33" y="45"/>
                  </a:cxn>
                  <a:cxn ang="0">
                    <a:pos x="1786" y="45"/>
                  </a:cxn>
                  <a:cxn ang="0">
                    <a:pos x="1799" y="33"/>
                  </a:cxn>
                  <a:cxn ang="0">
                    <a:pos x="1786" y="20"/>
                  </a:cxn>
                  <a:cxn ang="0">
                    <a:pos x="33" y="20"/>
                  </a:cxn>
                  <a:cxn ang="0">
                    <a:pos x="20" y="33"/>
                  </a:cxn>
                </a:cxnLst>
                <a:rect l="0" t="0" r="r" b="b"/>
                <a:pathLst>
                  <a:path w="1819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1786" y="0"/>
                      <a:pt x="1786" y="0"/>
                      <a:pt x="1786" y="0"/>
                    </a:cubicBezTo>
                    <a:cubicBezTo>
                      <a:pt x="1805" y="0"/>
                      <a:pt x="1819" y="15"/>
                      <a:pt x="1819" y="33"/>
                    </a:cubicBezTo>
                    <a:cubicBezTo>
                      <a:pt x="1819" y="51"/>
                      <a:pt x="1805" y="66"/>
                      <a:pt x="1786" y="66"/>
                    </a:cubicBezTo>
                    <a:lnTo>
                      <a:pt x="33" y="66"/>
                    </a:lnTo>
                    <a:close/>
                    <a:moveTo>
                      <a:pt x="20" y="33"/>
                    </a:moveTo>
                    <a:cubicBezTo>
                      <a:pt x="20" y="40"/>
                      <a:pt x="26" y="45"/>
                      <a:pt x="33" y="45"/>
                    </a:cubicBezTo>
                    <a:cubicBezTo>
                      <a:pt x="1786" y="45"/>
                      <a:pt x="1786" y="45"/>
                      <a:pt x="1786" y="45"/>
                    </a:cubicBezTo>
                    <a:cubicBezTo>
                      <a:pt x="1793" y="45"/>
                      <a:pt x="1799" y="40"/>
                      <a:pt x="1799" y="33"/>
                    </a:cubicBezTo>
                    <a:cubicBezTo>
                      <a:pt x="1799" y="26"/>
                      <a:pt x="1793" y="20"/>
                      <a:pt x="1786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6" y="20"/>
                      <a:pt x="20" y="26"/>
                      <a:pt x="20" y="3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81"/>
              <p:cNvSpPr>
                <a:spLocks/>
              </p:cNvSpPr>
              <p:nvPr/>
            </p:nvSpPr>
            <p:spPr bwMode="auto">
              <a:xfrm>
                <a:off x="2166937" y="2885975"/>
                <a:ext cx="2700338" cy="68263"/>
              </a:xfrm>
              <a:custGeom>
                <a:avLst/>
                <a:gdLst/>
                <a:ahLst/>
                <a:cxnLst>
                  <a:cxn ang="0">
                    <a:pos x="1799" y="23"/>
                  </a:cxn>
                  <a:cxn ang="0">
                    <a:pos x="1776" y="46"/>
                  </a:cxn>
                  <a:cxn ang="0">
                    <a:pos x="23" y="46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1776" y="0"/>
                  </a:cxn>
                  <a:cxn ang="0">
                    <a:pos x="1799" y="23"/>
                  </a:cxn>
                </a:cxnLst>
                <a:rect l="0" t="0" r="r" b="b"/>
                <a:pathLst>
                  <a:path w="1799" h="46">
                    <a:moveTo>
                      <a:pt x="1799" y="23"/>
                    </a:moveTo>
                    <a:cubicBezTo>
                      <a:pt x="1799" y="35"/>
                      <a:pt x="1789" y="46"/>
                      <a:pt x="1776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0" y="46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1776" y="0"/>
                      <a:pt x="1776" y="0"/>
                      <a:pt x="1776" y="0"/>
                    </a:cubicBezTo>
                    <a:cubicBezTo>
                      <a:pt x="1789" y="0"/>
                      <a:pt x="1799" y="10"/>
                      <a:pt x="1799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Oval 82"/>
              <p:cNvSpPr>
                <a:spLocks/>
              </p:cNvSpPr>
              <p:nvPr/>
            </p:nvSpPr>
            <p:spPr bwMode="auto">
              <a:xfrm>
                <a:off x="4478337" y="2765325"/>
                <a:ext cx="309563" cy="3095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TextBox 83"/>
              <p:cNvSpPr txBox="1"/>
              <p:nvPr/>
            </p:nvSpPr>
            <p:spPr>
              <a:xfrm>
                <a:off x="4505069" y="2781300"/>
                <a:ext cx="272361" cy="21276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/>
                    </a:solidFill>
                  </a:rPr>
                  <a:t>02</a:t>
                </a:r>
              </a:p>
            </p:txBody>
          </p:sp>
        </p:grpSp>
        <p:sp>
          <p:nvSpPr>
            <p:cNvPr id="7" name="Freeform: Shape 85"/>
            <p:cNvSpPr>
              <a:spLocks/>
            </p:cNvSpPr>
            <p:nvPr/>
          </p:nvSpPr>
          <p:spPr bwMode="auto">
            <a:xfrm>
              <a:off x="1824210" y="924566"/>
              <a:ext cx="455718" cy="2255343"/>
            </a:xfrm>
            <a:custGeom>
              <a:avLst/>
              <a:gdLst/>
              <a:ahLst/>
              <a:cxnLst>
                <a:cxn ang="0">
                  <a:pos x="72" y="1539"/>
                </a:cxn>
                <a:cxn ang="0">
                  <a:pos x="0" y="1467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239" y="0"/>
                </a:cxn>
                <a:cxn ang="0">
                  <a:pos x="311" y="72"/>
                </a:cxn>
                <a:cxn ang="0">
                  <a:pos x="311" y="1467"/>
                </a:cxn>
                <a:cxn ang="0">
                  <a:pos x="239" y="1539"/>
                </a:cxn>
                <a:cxn ang="0">
                  <a:pos x="72" y="1539"/>
                </a:cxn>
                <a:cxn ang="0">
                  <a:pos x="54" y="72"/>
                </a:cxn>
                <a:cxn ang="0">
                  <a:pos x="54" y="1467"/>
                </a:cxn>
                <a:cxn ang="0">
                  <a:pos x="72" y="1485"/>
                </a:cxn>
                <a:cxn ang="0">
                  <a:pos x="239" y="1485"/>
                </a:cxn>
                <a:cxn ang="0">
                  <a:pos x="257" y="1467"/>
                </a:cxn>
                <a:cxn ang="0">
                  <a:pos x="257" y="72"/>
                </a:cxn>
                <a:cxn ang="0">
                  <a:pos x="239" y="54"/>
                </a:cxn>
                <a:cxn ang="0">
                  <a:pos x="72" y="54"/>
                </a:cxn>
                <a:cxn ang="0">
                  <a:pos x="54" y="72"/>
                </a:cxn>
              </a:cxnLst>
              <a:rect l="0" t="0" r="r" b="b"/>
              <a:pathLst>
                <a:path w="311" h="1539">
                  <a:moveTo>
                    <a:pt x="72" y="1539"/>
                  </a:moveTo>
                  <a:cubicBezTo>
                    <a:pt x="32" y="1539"/>
                    <a:pt x="0" y="1506"/>
                    <a:pt x="0" y="146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79" y="0"/>
                    <a:pt x="311" y="32"/>
                    <a:pt x="311" y="72"/>
                  </a:cubicBezTo>
                  <a:cubicBezTo>
                    <a:pt x="311" y="1467"/>
                    <a:pt x="311" y="1467"/>
                    <a:pt x="311" y="1467"/>
                  </a:cubicBezTo>
                  <a:cubicBezTo>
                    <a:pt x="311" y="1506"/>
                    <a:pt x="279" y="1539"/>
                    <a:pt x="239" y="1539"/>
                  </a:cubicBezTo>
                  <a:lnTo>
                    <a:pt x="72" y="1539"/>
                  </a:lnTo>
                  <a:close/>
                  <a:moveTo>
                    <a:pt x="54" y="72"/>
                  </a:moveTo>
                  <a:cubicBezTo>
                    <a:pt x="54" y="1467"/>
                    <a:pt x="54" y="1467"/>
                    <a:pt x="54" y="1467"/>
                  </a:cubicBezTo>
                  <a:cubicBezTo>
                    <a:pt x="54" y="1477"/>
                    <a:pt x="62" y="1485"/>
                    <a:pt x="72" y="1485"/>
                  </a:cubicBezTo>
                  <a:cubicBezTo>
                    <a:pt x="239" y="1485"/>
                    <a:pt x="239" y="1485"/>
                    <a:pt x="239" y="1485"/>
                  </a:cubicBezTo>
                  <a:cubicBezTo>
                    <a:pt x="249" y="1485"/>
                    <a:pt x="257" y="1477"/>
                    <a:pt x="257" y="1467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62"/>
                    <a:pt x="249" y="54"/>
                    <a:pt x="239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2" y="54"/>
                    <a:pt x="54" y="62"/>
                    <a:pt x="54" y="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6"/>
            <p:cNvSpPr>
              <a:spLocks/>
            </p:cNvSpPr>
            <p:nvPr/>
          </p:nvSpPr>
          <p:spPr bwMode="auto">
            <a:xfrm>
              <a:off x="1864512" y="964869"/>
              <a:ext cx="376666" cy="2174739"/>
            </a:xfrm>
            <a:custGeom>
              <a:avLst/>
              <a:gdLst/>
              <a:ahLst/>
              <a:cxnLst>
                <a:cxn ang="0">
                  <a:pos x="257" y="1440"/>
                </a:cxn>
                <a:cxn ang="0">
                  <a:pos x="212" y="1485"/>
                </a:cxn>
                <a:cxn ang="0">
                  <a:pos x="45" y="1485"/>
                </a:cxn>
                <a:cxn ang="0">
                  <a:pos x="0" y="1440"/>
                </a:cxn>
                <a:cxn ang="0">
                  <a:pos x="0" y="45"/>
                </a:cxn>
                <a:cxn ang="0">
                  <a:pos x="45" y="0"/>
                </a:cxn>
                <a:cxn ang="0">
                  <a:pos x="212" y="0"/>
                </a:cxn>
                <a:cxn ang="0">
                  <a:pos x="257" y="45"/>
                </a:cxn>
                <a:cxn ang="0">
                  <a:pos x="257" y="1440"/>
                </a:cxn>
              </a:cxnLst>
              <a:rect l="0" t="0" r="r" b="b"/>
              <a:pathLst>
                <a:path w="257" h="1485">
                  <a:moveTo>
                    <a:pt x="257" y="1440"/>
                  </a:moveTo>
                  <a:cubicBezTo>
                    <a:pt x="257" y="1464"/>
                    <a:pt x="237" y="1485"/>
                    <a:pt x="212" y="1485"/>
                  </a:cubicBezTo>
                  <a:cubicBezTo>
                    <a:pt x="45" y="1485"/>
                    <a:pt x="45" y="1485"/>
                    <a:pt x="45" y="1485"/>
                  </a:cubicBezTo>
                  <a:cubicBezTo>
                    <a:pt x="20" y="1485"/>
                    <a:pt x="0" y="1464"/>
                    <a:pt x="0" y="14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37" y="0"/>
                    <a:pt x="257" y="20"/>
                    <a:pt x="257" y="45"/>
                  </a:cubicBezTo>
                  <a:lnTo>
                    <a:pt x="257" y="14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7"/>
            <p:cNvSpPr>
              <a:spLocks/>
            </p:cNvSpPr>
            <p:nvPr/>
          </p:nvSpPr>
          <p:spPr bwMode="auto">
            <a:xfrm>
              <a:off x="1410344" y="1730600"/>
              <a:ext cx="1297404" cy="129585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8"/>
            <p:cNvSpPr>
              <a:spLocks/>
            </p:cNvSpPr>
            <p:nvPr/>
          </p:nvSpPr>
          <p:spPr bwMode="auto">
            <a:xfrm>
              <a:off x="1490946" y="1811203"/>
              <a:ext cx="1134646" cy="11346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1086380" y="2178567"/>
              <a:ext cx="644826" cy="1201299"/>
              <a:chOff x="1448506" y="2904756"/>
              <a:chExt cx="859768" cy="1601731"/>
            </a:xfrm>
          </p:grpSpPr>
          <p:sp>
            <p:nvSpPr>
              <p:cNvPr id="62" name="Freeform: Shape 90"/>
              <p:cNvSpPr>
                <a:spLocks/>
              </p:cNvSpPr>
              <p:nvPr/>
            </p:nvSpPr>
            <p:spPr bwMode="auto">
              <a:xfrm>
                <a:off x="1448506" y="2904756"/>
                <a:ext cx="859768" cy="1599664"/>
              </a:xfrm>
              <a:custGeom>
                <a:avLst/>
                <a:gdLst/>
                <a:ahLst/>
                <a:cxnLst>
                  <a:cxn ang="0">
                    <a:pos x="311" y="819"/>
                  </a:cxn>
                  <a:cxn ang="0">
                    <a:pos x="386" y="637"/>
                  </a:cxn>
                  <a:cxn ang="0">
                    <a:pos x="367" y="344"/>
                  </a:cxn>
                  <a:cxn ang="0">
                    <a:pos x="274" y="5"/>
                  </a:cxn>
                  <a:cxn ang="0">
                    <a:pos x="220" y="49"/>
                  </a:cxn>
                  <a:cxn ang="0">
                    <a:pos x="14" y="340"/>
                  </a:cxn>
                  <a:cxn ang="0">
                    <a:pos x="74" y="680"/>
                  </a:cxn>
                  <a:cxn ang="0">
                    <a:pos x="22" y="814"/>
                  </a:cxn>
                  <a:cxn ang="0">
                    <a:pos x="311" y="819"/>
                  </a:cxn>
                </a:cxnLst>
                <a:rect l="0" t="0" r="r" b="b"/>
                <a:pathLst>
                  <a:path w="440" h="819">
                    <a:moveTo>
                      <a:pt x="311" y="819"/>
                    </a:moveTo>
                    <a:cubicBezTo>
                      <a:pt x="311" y="819"/>
                      <a:pt x="411" y="765"/>
                      <a:pt x="386" y="637"/>
                    </a:cubicBezTo>
                    <a:cubicBezTo>
                      <a:pt x="386" y="637"/>
                      <a:pt x="440" y="505"/>
                      <a:pt x="367" y="344"/>
                    </a:cubicBezTo>
                    <a:cubicBezTo>
                      <a:pt x="295" y="184"/>
                      <a:pt x="394" y="32"/>
                      <a:pt x="274" y="5"/>
                    </a:cubicBezTo>
                    <a:cubicBezTo>
                      <a:pt x="274" y="5"/>
                      <a:pt x="232" y="0"/>
                      <a:pt x="220" y="49"/>
                    </a:cubicBezTo>
                    <a:cubicBezTo>
                      <a:pt x="220" y="49"/>
                      <a:pt x="0" y="238"/>
                      <a:pt x="14" y="340"/>
                    </a:cubicBezTo>
                    <a:cubicBezTo>
                      <a:pt x="28" y="442"/>
                      <a:pt x="98" y="609"/>
                      <a:pt x="74" y="680"/>
                    </a:cubicBezTo>
                    <a:cubicBezTo>
                      <a:pt x="50" y="751"/>
                      <a:pt x="22" y="814"/>
                      <a:pt x="22" y="814"/>
                    </a:cubicBezTo>
                    <a:cubicBezTo>
                      <a:pt x="311" y="819"/>
                      <a:pt x="311" y="819"/>
                      <a:pt x="311" y="81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91"/>
              <p:cNvSpPr>
                <a:spLocks/>
              </p:cNvSpPr>
              <p:nvPr/>
            </p:nvSpPr>
            <p:spPr bwMode="auto">
              <a:xfrm>
                <a:off x="1851522" y="3006027"/>
                <a:ext cx="20667" cy="1860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8" y="2"/>
                      <a:pt x="5" y="5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8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92"/>
              <p:cNvSpPr>
                <a:spLocks/>
              </p:cNvSpPr>
              <p:nvPr/>
            </p:nvSpPr>
            <p:spPr bwMode="auto">
              <a:xfrm>
                <a:off x="1679982" y="3006027"/>
                <a:ext cx="210808" cy="555956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7" y="9"/>
                  </a:cxn>
                  <a:cxn ang="0">
                    <a:pos x="21" y="175"/>
                  </a:cxn>
                  <a:cxn ang="0">
                    <a:pos x="91" y="284"/>
                  </a:cxn>
                  <a:cxn ang="0">
                    <a:pos x="95" y="138"/>
                  </a:cxn>
                  <a:cxn ang="0">
                    <a:pos x="98" y="0"/>
                  </a:cxn>
                </a:cxnLst>
                <a:rect l="0" t="0" r="r" b="b"/>
                <a:pathLst>
                  <a:path w="107" h="284">
                    <a:moveTo>
                      <a:pt x="98" y="0"/>
                    </a:moveTo>
                    <a:cubicBezTo>
                      <a:pt x="95" y="2"/>
                      <a:pt x="92" y="5"/>
                      <a:pt x="87" y="9"/>
                    </a:cubicBezTo>
                    <a:cubicBezTo>
                      <a:pt x="78" y="69"/>
                      <a:pt x="39" y="141"/>
                      <a:pt x="21" y="175"/>
                    </a:cubicBezTo>
                    <a:cubicBezTo>
                      <a:pt x="0" y="215"/>
                      <a:pt x="91" y="284"/>
                      <a:pt x="91" y="284"/>
                    </a:cubicBezTo>
                    <a:cubicBezTo>
                      <a:pt x="91" y="284"/>
                      <a:pt x="107" y="208"/>
                      <a:pt x="95" y="138"/>
                    </a:cubicBezTo>
                    <a:cubicBezTo>
                      <a:pt x="87" y="92"/>
                      <a:pt x="93" y="34"/>
                      <a:pt x="98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93"/>
              <p:cNvSpPr>
                <a:spLocks/>
              </p:cNvSpPr>
              <p:nvPr/>
            </p:nvSpPr>
            <p:spPr bwMode="auto">
              <a:xfrm>
                <a:off x="1915592" y="2968826"/>
                <a:ext cx="144672" cy="109538"/>
              </a:xfrm>
              <a:custGeom>
                <a:avLst/>
                <a:gdLst/>
                <a:ahLst/>
                <a:cxnLst>
                  <a:cxn ang="0">
                    <a:pos x="73" y="33"/>
                  </a:cxn>
                  <a:cxn ang="0">
                    <a:pos x="61" y="49"/>
                  </a:cxn>
                  <a:cxn ang="0">
                    <a:pos x="21" y="55"/>
                  </a:cxn>
                  <a:cxn ang="0">
                    <a:pos x="5" y="44"/>
                  </a:cxn>
                  <a:cxn ang="0">
                    <a:pos x="1" y="23"/>
                  </a:cxn>
                  <a:cxn ang="0">
                    <a:pos x="13" y="7"/>
                  </a:cxn>
                  <a:cxn ang="0">
                    <a:pos x="53" y="1"/>
                  </a:cxn>
                  <a:cxn ang="0">
                    <a:pos x="69" y="13"/>
                  </a:cxn>
                  <a:cxn ang="0">
                    <a:pos x="73" y="33"/>
                  </a:cxn>
                </a:cxnLst>
                <a:rect l="0" t="0" r="r" b="b"/>
                <a:pathLst>
                  <a:path w="74" h="56">
                    <a:moveTo>
                      <a:pt x="73" y="33"/>
                    </a:moveTo>
                    <a:cubicBezTo>
                      <a:pt x="74" y="40"/>
                      <a:pt x="69" y="47"/>
                      <a:pt x="61" y="49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3" y="56"/>
                      <a:pt x="6" y="51"/>
                      <a:pt x="5" y="4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16"/>
                      <a:pt x="5" y="9"/>
                      <a:pt x="1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61" y="0"/>
                      <a:pt x="68" y="5"/>
                      <a:pt x="69" y="13"/>
                    </a:cubicBezTo>
                    <a:lnTo>
                      <a:pt x="73" y="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94"/>
              <p:cNvSpPr>
                <a:spLocks/>
              </p:cNvSpPr>
              <p:nvPr/>
            </p:nvSpPr>
            <p:spPr bwMode="auto">
              <a:xfrm>
                <a:off x="2118133" y="3411110"/>
                <a:ext cx="4133" cy="20667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moveTo>
                      <a:pt x="0" y="0"/>
                    </a:moveTo>
                    <a:cubicBezTo>
                      <a:pt x="0" y="4"/>
                      <a:pt x="1" y="7"/>
                      <a:pt x="2" y="11"/>
                    </a:cubicBezTo>
                    <a:cubicBezTo>
                      <a:pt x="1" y="7"/>
                      <a:pt x="0" y="4"/>
                      <a:pt x="0" y="0"/>
                    </a:cubicBezTo>
                  </a:path>
                </a:pathLst>
              </a:custGeom>
              <a:solidFill>
                <a:srgbClr val="9E1D1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95"/>
              <p:cNvSpPr>
                <a:spLocks/>
              </p:cNvSpPr>
              <p:nvPr/>
            </p:nvSpPr>
            <p:spPr bwMode="auto">
              <a:xfrm>
                <a:off x="2116066" y="3398710"/>
                <a:ext cx="10334" cy="599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0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cubicBezTo>
                      <a:pt x="1" y="9"/>
                      <a:pt x="2" y="19"/>
                      <a:pt x="5" y="30"/>
                    </a:cubicBezTo>
                    <a:cubicBezTo>
                      <a:pt x="4" y="26"/>
                      <a:pt x="3" y="2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3"/>
                      <a:pt x="1" y="10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FFB5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96"/>
              <p:cNvSpPr>
                <a:spLocks/>
              </p:cNvSpPr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97"/>
              <p:cNvSpPr>
                <a:spLocks/>
              </p:cNvSpPr>
              <p:nvPr/>
            </p:nvSpPr>
            <p:spPr bwMode="auto">
              <a:xfrm>
                <a:off x="2016862" y="4504420"/>
                <a:ext cx="39269" cy="2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8"/>
              <p:cNvSpPr>
                <a:spLocks/>
              </p:cNvSpPr>
              <p:nvPr/>
            </p:nvSpPr>
            <p:spPr bwMode="auto">
              <a:xfrm>
                <a:off x="2016862" y="3485513"/>
                <a:ext cx="223209" cy="101890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9" y="332"/>
                  </a:cxn>
                  <a:cxn ang="0">
                    <a:pos x="0" y="522"/>
                  </a:cxn>
                  <a:cxn ang="0">
                    <a:pos x="20" y="522"/>
                  </a:cxn>
                  <a:cxn ang="0">
                    <a:pos x="99" y="38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95" y="340"/>
                  </a:cxn>
                  <a:cxn ang="0">
                    <a:pos x="114" y="220"/>
                  </a:cxn>
                  <a:cxn ang="0">
                    <a:pos x="76" y="47"/>
                  </a:cxn>
                  <a:cxn ang="0">
                    <a:pos x="76" y="47"/>
                  </a:cxn>
                  <a:cxn ang="0">
                    <a:pos x="60" y="0"/>
                  </a:cxn>
                </a:cxnLst>
                <a:rect l="0" t="0" r="r" b="b"/>
                <a:pathLst>
                  <a:path w="114" h="522">
                    <a:moveTo>
                      <a:pt x="60" y="0"/>
                    </a:moveTo>
                    <a:cubicBezTo>
                      <a:pt x="71" y="49"/>
                      <a:pt x="111" y="238"/>
                      <a:pt x="69" y="332"/>
                    </a:cubicBezTo>
                    <a:cubicBezTo>
                      <a:pt x="69" y="332"/>
                      <a:pt x="74" y="460"/>
                      <a:pt x="0" y="522"/>
                    </a:cubicBezTo>
                    <a:cubicBezTo>
                      <a:pt x="20" y="522"/>
                      <a:pt x="20" y="522"/>
                      <a:pt x="20" y="522"/>
                    </a:cubicBezTo>
                    <a:cubicBezTo>
                      <a:pt x="20" y="522"/>
                      <a:pt x="99" y="479"/>
                      <a:pt x="99" y="380"/>
                    </a:cubicBezTo>
                    <a:cubicBezTo>
                      <a:pt x="99" y="368"/>
                      <a:pt x="98" y="354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95" y="340"/>
                      <a:pt x="95" y="340"/>
                    </a:cubicBezTo>
                    <a:cubicBezTo>
                      <a:pt x="95" y="340"/>
                      <a:pt x="114" y="293"/>
                      <a:pt x="114" y="220"/>
                    </a:cubicBezTo>
                    <a:cubicBezTo>
                      <a:pt x="114" y="172"/>
                      <a:pt x="105" y="112"/>
                      <a:pt x="76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32"/>
                      <a:pt x="64" y="16"/>
                      <a:pt x="60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99"/>
            <p:cNvSpPr>
              <a:spLocks/>
            </p:cNvSpPr>
            <p:nvPr/>
          </p:nvSpPr>
          <p:spPr bwMode="auto">
            <a:xfrm>
              <a:off x="630662" y="3303913"/>
              <a:ext cx="928488" cy="1847676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00"/>
            <p:cNvSpPr>
              <a:spLocks/>
            </p:cNvSpPr>
            <p:nvPr/>
          </p:nvSpPr>
          <p:spPr bwMode="auto">
            <a:xfrm>
              <a:off x="630662" y="3303913"/>
              <a:ext cx="928488" cy="1314453"/>
            </a:xfrm>
            <a:custGeom>
              <a:avLst/>
              <a:gdLst/>
              <a:ahLst/>
              <a:cxnLst>
                <a:cxn ang="0">
                  <a:pos x="350" y="848"/>
                </a:cxn>
                <a:cxn ang="0">
                  <a:pos x="0" y="848"/>
                </a:cxn>
                <a:cxn ang="0">
                  <a:pos x="277" y="0"/>
                </a:cxn>
                <a:cxn ang="0">
                  <a:pos x="599" y="87"/>
                </a:cxn>
                <a:cxn ang="0">
                  <a:pos x="350" y="848"/>
                </a:cxn>
              </a:cxnLst>
              <a:rect l="0" t="0" r="r" b="b"/>
              <a:pathLst>
                <a:path w="599" h="848">
                  <a:moveTo>
                    <a:pt x="350" y="848"/>
                  </a:moveTo>
                  <a:lnTo>
                    <a:pt x="0" y="848"/>
                  </a:lnTo>
                  <a:lnTo>
                    <a:pt x="277" y="0"/>
                  </a:lnTo>
                  <a:lnTo>
                    <a:pt x="599" y="87"/>
                  </a:lnTo>
                  <a:lnTo>
                    <a:pt x="350" y="84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01"/>
            <p:cNvSpPr>
              <a:spLocks/>
            </p:cNvSpPr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2"/>
            <p:cNvSpPr>
              <a:spLocks/>
            </p:cNvSpPr>
            <p:nvPr/>
          </p:nvSpPr>
          <p:spPr bwMode="auto">
            <a:xfrm>
              <a:off x="1173183" y="3410869"/>
              <a:ext cx="385966" cy="12075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89" y="2"/>
                </a:cxn>
                <a:cxn ang="0">
                  <a:pos x="249" y="18"/>
                </a:cxn>
                <a:cxn ang="0">
                  <a:pos x="0" y="779"/>
                </a:cxn>
                <a:cxn ang="0">
                  <a:pos x="249" y="18"/>
                </a:cxn>
                <a:cxn ang="0">
                  <a:pos x="189" y="0"/>
                </a:cxn>
              </a:cxnLst>
              <a:rect l="0" t="0" r="r" b="b"/>
              <a:pathLst>
                <a:path w="249" h="779">
                  <a:moveTo>
                    <a:pt x="189" y="0"/>
                  </a:moveTo>
                  <a:lnTo>
                    <a:pt x="189" y="2"/>
                  </a:lnTo>
                  <a:lnTo>
                    <a:pt x="249" y="18"/>
                  </a:lnTo>
                  <a:lnTo>
                    <a:pt x="0" y="779"/>
                  </a:lnTo>
                  <a:lnTo>
                    <a:pt x="249" y="18"/>
                  </a:lnTo>
                  <a:lnTo>
                    <a:pt x="18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3"/>
            <p:cNvSpPr>
              <a:spLocks/>
            </p:cNvSpPr>
            <p:nvPr/>
          </p:nvSpPr>
          <p:spPr bwMode="auto">
            <a:xfrm>
              <a:off x="1073979" y="3413966"/>
              <a:ext cx="491370" cy="1737976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0" y="777"/>
                </a:cxn>
                <a:cxn ang="0">
                  <a:pos x="68" y="777"/>
                </a:cxn>
                <a:cxn ang="0">
                  <a:pos x="317" y="16"/>
                </a:cxn>
                <a:cxn ang="0">
                  <a:pos x="257" y="0"/>
                </a:cxn>
              </a:cxnLst>
              <a:rect l="0" t="0" r="r" b="b"/>
              <a:pathLst>
                <a:path w="317" h="777">
                  <a:moveTo>
                    <a:pt x="257" y="0"/>
                  </a:moveTo>
                  <a:lnTo>
                    <a:pt x="0" y="777"/>
                  </a:lnTo>
                  <a:lnTo>
                    <a:pt x="68" y="777"/>
                  </a:lnTo>
                  <a:lnTo>
                    <a:pt x="317" y="16"/>
                  </a:lnTo>
                  <a:lnTo>
                    <a:pt x="257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4"/>
            <p:cNvSpPr>
              <a:spLocks/>
            </p:cNvSpPr>
            <p:nvPr/>
          </p:nvSpPr>
          <p:spPr bwMode="auto">
            <a:xfrm>
              <a:off x="987177" y="3224860"/>
              <a:ext cx="658777" cy="337913"/>
            </a:xfrm>
            <a:custGeom>
              <a:avLst/>
              <a:gdLst/>
              <a:ahLst/>
              <a:cxnLst>
                <a:cxn ang="0">
                  <a:pos x="441" y="180"/>
                </a:cxn>
                <a:cxn ang="0">
                  <a:pos x="377" y="223"/>
                </a:cxn>
                <a:cxn ang="0">
                  <a:pos x="39" y="122"/>
                </a:cxn>
                <a:cxn ang="0">
                  <a:pos x="9" y="50"/>
                </a:cxn>
                <a:cxn ang="0">
                  <a:pos x="73" y="7"/>
                </a:cxn>
                <a:cxn ang="0">
                  <a:pos x="411" y="109"/>
                </a:cxn>
                <a:cxn ang="0">
                  <a:pos x="441" y="180"/>
                </a:cxn>
              </a:cxnLst>
              <a:rect l="0" t="0" r="r" b="b"/>
              <a:pathLst>
                <a:path w="450" h="231">
                  <a:moveTo>
                    <a:pt x="441" y="180"/>
                  </a:moveTo>
                  <a:cubicBezTo>
                    <a:pt x="431" y="212"/>
                    <a:pt x="403" y="231"/>
                    <a:pt x="377" y="223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13" y="114"/>
                    <a:pt x="0" y="82"/>
                    <a:pt x="9" y="50"/>
                  </a:cubicBezTo>
                  <a:cubicBezTo>
                    <a:pt x="19" y="19"/>
                    <a:pt x="47" y="0"/>
                    <a:pt x="73" y="7"/>
                  </a:cubicBezTo>
                  <a:cubicBezTo>
                    <a:pt x="411" y="109"/>
                    <a:pt x="411" y="109"/>
                    <a:pt x="411" y="109"/>
                  </a:cubicBezTo>
                  <a:cubicBezTo>
                    <a:pt x="437" y="117"/>
                    <a:pt x="450" y="149"/>
                    <a:pt x="441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8"/>
            <p:cNvSpPr>
              <a:spLocks/>
            </p:cNvSpPr>
            <p:nvPr/>
          </p:nvSpPr>
          <p:spPr bwMode="auto">
            <a:xfrm>
              <a:off x="1487846" y="3393817"/>
              <a:ext cx="91454" cy="89903"/>
            </a:xfrm>
            <a:custGeom>
              <a:avLst/>
              <a:gdLst/>
              <a:ahLst/>
              <a:cxnLst>
                <a:cxn ang="0">
                  <a:pos x="58" y="39"/>
                </a:cxn>
                <a:cxn ang="0">
                  <a:pos x="23" y="58"/>
                </a:cxn>
                <a:cxn ang="0">
                  <a:pos x="5" y="23"/>
                </a:cxn>
                <a:cxn ang="0">
                  <a:pos x="39" y="5"/>
                </a:cxn>
                <a:cxn ang="0">
                  <a:pos x="58" y="39"/>
                </a:cxn>
              </a:cxnLst>
              <a:rect l="0" t="0" r="r" b="b"/>
              <a:pathLst>
                <a:path w="62" h="62">
                  <a:moveTo>
                    <a:pt x="58" y="39"/>
                  </a:moveTo>
                  <a:cubicBezTo>
                    <a:pt x="53" y="54"/>
                    <a:pt x="38" y="62"/>
                    <a:pt x="23" y="58"/>
                  </a:cubicBezTo>
                  <a:cubicBezTo>
                    <a:pt x="8" y="53"/>
                    <a:pt x="0" y="38"/>
                    <a:pt x="5" y="23"/>
                  </a:cubicBezTo>
                  <a:cubicBezTo>
                    <a:pt x="9" y="9"/>
                    <a:pt x="24" y="0"/>
                    <a:pt x="39" y="5"/>
                  </a:cubicBezTo>
                  <a:cubicBezTo>
                    <a:pt x="54" y="9"/>
                    <a:pt x="62" y="24"/>
                    <a:pt x="58" y="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123"/>
            <p:cNvSpPr>
              <a:spLocks/>
            </p:cNvSpPr>
            <p:nvPr/>
          </p:nvSpPr>
          <p:spPr bwMode="auto">
            <a:xfrm>
              <a:off x="4231457" y="3807683"/>
              <a:ext cx="446418" cy="135010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124"/>
            <p:cNvSpPr>
              <a:spLocks/>
            </p:cNvSpPr>
            <p:nvPr/>
          </p:nvSpPr>
          <p:spPr bwMode="auto">
            <a:xfrm>
              <a:off x="4231457" y="3807683"/>
              <a:ext cx="446418" cy="810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25"/>
            <p:cNvSpPr>
              <a:spLocks/>
            </p:cNvSpPr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26"/>
            <p:cNvSpPr>
              <a:spLocks/>
            </p:cNvSpPr>
            <p:nvPr/>
          </p:nvSpPr>
          <p:spPr bwMode="auto">
            <a:xfrm>
              <a:off x="4564722" y="3807683"/>
              <a:ext cx="113155" cy="8106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523"/>
                </a:cxn>
                <a:cxn ang="0">
                  <a:pos x="73" y="523"/>
                </a:cxn>
                <a:cxn ang="0">
                  <a:pos x="73" y="0"/>
                </a:cxn>
              </a:cxnLst>
              <a:rect l="0" t="0" r="r" b="b"/>
              <a:pathLst>
                <a:path w="73" h="523">
                  <a:moveTo>
                    <a:pt x="73" y="0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523"/>
                  </a:lnTo>
                  <a:lnTo>
                    <a:pt x="73" y="523"/>
                  </a:lnTo>
                  <a:lnTo>
                    <a:pt x="7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 127"/>
            <p:cNvSpPr>
              <a:spLocks/>
            </p:cNvSpPr>
            <p:nvPr/>
          </p:nvSpPr>
          <p:spPr bwMode="auto">
            <a:xfrm>
              <a:off x="4564722" y="3807684"/>
              <a:ext cx="113155" cy="13439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4"/>
            <p:cNvGrpSpPr/>
            <p:nvPr/>
          </p:nvGrpSpPr>
          <p:grpSpPr>
            <a:xfrm>
              <a:off x="3929196" y="2446728"/>
              <a:ext cx="858735" cy="1337706"/>
              <a:chOff x="5238926" y="3262304"/>
              <a:chExt cx="1144979" cy="1783606"/>
            </a:xfrm>
          </p:grpSpPr>
          <p:sp>
            <p:nvSpPr>
              <p:cNvPr id="50" name="Freeform: Shape 110"/>
              <p:cNvSpPr>
                <a:spLocks/>
              </p:cNvSpPr>
              <p:nvPr/>
            </p:nvSpPr>
            <p:spPr bwMode="auto">
              <a:xfrm>
                <a:off x="5238926" y="3262304"/>
                <a:ext cx="1144979" cy="1783606"/>
              </a:xfrm>
              <a:custGeom>
                <a:avLst/>
                <a:gdLst/>
                <a:ahLst/>
                <a:cxnLst>
                  <a:cxn ang="0">
                    <a:pos x="527" y="913"/>
                  </a:cxn>
                  <a:cxn ang="0">
                    <a:pos x="527" y="865"/>
                  </a:cxn>
                  <a:cxn ang="0">
                    <a:pos x="555" y="728"/>
                  </a:cxn>
                  <a:cxn ang="0">
                    <a:pos x="586" y="609"/>
                  </a:cxn>
                  <a:cxn ang="0">
                    <a:pos x="586" y="421"/>
                  </a:cxn>
                  <a:cxn ang="0">
                    <a:pos x="586" y="420"/>
                  </a:cxn>
                  <a:cxn ang="0">
                    <a:pos x="586" y="418"/>
                  </a:cxn>
                  <a:cxn ang="0">
                    <a:pos x="574" y="375"/>
                  </a:cxn>
                  <a:cxn ang="0">
                    <a:pos x="508" y="344"/>
                  </a:cxn>
                  <a:cxn ang="0">
                    <a:pos x="504" y="344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4" y="337"/>
                  </a:cxn>
                  <a:cxn ang="0">
                    <a:pos x="492" y="333"/>
                  </a:cxn>
                  <a:cxn ang="0">
                    <a:pos x="484" y="323"/>
                  </a:cxn>
                  <a:cxn ang="0">
                    <a:pos x="441" y="307"/>
                  </a:cxn>
                  <a:cxn ang="0">
                    <a:pos x="413" y="311"/>
                  </a:cxn>
                  <a:cxn ang="0">
                    <a:pos x="402" y="306"/>
                  </a:cxn>
                  <a:cxn ang="0">
                    <a:pos x="401" y="305"/>
                  </a:cxn>
                  <a:cxn ang="0">
                    <a:pos x="398" y="300"/>
                  </a:cxn>
                  <a:cxn ang="0">
                    <a:pos x="386" y="286"/>
                  </a:cxn>
                  <a:cxn ang="0">
                    <a:pos x="342" y="267"/>
                  </a:cxn>
                  <a:cxn ang="0">
                    <a:pos x="323" y="270"/>
                  </a:cxn>
                  <a:cxn ang="0">
                    <a:pos x="314" y="268"/>
                  </a:cxn>
                  <a:cxn ang="0">
                    <a:pos x="310" y="260"/>
                  </a:cxn>
                  <a:cxn ang="0">
                    <a:pos x="310" y="57"/>
                  </a:cxn>
                  <a:cxn ang="0">
                    <a:pos x="310" y="55"/>
                  </a:cxn>
                  <a:cxn ang="0">
                    <a:pos x="308" y="49"/>
                  </a:cxn>
                  <a:cxn ang="0">
                    <a:pos x="297" y="29"/>
                  </a:cxn>
                  <a:cxn ang="0">
                    <a:pos x="249" y="0"/>
                  </a:cxn>
                  <a:cxn ang="0">
                    <a:pos x="248" y="0"/>
                  </a:cxn>
                  <a:cxn ang="0">
                    <a:pos x="196" y="26"/>
                  </a:cxn>
                  <a:cxn ang="0">
                    <a:pos x="178" y="64"/>
                  </a:cxn>
                  <a:cxn ang="0">
                    <a:pos x="178" y="66"/>
                  </a:cxn>
                  <a:cxn ang="0">
                    <a:pos x="178" y="440"/>
                  </a:cxn>
                  <a:cxn ang="0">
                    <a:pos x="164" y="449"/>
                  </a:cxn>
                  <a:cxn ang="0">
                    <a:pos x="153" y="448"/>
                  </a:cxn>
                  <a:cxn ang="0">
                    <a:pos x="118" y="417"/>
                  </a:cxn>
                  <a:cxn ang="0">
                    <a:pos x="104" y="409"/>
                  </a:cxn>
                  <a:cxn ang="0">
                    <a:pos x="64" y="397"/>
                  </a:cxn>
                  <a:cxn ang="0">
                    <a:pos x="61" y="397"/>
                  </a:cxn>
                  <a:cxn ang="0">
                    <a:pos x="20" y="413"/>
                  </a:cxn>
                  <a:cxn ang="0">
                    <a:pos x="0" y="456"/>
                  </a:cxn>
                  <a:cxn ang="0">
                    <a:pos x="0" y="456"/>
                  </a:cxn>
                  <a:cxn ang="0">
                    <a:pos x="27" y="510"/>
                  </a:cxn>
                  <a:cxn ang="0">
                    <a:pos x="82" y="568"/>
                  </a:cxn>
                  <a:cxn ang="0">
                    <a:pos x="100" y="611"/>
                  </a:cxn>
                  <a:cxn ang="0">
                    <a:pos x="141" y="686"/>
                  </a:cxn>
                  <a:cxn ang="0">
                    <a:pos x="190" y="895"/>
                  </a:cxn>
                  <a:cxn ang="0">
                    <a:pos x="190" y="913"/>
                  </a:cxn>
                  <a:cxn ang="0">
                    <a:pos x="527" y="913"/>
                  </a:cxn>
                </a:cxnLst>
                <a:rect l="0" t="0" r="r" b="b"/>
                <a:pathLst>
                  <a:path w="586" h="913">
                    <a:moveTo>
                      <a:pt x="527" y="913"/>
                    </a:moveTo>
                    <a:cubicBezTo>
                      <a:pt x="527" y="865"/>
                      <a:pt x="527" y="865"/>
                      <a:pt x="527" y="865"/>
                    </a:cubicBezTo>
                    <a:cubicBezTo>
                      <a:pt x="527" y="862"/>
                      <a:pt x="528" y="794"/>
                      <a:pt x="555" y="728"/>
                    </a:cubicBezTo>
                    <a:cubicBezTo>
                      <a:pt x="582" y="662"/>
                      <a:pt x="586" y="624"/>
                      <a:pt x="586" y="609"/>
                    </a:cubicBezTo>
                    <a:cubicBezTo>
                      <a:pt x="586" y="421"/>
                      <a:pt x="586" y="421"/>
                      <a:pt x="586" y="421"/>
                    </a:cubicBezTo>
                    <a:cubicBezTo>
                      <a:pt x="586" y="420"/>
                      <a:pt x="586" y="420"/>
                      <a:pt x="586" y="420"/>
                    </a:cubicBezTo>
                    <a:cubicBezTo>
                      <a:pt x="586" y="420"/>
                      <a:pt x="586" y="420"/>
                      <a:pt x="586" y="418"/>
                    </a:cubicBezTo>
                    <a:cubicBezTo>
                      <a:pt x="586" y="411"/>
                      <a:pt x="584" y="392"/>
                      <a:pt x="574" y="375"/>
                    </a:cubicBezTo>
                    <a:cubicBezTo>
                      <a:pt x="564" y="359"/>
                      <a:pt x="547" y="344"/>
                      <a:pt x="508" y="344"/>
                    </a:cubicBezTo>
                    <a:cubicBezTo>
                      <a:pt x="506" y="344"/>
                      <a:pt x="505" y="344"/>
                      <a:pt x="504" y="344"/>
                    </a:cubicBezTo>
                    <a:cubicBezTo>
                      <a:pt x="500" y="344"/>
                      <a:pt x="496" y="341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7"/>
                      <a:pt x="494" y="337"/>
                      <a:pt x="494" y="337"/>
                    </a:cubicBezTo>
                    <a:cubicBezTo>
                      <a:pt x="494" y="336"/>
                      <a:pt x="493" y="335"/>
                      <a:pt x="492" y="333"/>
                    </a:cubicBezTo>
                    <a:cubicBezTo>
                      <a:pt x="490" y="331"/>
                      <a:pt x="488" y="327"/>
                      <a:pt x="484" y="323"/>
                    </a:cubicBezTo>
                    <a:cubicBezTo>
                      <a:pt x="476" y="315"/>
                      <a:pt x="463" y="307"/>
                      <a:pt x="441" y="307"/>
                    </a:cubicBezTo>
                    <a:cubicBezTo>
                      <a:pt x="433" y="307"/>
                      <a:pt x="424" y="308"/>
                      <a:pt x="413" y="311"/>
                    </a:cubicBezTo>
                    <a:cubicBezTo>
                      <a:pt x="409" y="312"/>
                      <a:pt x="404" y="310"/>
                      <a:pt x="402" y="306"/>
                    </a:cubicBezTo>
                    <a:cubicBezTo>
                      <a:pt x="402" y="306"/>
                      <a:pt x="402" y="306"/>
                      <a:pt x="401" y="305"/>
                    </a:cubicBezTo>
                    <a:cubicBezTo>
                      <a:pt x="401" y="304"/>
                      <a:pt x="400" y="302"/>
                      <a:pt x="398" y="300"/>
                    </a:cubicBezTo>
                    <a:cubicBezTo>
                      <a:pt x="396" y="297"/>
                      <a:pt x="391" y="291"/>
                      <a:pt x="386" y="286"/>
                    </a:cubicBezTo>
                    <a:cubicBezTo>
                      <a:pt x="375" y="276"/>
                      <a:pt x="360" y="267"/>
                      <a:pt x="342" y="267"/>
                    </a:cubicBezTo>
                    <a:cubicBezTo>
                      <a:pt x="336" y="267"/>
                      <a:pt x="330" y="268"/>
                      <a:pt x="323" y="270"/>
                    </a:cubicBezTo>
                    <a:cubicBezTo>
                      <a:pt x="320" y="271"/>
                      <a:pt x="317" y="270"/>
                      <a:pt x="314" y="268"/>
                    </a:cubicBezTo>
                    <a:cubicBezTo>
                      <a:pt x="312" y="266"/>
                      <a:pt x="310" y="263"/>
                      <a:pt x="310" y="260"/>
                    </a:cubicBezTo>
                    <a:cubicBezTo>
                      <a:pt x="310" y="57"/>
                      <a:pt x="310" y="57"/>
                      <a:pt x="310" y="57"/>
                    </a:cubicBezTo>
                    <a:cubicBezTo>
                      <a:pt x="310" y="56"/>
                      <a:pt x="310" y="56"/>
                      <a:pt x="310" y="55"/>
                    </a:cubicBezTo>
                    <a:cubicBezTo>
                      <a:pt x="309" y="54"/>
                      <a:pt x="309" y="52"/>
                      <a:pt x="308" y="49"/>
                    </a:cubicBezTo>
                    <a:cubicBezTo>
                      <a:pt x="305" y="43"/>
                      <a:pt x="302" y="36"/>
                      <a:pt x="297" y="29"/>
                    </a:cubicBezTo>
                    <a:cubicBezTo>
                      <a:pt x="286" y="15"/>
                      <a:pt x="279" y="1"/>
                      <a:pt x="249" y="0"/>
                    </a:cubicBezTo>
                    <a:cubicBezTo>
                      <a:pt x="249" y="0"/>
                      <a:pt x="248" y="0"/>
                      <a:pt x="248" y="0"/>
                    </a:cubicBezTo>
                    <a:cubicBezTo>
                      <a:pt x="223" y="0"/>
                      <a:pt x="207" y="12"/>
                      <a:pt x="196" y="26"/>
                    </a:cubicBezTo>
                    <a:cubicBezTo>
                      <a:pt x="185" y="41"/>
                      <a:pt x="180" y="58"/>
                      <a:pt x="178" y="64"/>
                    </a:cubicBezTo>
                    <a:cubicBezTo>
                      <a:pt x="178" y="65"/>
                      <a:pt x="178" y="65"/>
                      <a:pt x="178" y="66"/>
                    </a:cubicBezTo>
                    <a:cubicBezTo>
                      <a:pt x="178" y="440"/>
                      <a:pt x="178" y="440"/>
                      <a:pt x="178" y="440"/>
                    </a:cubicBezTo>
                    <a:cubicBezTo>
                      <a:pt x="178" y="444"/>
                      <a:pt x="167" y="447"/>
                      <a:pt x="164" y="449"/>
                    </a:cubicBezTo>
                    <a:cubicBezTo>
                      <a:pt x="160" y="450"/>
                      <a:pt x="156" y="450"/>
                      <a:pt x="153" y="448"/>
                    </a:cubicBezTo>
                    <a:cubicBezTo>
                      <a:pt x="153" y="448"/>
                      <a:pt x="122" y="420"/>
                      <a:pt x="118" y="417"/>
                    </a:cubicBezTo>
                    <a:cubicBezTo>
                      <a:pt x="115" y="415"/>
                      <a:pt x="110" y="412"/>
                      <a:pt x="104" y="409"/>
                    </a:cubicBezTo>
                    <a:cubicBezTo>
                      <a:pt x="92" y="403"/>
                      <a:pt x="77" y="397"/>
                      <a:pt x="64" y="397"/>
                    </a:cubicBezTo>
                    <a:cubicBezTo>
                      <a:pt x="63" y="397"/>
                      <a:pt x="62" y="397"/>
                      <a:pt x="61" y="397"/>
                    </a:cubicBezTo>
                    <a:cubicBezTo>
                      <a:pt x="46" y="399"/>
                      <a:pt x="31" y="404"/>
                      <a:pt x="20" y="413"/>
                    </a:cubicBezTo>
                    <a:cubicBezTo>
                      <a:pt x="9" y="423"/>
                      <a:pt x="1" y="436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461"/>
                      <a:pt x="2" y="495"/>
                      <a:pt x="27" y="510"/>
                    </a:cubicBezTo>
                    <a:cubicBezTo>
                      <a:pt x="38" y="517"/>
                      <a:pt x="75" y="555"/>
                      <a:pt x="82" y="568"/>
                    </a:cubicBezTo>
                    <a:cubicBezTo>
                      <a:pt x="88" y="581"/>
                      <a:pt x="94" y="596"/>
                      <a:pt x="100" y="611"/>
                    </a:cubicBezTo>
                    <a:cubicBezTo>
                      <a:pt x="112" y="641"/>
                      <a:pt x="125" y="672"/>
                      <a:pt x="141" y="686"/>
                    </a:cubicBezTo>
                    <a:cubicBezTo>
                      <a:pt x="179" y="720"/>
                      <a:pt x="190" y="823"/>
                      <a:pt x="190" y="895"/>
                    </a:cubicBezTo>
                    <a:cubicBezTo>
                      <a:pt x="190" y="901"/>
                      <a:pt x="190" y="907"/>
                      <a:pt x="190" y="913"/>
                    </a:cubicBezTo>
                    <a:cubicBezTo>
                      <a:pt x="527" y="913"/>
                      <a:pt x="527" y="913"/>
                      <a:pt x="527" y="91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1" name="Group 3"/>
              <p:cNvGrpSpPr/>
              <p:nvPr/>
            </p:nvGrpSpPr>
            <p:grpSpPr>
              <a:xfrm>
                <a:off x="5238926" y="3311906"/>
                <a:ext cx="551822" cy="915570"/>
                <a:chOff x="5238926" y="3311906"/>
                <a:chExt cx="551822" cy="915570"/>
              </a:xfrm>
            </p:grpSpPr>
            <p:sp>
              <p:nvSpPr>
                <p:cNvPr id="60" name="Freeform: Shape 153"/>
                <p:cNvSpPr>
                  <a:spLocks/>
                </p:cNvSpPr>
                <p:nvPr/>
              </p:nvSpPr>
              <p:spPr bwMode="auto">
                <a:xfrm>
                  <a:off x="5648142" y="3311906"/>
                  <a:ext cx="142606" cy="84737"/>
                </a:xfrm>
                <a:custGeom>
                  <a:avLst/>
                  <a:gdLst/>
                  <a:ahLst/>
                  <a:cxnLst>
                    <a:cxn ang="0">
                      <a:pos x="73" y="22"/>
                    </a:cxn>
                    <a:cxn ang="0">
                      <a:pos x="51" y="44"/>
                    </a:cxn>
                    <a:cxn ang="0">
                      <a:pos x="22" y="44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51" y="0"/>
                    </a:cxn>
                    <a:cxn ang="0">
                      <a:pos x="73" y="22"/>
                    </a:cxn>
                  </a:cxnLst>
                  <a:rect l="0" t="0" r="r" b="b"/>
                  <a:pathLst>
                    <a:path w="73" h="44">
                      <a:moveTo>
                        <a:pt x="73" y="22"/>
                      </a:moveTo>
                      <a:cubicBezTo>
                        <a:pt x="73" y="34"/>
                        <a:pt x="63" y="44"/>
                        <a:pt x="51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63" y="0"/>
                        <a:pt x="73" y="10"/>
                        <a:pt x="73" y="2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54"/>
                <p:cNvSpPr>
                  <a:spLocks/>
                </p:cNvSpPr>
                <p:nvPr/>
              </p:nvSpPr>
              <p:spPr bwMode="auto">
                <a:xfrm>
                  <a:off x="5238926" y="4103471"/>
                  <a:ext cx="126072" cy="124005"/>
                </a:xfrm>
                <a:custGeom>
                  <a:avLst/>
                  <a:gdLst/>
                  <a:ahLst/>
                  <a:cxnLst>
                    <a:cxn ang="0">
                      <a:pos x="58" y="15"/>
                    </a:cxn>
                    <a:cxn ang="0">
                      <a:pos x="28" y="6"/>
                    </a:cxn>
                    <a:cxn ang="0">
                      <a:pos x="1" y="21"/>
                    </a:cxn>
                    <a:cxn ang="0">
                      <a:pos x="0" y="26"/>
                    </a:cxn>
                    <a:cxn ang="0">
                      <a:pos x="0" y="26"/>
                    </a:cxn>
                    <a:cxn ang="0">
                      <a:pos x="12" y="64"/>
                    </a:cxn>
                    <a:cxn ang="0">
                      <a:pos x="17" y="62"/>
                    </a:cxn>
                    <a:cxn ang="0">
                      <a:pos x="49" y="44"/>
                    </a:cxn>
                    <a:cxn ang="0">
                      <a:pos x="58" y="15"/>
                    </a:cxn>
                  </a:cxnLst>
                  <a:rect l="0" t="0" r="r" b="b"/>
                  <a:pathLst>
                    <a:path w="64" h="64">
                      <a:moveTo>
                        <a:pt x="58" y="15"/>
                      </a:moveTo>
                      <a:cubicBezTo>
                        <a:pt x="52" y="4"/>
                        <a:pt x="39" y="0"/>
                        <a:pt x="28" y="6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3"/>
                        <a:pt x="0" y="24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48"/>
                        <a:pt x="12" y="64"/>
                      </a:cubicBezTo>
                      <a:cubicBezTo>
                        <a:pt x="13" y="64"/>
                        <a:pt x="15" y="63"/>
                        <a:pt x="17" y="62"/>
                      </a:cubicBezTo>
                      <a:cubicBezTo>
                        <a:pt x="49" y="44"/>
                        <a:pt x="49" y="44"/>
                        <a:pt x="49" y="44"/>
                      </a:cubicBezTo>
                      <a:cubicBezTo>
                        <a:pt x="60" y="38"/>
                        <a:pt x="64" y="25"/>
                        <a:pt x="58" y="15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Group 2"/>
              <p:cNvGrpSpPr/>
              <p:nvPr/>
            </p:nvGrpSpPr>
            <p:grpSpPr>
              <a:xfrm>
                <a:off x="5524137" y="3752123"/>
                <a:ext cx="859768" cy="1293786"/>
                <a:chOff x="5524137" y="3752123"/>
                <a:chExt cx="859768" cy="1293786"/>
              </a:xfrm>
            </p:grpSpPr>
            <p:sp>
              <p:nvSpPr>
                <p:cNvPr id="53" name="Freeform: Shape 122"/>
                <p:cNvSpPr>
                  <a:spLocks/>
                </p:cNvSpPr>
                <p:nvPr/>
              </p:nvSpPr>
              <p:spPr bwMode="auto">
                <a:xfrm>
                  <a:off x="6094560" y="3938131"/>
                  <a:ext cx="289345" cy="1107778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9" y="100"/>
                    </a:cxn>
                    <a:cxn ang="0">
                      <a:pos x="109" y="233"/>
                    </a:cxn>
                    <a:cxn ang="0">
                      <a:pos x="67" y="397"/>
                    </a:cxn>
                    <a:cxn ang="0">
                      <a:pos x="1" y="567"/>
                    </a:cxn>
                    <a:cxn ang="0">
                      <a:pos x="89" y="567"/>
                    </a:cxn>
                    <a:cxn ang="0">
                      <a:pos x="89" y="519"/>
                    </a:cxn>
                    <a:cxn ang="0">
                      <a:pos x="89" y="519"/>
                    </a:cxn>
                    <a:cxn ang="0">
                      <a:pos x="117" y="382"/>
                    </a:cxn>
                    <a:cxn ang="0">
                      <a:pos x="148" y="263"/>
                    </a:cxn>
                    <a:cxn ang="0">
                      <a:pos x="148" y="75"/>
                    </a:cxn>
                    <a:cxn ang="0">
                      <a:pos x="148" y="74"/>
                    </a:cxn>
                    <a:cxn ang="0">
                      <a:pos x="148" y="74"/>
                    </a:cxn>
                    <a:cxn ang="0">
                      <a:pos x="148" y="72"/>
                    </a:cxn>
                    <a:cxn ang="0">
                      <a:pos x="148" y="72"/>
                    </a:cxn>
                    <a:cxn ang="0">
                      <a:pos x="136" y="29"/>
                    </a:cxn>
                    <a:cxn ang="0">
                      <a:pos x="136" y="29"/>
                    </a:cxn>
                    <a:cxn ang="0">
                      <a:pos x="94" y="0"/>
                    </a:cxn>
                  </a:cxnLst>
                  <a:rect l="0" t="0" r="r" b="b"/>
                  <a:pathLst>
                    <a:path w="148" h="567">
                      <a:moveTo>
                        <a:pt x="94" y="0"/>
                      </a:moveTo>
                      <a:cubicBezTo>
                        <a:pt x="103" y="23"/>
                        <a:pt x="110" y="55"/>
                        <a:pt x="109" y="100"/>
                      </a:cubicBezTo>
                      <a:cubicBezTo>
                        <a:pt x="109" y="233"/>
                        <a:pt x="109" y="233"/>
                        <a:pt x="109" y="233"/>
                      </a:cubicBezTo>
                      <a:cubicBezTo>
                        <a:pt x="109" y="233"/>
                        <a:pt x="99" y="313"/>
                        <a:pt x="67" y="397"/>
                      </a:cubicBezTo>
                      <a:cubicBezTo>
                        <a:pt x="49" y="442"/>
                        <a:pt x="0" y="536"/>
                        <a:pt x="1" y="567"/>
                      </a:cubicBezTo>
                      <a:cubicBezTo>
                        <a:pt x="89" y="567"/>
                        <a:pt x="89" y="567"/>
                        <a:pt x="89" y="567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9"/>
                        <a:pt x="89" y="519"/>
                        <a:pt x="89" y="519"/>
                      </a:cubicBezTo>
                      <a:cubicBezTo>
                        <a:pt x="89" y="516"/>
                        <a:pt x="90" y="448"/>
                        <a:pt x="117" y="382"/>
                      </a:cubicBezTo>
                      <a:cubicBezTo>
                        <a:pt x="144" y="316"/>
                        <a:pt x="148" y="278"/>
                        <a:pt x="148" y="263"/>
                      </a:cubicBezTo>
                      <a:cubicBezTo>
                        <a:pt x="148" y="75"/>
                        <a:pt x="148" y="75"/>
                        <a:pt x="148" y="75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8" y="74"/>
                        <a:pt x="148" y="73"/>
                        <a:pt x="148" y="72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8" y="65"/>
                        <a:pt x="146" y="46"/>
                        <a:pt x="136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29" y="17"/>
                        <a:pt x="117" y="5"/>
                        <a:pt x="94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49"/>
                <p:cNvSpPr>
                  <a:spLocks/>
                </p:cNvSpPr>
                <p:nvPr/>
              </p:nvSpPr>
              <p:spPr bwMode="auto">
                <a:xfrm>
                  <a:off x="6013956" y="3847194"/>
                  <a:ext cx="35135" cy="248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4" y="6"/>
                    </a:cxn>
                    <a:cxn ang="0">
                      <a:pos x="5" y="7"/>
                    </a:cxn>
                    <a:cxn ang="0">
                      <a:pos x="14" y="13"/>
                    </a:cxn>
                    <a:cxn ang="0">
                      <a:pos x="16" y="12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3"/>
                    </a:cxn>
                    <a:cxn ang="0">
                      <a:pos x="5" y="7"/>
                    </a:cxn>
                    <a:cxn ang="0">
                      <a:pos x="4" y="6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13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3"/>
                        <a:pt x="4" y="5"/>
                        <a:pt x="4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7" y="11"/>
                        <a:pt x="10" y="13"/>
                        <a:pt x="14" y="13"/>
                      </a:cubicBezTo>
                      <a:cubicBezTo>
                        <a:pt x="15" y="13"/>
                        <a:pt x="16" y="12"/>
                        <a:pt x="16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8" y="12"/>
                        <a:pt x="17" y="12"/>
                        <a:pt x="16" y="12"/>
                      </a:cubicBezTo>
                      <a:cubicBezTo>
                        <a:pt x="16" y="12"/>
                        <a:pt x="15" y="13"/>
                        <a:pt x="14" y="13"/>
                      </a:cubicBezTo>
                      <a:cubicBezTo>
                        <a:pt x="10" y="13"/>
                        <a:pt x="7" y="11"/>
                        <a:pt x="5" y="7"/>
                      </a:cubicBezTo>
                      <a:cubicBezTo>
                        <a:pt x="5" y="7"/>
                        <a:pt x="5" y="7"/>
                        <a:pt x="4" y="6"/>
                      </a:cubicBezTo>
                      <a:cubicBezTo>
                        <a:pt x="4" y="5"/>
                        <a:pt x="3" y="3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50"/>
                <p:cNvSpPr>
                  <a:spLocks/>
                </p:cNvSpPr>
                <p:nvPr/>
              </p:nvSpPr>
              <p:spPr bwMode="auto">
                <a:xfrm>
                  <a:off x="6011890" y="3843060"/>
                  <a:ext cx="57869" cy="314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9" y="12"/>
                    </a:cxn>
                    <a:cxn ang="0">
                      <a:pos x="19" y="14"/>
                    </a:cxn>
                    <a:cxn ang="0">
                      <a:pos x="17" y="14"/>
                    </a:cxn>
                    <a:cxn ang="0">
                      <a:pos x="15" y="15"/>
                    </a:cxn>
                    <a:cxn ang="0">
                      <a:pos x="6" y="9"/>
                    </a:cxn>
                    <a:cxn ang="0">
                      <a:pos x="5" y="8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6" y="12"/>
                        <a:pt x="23" y="13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7" y="14"/>
                        <a:pt x="16" y="15"/>
                        <a:pt x="15" y="15"/>
                      </a:cubicBezTo>
                      <a:cubicBezTo>
                        <a:pt x="11" y="15"/>
                        <a:pt x="8" y="13"/>
                        <a:pt x="6" y="9"/>
                      </a:cubicBezTo>
                      <a:cubicBezTo>
                        <a:pt x="6" y="9"/>
                        <a:pt x="6" y="9"/>
                        <a:pt x="5" y="8"/>
                      </a:cubicBezTo>
                      <a:cubicBezTo>
                        <a:pt x="5" y="7"/>
                        <a:pt x="4" y="5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51"/>
                <p:cNvSpPr>
                  <a:spLocks/>
                </p:cNvSpPr>
                <p:nvPr/>
              </p:nvSpPr>
              <p:spPr bwMode="auto">
                <a:xfrm>
                  <a:off x="5844483" y="3752123"/>
                  <a:ext cx="55803" cy="3162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1"/>
                    </a:cxn>
                    <a:cxn ang="0">
                      <a:pos x="28" y="16"/>
                    </a:cxn>
                    <a:cxn ang="0">
                      <a:pos x="13" y="19"/>
                    </a:cxn>
                    <a:cxn ang="0">
                      <a:pos x="13" y="19"/>
                    </a:cxn>
                    <a:cxn ang="0">
                      <a:pos x="10" y="19"/>
                    </a:cxn>
                    <a:cxn ang="0">
                      <a:pos x="4" y="17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161">
                      <a:moveTo>
                        <a:pt x="0" y="0"/>
                      </a:move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3" y="16"/>
                        <a:pt x="18" y="17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8" y="19"/>
                        <a:pt x="6" y="19"/>
                        <a:pt x="4" y="17"/>
                      </a:cubicBezTo>
                      <a:cubicBezTo>
                        <a:pt x="2" y="15"/>
                        <a:pt x="0" y="12"/>
                        <a:pt x="0" y="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52"/>
                <p:cNvSpPr>
                  <a:spLocks/>
                </p:cNvSpPr>
                <p:nvPr/>
              </p:nvSpPr>
              <p:spPr bwMode="auto">
                <a:xfrm>
                  <a:off x="6189631" y="3898863"/>
                  <a:ext cx="51669" cy="3017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54"/>
                    </a:cxn>
                    <a:cxn ang="0">
                      <a:pos x="26" y="18"/>
                    </a:cxn>
                    <a:cxn ang="0">
                      <a:pos x="21" y="18"/>
                    </a:cxn>
                    <a:cxn ang="0">
                      <a:pos x="21" y="18"/>
                    </a:cxn>
                    <a:cxn ang="0">
                      <a:pos x="17" y="18"/>
                    </a:cxn>
                    <a:cxn ang="0">
                      <a:pos x="17" y="18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7" y="11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154">
                      <a:moveTo>
                        <a:pt x="0" y="0"/>
                      </a:move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4" y="18"/>
                        <a:pt x="23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19" y="18"/>
                        <a:pt x="18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3" y="18"/>
                        <a:pt x="9" y="15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6" y="9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5"/>
                        <a:pt x="2" y="3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155"/>
                <p:cNvSpPr>
                  <a:spLocks/>
                </p:cNvSpPr>
                <p:nvPr/>
              </p:nvSpPr>
              <p:spPr bwMode="auto">
                <a:xfrm>
                  <a:off x="5524137" y="4611891"/>
                  <a:ext cx="55803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28" y="6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60">
                      <a:moveTo>
                        <a:pt x="0" y="0"/>
                      </a:moveTo>
                      <a:cubicBezTo>
                        <a:pt x="12" y="14"/>
                        <a:pt x="21" y="35"/>
                        <a:pt x="28" y="60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2" y="35"/>
                        <a:pt x="12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156"/>
                <p:cNvSpPr>
                  <a:spLocks/>
                </p:cNvSpPr>
                <p:nvPr/>
              </p:nvSpPr>
              <p:spPr bwMode="auto">
                <a:xfrm>
                  <a:off x="5524137" y="4611891"/>
                  <a:ext cx="248010" cy="1178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60"/>
                    </a:cxn>
                    <a:cxn ang="0">
                      <a:pos x="94" y="9"/>
                    </a:cxn>
                    <a:cxn ang="0">
                      <a:pos x="75" y="9"/>
                    </a:cxn>
                    <a:cxn ang="0">
                      <a:pos x="62" y="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7" h="60">
                      <a:moveTo>
                        <a:pt x="0" y="0"/>
                      </a:moveTo>
                      <a:cubicBezTo>
                        <a:pt x="12" y="14"/>
                        <a:pt x="22" y="35"/>
                        <a:pt x="28" y="60"/>
                      </a:cubicBezTo>
                      <a:cubicBezTo>
                        <a:pt x="63" y="20"/>
                        <a:pt x="127" y="9"/>
                        <a:pt x="94" y="9"/>
                      </a:cubicBezTo>
                      <a:cubicBezTo>
                        <a:pt x="90" y="9"/>
                        <a:pt x="83" y="9"/>
                        <a:pt x="75" y="9"/>
                      </a:cubicBezTo>
                      <a:cubicBezTo>
                        <a:pt x="70" y="10"/>
                        <a:pt x="66" y="10"/>
                        <a:pt x="62" y="10"/>
                      </a:cubicBezTo>
                      <a:cubicBezTo>
                        <a:pt x="36" y="10"/>
                        <a:pt x="16" y="6"/>
                        <a:pt x="0" y="0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5" name="Freeform: Shape 171"/>
            <p:cNvSpPr>
              <a:spLocks/>
            </p:cNvSpPr>
            <p:nvPr/>
          </p:nvSpPr>
          <p:spPr bwMode="auto">
            <a:xfrm>
              <a:off x="1943563" y="2058055"/>
              <a:ext cx="230960" cy="2278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98" y="147"/>
                </a:cxn>
                <a:cxn ang="0">
                  <a:pos x="149" y="96"/>
                </a:cxn>
                <a:cxn ang="0">
                  <a:pos x="149" y="0"/>
                </a:cxn>
                <a:cxn ang="0">
                  <a:pos x="0" y="0"/>
                </a:cxn>
                <a:cxn ang="0">
                  <a:pos x="136" y="90"/>
                </a:cxn>
                <a:cxn ang="0">
                  <a:pos x="134" y="92"/>
                </a:cxn>
                <a:cxn ang="0">
                  <a:pos x="95" y="92"/>
                </a:cxn>
                <a:cxn ang="0">
                  <a:pos x="95" y="131"/>
                </a:cxn>
                <a:cxn ang="0">
                  <a:pos x="92" y="134"/>
                </a:cxn>
                <a:cxn ang="0">
                  <a:pos x="13" y="134"/>
                </a:cxn>
                <a:cxn ang="0">
                  <a:pos x="13" y="14"/>
                </a:cxn>
                <a:cxn ang="0">
                  <a:pos x="136" y="14"/>
                </a:cxn>
                <a:cxn ang="0">
                  <a:pos x="136" y="90"/>
                </a:cxn>
                <a:cxn ang="0">
                  <a:pos x="117" y="26"/>
                </a:cxn>
                <a:cxn ang="0">
                  <a:pos x="29" y="26"/>
                </a:cxn>
                <a:cxn ang="0">
                  <a:pos x="29" y="35"/>
                </a:cxn>
                <a:cxn ang="0">
                  <a:pos x="117" y="35"/>
                </a:cxn>
                <a:cxn ang="0">
                  <a:pos x="117" y="26"/>
                </a:cxn>
                <a:cxn ang="0">
                  <a:pos x="117" y="41"/>
                </a:cxn>
                <a:cxn ang="0">
                  <a:pos x="29" y="41"/>
                </a:cxn>
                <a:cxn ang="0">
                  <a:pos x="29" y="52"/>
                </a:cxn>
                <a:cxn ang="0">
                  <a:pos x="117" y="52"/>
                </a:cxn>
                <a:cxn ang="0">
                  <a:pos x="117" y="41"/>
                </a:cxn>
                <a:cxn ang="0">
                  <a:pos x="78" y="72"/>
                </a:cxn>
                <a:cxn ang="0">
                  <a:pos x="29" y="72"/>
                </a:cxn>
                <a:cxn ang="0">
                  <a:pos x="29" y="83"/>
                </a:cxn>
                <a:cxn ang="0">
                  <a:pos x="78" y="83"/>
                </a:cxn>
                <a:cxn ang="0">
                  <a:pos x="78" y="72"/>
                </a:cxn>
                <a:cxn ang="0">
                  <a:pos x="117" y="57"/>
                </a:cxn>
                <a:cxn ang="0">
                  <a:pos x="29" y="57"/>
                </a:cxn>
                <a:cxn ang="0">
                  <a:pos x="29" y="67"/>
                </a:cxn>
                <a:cxn ang="0">
                  <a:pos x="117" y="67"/>
                </a:cxn>
                <a:cxn ang="0">
                  <a:pos x="117" y="57"/>
                </a:cxn>
              </a:cxnLst>
              <a:rect l="0" t="0" r="r" b="b"/>
              <a:pathLst>
                <a:path w="149" h="147">
                  <a:moveTo>
                    <a:pt x="0" y="0"/>
                  </a:moveTo>
                  <a:lnTo>
                    <a:pt x="0" y="147"/>
                  </a:lnTo>
                  <a:lnTo>
                    <a:pt x="98" y="147"/>
                  </a:lnTo>
                  <a:lnTo>
                    <a:pt x="149" y="96"/>
                  </a:lnTo>
                  <a:lnTo>
                    <a:pt x="149" y="0"/>
                  </a:lnTo>
                  <a:lnTo>
                    <a:pt x="0" y="0"/>
                  </a:lnTo>
                  <a:close/>
                  <a:moveTo>
                    <a:pt x="136" y="90"/>
                  </a:moveTo>
                  <a:lnTo>
                    <a:pt x="134" y="92"/>
                  </a:lnTo>
                  <a:lnTo>
                    <a:pt x="95" y="92"/>
                  </a:lnTo>
                  <a:lnTo>
                    <a:pt x="95" y="131"/>
                  </a:lnTo>
                  <a:lnTo>
                    <a:pt x="92" y="134"/>
                  </a:lnTo>
                  <a:lnTo>
                    <a:pt x="13" y="134"/>
                  </a:lnTo>
                  <a:lnTo>
                    <a:pt x="13" y="14"/>
                  </a:lnTo>
                  <a:lnTo>
                    <a:pt x="136" y="14"/>
                  </a:lnTo>
                  <a:lnTo>
                    <a:pt x="136" y="90"/>
                  </a:lnTo>
                  <a:close/>
                  <a:moveTo>
                    <a:pt x="117" y="26"/>
                  </a:moveTo>
                  <a:lnTo>
                    <a:pt x="29" y="26"/>
                  </a:lnTo>
                  <a:lnTo>
                    <a:pt x="29" y="35"/>
                  </a:lnTo>
                  <a:lnTo>
                    <a:pt x="117" y="35"/>
                  </a:lnTo>
                  <a:lnTo>
                    <a:pt x="117" y="26"/>
                  </a:lnTo>
                  <a:close/>
                  <a:moveTo>
                    <a:pt x="117" y="41"/>
                  </a:moveTo>
                  <a:lnTo>
                    <a:pt x="29" y="41"/>
                  </a:lnTo>
                  <a:lnTo>
                    <a:pt x="29" y="52"/>
                  </a:lnTo>
                  <a:lnTo>
                    <a:pt x="117" y="52"/>
                  </a:lnTo>
                  <a:lnTo>
                    <a:pt x="117" y="41"/>
                  </a:lnTo>
                  <a:close/>
                  <a:moveTo>
                    <a:pt x="78" y="72"/>
                  </a:moveTo>
                  <a:lnTo>
                    <a:pt x="29" y="72"/>
                  </a:lnTo>
                  <a:lnTo>
                    <a:pt x="29" y="83"/>
                  </a:lnTo>
                  <a:lnTo>
                    <a:pt x="78" y="83"/>
                  </a:lnTo>
                  <a:lnTo>
                    <a:pt x="78" y="72"/>
                  </a:lnTo>
                  <a:close/>
                  <a:moveTo>
                    <a:pt x="117" y="57"/>
                  </a:moveTo>
                  <a:lnTo>
                    <a:pt x="29" y="57"/>
                  </a:lnTo>
                  <a:lnTo>
                    <a:pt x="29" y="67"/>
                  </a:lnTo>
                  <a:lnTo>
                    <a:pt x="117" y="67"/>
                  </a:lnTo>
                  <a:lnTo>
                    <a:pt x="117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5"/>
            <p:cNvGrpSpPr/>
            <p:nvPr/>
          </p:nvGrpSpPr>
          <p:grpSpPr>
            <a:xfrm>
              <a:off x="4138453" y="3747232"/>
              <a:ext cx="632426" cy="165857"/>
              <a:chOff x="5517936" y="4996307"/>
              <a:chExt cx="843234" cy="221143"/>
            </a:xfrm>
          </p:grpSpPr>
          <p:sp>
            <p:nvSpPr>
              <p:cNvPr id="48" name="Freeform: Shape 128"/>
              <p:cNvSpPr>
                <a:spLocks/>
              </p:cNvSpPr>
              <p:nvPr/>
            </p:nvSpPr>
            <p:spPr bwMode="auto">
              <a:xfrm>
                <a:off x="5517936" y="4996307"/>
                <a:ext cx="843234" cy="221143"/>
              </a:xfrm>
              <a:custGeom>
                <a:avLst/>
                <a:gdLst/>
                <a:ahLst/>
                <a:cxnLst>
                  <a:cxn ang="0">
                    <a:pos x="431" y="57"/>
                  </a:cxn>
                  <a:cxn ang="0">
                    <a:pos x="385" y="114"/>
                  </a:cxn>
                  <a:cxn ang="0">
                    <a:pos x="46" y="114"/>
                  </a:cxn>
                  <a:cxn ang="0">
                    <a:pos x="0" y="57"/>
                  </a:cxn>
                  <a:cxn ang="0">
                    <a:pos x="46" y="0"/>
                  </a:cxn>
                  <a:cxn ang="0">
                    <a:pos x="385" y="0"/>
                  </a:cxn>
                  <a:cxn ang="0">
                    <a:pos x="431" y="57"/>
                  </a:cxn>
                </a:cxnLst>
                <a:rect l="0" t="0" r="r" b="b"/>
                <a:pathLst>
                  <a:path w="431" h="114">
                    <a:moveTo>
                      <a:pt x="431" y="57"/>
                    </a:moveTo>
                    <a:cubicBezTo>
                      <a:pt x="431" y="88"/>
                      <a:pt x="410" y="114"/>
                      <a:pt x="385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21" y="114"/>
                      <a:pt x="0" y="88"/>
                      <a:pt x="0" y="57"/>
                    </a:cubicBezTo>
                    <a:cubicBezTo>
                      <a:pt x="0" y="25"/>
                      <a:pt x="21" y="0"/>
                      <a:pt x="46" y="0"/>
                    </a:cubicBezTo>
                    <a:cubicBezTo>
                      <a:pt x="385" y="0"/>
                      <a:pt x="385" y="0"/>
                      <a:pt x="385" y="0"/>
                    </a:cubicBezTo>
                    <a:cubicBezTo>
                      <a:pt x="410" y="0"/>
                      <a:pt x="431" y="25"/>
                      <a:pt x="431" y="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29"/>
              <p:cNvSpPr>
                <a:spLocks/>
              </p:cNvSpPr>
              <p:nvPr/>
            </p:nvSpPr>
            <p:spPr bwMode="auto">
              <a:xfrm>
                <a:off x="6168963" y="5031442"/>
                <a:ext cx="103337" cy="10333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7" name="Group 11"/>
          <p:cNvGrpSpPr/>
          <p:nvPr/>
        </p:nvGrpSpPr>
        <p:grpSpPr>
          <a:xfrm>
            <a:off x="5375323" y="1360846"/>
            <a:ext cx="2842082" cy="649603"/>
            <a:chOff x="7167098" y="1814461"/>
            <a:chExt cx="3789442" cy="866137"/>
          </a:xfrm>
        </p:grpSpPr>
        <p:grpSp>
          <p:nvGrpSpPr>
            <p:cNvPr id="42" name="Group 157"/>
            <p:cNvGrpSpPr/>
            <p:nvPr/>
          </p:nvGrpSpPr>
          <p:grpSpPr>
            <a:xfrm>
              <a:off x="10426468" y="1982984"/>
              <a:ext cx="530072" cy="529091"/>
              <a:chOff x="647700" y="1295400"/>
              <a:chExt cx="838200" cy="670560"/>
            </a:xfrm>
          </p:grpSpPr>
          <p:sp>
            <p:nvSpPr>
              <p:cNvPr id="46" name="Rectangle: Rounded Corners 158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: Rounded Corners 159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/>
                  <a:t>01</a:t>
                </a:r>
              </a:p>
            </p:txBody>
          </p:sp>
        </p:grpSp>
        <p:grpSp>
          <p:nvGrpSpPr>
            <p:cNvPr id="43" name="Group 105"/>
            <p:cNvGrpSpPr/>
            <p:nvPr/>
          </p:nvGrpSpPr>
          <p:grpSpPr>
            <a:xfrm>
              <a:off x="7167098" y="1814461"/>
              <a:ext cx="3259370" cy="866137"/>
              <a:chOff x="8495058" y="1521209"/>
              <a:chExt cx="2209454" cy="866137"/>
            </a:xfrm>
          </p:grpSpPr>
          <p:sp>
            <p:nvSpPr>
              <p:cNvPr id="44" name="TextBox 106"/>
              <p:cNvSpPr txBox="1">
                <a:spLocks/>
              </p:cNvSpPr>
              <p:nvPr/>
            </p:nvSpPr>
            <p:spPr bwMode="auto">
              <a:xfrm>
                <a:off x="8508268" y="1521209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5" name="TextBox 107"/>
              <p:cNvSpPr txBox="1">
                <a:spLocks/>
              </p:cNvSpPr>
              <p:nvPr/>
            </p:nvSpPr>
            <p:spPr bwMode="auto">
              <a:xfrm>
                <a:off x="8495058" y="1831167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8" name="Group 10"/>
          <p:cNvGrpSpPr/>
          <p:nvPr/>
        </p:nvGrpSpPr>
        <p:grpSpPr>
          <a:xfrm>
            <a:off x="5375323" y="2413182"/>
            <a:ext cx="2842082" cy="649603"/>
            <a:chOff x="7167098" y="2930585"/>
            <a:chExt cx="3789442" cy="866137"/>
          </a:xfrm>
        </p:grpSpPr>
        <p:grpSp>
          <p:nvGrpSpPr>
            <p:cNvPr id="36" name="Group 160"/>
            <p:cNvGrpSpPr/>
            <p:nvPr/>
          </p:nvGrpSpPr>
          <p:grpSpPr>
            <a:xfrm>
              <a:off x="10426468" y="3099108"/>
              <a:ext cx="530072" cy="529091"/>
              <a:chOff x="647700" y="1295400"/>
              <a:chExt cx="838200" cy="670560"/>
            </a:xfrm>
          </p:grpSpPr>
          <p:sp>
            <p:nvSpPr>
              <p:cNvPr id="40" name="Rectangle: Rounded Corners 161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: Rounded Corners 162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/>
                  <a:t>02</a:t>
                </a:r>
              </a:p>
            </p:txBody>
          </p:sp>
        </p:grpSp>
        <p:grpSp>
          <p:nvGrpSpPr>
            <p:cNvPr id="37" name="Group 111"/>
            <p:cNvGrpSpPr/>
            <p:nvPr/>
          </p:nvGrpSpPr>
          <p:grpSpPr>
            <a:xfrm>
              <a:off x="7167098" y="2930585"/>
              <a:ext cx="3259370" cy="866137"/>
              <a:chOff x="8495058" y="2637333"/>
              <a:chExt cx="2209454" cy="866137"/>
            </a:xfrm>
          </p:grpSpPr>
          <p:sp>
            <p:nvSpPr>
              <p:cNvPr id="38" name="TextBox 112"/>
              <p:cNvSpPr txBox="1">
                <a:spLocks/>
              </p:cNvSpPr>
              <p:nvPr/>
            </p:nvSpPr>
            <p:spPr bwMode="auto">
              <a:xfrm>
                <a:off x="8508268" y="263733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113"/>
              <p:cNvSpPr txBox="1">
                <a:spLocks/>
              </p:cNvSpPr>
              <p:nvPr/>
            </p:nvSpPr>
            <p:spPr bwMode="auto">
              <a:xfrm>
                <a:off x="8495058" y="294729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29" name="Group 9"/>
          <p:cNvGrpSpPr/>
          <p:nvPr/>
        </p:nvGrpSpPr>
        <p:grpSpPr>
          <a:xfrm>
            <a:off x="5375323" y="3465519"/>
            <a:ext cx="2842082" cy="649603"/>
            <a:chOff x="7167098" y="4046065"/>
            <a:chExt cx="3789442" cy="866137"/>
          </a:xfrm>
        </p:grpSpPr>
        <p:grpSp>
          <p:nvGrpSpPr>
            <p:cNvPr id="30" name="Group 163"/>
            <p:cNvGrpSpPr/>
            <p:nvPr/>
          </p:nvGrpSpPr>
          <p:grpSpPr>
            <a:xfrm>
              <a:off x="10426468" y="4214588"/>
              <a:ext cx="530072" cy="529091"/>
              <a:chOff x="647700" y="1295400"/>
              <a:chExt cx="838200" cy="670560"/>
            </a:xfrm>
          </p:grpSpPr>
          <p:sp>
            <p:nvSpPr>
              <p:cNvPr id="34" name="Rectangle: Rounded Corners 164"/>
              <p:cNvSpPr/>
              <p:nvPr/>
            </p:nvSpPr>
            <p:spPr>
              <a:xfrm>
                <a:off x="647700" y="1356360"/>
                <a:ext cx="838200" cy="609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: Rounded Corners 165"/>
              <p:cNvSpPr/>
              <p:nvPr/>
            </p:nvSpPr>
            <p:spPr>
              <a:xfrm>
                <a:off x="647700" y="1295400"/>
                <a:ext cx="838200" cy="609600"/>
              </a:xfrm>
              <a:prstGeom prst="round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/>
                  <a:t>03</a:t>
                </a:r>
              </a:p>
            </p:txBody>
          </p:sp>
        </p:grpSp>
        <p:grpSp>
          <p:nvGrpSpPr>
            <p:cNvPr id="31" name="Group 114"/>
            <p:cNvGrpSpPr/>
            <p:nvPr/>
          </p:nvGrpSpPr>
          <p:grpSpPr>
            <a:xfrm>
              <a:off x="7167098" y="4046065"/>
              <a:ext cx="3259370" cy="866137"/>
              <a:chOff x="8495058" y="3752813"/>
              <a:chExt cx="2209454" cy="866137"/>
            </a:xfrm>
          </p:grpSpPr>
          <p:sp>
            <p:nvSpPr>
              <p:cNvPr id="32" name="TextBox 115"/>
              <p:cNvSpPr txBox="1">
                <a:spLocks/>
              </p:cNvSpPr>
              <p:nvPr/>
            </p:nvSpPr>
            <p:spPr bwMode="auto">
              <a:xfrm>
                <a:off x="8508268" y="3752813"/>
                <a:ext cx="2196244" cy="309958"/>
              </a:xfrm>
              <a:prstGeom prst="rect">
                <a:avLst/>
              </a:prstGeom>
              <a:noFill/>
              <a:extLst/>
            </p:spPr>
            <p:txBody>
              <a:bodyPr wrap="none" lIns="0" tIns="0" rIns="43200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8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16"/>
              <p:cNvSpPr txBox="1">
                <a:spLocks/>
              </p:cNvSpPr>
              <p:nvPr/>
            </p:nvSpPr>
            <p:spPr bwMode="auto">
              <a:xfrm>
                <a:off x="8495058" y="4062771"/>
                <a:ext cx="2196244" cy="556179"/>
              </a:xfrm>
              <a:prstGeom prst="rect">
                <a:avLst/>
              </a:prstGeom>
              <a:noFill/>
              <a:extLst/>
            </p:spPr>
            <p:txBody>
              <a:bodyPr wrap="square" lIns="0" tIns="0" rIns="432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1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1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92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9695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9D5634C-87C9-4B44-8645-134846D43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D129C62-2928-40D1-95ED-4BD1F0237BE2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FDEB4E-CAD4-4000-8979-33EF2DDBA21F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8B2E31-4E5A-4CEF-99B0-3EC5F01B441F}"/>
              </a:ext>
            </a:extLst>
          </p:cNvPr>
          <p:cNvSpPr/>
          <p:nvPr/>
        </p:nvSpPr>
        <p:spPr>
          <a:xfrm>
            <a:off x="3059832" y="1769207"/>
            <a:ext cx="3822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3" name="TextBox 71">
            <a:extLst>
              <a:ext uri="{FF2B5EF4-FFF2-40B4-BE49-F238E27FC236}">
                <a16:creationId xmlns:a16="http://schemas.microsoft.com/office/drawing/2014/main" id="{3924B227-B703-420B-8A11-3F36D7790C94}"/>
              </a:ext>
            </a:extLst>
          </p:cNvPr>
          <p:cNvSpPr txBox="1"/>
          <p:nvPr/>
        </p:nvSpPr>
        <p:spPr>
          <a:xfrm>
            <a:off x="3413844" y="2737252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3557EA0-130B-4B90-B003-B72E23894CFA}"/>
              </a:ext>
            </a:extLst>
          </p:cNvPr>
          <p:cNvSpPr/>
          <p:nvPr/>
        </p:nvSpPr>
        <p:spPr>
          <a:xfrm>
            <a:off x="2915816" y="2232313"/>
            <a:ext cx="355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8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5B2960-4DF6-4B8E-89AA-E215C58A09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05683C-2E1D-4CFA-B91D-6E0E96420978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5E0DCB-372B-471F-BB1F-71D251355290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1">
            <a:extLst>
              <a:ext uri="{FF2B5EF4-FFF2-40B4-BE49-F238E27FC236}">
                <a16:creationId xmlns:a16="http://schemas.microsoft.com/office/drawing/2014/main" id="{402FE5C0-1A46-46B9-BA5A-3B5726441AFF}"/>
              </a:ext>
            </a:extLst>
          </p:cNvPr>
          <p:cNvSpPr txBox="1"/>
          <p:nvPr/>
        </p:nvSpPr>
        <p:spPr>
          <a:xfrm>
            <a:off x="3510651" y="254213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646208-E020-4A06-B08A-0039A8E9FDA9}"/>
              </a:ext>
            </a:extLst>
          </p:cNvPr>
          <p:cNvSpPr/>
          <p:nvPr/>
        </p:nvSpPr>
        <p:spPr>
          <a:xfrm>
            <a:off x="3995936" y="174975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54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21"/>
          <p:cNvSpPr/>
          <p:nvPr/>
        </p:nvSpPr>
        <p:spPr>
          <a:xfrm rot="20223228">
            <a:off x="2849105" y="1436576"/>
            <a:ext cx="774115" cy="435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Arrow: Right 22"/>
          <p:cNvSpPr/>
          <p:nvPr/>
        </p:nvSpPr>
        <p:spPr>
          <a:xfrm rot="1376772" flipH="1">
            <a:off x="5550953" y="1436576"/>
            <a:ext cx="774115" cy="4354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1291799" y="1679549"/>
            <a:ext cx="1541539" cy="2452825"/>
            <a:chOff x="1291799" y="1679549"/>
            <a:chExt cx="1541539" cy="2452825"/>
          </a:xfrm>
        </p:grpSpPr>
        <p:grpSp>
          <p:nvGrpSpPr>
            <p:cNvPr id="6" name="Group 20"/>
            <p:cNvGrpSpPr/>
            <p:nvPr/>
          </p:nvGrpSpPr>
          <p:grpSpPr>
            <a:xfrm>
              <a:off x="1291799" y="1679549"/>
              <a:ext cx="1298525" cy="1379154"/>
              <a:chOff x="2023013" y="2210161"/>
              <a:chExt cx="1731367" cy="1838872"/>
            </a:xfrm>
          </p:grpSpPr>
          <p:sp>
            <p:nvSpPr>
              <p:cNvPr id="21" name="Isosceles Triangle 15"/>
              <p:cNvSpPr/>
              <p:nvPr/>
            </p:nvSpPr>
            <p:spPr>
              <a:xfrm rot="17590688">
                <a:off x="2366542" y="2980819"/>
                <a:ext cx="503678" cy="1190736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osceles Triangle 16"/>
              <p:cNvSpPr/>
              <p:nvPr/>
            </p:nvSpPr>
            <p:spPr>
              <a:xfrm flipV="1">
                <a:off x="2381441" y="2451548"/>
                <a:ext cx="1372939" cy="1597485"/>
              </a:xfrm>
              <a:prstGeom prst="triangl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23" name="Oval 17"/>
              <p:cNvSpPr/>
              <p:nvPr/>
            </p:nvSpPr>
            <p:spPr>
              <a:xfrm>
                <a:off x="2381441" y="2210161"/>
                <a:ext cx="1372939" cy="48277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9"/>
            <p:cNvGrpSpPr/>
            <p:nvPr/>
          </p:nvGrpSpPr>
          <p:grpSpPr>
            <a:xfrm>
              <a:off x="1317606" y="3436569"/>
              <a:ext cx="1515732" cy="695805"/>
              <a:chOff x="5122025" y="525814"/>
              <a:chExt cx="2020976" cy="927740"/>
            </a:xfrm>
          </p:grpSpPr>
          <p:sp>
            <p:nvSpPr>
              <p:cNvPr id="15" name="TextBox 3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16" name="Rectangle 3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35"/>
            <p:cNvSpPr>
              <a:spLocks/>
            </p:cNvSpPr>
            <p:nvPr/>
          </p:nvSpPr>
          <p:spPr bwMode="auto">
            <a:xfrm>
              <a:off x="1896714" y="2083042"/>
              <a:ext cx="373321" cy="433967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363117" y="1679549"/>
            <a:ext cx="1548869" cy="2452825"/>
            <a:chOff x="6303333" y="1679549"/>
            <a:chExt cx="1548869" cy="2452825"/>
          </a:xfrm>
        </p:grpSpPr>
        <p:grpSp>
          <p:nvGrpSpPr>
            <p:cNvPr id="5" name="Group 18"/>
            <p:cNvGrpSpPr/>
            <p:nvPr/>
          </p:nvGrpSpPr>
          <p:grpSpPr>
            <a:xfrm>
              <a:off x="6303333" y="1679549"/>
              <a:ext cx="1298525" cy="1379154"/>
              <a:chOff x="8574433" y="2210161"/>
              <a:chExt cx="1731367" cy="1838872"/>
            </a:xfrm>
          </p:grpSpPr>
          <p:sp>
            <p:nvSpPr>
              <p:cNvPr id="24" name="Isosceles Triangle 11"/>
              <p:cNvSpPr/>
              <p:nvPr/>
            </p:nvSpPr>
            <p:spPr>
              <a:xfrm rot="17590688">
                <a:off x="8917962" y="2980819"/>
                <a:ext cx="503678" cy="1190736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sosceles Triangle 12"/>
              <p:cNvSpPr/>
              <p:nvPr/>
            </p:nvSpPr>
            <p:spPr>
              <a:xfrm flipV="1">
                <a:off x="8932861" y="2451548"/>
                <a:ext cx="1372939" cy="1597485"/>
              </a:xfrm>
              <a:prstGeom prst="triangl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3"/>
              <p:cNvSpPr/>
              <p:nvPr/>
            </p:nvSpPr>
            <p:spPr>
              <a:xfrm>
                <a:off x="8932861" y="2210161"/>
                <a:ext cx="1372939" cy="482774"/>
              </a:xfrm>
              <a:prstGeom prst="ellipse">
                <a:avLst/>
              </a:prstGeom>
              <a:solidFill>
                <a:srgbClr val="3AAFB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6"/>
            <p:cNvGrpSpPr/>
            <p:nvPr/>
          </p:nvGrpSpPr>
          <p:grpSpPr>
            <a:xfrm>
              <a:off x="6336470" y="3436569"/>
              <a:ext cx="1515732" cy="695805"/>
              <a:chOff x="5122025" y="525814"/>
              <a:chExt cx="2020976" cy="927740"/>
            </a:xfrm>
          </p:grpSpPr>
          <p:sp>
            <p:nvSpPr>
              <p:cNvPr id="17" name="TextBox 2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18" name="Rectangle 28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rgbClr val="3AAFB4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Freeform: Shape 39"/>
            <p:cNvSpPr>
              <a:spLocks/>
            </p:cNvSpPr>
            <p:nvPr/>
          </p:nvSpPr>
          <p:spPr bwMode="auto">
            <a:xfrm>
              <a:off x="6952405" y="2091765"/>
              <a:ext cx="287349" cy="452182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82893" y="1011125"/>
            <a:ext cx="1927871" cy="3121249"/>
            <a:chOff x="3482893" y="1011125"/>
            <a:chExt cx="1927871" cy="3121249"/>
          </a:xfrm>
        </p:grpSpPr>
        <p:grpSp>
          <p:nvGrpSpPr>
            <p:cNvPr id="4" name="Group 19"/>
            <p:cNvGrpSpPr/>
            <p:nvPr/>
          </p:nvGrpSpPr>
          <p:grpSpPr>
            <a:xfrm>
              <a:off x="3482893" y="1011125"/>
              <a:ext cx="1927871" cy="2047577"/>
              <a:chOff x="4810752" y="1318929"/>
              <a:chExt cx="2570495" cy="2730103"/>
            </a:xfrm>
          </p:grpSpPr>
          <p:sp>
            <p:nvSpPr>
              <p:cNvPr id="27" name="Isosceles Triangle 8"/>
              <p:cNvSpPr/>
              <p:nvPr/>
            </p:nvSpPr>
            <p:spPr>
              <a:xfrm rot="17590688">
                <a:off x="5320776" y="2463096"/>
                <a:ext cx="747792" cy="1767840"/>
              </a:xfrm>
              <a:prstGeom prst="triangle">
                <a:avLst>
                  <a:gd name="adj" fmla="val 19748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sosceles Triangle 1"/>
              <p:cNvSpPr/>
              <p:nvPr/>
            </p:nvSpPr>
            <p:spPr>
              <a:xfrm flipV="1">
                <a:off x="5342897" y="1677307"/>
                <a:ext cx="2038350" cy="2371725"/>
              </a:xfrm>
              <a:prstGeom prst="triangl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2"/>
              <p:cNvSpPr/>
              <p:nvPr/>
            </p:nvSpPr>
            <p:spPr>
              <a:xfrm>
                <a:off x="5342897" y="1318929"/>
                <a:ext cx="2038350" cy="71675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23"/>
            <p:cNvGrpSpPr/>
            <p:nvPr/>
          </p:nvGrpSpPr>
          <p:grpSpPr>
            <a:xfrm>
              <a:off x="3895032" y="3436569"/>
              <a:ext cx="1515732" cy="695805"/>
              <a:chOff x="5122025" y="525814"/>
              <a:chExt cx="2020976" cy="927740"/>
            </a:xfrm>
          </p:grpSpPr>
          <p:sp>
            <p:nvSpPr>
              <p:cNvPr id="19" name="TextBox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0" name="Rectangle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4" name="Freeform: Shape 38"/>
            <p:cNvSpPr>
              <a:spLocks/>
            </p:cNvSpPr>
            <p:nvPr/>
          </p:nvSpPr>
          <p:spPr bwMode="auto">
            <a:xfrm>
              <a:off x="4448136" y="1731591"/>
              <a:ext cx="343333" cy="438120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1917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022692" y="838685"/>
            <a:ext cx="219077" cy="3748792"/>
            <a:chOff x="1374772" y="1213680"/>
            <a:chExt cx="274322" cy="5187394"/>
          </a:xfrm>
        </p:grpSpPr>
        <p:sp>
          <p:nvSpPr>
            <p:cNvPr id="39" name="Arrow: Pentagon 2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4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Rectangle 5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6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4" name="Straight Connector 7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8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9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0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1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2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3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78047" y="1482395"/>
            <a:ext cx="2633067" cy="521495"/>
            <a:chOff x="978047" y="1482395"/>
            <a:chExt cx="2633067" cy="521495"/>
          </a:xfrm>
        </p:grpSpPr>
        <p:sp>
          <p:nvSpPr>
            <p:cNvPr id="8" name="Trapezoid 17"/>
            <p:cNvSpPr/>
            <p:nvPr/>
          </p:nvSpPr>
          <p:spPr>
            <a:xfrm rot="16200000">
              <a:off x="739624" y="1720819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Pentagon 18"/>
            <p:cNvSpPr/>
            <p:nvPr/>
          </p:nvSpPr>
          <p:spPr>
            <a:xfrm>
              <a:off x="978047" y="1514542"/>
              <a:ext cx="2633067" cy="455414"/>
            </a:xfrm>
            <a:prstGeom prst="homePlate">
              <a:avLst>
                <a:gd name="adj" fmla="val 36274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dirty="0"/>
                <a:t>标题文本预设</a:t>
              </a: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1022693" y="1545664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78047" y="2159119"/>
            <a:ext cx="2633067" cy="521495"/>
            <a:chOff x="978047" y="2159119"/>
            <a:chExt cx="2633067" cy="521495"/>
          </a:xfrm>
        </p:grpSpPr>
        <p:sp>
          <p:nvSpPr>
            <p:cNvPr id="7" name="Trapezoid 16"/>
            <p:cNvSpPr/>
            <p:nvPr/>
          </p:nvSpPr>
          <p:spPr>
            <a:xfrm rot="16200000">
              <a:off x="739624" y="2397543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19"/>
            <p:cNvSpPr/>
            <p:nvPr/>
          </p:nvSpPr>
          <p:spPr>
            <a:xfrm>
              <a:off x="978047" y="2191266"/>
              <a:ext cx="2633067" cy="455414"/>
            </a:xfrm>
            <a:prstGeom prst="homePlate">
              <a:avLst>
                <a:gd name="adj" fmla="val 36274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1022693" y="222251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78047" y="2835843"/>
            <a:ext cx="2633067" cy="521495"/>
            <a:chOff x="978047" y="2835843"/>
            <a:chExt cx="2633067" cy="521495"/>
          </a:xfrm>
        </p:grpSpPr>
        <p:sp>
          <p:nvSpPr>
            <p:cNvPr id="6" name="Trapezoid 15"/>
            <p:cNvSpPr/>
            <p:nvPr/>
          </p:nvSpPr>
          <p:spPr>
            <a:xfrm rot="16200000">
              <a:off x="739624" y="3074267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row: Pentagon 20"/>
            <p:cNvSpPr/>
            <p:nvPr/>
          </p:nvSpPr>
          <p:spPr>
            <a:xfrm>
              <a:off x="978047" y="2867990"/>
              <a:ext cx="2633067" cy="455414"/>
            </a:xfrm>
            <a:prstGeom prst="homePlate">
              <a:avLst>
                <a:gd name="adj" fmla="val 36274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5" name="TextBox 24"/>
            <p:cNvSpPr txBox="1"/>
            <p:nvPr/>
          </p:nvSpPr>
          <p:spPr>
            <a:xfrm>
              <a:off x="1022693" y="289936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78047" y="3512567"/>
            <a:ext cx="2633067" cy="521495"/>
            <a:chOff x="978047" y="3512567"/>
            <a:chExt cx="2633067" cy="521495"/>
          </a:xfrm>
        </p:grpSpPr>
        <p:sp>
          <p:nvSpPr>
            <p:cNvPr id="5" name="Trapezoid 14"/>
            <p:cNvSpPr/>
            <p:nvPr/>
          </p:nvSpPr>
          <p:spPr>
            <a:xfrm rot="16200000">
              <a:off x="739624" y="3750991"/>
              <a:ext cx="521495" cy="44647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row: Pentagon 21"/>
            <p:cNvSpPr/>
            <p:nvPr/>
          </p:nvSpPr>
          <p:spPr>
            <a:xfrm>
              <a:off x="978047" y="3544714"/>
              <a:ext cx="2633067" cy="455414"/>
            </a:xfrm>
            <a:prstGeom prst="homePlate">
              <a:avLst>
                <a:gd name="adj" fmla="val 36274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/>
                <a:t>标题文本预设</a:t>
              </a: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1022693" y="3576213"/>
              <a:ext cx="288782" cy="392415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7" name="Circle: Hollow 26"/>
          <p:cNvSpPr/>
          <p:nvPr/>
        </p:nvSpPr>
        <p:spPr>
          <a:xfrm>
            <a:off x="4015232" y="2371369"/>
            <a:ext cx="515252" cy="515252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7"/>
          <p:cNvSpPr>
            <a:spLocks/>
          </p:cNvSpPr>
          <p:nvPr/>
        </p:nvSpPr>
        <p:spPr bwMode="auto">
          <a:xfrm>
            <a:off x="4161565" y="2511786"/>
            <a:ext cx="222587" cy="234416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8"/>
          <p:cNvSpPr>
            <a:spLocks/>
          </p:cNvSpPr>
          <p:nvPr/>
        </p:nvSpPr>
        <p:spPr bwMode="auto">
          <a:xfrm>
            <a:off x="4141401" y="3596451"/>
            <a:ext cx="252695" cy="20430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29"/>
          <p:cNvSpPr>
            <a:spLocks/>
          </p:cNvSpPr>
          <p:nvPr/>
        </p:nvSpPr>
        <p:spPr bwMode="auto">
          <a:xfrm>
            <a:off x="6385280" y="3594658"/>
            <a:ext cx="168822" cy="24731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30"/>
          <p:cNvSpPr>
            <a:spLocks/>
          </p:cNvSpPr>
          <p:nvPr/>
        </p:nvSpPr>
        <p:spPr bwMode="auto">
          <a:xfrm>
            <a:off x="6378074" y="2520927"/>
            <a:ext cx="178499" cy="216135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Circle: Hollow 31"/>
          <p:cNvSpPr/>
          <p:nvPr/>
        </p:nvSpPr>
        <p:spPr>
          <a:xfrm>
            <a:off x="6212066" y="3450269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Circle: Hollow 32"/>
          <p:cNvSpPr/>
          <p:nvPr/>
        </p:nvSpPr>
        <p:spPr>
          <a:xfrm>
            <a:off x="4011378" y="3450377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Circle: Hollow 33"/>
          <p:cNvSpPr/>
          <p:nvPr/>
        </p:nvSpPr>
        <p:spPr>
          <a:xfrm>
            <a:off x="6208008" y="2371369"/>
            <a:ext cx="515252" cy="515252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5" name="组合 54"/>
          <p:cNvGrpSpPr/>
          <p:nvPr/>
        </p:nvGrpSpPr>
        <p:grpSpPr>
          <a:xfrm>
            <a:off x="4004937" y="1408253"/>
            <a:ext cx="4038821" cy="807914"/>
            <a:chOff x="4004937" y="1408253"/>
            <a:chExt cx="4038821" cy="807914"/>
          </a:xfrm>
        </p:grpSpPr>
        <p:sp>
          <p:nvSpPr>
            <p:cNvPr id="25" name="TextBox 46"/>
            <p:cNvSpPr txBox="1"/>
            <p:nvPr/>
          </p:nvSpPr>
          <p:spPr>
            <a:xfrm>
              <a:off x="4004937" y="1408253"/>
              <a:ext cx="2677656" cy="5770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4400" b="1" dirty="0"/>
                <a:t>标题文本预设</a:t>
              </a:r>
            </a:p>
          </p:txBody>
        </p:sp>
        <p:sp>
          <p:nvSpPr>
            <p:cNvPr id="26" name="Rectangle 47"/>
            <p:cNvSpPr/>
            <p:nvPr/>
          </p:nvSpPr>
          <p:spPr>
            <a:xfrm>
              <a:off x="4004937" y="1985334"/>
              <a:ext cx="4038821" cy="230833"/>
            </a:xfrm>
            <a:prstGeom prst="rect">
              <a:avLst/>
            </a:prstGeom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/>
                <a:t>此部分内容作为文字排版占位显示（建议使用主题字体）</a:t>
              </a:r>
            </a:p>
          </p:txBody>
        </p:sp>
      </p:grpSp>
      <p:grpSp>
        <p:nvGrpSpPr>
          <p:cNvPr id="27" name="Group 34"/>
          <p:cNvGrpSpPr/>
          <p:nvPr/>
        </p:nvGrpSpPr>
        <p:grpSpPr>
          <a:xfrm>
            <a:off x="4530484" y="2357428"/>
            <a:ext cx="1629709" cy="579774"/>
            <a:chOff x="6104399" y="3143235"/>
            <a:chExt cx="2172945" cy="773032"/>
          </a:xfrm>
        </p:grpSpPr>
        <p:sp>
          <p:nvSpPr>
            <p:cNvPr id="37" name="Rectangle 48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38" name="Rectangle 41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28" name="Group 43"/>
          <p:cNvGrpSpPr/>
          <p:nvPr/>
        </p:nvGrpSpPr>
        <p:grpSpPr>
          <a:xfrm>
            <a:off x="4530484" y="3412388"/>
            <a:ext cx="1629709" cy="579774"/>
            <a:chOff x="6104399" y="3143235"/>
            <a:chExt cx="2172945" cy="773032"/>
          </a:xfrm>
        </p:grpSpPr>
        <p:sp>
          <p:nvSpPr>
            <p:cNvPr id="35" name="Rectangle 4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36" name="Rectangle 4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6723259" y="2357428"/>
            <a:ext cx="1629709" cy="579774"/>
            <a:chOff x="6104399" y="3143235"/>
            <a:chExt cx="2172945" cy="773032"/>
          </a:xfrm>
        </p:grpSpPr>
        <p:sp>
          <p:nvSpPr>
            <p:cNvPr id="33" name="Rectangle 54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34" name="Rectangle 55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6723259" y="3412388"/>
            <a:ext cx="1629709" cy="579774"/>
            <a:chOff x="6104399" y="3143235"/>
            <a:chExt cx="2172945" cy="773032"/>
          </a:xfrm>
        </p:grpSpPr>
        <p:sp>
          <p:nvSpPr>
            <p:cNvPr id="31" name="Rectangle 57"/>
            <p:cNvSpPr/>
            <p:nvPr/>
          </p:nvSpPr>
          <p:spPr>
            <a:xfrm>
              <a:off x="6104399" y="3143235"/>
              <a:ext cx="1376513" cy="246221"/>
            </a:xfrm>
            <a:prstGeom prst="rect">
              <a:avLst/>
            </a:prstGeom>
          </p:spPr>
          <p:txBody>
            <a:bodyPr wrap="none" lIns="144000" tIns="0" rIns="0" bIns="0" anchor="ctr">
              <a:normAutofit fontScale="92500" lnSpcReduction="20000"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32" name="Rectangle 58"/>
            <p:cNvSpPr/>
            <p:nvPr/>
          </p:nvSpPr>
          <p:spPr>
            <a:xfrm>
              <a:off x="6104399" y="3389456"/>
              <a:ext cx="2172945" cy="526811"/>
            </a:xfrm>
            <a:prstGeom prst="rect">
              <a:avLst/>
            </a:prstGeom>
          </p:spPr>
          <p:txBody>
            <a:bodyPr wrap="square" lIns="144000" tIns="0" rIns="0" bIns="0">
              <a:normAutofit fontScale="775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5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9248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032829" y="1809298"/>
            <a:ext cx="3065531" cy="2736329"/>
            <a:chOff x="4052312" y="2372849"/>
            <a:chExt cx="4087375" cy="3648439"/>
          </a:xfrm>
        </p:grpSpPr>
        <p:sp>
          <p:nvSpPr>
            <p:cNvPr id="14" name="Freeform: Shape 65"/>
            <p:cNvSpPr>
              <a:spLocks/>
            </p:cNvSpPr>
            <p:nvPr/>
          </p:nvSpPr>
          <p:spPr bwMode="auto">
            <a:xfrm>
              <a:off x="5506048" y="3858802"/>
              <a:ext cx="2633639" cy="2162486"/>
            </a:xfrm>
            <a:custGeom>
              <a:avLst/>
              <a:gdLst/>
              <a:ahLst/>
              <a:cxnLst>
                <a:cxn ang="0">
                  <a:pos x="392" y="0"/>
                </a:cxn>
                <a:cxn ang="0">
                  <a:pos x="514" y="321"/>
                </a:cxn>
                <a:cxn ang="0">
                  <a:pos x="0" y="425"/>
                </a:cxn>
                <a:cxn ang="0">
                  <a:pos x="328" y="275"/>
                </a:cxn>
                <a:cxn ang="0">
                  <a:pos x="392" y="0"/>
                </a:cxn>
              </a:cxnLst>
              <a:rect l="0" t="0" r="r" b="b"/>
              <a:pathLst>
                <a:path w="617" h="507">
                  <a:moveTo>
                    <a:pt x="392" y="0"/>
                  </a:moveTo>
                  <a:cubicBezTo>
                    <a:pt x="392" y="0"/>
                    <a:pt x="617" y="168"/>
                    <a:pt x="514" y="321"/>
                  </a:cubicBezTo>
                  <a:cubicBezTo>
                    <a:pt x="388" y="507"/>
                    <a:pt x="0" y="425"/>
                    <a:pt x="0" y="425"/>
                  </a:cubicBezTo>
                  <a:cubicBezTo>
                    <a:pt x="0" y="425"/>
                    <a:pt x="203" y="411"/>
                    <a:pt x="328" y="275"/>
                  </a:cubicBezTo>
                  <a:cubicBezTo>
                    <a:pt x="414" y="180"/>
                    <a:pt x="392" y="0"/>
                    <a:pt x="39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Freeform: Shape 66"/>
            <p:cNvSpPr>
              <a:spLocks/>
            </p:cNvSpPr>
            <p:nvPr/>
          </p:nvSpPr>
          <p:spPr bwMode="auto">
            <a:xfrm>
              <a:off x="4052312" y="3097703"/>
              <a:ext cx="1864489" cy="2822909"/>
            </a:xfrm>
            <a:custGeom>
              <a:avLst/>
              <a:gdLst/>
              <a:ahLst/>
              <a:cxnLst>
                <a:cxn ang="0">
                  <a:pos x="437" y="552"/>
                </a:cxn>
                <a:cxn ang="0">
                  <a:pos x="99" y="497"/>
                </a:cxn>
                <a:cxn ang="0">
                  <a:pos x="265" y="0"/>
                </a:cxn>
                <a:cxn ang="0">
                  <a:pos x="232" y="359"/>
                </a:cxn>
                <a:cxn ang="0">
                  <a:pos x="437" y="552"/>
                </a:cxn>
              </a:cxnLst>
              <a:rect l="0" t="0" r="r" b="b"/>
              <a:pathLst>
                <a:path w="437" h="662">
                  <a:moveTo>
                    <a:pt x="437" y="552"/>
                  </a:moveTo>
                  <a:cubicBezTo>
                    <a:pt x="437" y="552"/>
                    <a:pt x="179" y="662"/>
                    <a:pt x="99" y="497"/>
                  </a:cubicBezTo>
                  <a:cubicBezTo>
                    <a:pt x="0" y="294"/>
                    <a:pt x="265" y="0"/>
                    <a:pt x="265" y="0"/>
                  </a:cubicBezTo>
                  <a:cubicBezTo>
                    <a:pt x="265" y="0"/>
                    <a:pt x="176" y="183"/>
                    <a:pt x="232" y="359"/>
                  </a:cubicBezTo>
                  <a:cubicBezTo>
                    <a:pt x="271" y="481"/>
                    <a:pt x="437" y="552"/>
                    <a:pt x="437" y="552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67"/>
            <p:cNvSpPr>
              <a:spLocks/>
            </p:cNvSpPr>
            <p:nvPr/>
          </p:nvSpPr>
          <p:spPr bwMode="auto">
            <a:xfrm>
              <a:off x="5175836" y="2372849"/>
              <a:ext cx="2404104" cy="1731598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216" y="14"/>
                </a:cxn>
                <a:cxn ang="0">
                  <a:pos x="564" y="406"/>
                </a:cxn>
                <a:cxn ang="0">
                  <a:pos x="269" y="198"/>
                </a:cxn>
                <a:cxn ang="0">
                  <a:pos x="0" y="279"/>
                </a:cxn>
              </a:cxnLst>
              <a:rect l="0" t="0" r="r" b="b"/>
              <a:pathLst>
                <a:path w="564" h="406">
                  <a:moveTo>
                    <a:pt x="0" y="279"/>
                  </a:moveTo>
                  <a:cubicBezTo>
                    <a:pt x="0" y="279"/>
                    <a:pt x="33" y="0"/>
                    <a:pt x="216" y="14"/>
                  </a:cubicBezTo>
                  <a:cubicBezTo>
                    <a:pt x="441" y="29"/>
                    <a:pt x="564" y="406"/>
                    <a:pt x="564" y="406"/>
                  </a:cubicBezTo>
                  <a:cubicBezTo>
                    <a:pt x="564" y="406"/>
                    <a:pt x="449" y="237"/>
                    <a:pt x="269" y="198"/>
                  </a:cubicBezTo>
                  <a:cubicBezTo>
                    <a:pt x="144" y="170"/>
                    <a:pt x="0" y="279"/>
                    <a:pt x="0" y="279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68"/>
            <p:cNvGrpSpPr/>
            <p:nvPr/>
          </p:nvGrpSpPr>
          <p:grpSpPr>
            <a:xfrm>
              <a:off x="4671116" y="4917324"/>
              <a:ext cx="456432" cy="459762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26" name="Freeform: Shape 69"/>
              <p:cNvSpPr>
                <a:spLocks/>
              </p:cNvSpPr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70"/>
              <p:cNvSpPr>
                <a:spLocks/>
              </p:cNvSpPr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1"/>
              <p:cNvSpPr>
                <a:spLocks/>
              </p:cNvSpPr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72"/>
              <p:cNvSpPr>
                <a:spLocks/>
              </p:cNvSpPr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3"/>
              <p:cNvSpPr>
                <a:spLocks/>
              </p:cNvSpPr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74"/>
            <p:cNvGrpSpPr/>
            <p:nvPr/>
          </p:nvGrpSpPr>
          <p:grpSpPr>
            <a:xfrm>
              <a:off x="5762273" y="2593866"/>
              <a:ext cx="459763" cy="449769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22" name="Freeform: Shape 75"/>
              <p:cNvSpPr>
                <a:spLocks/>
              </p:cNvSpPr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76"/>
              <p:cNvSpPr>
                <a:spLocks/>
              </p:cNvSpPr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34"/>
              <p:cNvSpPr>
                <a:spLocks/>
              </p:cNvSpPr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35"/>
              <p:cNvSpPr>
                <a:spLocks/>
              </p:cNvSpPr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36"/>
            <p:cNvGrpSpPr/>
            <p:nvPr/>
          </p:nvGrpSpPr>
          <p:grpSpPr>
            <a:xfrm>
              <a:off x="7264147" y="4776120"/>
              <a:ext cx="333161" cy="453099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20" name="Freeform: Shape 137"/>
              <p:cNvSpPr>
                <a:spLocks/>
              </p:cNvSpPr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38"/>
              <p:cNvSpPr>
                <a:spLocks/>
              </p:cNvSpPr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3555197" y="1086585"/>
            <a:ext cx="1964336" cy="722713"/>
            <a:chOff x="4818760" y="1367017"/>
            <a:chExt cx="2619115" cy="963617"/>
          </a:xfrm>
        </p:grpSpPr>
        <p:sp>
          <p:nvSpPr>
            <p:cNvPr id="12" name="TextBox 31"/>
            <p:cNvSpPr txBox="1">
              <a:spLocks/>
            </p:cNvSpPr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  <a:extLst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32"/>
            <p:cNvSpPr txBox="1">
              <a:spLocks/>
            </p:cNvSpPr>
            <p:nvPr/>
          </p:nvSpPr>
          <p:spPr bwMode="auto">
            <a:xfrm>
              <a:off x="4818760" y="1676976"/>
              <a:ext cx="2619115" cy="653658"/>
            </a:xfrm>
            <a:prstGeom prst="rect">
              <a:avLst/>
            </a:prstGeom>
            <a:noFill/>
            <a:extLst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1308399" y="3527638"/>
            <a:ext cx="1724430" cy="649603"/>
            <a:chOff x="793990" y="1227225"/>
            <a:chExt cx="2299240" cy="866137"/>
          </a:xfrm>
        </p:grpSpPr>
        <p:sp>
          <p:nvSpPr>
            <p:cNvPr id="10" name="TextBox 34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35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36"/>
          <p:cNvGrpSpPr/>
          <p:nvPr/>
        </p:nvGrpSpPr>
        <p:grpSpPr>
          <a:xfrm>
            <a:off x="6098360" y="3534763"/>
            <a:ext cx="2049200" cy="642478"/>
            <a:chOff x="1415480" y="1651350"/>
            <a:chExt cx="2913191" cy="856637"/>
          </a:xfrm>
        </p:grpSpPr>
        <p:sp>
          <p:nvSpPr>
            <p:cNvPr id="8" name="TextBox 37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38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31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651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/>
          <p:nvPr/>
        </p:nvGrpSpPr>
        <p:grpSpPr>
          <a:xfrm>
            <a:off x="1542612" y="1338452"/>
            <a:ext cx="1805711" cy="626833"/>
            <a:chOff x="609599" y="3139323"/>
            <a:chExt cx="2407615" cy="835777"/>
          </a:xfrm>
        </p:grpSpPr>
        <p:sp>
          <p:nvSpPr>
            <p:cNvPr id="39" name="TextBox 2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40" name="Rectangle 3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6661771" y="1338452"/>
            <a:ext cx="1842997" cy="626833"/>
            <a:chOff x="9029821" y="3139323"/>
            <a:chExt cx="2457329" cy="835777"/>
          </a:xfrm>
        </p:grpSpPr>
        <p:sp>
          <p:nvSpPr>
            <p:cNvPr id="37" name="TextBox 3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8" name="Rectangle 3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697790" y="3195156"/>
            <a:ext cx="1805711" cy="626833"/>
            <a:chOff x="609599" y="3139323"/>
            <a:chExt cx="2407615" cy="835777"/>
          </a:xfrm>
        </p:grpSpPr>
        <p:sp>
          <p:nvSpPr>
            <p:cNvPr id="35" name="TextBox 3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6" name="Rectangle 3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740273" y="3195156"/>
            <a:ext cx="1842997" cy="626833"/>
            <a:chOff x="9029821" y="3139323"/>
            <a:chExt cx="2457329" cy="835777"/>
          </a:xfrm>
        </p:grpSpPr>
        <p:sp>
          <p:nvSpPr>
            <p:cNvPr id="33" name="TextBox 3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4" name="Rectangle 3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378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28841" y="1050130"/>
            <a:ext cx="3989279" cy="3043239"/>
            <a:chOff x="2628841" y="1050130"/>
            <a:chExt cx="3989279" cy="3043239"/>
          </a:xfrm>
        </p:grpSpPr>
        <p:grpSp>
          <p:nvGrpSpPr>
            <p:cNvPr id="4" name="Group 15"/>
            <p:cNvGrpSpPr/>
            <p:nvPr/>
          </p:nvGrpSpPr>
          <p:grpSpPr>
            <a:xfrm flipV="1">
              <a:off x="2628841" y="2515417"/>
              <a:ext cx="1192502" cy="1577952"/>
              <a:chOff x="5542383" y="1451532"/>
              <a:chExt cx="2369977" cy="3136019"/>
            </a:xfrm>
            <a:solidFill>
              <a:schemeClr val="accent1"/>
            </a:solidFill>
          </p:grpSpPr>
          <p:sp>
            <p:nvSpPr>
              <p:cNvPr id="41" name="Rectangle 17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6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18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14"/>
            <p:cNvGrpSpPr/>
            <p:nvPr/>
          </p:nvGrpSpPr>
          <p:grpSpPr>
            <a:xfrm>
              <a:off x="3518819" y="1050130"/>
              <a:ext cx="1192503" cy="1577951"/>
              <a:chOff x="5542383" y="1451532"/>
              <a:chExt cx="2369977" cy="3136019"/>
            </a:xfrm>
            <a:solidFill>
              <a:schemeClr val="accent2"/>
            </a:solidFill>
          </p:grpSpPr>
          <p:sp>
            <p:nvSpPr>
              <p:cNvPr id="30" name="Freeform: Shape 9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12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ectangle 13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9"/>
            <p:cNvGrpSpPr/>
            <p:nvPr/>
          </p:nvGrpSpPr>
          <p:grpSpPr>
            <a:xfrm>
              <a:off x="5298772" y="1050130"/>
              <a:ext cx="1192503" cy="1577951"/>
              <a:chOff x="5542383" y="1451532"/>
              <a:chExt cx="2369977" cy="3136019"/>
            </a:xfrm>
            <a:solidFill>
              <a:schemeClr val="accent6"/>
            </a:solidFill>
          </p:grpSpPr>
          <p:sp>
            <p:nvSpPr>
              <p:cNvPr id="27" name="Freeform: Shape 20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21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22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23"/>
            <p:cNvGrpSpPr/>
            <p:nvPr/>
          </p:nvGrpSpPr>
          <p:grpSpPr>
            <a:xfrm flipV="1">
              <a:off x="4408796" y="2515418"/>
              <a:ext cx="1192503" cy="1577951"/>
              <a:chOff x="5542383" y="1451532"/>
              <a:chExt cx="2369977" cy="3136019"/>
            </a:xfrm>
            <a:solidFill>
              <a:schemeClr val="accent4"/>
            </a:solidFill>
          </p:grpSpPr>
          <p:sp>
            <p:nvSpPr>
              <p:cNvPr id="24" name="Freeform: Shape 24"/>
              <p:cNvSpPr/>
              <p:nvPr/>
            </p:nvSpPr>
            <p:spPr>
              <a:xfrm>
                <a:off x="5542384" y="1451532"/>
                <a:ext cx="2369976" cy="1184988"/>
              </a:xfrm>
              <a:custGeom>
                <a:avLst/>
                <a:gdLst>
                  <a:gd name="connsiteX0" fmla="*/ 1184988 w 2369976"/>
                  <a:gd name="connsiteY0" fmla="*/ 0 h 1184988"/>
                  <a:gd name="connsiteX1" fmla="*/ 2369976 w 2369976"/>
                  <a:gd name="connsiteY1" fmla="*/ 1184988 h 1184988"/>
                  <a:gd name="connsiteX2" fmla="*/ 1771003 w 2369976"/>
                  <a:gd name="connsiteY2" fmla="*/ 1184988 h 1184988"/>
                  <a:gd name="connsiteX3" fmla="*/ 1771003 w 2369976"/>
                  <a:gd name="connsiteY3" fmla="*/ 1184987 h 1184988"/>
                  <a:gd name="connsiteX4" fmla="*/ 1184987 w 2369976"/>
                  <a:gd name="connsiteY4" fmla="*/ 598971 h 1184988"/>
                  <a:gd name="connsiteX5" fmla="*/ 598971 w 2369976"/>
                  <a:gd name="connsiteY5" fmla="*/ 1184987 h 1184988"/>
                  <a:gd name="connsiteX6" fmla="*/ 598971 w 2369976"/>
                  <a:gd name="connsiteY6" fmla="*/ 1184988 h 1184988"/>
                  <a:gd name="connsiteX7" fmla="*/ 0 w 2369976"/>
                  <a:gd name="connsiteY7" fmla="*/ 1184988 h 1184988"/>
                  <a:gd name="connsiteX8" fmla="*/ 1184988 w 2369976"/>
                  <a:gd name="connsiteY8" fmla="*/ 0 h 118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976" h="1184988">
                    <a:moveTo>
                      <a:pt x="1184988" y="0"/>
                    </a:moveTo>
                    <a:cubicBezTo>
                      <a:pt x="1839439" y="0"/>
                      <a:pt x="2369976" y="530537"/>
                      <a:pt x="2369976" y="1184988"/>
                    </a:cubicBezTo>
                    <a:lnTo>
                      <a:pt x="1771003" y="1184988"/>
                    </a:lnTo>
                    <a:lnTo>
                      <a:pt x="1771003" y="1184987"/>
                    </a:lnTo>
                    <a:cubicBezTo>
                      <a:pt x="1771003" y="861339"/>
                      <a:pt x="1508635" y="598971"/>
                      <a:pt x="1184987" y="598971"/>
                    </a:cubicBezTo>
                    <a:cubicBezTo>
                      <a:pt x="861339" y="598971"/>
                      <a:pt x="598971" y="861339"/>
                      <a:pt x="598971" y="1184987"/>
                    </a:cubicBezTo>
                    <a:lnTo>
                      <a:pt x="598971" y="1184988"/>
                    </a:lnTo>
                    <a:lnTo>
                      <a:pt x="0" y="1184988"/>
                    </a:lnTo>
                    <a:cubicBezTo>
                      <a:pt x="0" y="530537"/>
                      <a:pt x="530537" y="0"/>
                      <a:pt x="1184988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25"/>
              <p:cNvSpPr/>
              <p:nvPr/>
            </p:nvSpPr>
            <p:spPr>
              <a:xfrm>
                <a:off x="5542383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26"/>
              <p:cNvSpPr/>
              <p:nvPr/>
            </p:nvSpPr>
            <p:spPr>
              <a:xfrm>
                <a:off x="7311119" y="2606351"/>
                <a:ext cx="601241" cy="1981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Oval 2"/>
            <p:cNvSpPr/>
            <p:nvPr/>
          </p:nvSpPr>
          <p:spPr>
            <a:xfrm>
              <a:off x="6061904" y="2299369"/>
              <a:ext cx="556216" cy="55621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41"/>
            <p:cNvSpPr/>
            <p:nvPr/>
          </p:nvSpPr>
          <p:spPr>
            <a:xfrm>
              <a:off x="3386279" y="2299369"/>
              <a:ext cx="556216" cy="556216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42"/>
            <p:cNvSpPr/>
            <p:nvPr/>
          </p:nvSpPr>
          <p:spPr>
            <a:xfrm>
              <a:off x="4280449" y="2299369"/>
              <a:ext cx="556216" cy="55621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43"/>
            <p:cNvSpPr/>
            <p:nvPr/>
          </p:nvSpPr>
          <p:spPr>
            <a:xfrm>
              <a:off x="5184058" y="2299369"/>
              <a:ext cx="556216" cy="55621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4"/>
            <p:cNvSpPr/>
            <p:nvPr/>
          </p:nvSpPr>
          <p:spPr>
            <a:xfrm>
              <a:off x="3911960" y="1467528"/>
              <a:ext cx="403547" cy="403547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44"/>
            <p:cNvSpPr/>
            <p:nvPr/>
          </p:nvSpPr>
          <p:spPr>
            <a:xfrm>
              <a:off x="5693079" y="1467528"/>
              <a:ext cx="403547" cy="403547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45"/>
            <p:cNvSpPr/>
            <p:nvPr/>
          </p:nvSpPr>
          <p:spPr>
            <a:xfrm>
              <a:off x="3022738" y="3281070"/>
              <a:ext cx="403547" cy="403547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46"/>
            <p:cNvSpPr/>
            <p:nvPr/>
          </p:nvSpPr>
          <p:spPr>
            <a:xfrm>
              <a:off x="4803857" y="3281070"/>
              <a:ext cx="403547" cy="403547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7"/>
            <p:cNvSpPr>
              <a:spLocks/>
            </p:cNvSpPr>
            <p:nvPr/>
          </p:nvSpPr>
          <p:spPr bwMode="auto">
            <a:xfrm>
              <a:off x="4873248" y="3364575"/>
              <a:ext cx="245445" cy="24499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8"/>
            <p:cNvSpPr>
              <a:spLocks noChangeAspect="1"/>
            </p:cNvSpPr>
            <p:nvPr/>
          </p:nvSpPr>
          <p:spPr bwMode="auto">
            <a:xfrm>
              <a:off x="3972539" y="1525764"/>
              <a:ext cx="285478" cy="285179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9"/>
            <p:cNvSpPr>
              <a:spLocks/>
            </p:cNvSpPr>
            <p:nvPr/>
          </p:nvSpPr>
          <p:spPr bwMode="auto">
            <a:xfrm>
              <a:off x="3106765" y="3384960"/>
              <a:ext cx="272921" cy="22431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0"/>
            <p:cNvSpPr>
              <a:spLocks/>
            </p:cNvSpPr>
            <p:nvPr/>
          </p:nvSpPr>
          <p:spPr bwMode="auto">
            <a:xfrm>
              <a:off x="5752306" y="1528163"/>
              <a:ext cx="290962" cy="280380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429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900050" y="1490388"/>
            <a:ext cx="3530209" cy="2432513"/>
            <a:chOff x="4900050" y="1490388"/>
            <a:chExt cx="3530209" cy="2432513"/>
          </a:xfrm>
        </p:grpSpPr>
        <p:sp>
          <p:nvSpPr>
            <p:cNvPr id="6" name="TextBox 23"/>
            <p:cNvSpPr txBox="1"/>
            <p:nvPr/>
          </p:nvSpPr>
          <p:spPr>
            <a:xfrm>
              <a:off x="5354995" y="1511287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此部分内容作为文字排版占位显示（建议使用主题字体）通常规则为在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4900914" y="1490388"/>
              <a:ext cx="426575" cy="426575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25"/>
            <p:cNvSpPr txBox="1"/>
            <p:nvPr/>
          </p:nvSpPr>
          <p:spPr>
            <a:xfrm>
              <a:off x="5354995" y="2183328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9" name="Oval 26"/>
            <p:cNvSpPr/>
            <p:nvPr/>
          </p:nvSpPr>
          <p:spPr>
            <a:xfrm>
              <a:off x="4900914" y="2162428"/>
              <a:ext cx="426575" cy="42657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354995" y="2845184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11" name="Oval 28"/>
            <p:cNvSpPr/>
            <p:nvPr/>
          </p:nvSpPr>
          <p:spPr>
            <a:xfrm>
              <a:off x="4900914" y="2824285"/>
              <a:ext cx="426575" cy="42657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5354995" y="3517225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此部分内容作为文字排版占位显示（建议使用主题字体）通常规则为在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</a:p>
          </p:txBody>
        </p:sp>
        <p:sp>
          <p:nvSpPr>
            <p:cNvPr id="13" name="Oval 30"/>
            <p:cNvSpPr/>
            <p:nvPr/>
          </p:nvSpPr>
          <p:spPr>
            <a:xfrm>
              <a:off x="4900914" y="3496326"/>
              <a:ext cx="426575" cy="426575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4900914" y="1563163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4900050" y="2237066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4903218" y="2898922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4900050" y="3570964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9035" y="1359511"/>
            <a:ext cx="4054409" cy="2247946"/>
            <a:chOff x="309035" y="1359511"/>
            <a:chExt cx="4054409" cy="2247946"/>
          </a:xfrm>
        </p:grpSpPr>
        <p:sp>
          <p:nvSpPr>
            <p:cNvPr id="4" name="TextBox 8"/>
            <p:cNvSpPr txBox="1"/>
            <p:nvPr/>
          </p:nvSpPr>
          <p:spPr>
            <a:xfrm>
              <a:off x="309035" y="2886385"/>
              <a:ext cx="4054409" cy="396262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1771870" y="259445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500271" y="1776195"/>
              <a:ext cx="3752041" cy="757063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35151"/>
                  <a:gd name="connsiteY0" fmla="*/ 1723829 h 1723829"/>
                  <a:gd name="connsiteX1" fmla="*/ 887143 w 1835151"/>
                  <a:gd name="connsiteY1" fmla="*/ 0 h 1723829"/>
                  <a:gd name="connsiteX2" fmla="*/ 1817435 w 1835151"/>
                  <a:gd name="connsiteY2" fmla="*/ 1723829 h 1723829"/>
                  <a:gd name="connsiteX3" fmla="*/ 21574 w 1835151"/>
                  <a:gd name="connsiteY3" fmla="*/ 1723829 h 1723829"/>
                  <a:gd name="connsiteX0" fmla="*/ 21574 w 1817435"/>
                  <a:gd name="connsiteY0" fmla="*/ 1723829 h 1723829"/>
                  <a:gd name="connsiteX1" fmla="*/ 887143 w 1817435"/>
                  <a:gd name="connsiteY1" fmla="*/ 0 h 1723829"/>
                  <a:gd name="connsiteX2" fmla="*/ 1817435 w 1817435"/>
                  <a:gd name="connsiteY2" fmla="*/ 1723829 h 1723829"/>
                  <a:gd name="connsiteX3" fmla="*/ 21574 w 1817435"/>
                  <a:gd name="connsiteY3" fmla="*/ 1723829 h 1723829"/>
                  <a:gd name="connsiteX0" fmla="*/ 0 w 1795861"/>
                  <a:gd name="connsiteY0" fmla="*/ 1723829 h 1723835"/>
                  <a:gd name="connsiteX1" fmla="*/ 865569 w 1795861"/>
                  <a:gd name="connsiteY1" fmla="*/ 0 h 1723835"/>
                  <a:gd name="connsiteX2" fmla="*/ 1795861 w 1795861"/>
                  <a:gd name="connsiteY2" fmla="*/ 1723829 h 1723835"/>
                  <a:gd name="connsiteX3" fmla="*/ 0 w 1795861"/>
                  <a:gd name="connsiteY3" fmla="*/ 1723829 h 1723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1577109" y="1488848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005188" y="135951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2464494" y="146385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2825097" y="1588039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sz="1333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166638" y="3478283"/>
              <a:ext cx="2387702" cy="129174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2</a:t>
                </a: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3</a:t>
                </a: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4</a:t>
                </a: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1</a:t>
                </a:r>
              </a:p>
            </p:txBody>
          </p:sp>
        </p:grpSp>
      </p:grpSp>
      <p:sp>
        <p:nvSpPr>
          <p:cNvPr id="37" name="TextBox 21"/>
          <p:cNvSpPr txBox="1"/>
          <p:nvPr/>
        </p:nvSpPr>
        <p:spPr>
          <a:xfrm flipH="1">
            <a:off x="-36512" y="144016"/>
            <a:ext cx="1849923" cy="483518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4615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1F36ADB-36AC-4633-B654-35CEFB9CD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70" b="2110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E16E425-BAE2-4FA0-A052-3C3128389B6F}"/>
              </a:ext>
            </a:extLst>
          </p:cNvPr>
          <p:cNvSpPr/>
          <p:nvPr/>
        </p:nvSpPr>
        <p:spPr>
          <a:xfrm>
            <a:off x="2834528" y="1465774"/>
            <a:ext cx="3510480" cy="1940156"/>
          </a:xfrm>
          <a:prstGeom prst="rect">
            <a:avLst/>
          </a:prstGeom>
          <a:solidFill>
            <a:srgbClr val="37437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15B463C-FA2A-4B63-AB1B-35E5AB613DBF}"/>
              </a:ext>
            </a:extLst>
          </p:cNvPr>
          <p:cNvSpPr/>
          <p:nvPr/>
        </p:nvSpPr>
        <p:spPr>
          <a:xfrm>
            <a:off x="2879344" y="1523318"/>
            <a:ext cx="3420848" cy="1825068"/>
          </a:xfrm>
          <a:prstGeom prst="rect">
            <a:avLst/>
          </a:prstGeom>
          <a:solidFill>
            <a:srgbClr val="108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ABFF5034-6273-41AC-8AFC-C7C1BA479325}"/>
              </a:ext>
            </a:extLst>
          </p:cNvPr>
          <p:cNvSpPr txBox="1"/>
          <p:nvPr/>
        </p:nvSpPr>
        <p:spPr>
          <a:xfrm>
            <a:off x="3510651" y="254213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153DE7-4535-45C6-B0D1-B41B9F51FACE}"/>
              </a:ext>
            </a:extLst>
          </p:cNvPr>
          <p:cNvSpPr/>
          <p:nvPr/>
        </p:nvSpPr>
        <p:spPr>
          <a:xfrm>
            <a:off x="3995936" y="174975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spc="300" dirty="0">
                <a:solidFill>
                  <a:schemeClr val="bg1"/>
                </a:solidFill>
                <a:latin typeface="Copperplate Gothic Bold" panose="020E0705020206020404" pitchFamily="34" charset="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5400" b="1" spc="300" dirty="0">
              <a:solidFill>
                <a:schemeClr val="bg1"/>
              </a:solidFill>
              <a:latin typeface="Copperplate Gothic Bold" panose="020E0705020206020404" pitchFamily="34" charset="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ECCD0"/>
      </a:accent1>
      <a:accent2>
        <a:srgbClr val="1089B3"/>
      </a:accent2>
      <a:accent3>
        <a:srgbClr val="6ECCD0"/>
      </a:accent3>
      <a:accent4>
        <a:srgbClr val="1089B3"/>
      </a:accent4>
      <a:accent5>
        <a:srgbClr val="6ECCD0"/>
      </a:accent5>
      <a:accent6>
        <a:srgbClr val="1089B3"/>
      </a:accent6>
      <a:hlink>
        <a:srgbClr val="A4BBC9"/>
      </a:hlink>
      <a:folHlink>
        <a:srgbClr val="A69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6ECCD0"/>
    </a:accent1>
    <a:accent2>
      <a:srgbClr val="1089B3"/>
    </a:accent2>
    <a:accent3>
      <a:srgbClr val="6ECCD0"/>
    </a:accent3>
    <a:accent4>
      <a:srgbClr val="1089B3"/>
    </a:accent4>
    <a:accent5>
      <a:srgbClr val="6ECCD0"/>
    </a:accent5>
    <a:accent6>
      <a:srgbClr val="1089B3"/>
    </a:accent6>
    <a:hlink>
      <a:srgbClr val="A4BBC9"/>
    </a:hlink>
    <a:folHlink>
      <a:srgbClr val="A6937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1451</Words>
  <Application>Microsoft Office PowerPoint</Application>
  <PresentationFormat>全屏显示(16:9)</PresentationFormat>
  <Paragraphs>257</Paragraphs>
  <Slides>25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DFTongTong-B5</vt:lpstr>
      <vt:lpstr>맑은 고딕</vt:lpstr>
      <vt:lpstr>黑体</vt:lpstr>
      <vt:lpstr>宋体</vt:lpstr>
      <vt:lpstr>微软雅黑</vt:lpstr>
      <vt:lpstr>Adobe Arabic</vt:lpstr>
      <vt:lpstr>Arial</vt:lpstr>
      <vt:lpstr>Calibri</vt:lpstr>
      <vt:lpstr>Copperplate Gothic Bold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256</cp:revision>
  <dcterms:created xsi:type="dcterms:W3CDTF">2015-12-11T17:46:17Z</dcterms:created>
  <dcterms:modified xsi:type="dcterms:W3CDTF">2017-07-23T10:43:23Z</dcterms:modified>
</cp:coreProperties>
</file>