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5" r:id="rId2"/>
    <p:sldId id="402" r:id="rId3"/>
    <p:sldId id="322" r:id="rId4"/>
    <p:sldId id="435" r:id="rId5"/>
    <p:sldId id="436" r:id="rId6"/>
    <p:sldId id="437" r:id="rId7"/>
    <p:sldId id="438" r:id="rId8"/>
    <p:sldId id="440" r:id="rId9"/>
    <p:sldId id="321" r:id="rId10"/>
    <p:sldId id="439" r:id="rId11"/>
    <p:sldId id="411" r:id="rId12"/>
    <p:sldId id="428" r:id="rId13"/>
    <p:sldId id="431" r:id="rId14"/>
    <p:sldId id="433" r:id="rId15"/>
    <p:sldId id="357" r:id="rId16"/>
    <p:sldId id="441" r:id="rId17"/>
    <p:sldId id="426" r:id="rId18"/>
    <p:sldId id="442" r:id="rId19"/>
    <p:sldId id="434" r:id="rId20"/>
    <p:sldId id="320" r:id="rId21"/>
    <p:sldId id="443" r:id="rId22"/>
    <p:sldId id="419" r:id="rId23"/>
    <p:sldId id="421" r:id="rId24"/>
    <p:sldId id="427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579"/>
    <a:srgbClr val="9B3C3F"/>
    <a:srgbClr val="1A557E"/>
    <a:srgbClr val="EB9B9D"/>
    <a:srgbClr val="F7F8FB"/>
    <a:srgbClr val="2298A5"/>
    <a:srgbClr val="197983"/>
    <a:srgbClr val="AABEB5"/>
    <a:srgbClr val="BCBFA4"/>
    <a:srgbClr val="A3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>
        <p:scale>
          <a:sx n="68" d="100"/>
          <a:sy n="68" d="100"/>
        </p:scale>
        <p:origin x="1494" y="13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6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61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emf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emf"/><Relationship Id="rId5" Type="http://schemas.openxmlformats.org/officeDocument/2006/relationships/image" Target="../media/image17.jpe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6.em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6.em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6.emf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5.jpe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em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2E4DDF9-75F6-482A-82E9-5576F699FC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226A1E9C-1DBC-4A17-9E93-64BA4FE74175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FFC1778-BD42-4556-8047-9178F11EBD9F}"/>
              </a:ext>
            </a:extLst>
          </p:cNvPr>
          <p:cNvSpPr/>
          <p:nvPr/>
        </p:nvSpPr>
        <p:spPr>
          <a:xfrm>
            <a:off x="3746664" y="1755894"/>
            <a:ext cx="1670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1BE5637D-3E80-4AFF-845E-A3A03802333B}"/>
              </a:ext>
            </a:extLst>
          </p:cNvPr>
          <p:cNvSpPr txBox="1"/>
          <p:nvPr/>
        </p:nvSpPr>
        <p:spPr>
          <a:xfrm>
            <a:off x="3203848" y="2881268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汇 报 总 结 通 用 模 板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EA3F52C-2396-4160-8665-68E891865F60}"/>
              </a:ext>
            </a:extLst>
          </p:cNvPr>
          <p:cNvSpPr/>
          <p:nvPr/>
        </p:nvSpPr>
        <p:spPr>
          <a:xfrm>
            <a:off x="2806718" y="2234357"/>
            <a:ext cx="3550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 animBg="1"/>
      <p:bldP spid="38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6">
            <a:extLst>
              <a:ext uri="{FF2B5EF4-FFF2-40B4-BE49-F238E27FC236}">
                <a16:creationId xmlns:a16="http://schemas.microsoft.com/office/drawing/2014/main" id="{F3DB2503-F701-4973-9D33-E40CA6EBE830}"/>
              </a:ext>
            </a:extLst>
          </p:cNvPr>
          <p:cNvGrpSpPr/>
          <p:nvPr/>
        </p:nvGrpSpPr>
        <p:grpSpPr>
          <a:xfrm>
            <a:off x="4233635" y="2231519"/>
            <a:ext cx="1016742" cy="1020475"/>
            <a:chOff x="3406776" y="1066800"/>
            <a:chExt cx="3027363" cy="3038475"/>
          </a:xfrm>
        </p:grpSpPr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16BE17B1-92CD-43D8-A093-24278740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6" y="1066800"/>
              <a:ext cx="3027363" cy="3038475"/>
            </a:xfrm>
            <a:prstGeom prst="ellipse">
              <a:avLst/>
            </a:prstGeom>
            <a:gradFill flip="none" rotWithShape="1">
              <a:gsLst>
                <a:gs pos="3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2D9B0B3E-577B-4AFB-AB58-C6076DF8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1598613"/>
              <a:ext cx="26988" cy="365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9">
              <a:extLst>
                <a:ext uri="{FF2B5EF4-FFF2-40B4-BE49-F238E27FC236}">
                  <a16:creationId xmlns:a16="http://schemas.microsoft.com/office/drawing/2014/main" id="{D4F7C815-D397-4D3E-8E33-8F7C65EB8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363" y="1196975"/>
              <a:ext cx="555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0">
              <a:extLst>
                <a:ext uri="{FF2B5EF4-FFF2-40B4-BE49-F238E27FC236}">
                  <a16:creationId xmlns:a16="http://schemas.microsoft.com/office/drawing/2014/main" id="{F144E6E9-A3B7-409C-9F2D-1883BD3E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1196975"/>
              <a:ext cx="2857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060B21E1-A093-4CB6-8F12-5392B560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1206500"/>
              <a:ext cx="38100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2">
              <a:extLst>
                <a:ext uri="{FF2B5EF4-FFF2-40B4-BE49-F238E27FC236}">
                  <a16:creationId xmlns:a16="http://schemas.microsoft.com/office/drawing/2014/main" id="{C94D30F8-1AD4-4ABC-B45E-B5BEACC9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235075"/>
              <a:ext cx="47625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3">
              <a:extLst>
                <a:ext uri="{FF2B5EF4-FFF2-40B4-BE49-F238E27FC236}">
                  <a16:creationId xmlns:a16="http://schemas.microsoft.com/office/drawing/2014/main" id="{E71182D9-B6C8-4E90-A3FF-8D6A33BE3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1" y="2735263"/>
              <a:ext cx="84138" cy="19526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9" y="0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012723CA-2F8E-42EC-AD20-BF62A021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2930525"/>
              <a:ext cx="74613" cy="381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DA9F68F3-B6FD-4156-964C-84D7AFE3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2846388"/>
              <a:ext cx="158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B62607E5-3068-4C6D-928C-BAB76CA4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6" y="2865438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7">
              <a:extLst>
                <a:ext uri="{FF2B5EF4-FFF2-40B4-BE49-F238E27FC236}">
                  <a16:creationId xmlns:a16="http://schemas.microsoft.com/office/drawing/2014/main" id="{1E653433-7E28-47EF-96D8-9B504451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1" y="2855913"/>
              <a:ext cx="9525" cy="285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8">
              <a:extLst>
                <a:ext uri="{FF2B5EF4-FFF2-40B4-BE49-F238E27FC236}">
                  <a16:creationId xmlns:a16="http://schemas.microsoft.com/office/drawing/2014/main" id="{A95E117C-A3E8-4A97-A4CF-E2238E3F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2641600"/>
              <a:ext cx="74613" cy="223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7"/>
                </a:cxn>
                <a:cxn ang="0">
                  <a:pos x="2" y="19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4" y="24"/>
                </a:cxn>
                <a:cxn ang="0">
                  <a:pos x="5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24">
                  <a:moveTo>
                    <a:pt x="3" y="0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9"/>
                    <a:pt x="1" y="12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1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1"/>
                    <a:pt x="7" y="21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49">
              <a:extLst>
                <a:ext uri="{FF2B5EF4-FFF2-40B4-BE49-F238E27FC236}">
                  <a16:creationId xmlns:a16="http://schemas.microsoft.com/office/drawing/2014/main" id="{DD7B9E71-3BB6-488F-9437-B15EE258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3359150"/>
              <a:ext cx="103188" cy="1301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0"/>
                    <a:pt x="8" y="1"/>
                    <a:pt x="8" y="1"/>
                  </a:cubicBezTo>
                  <a:cubicBezTo>
                    <a:pt x="8" y="1"/>
                    <a:pt x="7" y="3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50">
              <a:extLst>
                <a:ext uri="{FF2B5EF4-FFF2-40B4-BE49-F238E27FC236}">
                  <a16:creationId xmlns:a16="http://schemas.microsoft.com/office/drawing/2014/main" id="{309E18CA-6AC2-4EE7-AEDF-3D6F746DE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3471863"/>
              <a:ext cx="73025" cy="1206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51">
              <a:extLst>
                <a:ext uri="{FF2B5EF4-FFF2-40B4-BE49-F238E27FC236}">
                  <a16:creationId xmlns:a16="http://schemas.microsoft.com/office/drawing/2014/main" id="{C692DB41-5C54-42F7-A1C7-F14D0CC3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6" y="2949575"/>
              <a:ext cx="17463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52">
              <a:extLst>
                <a:ext uri="{FF2B5EF4-FFF2-40B4-BE49-F238E27FC236}">
                  <a16:creationId xmlns:a16="http://schemas.microsoft.com/office/drawing/2014/main" id="{9179B434-6E38-45E4-A2DC-A7CDAD7D6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2940050"/>
              <a:ext cx="9525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53">
              <a:extLst>
                <a:ext uri="{FF2B5EF4-FFF2-40B4-BE49-F238E27FC236}">
                  <a16:creationId xmlns:a16="http://schemas.microsoft.com/office/drawing/2014/main" id="{C289E0D2-5713-444C-8ED6-C054170E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1" y="2959100"/>
              <a:ext cx="19050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4">
              <a:extLst>
                <a:ext uri="{FF2B5EF4-FFF2-40B4-BE49-F238E27FC236}">
                  <a16:creationId xmlns:a16="http://schemas.microsoft.com/office/drawing/2014/main" id="{7982F82C-2AA9-4BFD-8081-5D8B40149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930525"/>
              <a:ext cx="19050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55">
              <a:extLst>
                <a:ext uri="{FF2B5EF4-FFF2-40B4-BE49-F238E27FC236}">
                  <a16:creationId xmlns:a16="http://schemas.microsoft.com/office/drawing/2014/main" id="{5E5DD7E0-B071-47DA-A92F-B9983C52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3089275"/>
              <a:ext cx="65088" cy="36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Rectangle 56">
              <a:extLst>
                <a:ext uri="{FF2B5EF4-FFF2-40B4-BE49-F238E27FC236}">
                  <a16:creationId xmlns:a16="http://schemas.microsoft.com/office/drawing/2014/main" id="{BC98A3DE-31E3-42F5-8228-1980D12E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2408238"/>
              <a:ext cx="1588" cy="15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57">
              <a:extLst>
                <a:ext uri="{FF2B5EF4-FFF2-40B4-BE49-F238E27FC236}">
                  <a16:creationId xmlns:a16="http://schemas.microsoft.com/office/drawing/2014/main" id="{A468459D-2B94-4944-A4CC-AC1F4F02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2408238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58">
              <a:extLst>
                <a:ext uri="{FF2B5EF4-FFF2-40B4-BE49-F238E27FC236}">
                  <a16:creationId xmlns:a16="http://schemas.microsoft.com/office/drawing/2014/main" id="{3C450A10-3ECD-4F76-B7DB-C7CA28F8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1" y="1327150"/>
              <a:ext cx="1243013" cy="26384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21" y="35"/>
                </a:cxn>
                <a:cxn ang="0">
                  <a:pos x="27" y="27"/>
                </a:cxn>
                <a:cxn ang="0">
                  <a:pos x="2" y="107"/>
                </a:cxn>
                <a:cxn ang="0">
                  <a:pos x="5" y="114"/>
                </a:cxn>
                <a:cxn ang="0">
                  <a:pos x="8" y="128"/>
                </a:cxn>
                <a:cxn ang="0">
                  <a:pos x="24" y="147"/>
                </a:cxn>
                <a:cxn ang="0">
                  <a:pos x="33" y="157"/>
                </a:cxn>
                <a:cxn ang="0">
                  <a:pos x="42" y="165"/>
                </a:cxn>
                <a:cxn ang="0">
                  <a:pos x="42" y="185"/>
                </a:cxn>
                <a:cxn ang="0">
                  <a:pos x="42" y="192"/>
                </a:cxn>
                <a:cxn ang="0">
                  <a:pos x="65" y="219"/>
                </a:cxn>
                <a:cxn ang="0">
                  <a:pos x="77" y="261"/>
                </a:cxn>
                <a:cxn ang="0">
                  <a:pos x="82" y="271"/>
                </a:cxn>
                <a:cxn ang="0">
                  <a:pos x="86" y="277"/>
                </a:cxn>
                <a:cxn ang="0">
                  <a:pos x="92" y="281"/>
                </a:cxn>
                <a:cxn ang="0">
                  <a:pos x="90" y="275"/>
                </a:cxn>
                <a:cxn ang="0">
                  <a:pos x="89" y="265"/>
                </a:cxn>
                <a:cxn ang="0">
                  <a:pos x="96" y="253"/>
                </a:cxn>
                <a:cxn ang="0">
                  <a:pos x="104" y="245"/>
                </a:cxn>
                <a:cxn ang="0">
                  <a:pos x="120" y="230"/>
                </a:cxn>
                <a:cxn ang="0">
                  <a:pos x="125" y="214"/>
                </a:cxn>
                <a:cxn ang="0">
                  <a:pos x="133" y="197"/>
                </a:cxn>
                <a:cxn ang="0">
                  <a:pos x="103" y="185"/>
                </a:cxn>
                <a:cxn ang="0">
                  <a:pos x="95" y="175"/>
                </a:cxn>
                <a:cxn ang="0">
                  <a:pos x="88" y="171"/>
                </a:cxn>
                <a:cxn ang="0">
                  <a:pos x="82" y="169"/>
                </a:cxn>
                <a:cxn ang="0">
                  <a:pos x="72" y="160"/>
                </a:cxn>
                <a:cxn ang="0">
                  <a:pos x="57" y="158"/>
                </a:cxn>
                <a:cxn ang="0">
                  <a:pos x="45" y="161"/>
                </a:cxn>
                <a:cxn ang="0">
                  <a:pos x="32" y="143"/>
                </a:cxn>
                <a:cxn ang="0">
                  <a:pos x="25" y="136"/>
                </a:cxn>
                <a:cxn ang="0">
                  <a:pos x="24" y="110"/>
                </a:cxn>
                <a:cxn ang="0">
                  <a:pos x="37" y="111"/>
                </a:cxn>
                <a:cxn ang="0">
                  <a:pos x="45" y="120"/>
                </a:cxn>
                <a:cxn ang="0">
                  <a:pos x="54" y="93"/>
                </a:cxn>
                <a:cxn ang="0">
                  <a:pos x="67" y="84"/>
                </a:cxn>
                <a:cxn ang="0">
                  <a:pos x="76" y="83"/>
                </a:cxn>
                <a:cxn ang="0">
                  <a:pos x="86" y="76"/>
                </a:cxn>
                <a:cxn ang="0">
                  <a:pos x="73" y="71"/>
                </a:cxn>
                <a:cxn ang="0">
                  <a:pos x="92" y="65"/>
                </a:cxn>
                <a:cxn ang="0">
                  <a:pos x="96" y="57"/>
                </a:cxn>
                <a:cxn ang="0">
                  <a:pos x="92" y="41"/>
                </a:cxn>
                <a:cxn ang="0">
                  <a:pos x="79" y="35"/>
                </a:cxn>
                <a:cxn ang="0">
                  <a:pos x="59" y="60"/>
                </a:cxn>
                <a:cxn ang="0">
                  <a:pos x="52" y="40"/>
                </a:cxn>
                <a:cxn ang="0">
                  <a:pos x="70" y="25"/>
                </a:cxn>
                <a:cxn ang="0">
                  <a:pos x="76" y="23"/>
                </a:cxn>
                <a:cxn ang="0">
                  <a:pos x="81" y="15"/>
                </a:cxn>
                <a:cxn ang="0">
                  <a:pos x="77" y="16"/>
                </a:cxn>
                <a:cxn ang="0">
                  <a:pos x="76" y="14"/>
                </a:cxn>
                <a:cxn ang="0">
                  <a:pos x="74" y="10"/>
                </a:cxn>
                <a:cxn ang="0">
                  <a:pos x="66" y="18"/>
                </a:cxn>
                <a:cxn ang="0">
                  <a:pos x="55" y="14"/>
                </a:cxn>
                <a:cxn ang="0">
                  <a:pos x="56" y="7"/>
                </a:cxn>
                <a:cxn ang="0">
                  <a:pos x="56" y="1"/>
                </a:cxn>
              </a:cxnLst>
              <a:rect l="0" t="0" r="r" b="b"/>
              <a:pathLst>
                <a:path w="134" h="283">
                  <a:moveTo>
                    <a:pt x="57" y="0"/>
                  </a:moveTo>
                  <a:cubicBezTo>
                    <a:pt x="57" y="0"/>
                    <a:pt x="56" y="0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0" y="5"/>
                    <a:pt x="47" y="7"/>
                    <a:pt x="44" y="10"/>
                  </a:cubicBezTo>
                  <a:cubicBezTo>
                    <a:pt x="39" y="14"/>
                    <a:pt x="34" y="18"/>
                    <a:pt x="28" y="24"/>
                  </a:cubicBezTo>
                  <a:cubicBezTo>
                    <a:pt x="28" y="25"/>
                    <a:pt x="27" y="25"/>
                    <a:pt x="27" y="26"/>
                  </a:cubicBezTo>
                  <a:cubicBezTo>
                    <a:pt x="24" y="29"/>
                    <a:pt x="24" y="29"/>
                    <a:pt x="22" y="31"/>
                  </a:cubicBezTo>
                  <a:cubicBezTo>
                    <a:pt x="22" y="32"/>
                    <a:pt x="22" y="32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4"/>
                    <a:pt x="21" y="34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4" y="30"/>
                    <a:pt x="24" y="29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1" y="39"/>
                    <a:pt x="18" y="52"/>
                    <a:pt x="11" y="63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91"/>
                    <a:pt x="0" y="91"/>
                    <a:pt x="2" y="107"/>
                  </a:cubicBezTo>
                  <a:cubicBezTo>
                    <a:pt x="2" y="107"/>
                    <a:pt x="1" y="120"/>
                    <a:pt x="4" y="122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3" y="108"/>
                    <a:pt x="3" y="103"/>
                  </a:cubicBezTo>
                  <a:cubicBezTo>
                    <a:pt x="3" y="102"/>
                    <a:pt x="4" y="102"/>
                    <a:pt x="4" y="102"/>
                  </a:cubicBezTo>
                  <a:cubicBezTo>
                    <a:pt x="4" y="105"/>
                    <a:pt x="4" y="106"/>
                    <a:pt x="4" y="110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8"/>
                    <a:pt x="7" y="121"/>
                    <a:pt x="8" y="125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12" y="139"/>
                    <a:pt x="16" y="141"/>
                    <a:pt x="17" y="142"/>
                  </a:cubicBezTo>
                  <a:cubicBezTo>
                    <a:pt x="17" y="141"/>
                    <a:pt x="18" y="141"/>
                    <a:pt x="18" y="141"/>
                  </a:cubicBezTo>
                  <a:cubicBezTo>
                    <a:pt x="19" y="141"/>
                    <a:pt x="19" y="141"/>
                    <a:pt x="24" y="147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8" y="170"/>
                    <a:pt x="46" y="175"/>
                    <a:pt x="46" y="176"/>
                  </a:cubicBezTo>
                  <a:cubicBezTo>
                    <a:pt x="45" y="175"/>
                    <a:pt x="45" y="175"/>
                    <a:pt x="44" y="175"/>
                  </a:cubicBezTo>
                  <a:cubicBezTo>
                    <a:pt x="42" y="180"/>
                    <a:pt x="42" y="180"/>
                    <a:pt x="42" y="18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7"/>
                    <a:pt x="42" y="188"/>
                    <a:pt x="42" y="189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2" y="193"/>
                    <a:pt x="42" y="193"/>
                    <a:pt x="43" y="193"/>
                  </a:cubicBezTo>
                  <a:cubicBezTo>
                    <a:pt x="46" y="196"/>
                    <a:pt x="53" y="209"/>
                    <a:pt x="53" y="209"/>
                  </a:cubicBezTo>
                  <a:cubicBezTo>
                    <a:pt x="55" y="215"/>
                    <a:pt x="62" y="214"/>
                    <a:pt x="65" y="219"/>
                  </a:cubicBezTo>
                  <a:cubicBezTo>
                    <a:pt x="65" y="220"/>
                    <a:pt x="67" y="227"/>
                    <a:pt x="69" y="240"/>
                  </a:cubicBezTo>
                  <a:cubicBezTo>
                    <a:pt x="69" y="245"/>
                    <a:pt x="71" y="249"/>
                    <a:pt x="72" y="253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3" y="256"/>
                    <a:pt x="74" y="260"/>
                    <a:pt x="76" y="263"/>
                  </a:cubicBezTo>
                  <a:cubicBezTo>
                    <a:pt x="76" y="261"/>
                    <a:pt x="76" y="261"/>
                    <a:pt x="76" y="261"/>
                  </a:cubicBezTo>
                  <a:cubicBezTo>
                    <a:pt x="77" y="261"/>
                    <a:pt x="77" y="261"/>
                    <a:pt x="77" y="261"/>
                  </a:cubicBezTo>
                  <a:cubicBezTo>
                    <a:pt x="78" y="263"/>
                    <a:pt x="79" y="265"/>
                    <a:pt x="80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8" y="269"/>
                    <a:pt x="78" y="269"/>
                    <a:pt x="78" y="269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1" y="271"/>
                    <a:pt x="81" y="271"/>
                    <a:pt x="81" y="271"/>
                  </a:cubicBezTo>
                  <a:cubicBezTo>
                    <a:pt x="82" y="271"/>
                    <a:pt x="82" y="271"/>
                    <a:pt x="82" y="271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81" y="272"/>
                    <a:pt x="81" y="272"/>
                    <a:pt x="81" y="272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5" y="276"/>
                    <a:pt x="85" y="276"/>
                    <a:pt x="85" y="276"/>
                  </a:cubicBezTo>
                  <a:cubicBezTo>
                    <a:pt x="86" y="277"/>
                    <a:pt x="86" y="277"/>
                    <a:pt x="86" y="277"/>
                  </a:cubicBezTo>
                  <a:cubicBezTo>
                    <a:pt x="87" y="278"/>
                    <a:pt x="87" y="278"/>
                    <a:pt x="87" y="278"/>
                  </a:cubicBezTo>
                  <a:cubicBezTo>
                    <a:pt x="89" y="278"/>
                    <a:pt x="89" y="278"/>
                    <a:pt x="89" y="278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00" y="282"/>
                    <a:pt x="100" y="282"/>
                    <a:pt x="100" y="282"/>
                  </a:cubicBezTo>
                  <a:cubicBezTo>
                    <a:pt x="94" y="279"/>
                    <a:pt x="94" y="279"/>
                    <a:pt x="94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2"/>
                    <a:pt x="91" y="272"/>
                    <a:pt x="91" y="272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92" y="271"/>
                    <a:pt x="91" y="271"/>
                    <a:pt x="90" y="270"/>
                  </a:cubicBezTo>
                  <a:cubicBezTo>
                    <a:pt x="89" y="269"/>
                    <a:pt x="88" y="269"/>
                    <a:pt x="87" y="268"/>
                  </a:cubicBezTo>
                  <a:cubicBezTo>
                    <a:pt x="88" y="267"/>
                    <a:pt x="89" y="266"/>
                    <a:pt x="89" y="265"/>
                  </a:cubicBezTo>
                  <a:cubicBezTo>
                    <a:pt x="89" y="262"/>
                    <a:pt x="89" y="262"/>
                    <a:pt x="89" y="262"/>
                  </a:cubicBezTo>
                  <a:cubicBezTo>
                    <a:pt x="87" y="260"/>
                    <a:pt x="87" y="260"/>
                    <a:pt x="87" y="260"/>
                  </a:cubicBezTo>
                  <a:cubicBezTo>
                    <a:pt x="90" y="261"/>
                    <a:pt x="90" y="261"/>
                    <a:pt x="90" y="261"/>
                  </a:cubicBezTo>
                  <a:cubicBezTo>
                    <a:pt x="90" y="260"/>
                    <a:pt x="91" y="259"/>
                    <a:pt x="91" y="258"/>
                  </a:cubicBezTo>
                  <a:cubicBezTo>
                    <a:pt x="97" y="257"/>
                    <a:pt x="97" y="257"/>
                    <a:pt x="98" y="255"/>
                  </a:cubicBezTo>
                  <a:cubicBezTo>
                    <a:pt x="96" y="253"/>
                    <a:pt x="96" y="253"/>
                    <a:pt x="96" y="253"/>
                  </a:cubicBezTo>
                  <a:cubicBezTo>
                    <a:pt x="95" y="251"/>
                    <a:pt x="95" y="251"/>
                    <a:pt x="95" y="251"/>
                  </a:cubicBezTo>
                  <a:cubicBezTo>
                    <a:pt x="93" y="250"/>
                    <a:pt x="93" y="250"/>
                    <a:pt x="93" y="250"/>
                  </a:cubicBezTo>
                  <a:cubicBezTo>
                    <a:pt x="94" y="249"/>
                    <a:pt x="94" y="249"/>
                    <a:pt x="94" y="249"/>
                  </a:cubicBezTo>
                  <a:cubicBezTo>
                    <a:pt x="95" y="250"/>
                    <a:pt x="97" y="251"/>
                    <a:pt x="99" y="251"/>
                  </a:cubicBezTo>
                  <a:cubicBezTo>
                    <a:pt x="103" y="248"/>
                    <a:pt x="103" y="248"/>
                    <a:pt x="104" y="246"/>
                  </a:cubicBezTo>
                  <a:cubicBezTo>
                    <a:pt x="104" y="246"/>
                    <a:pt x="104" y="245"/>
                    <a:pt x="104" y="245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8" y="240"/>
                    <a:pt x="108" y="240"/>
                    <a:pt x="108" y="240"/>
                  </a:cubicBezTo>
                  <a:cubicBezTo>
                    <a:pt x="108" y="238"/>
                    <a:pt x="108" y="236"/>
                    <a:pt x="107" y="234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4" y="231"/>
                    <a:pt x="114" y="231"/>
                    <a:pt x="114" y="231"/>
                  </a:cubicBezTo>
                  <a:cubicBezTo>
                    <a:pt x="116" y="231"/>
                    <a:pt x="118" y="231"/>
                    <a:pt x="120" y="230"/>
                  </a:cubicBezTo>
                  <a:cubicBezTo>
                    <a:pt x="124" y="224"/>
                    <a:pt x="124" y="223"/>
                    <a:pt x="125" y="220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5" y="219"/>
                    <a:pt x="125" y="219"/>
                    <a:pt x="125" y="218"/>
                  </a:cubicBezTo>
                  <a:cubicBezTo>
                    <a:pt x="125" y="218"/>
                    <a:pt x="125" y="217"/>
                    <a:pt x="125" y="217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215"/>
                    <a:pt x="125" y="215"/>
                    <a:pt x="125" y="214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4" y="199"/>
                    <a:pt x="133" y="198"/>
                    <a:pt x="133" y="197"/>
                  </a:cubicBezTo>
                  <a:cubicBezTo>
                    <a:pt x="127" y="196"/>
                    <a:pt x="122" y="190"/>
                    <a:pt x="117" y="190"/>
                  </a:cubicBezTo>
                  <a:cubicBezTo>
                    <a:pt x="115" y="190"/>
                    <a:pt x="113" y="190"/>
                    <a:pt x="111" y="192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0" y="188"/>
                    <a:pt x="108" y="187"/>
                    <a:pt x="106" y="186"/>
                  </a:cubicBezTo>
                  <a:cubicBezTo>
                    <a:pt x="104" y="188"/>
                    <a:pt x="104" y="188"/>
                    <a:pt x="102" y="188"/>
                  </a:cubicBezTo>
                  <a:cubicBezTo>
                    <a:pt x="102" y="187"/>
                    <a:pt x="102" y="186"/>
                    <a:pt x="103" y="185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98" y="184"/>
                    <a:pt x="99" y="183"/>
                    <a:pt x="99" y="182"/>
                  </a:cubicBezTo>
                  <a:cubicBezTo>
                    <a:pt x="98" y="180"/>
                    <a:pt x="98" y="180"/>
                    <a:pt x="97" y="176"/>
                  </a:cubicBezTo>
                  <a:cubicBezTo>
                    <a:pt x="97" y="176"/>
                    <a:pt x="96" y="175"/>
                    <a:pt x="95" y="175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5" y="171"/>
                    <a:pt x="85" y="171"/>
                    <a:pt x="84" y="170"/>
                  </a:cubicBezTo>
                  <a:cubicBezTo>
                    <a:pt x="84" y="170"/>
                    <a:pt x="84" y="170"/>
                    <a:pt x="84" y="169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1" y="160"/>
                    <a:pt x="70" y="160"/>
                    <a:pt x="69" y="160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6" y="151"/>
                    <a:pt x="37" y="146"/>
                    <a:pt x="35" y="143"/>
                  </a:cubicBezTo>
                  <a:cubicBezTo>
                    <a:pt x="34" y="143"/>
                    <a:pt x="33" y="143"/>
                    <a:pt x="32" y="143"/>
                  </a:cubicBezTo>
                  <a:cubicBezTo>
                    <a:pt x="31" y="143"/>
                    <a:pt x="30" y="143"/>
                    <a:pt x="28" y="142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8"/>
                    <a:pt x="30" y="137"/>
                    <a:pt x="30" y="137"/>
                  </a:cubicBezTo>
                  <a:cubicBezTo>
                    <a:pt x="30" y="137"/>
                    <a:pt x="34" y="130"/>
                    <a:pt x="29" y="130"/>
                  </a:cubicBezTo>
                  <a:cubicBezTo>
                    <a:pt x="29" y="130"/>
                    <a:pt x="29" y="130"/>
                    <a:pt x="28" y="130"/>
                  </a:cubicBezTo>
                  <a:cubicBezTo>
                    <a:pt x="27" y="132"/>
                    <a:pt x="26" y="134"/>
                    <a:pt x="25" y="136"/>
                  </a:cubicBezTo>
                  <a:cubicBezTo>
                    <a:pt x="24" y="137"/>
                    <a:pt x="23" y="137"/>
                    <a:pt x="23" y="137"/>
                  </a:cubicBezTo>
                  <a:cubicBezTo>
                    <a:pt x="18" y="137"/>
                    <a:pt x="18" y="132"/>
                    <a:pt x="18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6"/>
                    <a:pt x="19" y="115"/>
                    <a:pt x="20" y="114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6"/>
                    <a:pt x="40" y="117"/>
                    <a:pt x="40" y="119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2" y="80"/>
                    <a:pt x="73" y="80"/>
                    <a:pt x="74" y="80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7"/>
                    <a:pt x="87" y="77"/>
                    <a:pt x="86" y="76"/>
                  </a:cubicBezTo>
                  <a:cubicBezTo>
                    <a:pt x="85" y="77"/>
                    <a:pt x="84" y="77"/>
                    <a:pt x="83" y="77"/>
                  </a:cubicBezTo>
                  <a:cubicBezTo>
                    <a:pt x="82" y="77"/>
                    <a:pt x="81" y="77"/>
                    <a:pt x="80" y="75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69"/>
                    <a:pt x="79" y="69"/>
                    <a:pt x="78" y="69"/>
                  </a:cubicBezTo>
                  <a:cubicBezTo>
                    <a:pt x="77" y="69"/>
                    <a:pt x="76" y="70"/>
                    <a:pt x="73" y="71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2" y="67"/>
                    <a:pt x="84" y="67"/>
                    <a:pt x="8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0" y="42"/>
                    <a:pt x="90" y="42"/>
                    <a:pt x="85" y="46"/>
                  </a:cubicBezTo>
                  <a:cubicBezTo>
                    <a:pt x="84" y="45"/>
                    <a:pt x="84" y="44"/>
                    <a:pt x="83" y="44"/>
                  </a:cubicBezTo>
                  <a:cubicBezTo>
                    <a:pt x="83" y="42"/>
                    <a:pt x="84" y="40"/>
                    <a:pt x="84" y="38"/>
                  </a:cubicBezTo>
                  <a:cubicBezTo>
                    <a:pt x="84" y="38"/>
                    <a:pt x="83" y="38"/>
                    <a:pt x="83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3" y="40"/>
                    <a:pt x="73" y="40"/>
                    <a:pt x="71" y="43"/>
                  </a:cubicBezTo>
                  <a:cubicBezTo>
                    <a:pt x="72" y="47"/>
                    <a:pt x="71" y="48"/>
                    <a:pt x="64" y="54"/>
                  </a:cubicBezTo>
                  <a:cubicBezTo>
                    <a:pt x="63" y="60"/>
                    <a:pt x="63" y="60"/>
                    <a:pt x="61" y="60"/>
                  </a:cubicBezTo>
                  <a:cubicBezTo>
                    <a:pt x="60" y="60"/>
                    <a:pt x="60" y="60"/>
                    <a:pt x="59" y="60"/>
                  </a:cubicBezTo>
                  <a:cubicBezTo>
                    <a:pt x="59" y="57"/>
                    <a:pt x="60" y="55"/>
                    <a:pt x="60" y="52"/>
                  </a:cubicBezTo>
                  <a:cubicBezTo>
                    <a:pt x="57" y="51"/>
                    <a:pt x="57" y="50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2" y="40"/>
                  </a:cubicBezTo>
                  <a:cubicBezTo>
                    <a:pt x="55" y="35"/>
                    <a:pt x="57" y="34"/>
                    <a:pt x="62" y="31"/>
                  </a:cubicBezTo>
                  <a:cubicBezTo>
                    <a:pt x="62" y="31"/>
                    <a:pt x="63" y="30"/>
                    <a:pt x="63" y="29"/>
                  </a:cubicBezTo>
                  <a:cubicBezTo>
                    <a:pt x="63" y="29"/>
                    <a:pt x="63" y="29"/>
                    <a:pt x="67" y="28"/>
                  </a:cubicBezTo>
                  <a:cubicBezTo>
                    <a:pt x="68" y="28"/>
                    <a:pt x="69" y="27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5"/>
                    <a:pt x="71" y="25"/>
                    <a:pt x="71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15"/>
                    <a:pt x="81" y="15"/>
                    <a:pt x="81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5"/>
                    <a:pt x="75" y="15"/>
                    <a:pt x="76" y="14"/>
                  </a:cubicBezTo>
                  <a:cubicBezTo>
                    <a:pt x="75" y="14"/>
                    <a:pt x="75" y="14"/>
                    <a:pt x="74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6"/>
                  </a:cubicBezTo>
                  <a:cubicBezTo>
                    <a:pt x="70" y="17"/>
                    <a:pt x="70" y="17"/>
                    <a:pt x="68" y="1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6" y="17"/>
                  </a:cubicBezTo>
                  <a:cubicBezTo>
                    <a:pt x="66" y="17"/>
                    <a:pt x="65" y="18"/>
                    <a:pt x="64" y="18"/>
                  </a:cubicBezTo>
                  <a:cubicBezTo>
                    <a:pt x="62" y="18"/>
                    <a:pt x="62" y="17"/>
                    <a:pt x="62" y="15"/>
                  </a:cubicBezTo>
                  <a:cubicBezTo>
                    <a:pt x="60" y="15"/>
                    <a:pt x="60" y="15"/>
                    <a:pt x="56" y="18"/>
                  </a:cubicBezTo>
                  <a:cubicBezTo>
                    <a:pt x="57" y="16"/>
                    <a:pt x="57" y="16"/>
                    <a:pt x="55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5" y="10"/>
                    <a:pt x="55" y="10"/>
                    <a:pt x="54" y="10"/>
                  </a:cubicBezTo>
                  <a:cubicBezTo>
                    <a:pt x="55" y="9"/>
                    <a:pt x="55" y="9"/>
                    <a:pt x="55" y="8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4" y="9"/>
                    <a:pt x="55" y="8"/>
                    <a:pt x="56" y="7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5" y="7"/>
                    <a:pt x="54" y="7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9"/>
                    <a:pt x="49" y="9"/>
                  </a:cubicBezTo>
                  <a:cubicBezTo>
                    <a:pt x="54" y="3"/>
                    <a:pt x="54" y="3"/>
                    <a:pt x="55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59">
              <a:extLst>
                <a:ext uri="{FF2B5EF4-FFF2-40B4-BE49-F238E27FC236}">
                  <a16:creationId xmlns:a16="http://schemas.microsoft.com/office/drawing/2014/main" id="{C1D0269F-4087-4992-897F-93B6FEC7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1" y="1560513"/>
              <a:ext cx="8255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0"/>
                </a:cxn>
                <a:cxn ang="0">
                  <a:pos x="17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11" y="29"/>
                </a:cxn>
                <a:cxn ang="0">
                  <a:pos x="5" y="41"/>
                </a:cxn>
                <a:cxn ang="0">
                  <a:pos x="17" y="35"/>
                </a:cxn>
                <a:cxn ang="0">
                  <a:pos x="29" y="24"/>
                </a:cxn>
                <a:cxn ang="0">
                  <a:pos x="35" y="35"/>
                </a:cxn>
                <a:cxn ang="0">
                  <a:pos x="46" y="35"/>
                </a:cxn>
                <a:cxn ang="0">
                  <a:pos x="52" y="29"/>
                </a:cxn>
                <a:cxn ang="0">
                  <a:pos x="40" y="24"/>
                </a:cxn>
                <a:cxn ang="0">
                  <a:pos x="46" y="18"/>
                </a:cxn>
                <a:cxn ang="0">
                  <a:pos x="35" y="6"/>
                </a:cxn>
                <a:cxn ang="0">
                  <a:pos x="40" y="0"/>
                </a:cxn>
              </a:cxnLst>
              <a:rect l="0" t="0" r="r" b="b"/>
              <a:pathLst>
                <a:path w="52" h="41">
                  <a:moveTo>
                    <a:pt x="40" y="0"/>
                  </a:moveTo>
                  <a:lnTo>
                    <a:pt x="29" y="0"/>
                  </a:lnTo>
                  <a:lnTo>
                    <a:pt x="17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7" y="35"/>
                  </a:lnTo>
                  <a:lnTo>
                    <a:pt x="29" y="24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2" y="29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35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60">
              <a:extLst>
                <a:ext uri="{FF2B5EF4-FFF2-40B4-BE49-F238E27FC236}">
                  <a16:creationId xmlns:a16="http://schemas.microsoft.com/office/drawing/2014/main" id="{A0EAC419-A702-4ED4-B697-A04363019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1" y="1560513"/>
              <a:ext cx="8255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9" y="0"/>
                </a:cxn>
                <a:cxn ang="0">
                  <a:pos x="17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11" y="29"/>
                </a:cxn>
                <a:cxn ang="0">
                  <a:pos x="5" y="41"/>
                </a:cxn>
                <a:cxn ang="0">
                  <a:pos x="17" y="35"/>
                </a:cxn>
                <a:cxn ang="0">
                  <a:pos x="29" y="24"/>
                </a:cxn>
                <a:cxn ang="0">
                  <a:pos x="35" y="35"/>
                </a:cxn>
                <a:cxn ang="0">
                  <a:pos x="46" y="35"/>
                </a:cxn>
                <a:cxn ang="0">
                  <a:pos x="52" y="29"/>
                </a:cxn>
                <a:cxn ang="0">
                  <a:pos x="40" y="24"/>
                </a:cxn>
                <a:cxn ang="0">
                  <a:pos x="46" y="18"/>
                </a:cxn>
                <a:cxn ang="0">
                  <a:pos x="35" y="6"/>
                </a:cxn>
                <a:cxn ang="0">
                  <a:pos x="40" y="0"/>
                </a:cxn>
              </a:cxnLst>
              <a:rect l="0" t="0" r="r" b="b"/>
              <a:pathLst>
                <a:path w="52" h="41">
                  <a:moveTo>
                    <a:pt x="40" y="0"/>
                  </a:moveTo>
                  <a:lnTo>
                    <a:pt x="29" y="0"/>
                  </a:lnTo>
                  <a:lnTo>
                    <a:pt x="17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7" y="35"/>
                  </a:lnTo>
                  <a:lnTo>
                    <a:pt x="29" y="24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2" y="29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35" y="6"/>
                  </a:lnTo>
                  <a:lnTo>
                    <a:pt x="4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61">
              <a:extLst>
                <a:ext uri="{FF2B5EF4-FFF2-40B4-BE49-F238E27FC236}">
                  <a16:creationId xmlns:a16="http://schemas.microsoft.com/office/drawing/2014/main" id="{39C928EA-ED24-4EF4-AEC1-6F5529717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1625600"/>
              <a:ext cx="38100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62">
              <a:extLst>
                <a:ext uri="{FF2B5EF4-FFF2-40B4-BE49-F238E27FC236}">
                  <a16:creationId xmlns:a16="http://schemas.microsoft.com/office/drawing/2014/main" id="{8D00079C-9486-4682-9BA2-8B43ACA3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1644650"/>
              <a:ext cx="1746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63">
              <a:extLst>
                <a:ext uri="{FF2B5EF4-FFF2-40B4-BE49-F238E27FC236}">
                  <a16:creationId xmlns:a16="http://schemas.microsoft.com/office/drawing/2014/main" id="{6C59B51F-65F8-41EF-B02F-7EA80E1AC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1644650"/>
              <a:ext cx="1746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64">
              <a:extLst>
                <a:ext uri="{FF2B5EF4-FFF2-40B4-BE49-F238E27FC236}">
                  <a16:creationId xmlns:a16="http://schemas.microsoft.com/office/drawing/2014/main" id="{A8348973-AC79-4BA2-97F0-F1DABCAAB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1" y="1933575"/>
              <a:ext cx="111125" cy="1111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10" y="0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8" y="2"/>
                    <a:pt x="9" y="1"/>
                    <a:pt x="1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1BCCB9BF-EE8D-4310-ADB2-11C42B0F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1" y="2520950"/>
              <a:ext cx="158750" cy="84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9"/>
                </a:cxn>
                <a:cxn ang="0">
                  <a:pos x="14" y="8"/>
                </a:cxn>
                <a:cxn ang="0">
                  <a:pos x="16" y="9"/>
                </a:cxn>
                <a:cxn ang="0">
                  <a:pos x="17" y="7"/>
                </a:cxn>
                <a:cxn ang="0">
                  <a:pos x="12" y="3"/>
                </a:cxn>
                <a:cxn ang="0">
                  <a:pos x="6" y="0"/>
                </a:cxn>
              </a:cxnLst>
              <a:rect l="0" t="0" r="r" b="b"/>
              <a:pathLst>
                <a:path w="17" h="9">
                  <a:moveTo>
                    <a:pt x="6" y="0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5" y="8"/>
                    <a:pt x="15" y="9"/>
                    <a:pt x="16" y="9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5" y="6"/>
                    <a:pt x="14" y="5"/>
                    <a:pt x="12" y="3"/>
                  </a:cubicBezTo>
                  <a:cubicBezTo>
                    <a:pt x="11" y="3"/>
                    <a:pt x="10" y="2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66">
              <a:extLst>
                <a:ext uri="{FF2B5EF4-FFF2-40B4-BE49-F238E27FC236}">
                  <a16:creationId xmlns:a16="http://schemas.microsoft.com/office/drawing/2014/main" id="{3188B28E-7433-44C6-B970-618BC2326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2605088"/>
              <a:ext cx="101600" cy="555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2" y="0"/>
                </a:cxn>
              </a:cxnLst>
              <a:rect l="0" t="0" r="r" b="b"/>
              <a:pathLst>
                <a:path w="11" h="6">
                  <a:moveTo>
                    <a:pt x="2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8" y="1"/>
                    <a:pt x="5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67">
              <a:extLst>
                <a:ext uri="{FF2B5EF4-FFF2-40B4-BE49-F238E27FC236}">
                  <a16:creationId xmlns:a16="http://schemas.microsoft.com/office/drawing/2014/main" id="{0CFCE271-0D7F-4398-BC07-FD2BA7CD2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2622550"/>
              <a:ext cx="46038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29" y="18"/>
                </a:cxn>
                <a:cxn ang="0">
                  <a:pos x="23" y="6"/>
                </a:cxn>
                <a:cxn ang="0">
                  <a:pos x="12" y="0"/>
                </a:cxn>
              </a:cxnLst>
              <a:rect l="0" t="0" r="r" b="b"/>
              <a:pathLst>
                <a:path w="29" h="24">
                  <a:moveTo>
                    <a:pt x="12" y="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68">
              <a:extLst>
                <a:ext uri="{FF2B5EF4-FFF2-40B4-BE49-F238E27FC236}">
                  <a16:creationId xmlns:a16="http://schemas.microsoft.com/office/drawing/2014/main" id="{11A520DC-711B-4D0B-BC92-D8182D10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2622550"/>
              <a:ext cx="46038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12" y="24"/>
                </a:cxn>
                <a:cxn ang="0">
                  <a:pos x="29" y="18"/>
                </a:cxn>
                <a:cxn ang="0">
                  <a:pos x="23" y="6"/>
                </a:cxn>
                <a:cxn ang="0">
                  <a:pos x="12" y="0"/>
                </a:cxn>
              </a:cxnLst>
              <a:rect l="0" t="0" r="r" b="b"/>
              <a:pathLst>
                <a:path w="29" h="24">
                  <a:moveTo>
                    <a:pt x="12" y="0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29" y="18"/>
                  </a:lnTo>
                  <a:lnTo>
                    <a:pt x="23" y="6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9">
              <a:extLst>
                <a:ext uri="{FF2B5EF4-FFF2-40B4-BE49-F238E27FC236}">
                  <a16:creationId xmlns:a16="http://schemas.microsoft.com/office/drawing/2014/main" id="{8CA5C1A1-5DF0-4035-BB4C-AC063E0D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2641600"/>
              <a:ext cx="3651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6" y="0"/>
                </a:cxn>
              </a:cxnLst>
              <a:rect l="0" t="0" r="r" b="b"/>
              <a:pathLst>
                <a:path w="23" h="18">
                  <a:moveTo>
                    <a:pt x="6" y="0"/>
                  </a:moveTo>
                  <a:lnTo>
                    <a:pt x="0" y="12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70">
              <a:extLst>
                <a:ext uri="{FF2B5EF4-FFF2-40B4-BE49-F238E27FC236}">
                  <a16:creationId xmlns:a16="http://schemas.microsoft.com/office/drawing/2014/main" id="{D59C7805-B94F-4656-9A48-AC6C5585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2641600"/>
              <a:ext cx="36513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6" y="0"/>
                </a:cxn>
              </a:cxnLst>
              <a:rect l="0" t="0" r="r" b="b"/>
              <a:pathLst>
                <a:path w="23" h="18">
                  <a:moveTo>
                    <a:pt x="6" y="0"/>
                  </a:moveTo>
                  <a:lnTo>
                    <a:pt x="0" y="12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74">
              <a:extLst>
                <a:ext uri="{FF2B5EF4-FFF2-40B4-BE49-F238E27FC236}">
                  <a16:creationId xmlns:a16="http://schemas.microsoft.com/office/drawing/2014/main" id="{A7FC1825-8900-4119-A226-5679DA60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2482850"/>
              <a:ext cx="17463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1" y="24"/>
                </a:cxn>
                <a:cxn ang="0">
                  <a:pos x="11" y="12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75">
              <a:extLst>
                <a:ext uri="{FF2B5EF4-FFF2-40B4-BE49-F238E27FC236}">
                  <a16:creationId xmlns:a16="http://schemas.microsoft.com/office/drawing/2014/main" id="{07AAB2A7-C8B7-46DB-97AD-BC4934E4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2482850"/>
              <a:ext cx="17463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1" y="24"/>
                </a:cxn>
                <a:cxn ang="0">
                  <a:pos x="11" y="12"/>
                </a:cxn>
                <a:cxn ang="0">
                  <a:pos x="0" y="0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12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id="{3BB967F8-B46B-444B-9B26-506A452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343150"/>
              <a:ext cx="26988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6" y="0"/>
                </a:cxn>
              </a:cxnLst>
              <a:rect l="0" t="0" r="r" b="b"/>
              <a:pathLst>
                <a:path w="17" h="18">
                  <a:moveTo>
                    <a:pt x="6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id="{CFC0187A-0D94-49D7-A89A-5DBAFF0A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343150"/>
              <a:ext cx="26988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6" y="0"/>
                </a:cxn>
              </a:cxnLst>
              <a:rect l="0" t="0" r="r" b="b"/>
              <a:pathLst>
                <a:path w="17" h="18">
                  <a:moveTo>
                    <a:pt x="6" y="0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83">
              <a:extLst>
                <a:ext uri="{FF2B5EF4-FFF2-40B4-BE49-F238E27FC236}">
                  <a16:creationId xmlns:a16="http://schemas.microsoft.com/office/drawing/2014/main" id="{9D4C1624-ED0F-4248-9920-8BB2C87C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6" y="3908425"/>
              <a:ext cx="2857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86">
              <a:extLst>
                <a:ext uri="{FF2B5EF4-FFF2-40B4-BE49-F238E27FC236}">
                  <a16:creationId xmlns:a16="http://schemas.microsoft.com/office/drawing/2014/main" id="{2BEAA82D-E52E-498E-9639-B2094BD7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3917950"/>
              <a:ext cx="17463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87">
              <a:extLst>
                <a:ext uri="{FF2B5EF4-FFF2-40B4-BE49-F238E27FC236}">
                  <a16:creationId xmlns:a16="http://schemas.microsoft.com/office/drawing/2014/main" id="{6543EA8B-7C41-421D-9776-B18295D1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3917950"/>
              <a:ext cx="17463" cy="95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6" y="0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88">
              <a:extLst>
                <a:ext uri="{FF2B5EF4-FFF2-40B4-BE49-F238E27FC236}">
                  <a16:creationId xmlns:a16="http://schemas.microsoft.com/office/drawing/2014/main" id="{5B4F0182-58AC-4D33-BC6C-7E2AAB70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1728788"/>
              <a:ext cx="28575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89">
              <a:extLst>
                <a:ext uri="{FF2B5EF4-FFF2-40B4-BE49-F238E27FC236}">
                  <a16:creationId xmlns:a16="http://schemas.microsoft.com/office/drawing/2014/main" id="{ADCEE6F4-A0CA-4C0C-B849-02A9CC80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1644650"/>
              <a:ext cx="26988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90">
              <a:extLst>
                <a:ext uri="{FF2B5EF4-FFF2-40B4-BE49-F238E27FC236}">
                  <a16:creationId xmlns:a16="http://schemas.microsoft.com/office/drawing/2014/main" id="{C7347BAB-FD8B-429F-8CC9-C6977558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1820863"/>
              <a:ext cx="1905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91">
              <a:extLst>
                <a:ext uri="{FF2B5EF4-FFF2-40B4-BE49-F238E27FC236}">
                  <a16:creationId xmlns:a16="http://schemas.microsoft.com/office/drawing/2014/main" id="{B9EAF23A-7F7E-49F7-BDD1-FC134A709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1309688"/>
              <a:ext cx="111125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8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112">
              <a:extLst>
                <a:ext uri="{FF2B5EF4-FFF2-40B4-BE49-F238E27FC236}">
                  <a16:creationId xmlns:a16="http://schemas.microsoft.com/office/drawing/2014/main" id="{A62FEE48-3F51-4A4E-B9ED-6EC060D6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1346200"/>
              <a:ext cx="149225" cy="1127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6" y="1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2" y="0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0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1"/>
                    <a:pt x="7" y="10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8"/>
                    <a:pt x="11" y="8"/>
                    <a:pt x="12" y="7"/>
                  </a:cubicBezTo>
                  <a:cubicBezTo>
                    <a:pt x="13" y="6"/>
                    <a:pt x="13" y="6"/>
                    <a:pt x="14" y="5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4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113">
              <a:extLst>
                <a:ext uri="{FF2B5EF4-FFF2-40B4-BE49-F238E27FC236}">
                  <a16:creationId xmlns:a16="http://schemas.microsoft.com/office/drawing/2014/main" id="{672E2033-03A9-4447-9FC8-FFC9FED12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1355725"/>
              <a:ext cx="19050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114">
              <a:extLst>
                <a:ext uri="{FF2B5EF4-FFF2-40B4-BE49-F238E27FC236}">
                  <a16:creationId xmlns:a16="http://schemas.microsoft.com/office/drawing/2014/main" id="{EC8B6C8E-37D8-4FB5-9CDD-A4A143E1F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1355725"/>
              <a:ext cx="65088" cy="555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5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115">
              <a:extLst>
                <a:ext uri="{FF2B5EF4-FFF2-40B4-BE49-F238E27FC236}">
                  <a16:creationId xmlns:a16="http://schemas.microsoft.com/office/drawing/2014/main" id="{A5AA3F53-5757-44F5-BC8A-39ED28CA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1" y="1449388"/>
              <a:ext cx="36513" cy="269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116">
              <a:extLst>
                <a:ext uri="{FF2B5EF4-FFF2-40B4-BE49-F238E27FC236}">
                  <a16:creationId xmlns:a16="http://schemas.microsoft.com/office/drawing/2014/main" id="{E54B99BE-A2E2-4A6F-9909-6A776477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1" y="1355725"/>
              <a:ext cx="84138" cy="460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4" y="0"/>
                    <a:pt x="3" y="1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6" y="3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117">
              <a:extLst>
                <a:ext uri="{FF2B5EF4-FFF2-40B4-BE49-F238E27FC236}">
                  <a16:creationId xmlns:a16="http://schemas.microsoft.com/office/drawing/2014/main" id="{3BF9A0F4-6EE3-4CA0-9A8D-188E69C84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1" y="1374775"/>
              <a:ext cx="231775" cy="2984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0" y="19"/>
                </a:cxn>
                <a:cxn ang="0">
                  <a:pos x="8" y="21"/>
                </a:cxn>
                <a:cxn ang="0">
                  <a:pos x="3" y="22"/>
                </a:cxn>
                <a:cxn ang="0">
                  <a:pos x="1" y="25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2" y="32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8" y="20"/>
                </a:cxn>
                <a:cxn ang="0">
                  <a:pos x="19" y="23"/>
                </a:cxn>
                <a:cxn ang="0">
                  <a:pos x="21" y="23"/>
                </a:cxn>
                <a:cxn ang="0">
                  <a:pos x="23" y="21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1" y="12"/>
                </a:cxn>
                <a:cxn ang="0">
                  <a:pos x="22" y="11"/>
                </a:cxn>
                <a:cxn ang="0">
                  <a:pos x="21" y="10"/>
                </a:cxn>
                <a:cxn ang="0">
                  <a:pos x="20" y="8"/>
                </a:cxn>
                <a:cxn ang="0">
                  <a:pos x="20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11" y="0"/>
                </a:cxn>
              </a:cxnLst>
              <a:rect l="0" t="0" r="r" b="b"/>
              <a:pathLst>
                <a:path w="25" h="32">
                  <a:moveTo>
                    <a:pt x="11" y="0"/>
                  </a:moveTo>
                  <a:cubicBezTo>
                    <a:pt x="9" y="0"/>
                    <a:pt x="4" y="3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2" y="12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4" y="17"/>
                    <a:pt x="10" y="19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6" y="23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6" y="24"/>
                    <a:pt x="6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8" y="29"/>
                    <a:pt x="8" y="29"/>
                    <a:pt x="9" y="29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0" y="28"/>
                    <a:pt x="12" y="27"/>
                  </a:cubicBezTo>
                  <a:cubicBezTo>
                    <a:pt x="13" y="30"/>
                    <a:pt x="15" y="30"/>
                    <a:pt x="15" y="30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5" y="23"/>
                    <a:pt x="16" y="21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1" y="17"/>
                    <a:pt x="21" y="16"/>
                  </a:cubicBezTo>
                  <a:cubicBezTo>
                    <a:pt x="20" y="15"/>
                    <a:pt x="19" y="15"/>
                    <a:pt x="19" y="14"/>
                  </a:cubicBezTo>
                  <a:cubicBezTo>
                    <a:pt x="19" y="14"/>
                    <a:pt x="19" y="14"/>
                    <a:pt x="21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19" y="9"/>
                  </a:cubicBezTo>
                  <a:cubicBezTo>
                    <a:pt x="19" y="9"/>
                    <a:pt x="19" y="9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3"/>
                    <a:pt x="15" y="3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1" y="1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3"/>
                    <a:pt x="9" y="2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118">
              <a:extLst>
                <a:ext uri="{FF2B5EF4-FFF2-40B4-BE49-F238E27FC236}">
                  <a16:creationId xmlns:a16="http://schemas.microsoft.com/office/drawing/2014/main" id="{7FCD5B05-19BF-446E-B4CB-301A69DF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504950"/>
              <a:ext cx="36513" cy="285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119">
              <a:extLst>
                <a:ext uri="{FF2B5EF4-FFF2-40B4-BE49-F238E27FC236}">
                  <a16:creationId xmlns:a16="http://schemas.microsoft.com/office/drawing/2014/main" id="{492BBC31-7C80-4EAC-872F-4619F887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1514475"/>
              <a:ext cx="19050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120">
              <a:extLst>
                <a:ext uri="{FF2B5EF4-FFF2-40B4-BE49-F238E27FC236}">
                  <a16:creationId xmlns:a16="http://schemas.microsoft.com/office/drawing/2014/main" id="{051B4E3C-169E-4BFC-A295-F4D759AB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1262063"/>
              <a:ext cx="74613" cy="285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7" y="0"/>
                    <a:pt x="7" y="0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5" y="2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121">
              <a:extLst>
                <a:ext uri="{FF2B5EF4-FFF2-40B4-BE49-F238E27FC236}">
                  <a16:creationId xmlns:a16="http://schemas.microsoft.com/office/drawing/2014/main" id="{72FB94CA-D328-4AE9-A95B-EC43F5732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6" y="1290638"/>
              <a:ext cx="285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122">
              <a:extLst>
                <a:ext uri="{FF2B5EF4-FFF2-40B4-BE49-F238E27FC236}">
                  <a16:creationId xmlns:a16="http://schemas.microsoft.com/office/drawing/2014/main" id="{0DF18CB7-57ED-43A5-861C-F0703E7BF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1281113"/>
              <a:ext cx="93663" cy="460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5" y="0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123">
              <a:extLst>
                <a:ext uri="{FF2B5EF4-FFF2-40B4-BE49-F238E27FC236}">
                  <a16:creationId xmlns:a16="http://schemas.microsoft.com/office/drawing/2014/main" id="{EE863326-E9C4-48B8-BC5E-6ABB3F542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1252538"/>
              <a:ext cx="190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24">
              <a:extLst>
                <a:ext uri="{FF2B5EF4-FFF2-40B4-BE49-F238E27FC236}">
                  <a16:creationId xmlns:a16="http://schemas.microsoft.com/office/drawing/2014/main" id="{BE2E9437-549A-4759-873D-3AE2185D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252538"/>
              <a:ext cx="36513" cy="190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125">
              <a:extLst>
                <a:ext uri="{FF2B5EF4-FFF2-40B4-BE49-F238E27FC236}">
                  <a16:creationId xmlns:a16="http://schemas.microsoft.com/office/drawing/2014/main" id="{7EA5E208-B356-4C7B-B546-C4CC0E6C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1244600"/>
              <a:ext cx="28575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126">
              <a:extLst>
                <a:ext uri="{FF2B5EF4-FFF2-40B4-BE49-F238E27FC236}">
                  <a16:creationId xmlns:a16="http://schemas.microsoft.com/office/drawing/2014/main" id="{59FD82C0-05BF-4449-AFFA-28D022CB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1290638"/>
              <a:ext cx="55563" cy="460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127">
              <a:extLst>
                <a:ext uri="{FF2B5EF4-FFF2-40B4-BE49-F238E27FC236}">
                  <a16:creationId xmlns:a16="http://schemas.microsoft.com/office/drawing/2014/main" id="{47D367D1-4EDB-42D7-916F-CBAADBD0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319213"/>
              <a:ext cx="17463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128">
              <a:extLst>
                <a:ext uri="{FF2B5EF4-FFF2-40B4-BE49-F238E27FC236}">
                  <a16:creationId xmlns:a16="http://schemas.microsoft.com/office/drawing/2014/main" id="{8EF90B23-34D3-4434-9AB5-1A63D1A2C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1290638"/>
              <a:ext cx="103188" cy="746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8">
                  <a:moveTo>
                    <a:pt x="3" y="0"/>
                  </a:moveTo>
                  <a:cubicBezTo>
                    <a:pt x="3" y="0"/>
                    <a:pt x="1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5"/>
                    <a:pt x="10" y="5"/>
                  </a:cubicBezTo>
                  <a:cubicBezTo>
                    <a:pt x="10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129">
              <a:extLst>
                <a:ext uri="{FF2B5EF4-FFF2-40B4-BE49-F238E27FC236}">
                  <a16:creationId xmlns:a16="http://schemas.microsoft.com/office/drawing/2014/main" id="{F63C5389-4E16-4D38-ABC1-0436C1BE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1235075"/>
              <a:ext cx="46038" cy="365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130">
              <a:extLst>
                <a:ext uri="{FF2B5EF4-FFF2-40B4-BE49-F238E27FC236}">
                  <a16:creationId xmlns:a16="http://schemas.microsoft.com/office/drawing/2014/main" id="{52FCBB52-3AA2-402C-86C8-21D35440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1252538"/>
              <a:ext cx="28575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131">
              <a:extLst>
                <a:ext uri="{FF2B5EF4-FFF2-40B4-BE49-F238E27FC236}">
                  <a16:creationId xmlns:a16="http://schemas.microsoft.com/office/drawing/2014/main" id="{76CA3672-6144-4E8D-9D3A-07FA78464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1252538"/>
              <a:ext cx="28575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0"/>
                </a:cxn>
              </a:cxnLst>
              <a:rect l="0" t="0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132">
              <a:extLst>
                <a:ext uri="{FF2B5EF4-FFF2-40B4-BE49-F238E27FC236}">
                  <a16:creationId xmlns:a16="http://schemas.microsoft.com/office/drawing/2014/main" id="{C94E58B4-2671-4DAB-8136-C6978515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63" y="1225550"/>
              <a:ext cx="17463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133">
              <a:extLst>
                <a:ext uri="{FF2B5EF4-FFF2-40B4-BE49-F238E27FC236}">
                  <a16:creationId xmlns:a16="http://schemas.microsoft.com/office/drawing/2014/main" id="{F1E9D670-A984-47B0-8D2F-5906177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1384300"/>
              <a:ext cx="36513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34">
              <a:extLst>
                <a:ext uri="{FF2B5EF4-FFF2-40B4-BE49-F238E27FC236}">
                  <a16:creationId xmlns:a16="http://schemas.microsoft.com/office/drawing/2014/main" id="{D248CDE0-E8D9-445F-BFCC-736D6ECBE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1187450"/>
              <a:ext cx="315913" cy="13970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4" y="4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8" y="3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1"/>
                </a:cxn>
              </a:cxnLst>
              <a:rect l="0" t="0" r="r" b="b"/>
              <a:pathLst>
                <a:path w="34" h="15">
                  <a:moveTo>
                    <a:pt x="27" y="0"/>
                  </a:move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2" y="1"/>
                    <a:pt x="22" y="2"/>
                  </a:cubicBezTo>
                  <a:cubicBezTo>
                    <a:pt x="21" y="1"/>
                    <a:pt x="21" y="1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1" y="1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4"/>
                    <a:pt x="20" y="4"/>
                    <a:pt x="19" y="5"/>
                  </a:cubicBezTo>
                  <a:cubicBezTo>
                    <a:pt x="18" y="5"/>
                    <a:pt x="18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8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6" y="11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1"/>
                    <a:pt x="13" y="11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1" y="3"/>
                    <a:pt x="33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1" y="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35">
              <a:extLst>
                <a:ext uri="{FF2B5EF4-FFF2-40B4-BE49-F238E27FC236}">
                  <a16:creationId xmlns:a16="http://schemas.microsoft.com/office/drawing/2014/main" id="{C2C7F93D-B91D-4012-8F86-5114833A2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1206500"/>
              <a:ext cx="92075" cy="746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8">
                  <a:moveTo>
                    <a:pt x="9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36">
              <a:extLst>
                <a:ext uri="{FF2B5EF4-FFF2-40B4-BE49-F238E27FC236}">
                  <a16:creationId xmlns:a16="http://schemas.microsoft.com/office/drawing/2014/main" id="{AB765E7B-89B4-4F45-A9C2-5D34544F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1187450"/>
              <a:ext cx="473075" cy="55086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2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5" y="16"/>
                </a:cxn>
                <a:cxn ang="0">
                  <a:pos x="6" y="28"/>
                </a:cxn>
                <a:cxn ang="0">
                  <a:pos x="11" y="30"/>
                </a:cxn>
                <a:cxn ang="0">
                  <a:pos x="9" y="31"/>
                </a:cxn>
                <a:cxn ang="0">
                  <a:pos x="11" y="33"/>
                </a:cxn>
                <a:cxn ang="0">
                  <a:pos x="8" y="39"/>
                </a:cxn>
                <a:cxn ang="0">
                  <a:pos x="4" y="40"/>
                </a:cxn>
                <a:cxn ang="0">
                  <a:pos x="6" y="46"/>
                </a:cxn>
                <a:cxn ang="0">
                  <a:pos x="5" y="51"/>
                </a:cxn>
                <a:cxn ang="0">
                  <a:pos x="8" y="57"/>
                </a:cxn>
                <a:cxn ang="0">
                  <a:pos x="13" y="59"/>
                </a:cxn>
                <a:cxn ang="0">
                  <a:pos x="17" y="52"/>
                </a:cxn>
                <a:cxn ang="0">
                  <a:pos x="21" y="46"/>
                </a:cxn>
                <a:cxn ang="0">
                  <a:pos x="35" y="38"/>
                </a:cxn>
                <a:cxn ang="0">
                  <a:pos x="48" y="33"/>
                </a:cxn>
                <a:cxn ang="0">
                  <a:pos x="48" y="32"/>
                </a:cxn>
                <a:cxn ang="0">
                  <a:pos x="46" y="27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9" y="23"/>
                </a:cxn>
                <a:cxn ang="0">
                  <a:pos x="48" y="20"/>
                </a:cxn>
                <a:cxn ang="0">
                  <a:pos x="47" y="17"/>
                </a:cxn>
                <a:cxn ang="0">
                  <a:pos x="50" y="17"/>
                </a:cxn>
                <a:cxn ang="0">
                  <a:pos x="48" y="13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6" y="8"/>
                </a:cxn>
                <a:cxn ang="0">
                  <a:pos x="49" y="7"/>
                </a:cxn>
                <a:cxn ang="0">
                  <a:pos x="51" y="5"/>
                </a:cxn>
                <a:cxn ang="0">
                  <a:pos x="47" y="4"/>
                </a:cxn>
                <a:cxn ang="0">
                  <a:pos x="45" y="5"/>
                </a:cxn>
                <a:cxn ang="0">
                  <a:pos x="43" y="3"/>
                </a:cxn>
                <a:cxn ang="0">
                  <a:pos x="41" y="5"/>
                </a:cxn>
                <a:cxn ang="0">
                  <a:pos x="38" y="4"/>
                </a:cxn>
                <a:cxn ang="0">
                  <a:pos x="42" y="3"/>
                </a:cxn>
              </a:cxnLst>
              <a:rect l="0" t="0" r="r" b="b"/>
              <a:pathLst>
                <a:path w="51" h="59">
                  <a:moveTo>
                    <a:pt x="38" y="0"/>
                  </a:moveTo>
                  <a:cubicBezTo>
                    <a:pt x="36" y="0"/>
                    <a:pt x="34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7" y="16"/>
                    <a:pt x="7" y="16"/>
                    <a:pt x="8" y="18"/>
                  </a:cubicBezTo>
                  <a:cubicBezTo>
                    <a:pt x="7" y="21"/>
                    <a:pt x="11" y="25"/>
                    <a:pt x="7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4"/>
                    <a:pt x="11" y="34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3" y="42"/>
                    <a:pt x="4" y="46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6" y="47"/>
                    <a:pt x="6" y="48"/>
                    <a:pt x="5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6" y="53"/>
                    <a:pt x="6" y="56"/>
                    <a:pt x="7" y="57"/>
                  </a:cubicBezTo>
                  <a:cubicBezTo>
                    <a:pt x="7" y="57"/>
                    <a:pt x="7" y="57"/>
                    <a:pt x="8" y="57"/>
                  </a:cubicBezTo>
                  <a:cubicBezTo>
                    <a:pt x="8" y="57"/>
                    <a:pt x="9" y="57"/>
                    <a:pt x="11" y="56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9" y="55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2"/>
                    <a:pt x="20" y="51"/>
                    <a:pt x="20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9" y="45"/>
                    <a:pt x="29" y="44"/>
                    <a:pt x="34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6" y="39"/>
                    <a:pt x="36" y="39"/>
                  </a:cubicBezTo>
                  <a:cubicBezTo>
                    <a:pt x="43" y="38"/>
                    <a:pt x="43" y="37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3" y="32"/>
                    <a:pt x="43" y="32"/>
                    <a:pt x="44" y="30"/>
                  </a:cubicBezTo>
                  <a:cubicBezTo>
                    <a:pt x="46" y="32"/>
                    <a:pt x="47" y="33"/>
                    <a:pt x="47" y="33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6" y="29"/>
                    <a:pt x="46" y="28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5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7" y="25"/>
                    <a:pt x="48" y="24"/>
                    <a:pt x="49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19"/>
                    <a:pt x="50" y="19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7"/>
                    <a:pt x="50" y="17"/>
                  </a:cubicBezTo>
                  <a:cubicBezTo>
                    <a:pt x="50" y="17"/>
                    <a:pt x="50" y="17"/>
                    <a:pt x="50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6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9" y="9"/>
                    <a:pt x="49" y="9"/>
                    <a:pt x="4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6"/>
                    <a:pt x="44" y="6"/>
                    <a:pt x="43" y="7"/>
                  </a:cubicBezTo>
                  <a:cubicBezTo>
                    <a:pt x="43" y="6"/>
                    <a:pt x="43" y="6"/>
                    <a:pt x="44" y="5"/>
                  </a:cubicBezTo>
                  <a:cubicBezTo>
                    <a:pt x="44" y="4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38" y="4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40" y="3"/>
                    <a:pt x="41" y="3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3" y="3"/>
                    <a:pt x="43" y="3"/>
                    <a:pt x="44" y="3"/>
                  </a:cubicBezTo>
                  <a:cubicBezTo>
                    <a:pt x="44" y="3"/>
                    <a:pt x="41" y="0"/>
                    <a:pt x="3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137">
              <a:extLst>
                <a:ext uri="{FF2B5EF4-FFF2-40B4-BE49-F238E27FC236}">
                  <a16:creationId xmlns:a16="http://schemas.microsoft.com/office/drawing/2014/main" id="{497742A4-B8EC-4BBB-BD71-4C2E1A72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1962150"/>
              <a:ext cx="38100" cy="174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38">
              <a:extLst>
                <a:ext uri="{FF2B5EF4-FFF2-40B4-BE49-F238E27FC236}">
                  <a16:creationId xmlns:a16="http://schemas.microsoft.com/office/drawing/2014/main" id="{99C986E1-E54A-4CB2-990E-75F30B80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276" y="1589088"/>
              <a:ext cx="149225" cy="746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9" y="8"/>
                </a:cxn>
                <a:cxn ang="0">
                  <a:pos x="13" y="6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2" y="0"/>
                </a:cxn>
              </a:cxnLst>
              <a:rect l="0" t="0" r="r" b="b"/>
              <a:pathLst>
                <a:path w="16" h="8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7"/>
                    <a:pt x="11" y="6"/>
                    <a:pt x="13" y="6"/>
                  </a:cubicBezTo>
                  <a:cubicBezTo>
                    <a:pt x="13" y="6"/>
                    <a:pt x="14" y="6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39">
              <a:extLst>
                <a:ext uri="{FF2B5EF4-FFF2-40B4-BE49-F238E27FC236}">
                  <a16:creationId xmlns:a16="http://schemas.microsoft.com/office/drawing/2014/main" id="{725DF65D-BF45-4779-9F2F-55C9EC7C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6" y="1858963"/>
              <a:ext cx="84138" cy="84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7" y="0"/>
                    <a:pt x="6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40">
              <a:extLst>
                <a:ext uri="{FF2B5EF4-FFF2-40B4-BE49-F238E27FC236}">
                  <a16:creationId xmlns:a16="http://schemas.microsoft.com/office/drawing/2014/main" id="{0A8583F2-7DE1-423F-9E80-DE7F3FAD4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1765300"/>
              <a:ext cx="149225" cy="2143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8" y="20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9" y="20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6" y="16"/>
                </a:cxn>
                <a:cxn ang="0">
                  <a:pos x="13" y="15"/>
                </a:cxn>
                <a:cxn ang="0">
                  <a:pos x="12" y="13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5"/>
                    <a:pt x="6" y="16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8"/>
                    <a:pt x="16" y="17"/>
                    <a:pt x="16" y="16"/>
                  </a:cubicBezTo>
                  <a:cubicBezTo>
                    <a:pt x="16" y="16"/>
                    <a:pt x="16" y="16"/>
                    <a:pt x="15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41">
              <a:extLst>
                <a:ext uri="{FF2B5EF4-FFF2-40B4-BE49-F238E27FC236}">
                  <a16:creationId xmlns:a16="http://schemas.microsoft.com/office/drawing/2014/main" id="{9320EA3B-5FF2-49C7-8C66-64FCB3F0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6" y="1244600"/>
              <a:ext cx="55563" cy="269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2" y="1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7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9" y="17"/>
                </a:cxn>
                <a:cxn ang="0">
                  <a:pos x="35" y="17"/>
                </a:cxn>
                <a:cxn ang="0">
                  <a:pos x="29" y="11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2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0"/>
                </a:cxn>
              </a:cxnLst>
              <a:rect l="0" t="0" r="r" b="b"/>
              <a:pathLst>
                <a:path w="35" h="17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9" y="17"/>
                  </a:lnTo>
                  <a:lnTo>
                    <a:pt x="35" y="17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42">
              <a:extLst>
                <a:ext uri="{FF2B5EF4-FFF2-40B4-BE49-F238E27FC236}">
                  <a16:creationId xmlns:a16="http://schemas.microsoft.com/office/drawing/2014/main" id="{B56BEAFB-6428-40A9-8F43-5E1DF1D2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6" y="1244600"/>
              <a:ext cx="55563" cy="269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2" y="1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7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9" y="17"/>
                </a:cxn>
                <a:cxn ang="0">
                  <a:pos x="35" y="17"/>
                </a:cxn>
                <a:cxn ang="0">
                  <a:pos x="29" y="11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2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0"/>
                </a:cxn>
              </a:cxnLst>
              <a:rect l="0" t="0" r="r" b="b"/>
              <a:pathLst>
                <a:path w="35" h="17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9" y="17"/>
                  </a:lnTo>
                  <a:lnTo>
                    <a:pt x="35" y="17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43">
              <a:extLst>
                <a:ext uri="{FF2B5EF4-FFF2-40B4-BE49-F238E27FC236}">
                  <a16:creationId xmlns:a16="http://schemas.microsoft.com/office/drawing/2014/main" id="{7AE35070-4FAB-469F-AE87-BD5600095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1830388"/>
              <a:ext cx="952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44">
              <a:extLst>
                <a:ext uri="{FF2B5EF4-FFF2-40B4-BE49-F238E27FC236}">
                  <a16:creationId xmlns:a16="http://schemas.microsoft.com/office/drawing/2014/main" id="{89BB6FF8-770F-4AE8-80B9-A44B52263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1820863"/>
              <a:ext cx="28575" cy="190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45">
              <a:extLst>
                <a:ext uri="{FF2B5EF4-FFF2-40B4-BE49-F238E27FC236}">
                  <a16:creationId xmlns:a16="http://schemas.microsoft.com/office/drawing/2014/main" id="{C38A9277-DADB-4479-A36C-F269916B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1820863"/>
              <a:ext cx="952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46">
              <a:extLst>
                <a:ext uri="{FF2B5EF4-FFF2-40B4-BE49-F238E27FC236}">
                  <a16:creationId xmlns:a16="http://schemas.microsoft.com/office/drawing/2014/main" id="{294BB66D-58DA-4B4C-A3AC-B1AFB1975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1169988"/>
              <a:ext cx="55563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47">
              <a:extLst>
                <a:ext uri="{FF2B5EF4-FFF2-40B4-BE49-F238E27FC236}">
                  <a16:creationId xmlns:a16="http://schemas.microsoft.com/office/drawing/2014/main" id="{71AA1B45-A000-4593-A8DD-6D0559B78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1177925"/>
              <a:ext cx="5556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148">
              <a:extLst>
                <a:ext uri="{FF2B5EF4-FFF2-40B4-BE49-F238E27FC236}">
                  <a16:creationId xmlns:a16="http://schemas.microsoft.com/office/drawing/2014/main" id="{A4A9A25F-2731-47A0-A7B6-240B849EE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1" y="1187450"/>
              <a:ext cx="65088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AD7D7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49">
              <a:extLst>
                <a:ext uri="{FF2B5EF4-FFF2-40B4-BE49-F238E27FC236}">
                  <a16:creationId xmlns:a16="http://schemas.microsoft.com/office/drawing/2014/main" id="{91FAE2C3-040C-4D13-88DE-1C2F792B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2687638"/>
              <a:ext cx="9525" cy="746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4"/>
                    <a:pt x="1" y="1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50">
              <a:extLst>
                <a:ext uri="{FF2B5EF4-FFF2-40B4-BE49-F238E27FC236}">
                  <a16:creationId xmlns:a16="http://schemas.microsoft.com/office/drawing/2014/main" id="{C78B8169-05EE-4E85-B7C9-44EFE795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6" y="2166938"/>
              <a:ext cx="28575" cy="460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51">
              <a:extLst>
                <a:ext uri="{FF2B5EF4-FFF2-40B4-BE49-F238E27FC236}">
                  <a16:creationId xmlns:a16="http://schemas.microsoft.com/office/drawing/2014/main" id="{3FAEB952-D203-4CB4-B3AC-F72E95808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6" y="2128838"/>
              <a:ext cx="190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52">
              <a:extLst>
                <a:ext uri="{FF2B5EF4-FFF2-40B4-BE49-F238E27FC236}">
                  <a16:creationId xmlns:a16="http://schemas.microsoft.com/office/drawing/2014/main" id="{2861F0EC-6ABC-480E-A820-DB412E38B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6" y="2128838"/>
              <a:ext cx="190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53">
              <a:extLst>
                <a:ext uri="{FF2B5EF4-FFF2-40B4-BE49-F238E27FC236}">
                  <a16:creationId xmlns:a16="http://schemas.microsoft.com/office/drawing/2014/main" id="{13C24CA3-907B-48A2-9BF7-9F969208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2222500"/>
              <a:ext cx="46038" cy="365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23" y="23"/>
                </a:cxn>
                <a:cxn ang="0">
                  <a:pos x="29" y="23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29" y="0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3" y="23"/>
                  </a:lnTo>
                  <a:lnTo>
                    <a:pt x="29" y="23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54">
              <a:extLst>
                <a:ext uri="{FF2B5EF4-FFF2-40B4-BE49-F238E27FC236}">
                  <a16:creationId xmlns:a16="http://schemas.microsoft.com/office/drawing/2014/main" id="{2D760661-A965-417F-A36D-2BCE084C1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2222500"/>
              <a:ext cx="46038" cy="365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23" y="23"/>
                </a:cxn>
                <a:cxn ang="0">
                  <a:pos x="29" y="23"/>
                </a:cxn>
                <a:cxn ang="0">
                  <a:pos x="29" y="12"/>
                </a:cxn>
                <a:cxn ang="0">
                  <a:pos x="29" y="6"/>
                </a:cxn>
                <a:cxn ang="0">
                  <a:pos x="29" y="0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23" y="23"/>
                  </a:lnTo>
                  <a:lnTo>
                    <a:pt x="29" y="23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9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55">
              <a:extLst>
                <a:ext uri="{FF2B5EF4-FFF2-40B4-BE49-F238E27FC236}">
                  <a16:creationId xmlns:a16="http://schemas.microsoft.com/office/drawing/2014/main" id="{8959405D-EB8E-4AAD-97D9-5543B01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6" y="2268538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56">
              <a:extLst>
                <a:ext uri="{FF2B5EF4-FFF2-40B4-BE49-F238E27FC236}">
                  <a16:creationId xmlns:a16="http://schemas.microsoft.com/office/drawing/2014/main" id="{F2D48848-B8F8-40DD-9FC7-898A42DF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2268538"/>
              <a:ext cx="17463" cy="9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57">
              <a:extLst>
                <a:ext uri="{FF2B5EF4-FFF2-40B4-BE49-F238E27FC236}">
                  <a16:creationId xmlns:a16="http://schemas.microsoft.com/office/drawing/2014/main" id="{4648611A-767A-4174-A03C-78896019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2251075"/>
              <a:ext cx="19050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58">
              <a:extLst>
                <a:ext uri="{FF2B5EF4-FFF2-40B4-BE49-F238E27FC236}">
                  <a16:creationId xmlns:a16="http://schemas.microsoft.com/office/drawing/2014/main" id="{338C7BFD-6642-47ED-A886-9A72D4ED6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1216025"/>
              <a:ext cx="1328738" cy="2432050"/>
            </a:xfrm>
            <a:custGeom>
              <a:avLst/>
              <a:gdLst/>
              <a:ahLst/>
              <a:cxnLst>
                <a:cxn ang="0">
                  <a:pos x="124" y="166"/>
                </a:cxn>
                <a:cxn ang="0">
                  <a:pos x="124" y="133"/>
                </a:cxn>
                <a:cxn ang="0">
                  <a:pos x="95" y="82"/>
                </a:cxn>
                <a:cxn ang="0">
                  <a:pos x="95" y="93"/>
                </a:cxn>
                <a:cxn ang="0">
                  <a:pos x="88" y="84"/>
                </a:cxn>
                <a:cxn ang="0">
                  <a:pos x="106" y="85"/>
                </a:cxn>
                <a:cxn ang="0">
                  <a:pos x="113" y="93"/>
                </a:cxn>
                <a:cxn ang="0">
                  <a:pos x="111" y="96"/>
                </a:cxn>
                <a:cxn ang="0">
                  <a:pos x="109" y="92"/>
                </a:cxn>
                <a:cxn ang="0">
                  <a:pos x="105" y="87"/>
                </a:cxn>
                <a:cxn ang="0">
                  <a:pos x="60" y="30"/>
                </a:cxn>
                <a:cxn ang="0">
                  <a:pos x="67" y="38"/>
                </a:cxn>
                <a:cxn ang="0">
                  <a:pos x="39" y="21"/>
                </a:cxn>
                <a:cxn ang="0">
                  <a:pos x="46" y="25"/>
                </a:cxn>
                <a:cxn ang="0">
                  <a:pos x="56" y="4"/>
                </a:cxn>
                <a:cxn ang="0">
                  <a:pos x="41" y="5"/>
                </a:cxn>
                <a:cxn ang="0">
                  <a:pos x="25" y="8"/>
                </a:cxn>
                <a:cxn ang="0">
                  <a:pos x="18" y="5"/>
                </a:cxn>
                <a:cxn ang="0">
                  <a:pos x="14" y="6"/>
                </a:cxn>
                <a:cxn ang="0">
                  <a:pos x="13" y="13"/>
                </a:cxn>
                <a:cxn ang="0">
                  <a:pos x="41" y="26"/>
                </a:cxn>
                <a:cxn ang="0">
                  <a:pos x="39" y="30"/>
                </a:cxn>
                <a:cxn ang="0">
                  <a:pos x="39" y="38"/>
                </a:cxn>
                <a:cxn ang="0">
                  <a:pos x="38" y="57"/>
                </a:cxn>
                <a:cxn ang="0">
                  <a:pos x="52" y="66"/>
                </a:cxn>
                <a:cxn ang="0">
                  <a:pos x="50" y="49"/>
                </a:cxn>
                <a:cxn ang="0">
                  <a:pos x="53" y="46"/>
                </a:cxn>
                <a:cxn ang="0">
                  <a:pos x="61" y="55"/>
                </a:cxn>
                <a:cxn ang="0">
                  <a:pos x="62" y="68"/>
                </a:cxn>
                <a:cxn ang="0">
                  <a:pos x="47" y="71"/>
                </a:cxn>
                <a:cxn ang="0">
                  <a:pos x="32" y="83"/>
                </a:cxn>
                <a:cxn ang="0">
                  <a:pos x="35" y="93"/>
                </a:cxn>
                <a:cxn ang="0">
                  <a:pos x="23" y="114"/>
                </a:cxn>
                <a:cxn ang="0">
                  <a:pos x="40" y="104"/>
                </a:cxn>
                <a:cxn ang="0">
                  <a:pos x="58" y="99"/>
                </a:cxn>
                <a:cxn ang="0">
                  <a:pos x="67" y="101"/>
                </a:cxn>
                <a:cxn ang="0">
                  <a:pos x="77" y="107"/>
                </a:cxn>
                <a:cxn ang="0">
                  <a:pos x="77" y="102"/>
                </a:cxn>
                <a:cxn ang="0">
                  <a:pos x="85" y="99"/>
                </a:cxn>
                <a:cxn ang="0">
                  <a:pos x="97" y="109"/>
                </a:cxn>
                <a:cxn ang="0">
                  <a:pos x="79" y="120"/>
                </a:cxn>
                <a:cxn ang="0">
                  <a:pos x="40" y="116"/>
                </a:cxn>
                <a:cxn ang="0">
                  <a:pos x="10" y="154"/>
                </a:cxn>
                <a:cxn ang="0">
                  <a:pos x="38" y="187"/>
                </a:cxn>
                <a:cxn ang="0">
                  <a:pos x="64" y="209"/>
                </a:cxn>
                <a:cxn ang="0">
                  <a:pos x="61" y="249"/>
                </a:cxn>
                <a:cxn ang="0">
                  <a:pos x="86" y="244"/>
                </a:cxn>
                <a:cxn ang="0">
                  <a:pos x="99" y="238"/>
                </a:cxn>
                <a:cxn ang="0">
                  <a:pos x="113" y="222"/>
                </a:cxn>
                <a:cxn ang="0">
                  <a:pos x="112" y="196"/>
                </a:cxn>
                <a:cxn ang="0">
                  <a:pos x="123" y="173"/>
                </a:cxn>
                <a:cxn ang="0">
                  <a:pos x="126" y="167"/>
                </a:cxn>
                <a:cxn ang="0">
                  <a:pos x="115" y="166"/>
                </a:cxn>
                <a:cxn ang="0">
                  <a:pos x="104" y="138"/>
                </a:cxn>
                <a:cxn ang="0">
                  <a:pos x="116" y="162"/>
                </a:cxn>
                <a:cxn ang="0">
                  <a:pos x="128" y="148"/>
                </a:cxn>
                <a:cxn ang="0">
                  <a:pos x="131" y="136"/>
                </a:cxn>
                <a:cxn ang="0">
                  <a:pos x="134" y="127"/>
                </a:cxn>
                <a:cxn ang="0">
                  <a:pos x="138" y="152"/>
                </a:cxn>
                <a:cxn ang="0">
                  <a:pos x="142" y="128"/>
                </a:cxn>
                <a:cxn ang="0">
                  <a:pos x="52" y="1"/>
                </a:cxn>
              </a:cxnLst>
              <a:rect l="0" t="0" r="r" b="b"/>
              <a:pathLst>
                <a:path w="143" h="261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122" y="173"/>
                  </a:moveTo>
                  <a:cubicBezTo>
                    <a:pt x="122" y="172"/>
                    <a:pt x="122" y="172"/>
                    <a:pt x="123" y="171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3"/>
                    <a:pt x="122" y="173"/>
                    <a:pt x="122" y="173"/>
                  </a:cubicBezTo>
                  <a:moveTo>
                    <a:pt x="124" y="169"/>
                  </a:moveTo>
                  <a:cubicBezTo>
                    <a:pt x="123" y="169"/>
                    <a:pt x="123" y="169"/>
                    <a:pt x="123" y="169"/>
                  </a:cubicBezTo>
                  <a:cubicBezTo>
                    <a:pt x="123" y="168"/>
                    <a:pt x="124" y="167"/>
                    <a:pt x="124" y="166"/>
                  </a:cubicBezTo>
                  <a:cubicBezTo>
                    <a:pt x="124" y="166"/>
                    <a:pt x="124" y="166"/>
                    <a:pt x="124" y="166"/>
                  </a:cubicBezTo>
                  <a:cubicBezTo>
                    <a:pt x="124" y="166"/>
                    <a:pt x="124" y="166"/>
                    <a:pt x="125" y="168"/>
                  </a:cubicBezTo>
                  <a:cubicBezTo>
                    <a:pt x="124" y="168"/>
                    <a:pt x="124" y="168"/>
                    <a:pt x="124" y="169"/>
                  </a:cubicBezTo>
                  <a:cubicBezTo>
                    <a:pt x="124" y="169"/>
                    <a:pt x="124" y="169"/>
                    <a:pt x="124" y="169"/>
                  </a:cubicBezTo>
                  <a:moveTo>
                    <a:pt x="121" y="128"/>
                  </a:moveTo>
                  <a:cubicBezTo>
                    <a:pt x="117" y="124"/>
                    <a:pt x="117" y="124"/>
                    <a:pt x="118" y="121"/>
                  </a:cubicBezTo>
                  <a:cubicBezTo>
                    <a:pt x="121" y="122"/>
                    <a:pt x="122" y="125"/>
                    <a:pt x="124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3"/>
                    <a:pt x="125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2"/>
                    <a:pt x="123" y="131"/>
                    <a:pt x="122" y="130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8"/>
                    <a:pt x="121" y="128"/>
                    <a:pt x="121" y="128"/>
                  </a:cubicBezTo>
                  <a:moveTo>
                    <a:pt x="92" y="86"/>
                  </a:moveTo>
                  <a:cubicBezTo>
                    <a:pt x="91" y="84"/>
                    <a:pt x="91" y="84"/>
                    <a:pt x="91" y="84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7"/>
                    <a:pt x="97" y="87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4" y="86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3" y="86"/>
                    <a:pt x="92" y="86"/>
                  </a:cubicBezTo>
                  <a:moveTo>
                    <a:pt x="109" y="89"/>
                  </a:moveTo>
                  <a:cubicBezTo>
                    <a:pt x="109" y="88"/>
                    <a:pt x="109" y="88"/>
                    <a:pt x="109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9" y="93"/>
                    <a:pt x="110" y="93"/>
                    <a:pt x="110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89"/>
                    <a:pt x="109" y="89"/>
                    <a:pt x="109" y="89"/>
                  </a:cubicBezTo>
                  <a:moveTo>
                    <a:pt x="71" y="33"/>
                  </a:moveTo>
                  <a:cubicBezTo>
                    <a:pt x="69" y="33"/>
                    <a:pt x="68" y="32"/>
                    <a:pt x="67" y="30"/>
                  </a:cubicBezTo>
                  <a:cubicBezTo>
                    <a:pt x="68" y="30"/>
                    <a:pt x="69" y="30"/>
                    <a:pt x="71" y="31"/>
                  </a:cubicBezTo>
                  <a:cubicBezTo>
                    <a:pt x="71" y="32"/>
                    <a:pt x="71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moveTo>
                    <a:pt x="64" y="36"/>
                  </a:moveTo>
                  <a:cubicBezTo>
                    <a:pt x="65" y="36"/>
                    <a:pt x="66" y="36"/>
                    <a:pt x="66" y="36"/>
                  </a:cubicBezTo>
                  <a:cubicBezTo>
                    <a:pt x="67" y="33"/>
                    <a:pt x="67" y="33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2" y="29"/>
                    <a:pt x="63" y="29"/>
                  </a:cubicBezTo>
                  <a:cubicBezTo>
                    <a:pt x="63" y="29"/>
                    <a:pt x="64" y="29"/>
                    <a:pt x="65" y="29"/>
                  </a:cubicBezTo>
                  <a:cubicBezTo>
                    <a:pt x="66" y="30"/>
                    <a:pt x="67" y="31"/>
                    <a:pt x="67" y="32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8" y="39"/>
                    <a:pt x="68" y="39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0"/>
                    <a:pt x="69" y="40"/>
                    <a:pt x="69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8" y="42"/>
                    <a:pt x="67" y="41"/>
                    <a:pt x="66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6"/>
                    <a:pt x="60" y="36"/>
                    <a:pt x="59" y="35"/>
                  </a:cubicBezTo>
                  <a:cubicBezTo>
                    <a:pt x="61" y="35"/>
                    <a:pt x="62" y="36"/>
                    <a:pt x="64" y="36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0" y="23"/>
                    <a:pt x="39" y="21"/>
                  </a:cubicBezTo>
                  <a:cubicBezTo>
                    <a:pt x="41" y="21"/>
                    <a:pt x="41" y="21"/>
                    <a:pt x="42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24"/>
                    <a:pt x="46" y="24"/>
                    <a:pt x="47" y="25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55" y="27"/>
                    <a:pt x="55" y="27"/>
                    <a:pt x="56" y="28"/>
                  </a:cubicBezTo>
                  <a:cubicBezTo>
                    <a:pt x="56" y="29"/>
                    <a:pt x="55" y="29"/>
                    <a:pt x="55" y="29"/>
                  </a:cubicBezTo>
                  <a:cubicBezTo>
                    <a:pt x="54" y="29"/>
                    <a:pt x="52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6"/>
                    <a:pt x="45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2"/>
                    <a:pt x="55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5"/>
                    <a:pt x="58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7" y="6"/>
                    <a:pt x="55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6" y="6"/>
                  </a:cubicBezTo>
                  <a:cubicBezTo>
                    <a:pt x="58" y="8"/>
                    <a:pt x="58" y="8"/>
                    <a:pt x="58" y="9"/>
                  </a:cubicBezTo>
                  <a:cubicBezTo>
                    <a:pt x="50" y="5"/>
                    <a:pt x="46" y="4"/>
                    <a:pt x="43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8" y="6"/>
                    <a:pt x="37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7"/>
                    <a:pt x="35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9" y="9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" y="10"/>
                    <a:pt x="1" y="10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7" y="17"/>
                    <a:pt x="18" y="19"/>
                  </a:cubicBezTo>
                  <a:cubicBezTo>
                    <a:pt x="26" y="22"/>
                    <a:pt x="26" y="22"/>
                    <a:pt x="33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7" y="25"/>
                    <a:pt x="37" y="25"/>
                    <a:pt x="39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8" y="46"/>
                    <a:pt x="38" y="46"/>
                  </a:cubicBezTo>
                  <a:cubicBezTo>
                    <a:pt x="38" y="46"/>
                    <a:pt x="38" y="47"/>
                    <a:pt x="37" y="48"/>
                  </a:cubicBezTo>
                  <a:cubicBezTo>
                    <a:pt x="37" y="48"/>
                    <a:pt x="35" y="49"/>
                    <a:pt x="35" y="49"/>
                  </a:cubicBezTo>
                  <a:cubicBezTo>
                    <a:pt x="34" y="51"/>
                    <a:pt x="34" y="51"/>
                    <a:pt x="37" y="55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4" y="64"/>
                    <a:pt x="55" y="6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3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1"/>
                    <a:pt x="57" y="52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1" y="52"/>
                    <a:pt x="63" y="52"/>
                    <a:pt x="64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4"/>
                    <a:pt x="65" y="54"/>
                    <a:pt x="65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5" y="60"/>
                    <a:pt x="65" y="60"/>
                  </a:cubicBezTo>
                  <a:cubicBezTo>
                    <a:pt x="64" y="60"/>
                    <a:pt x="62" y="60"/>
                    <a:pt x="61" y="6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8"/>
                    <a:pt x="60" y="67"/>
                    <a:pt x="59" y="67"/>
                  </a:cubicBezTo>
                  <a:cubicBezTo>
                    <a:pt x="58" y="68"/>
                    <a:pt x="57" y="69"/>
                    <a:pt x="55" y="70"/>
                  </a:cubicBezTo>
                  <a:cubicBezTo>
                    <a:pt x="55" y="69"/>
                    <a:pt x="54" y="69"/>
                    <a:pt x="53" y="69"/>
                  </a:cubicBezTo>
                  <a:cubicBezTo>
                    <a:pt x="51" y="69"/>
                    <a:pt x="50" y="69"/>
                    <a:pt x="49" y="69"/>
                  </a:cubicBezTo>
                  <a:cubicBezTo>
                    <a:pt x="46" y="69"/>
                    <a:pt x="46" y="68"/>
                    <a:pt x="46" y="66"/>
                  </a:cubicBezTo>
                  <a:cubicBezTo>
                    <a:pt x="46" y="65"/>
                    <a:pt x="47" y="65"/>
                    <a:pt x="47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2"/>
                    <a:pt x="45" y="63"/>
                    <a:pt x="44" y="63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8"/>
                    <a:pt x="40" y="78"/>
                    <a:pt x="37" y="79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2"/>
                    <a:pt x="23" y="113"/>
                    <a:pt x="23" y="114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4" y="114"/>
                    <a:pt x="35" y="114"/>
                    <a:pt x="36" y="114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6"/>
                    <a:pt x="51" y="96"/>
                    <a:pt x="52" y="95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4" y="94"/>
                    <a:pt x="54" y="94"/>
                    <a:pt x="55" y="95"/>
                  </a:cubicBezTo>
                  <a:cubicBezTo>
                    <a:pt x="55" y="96"/>
                    <a:pt x="56" y="97"/>
                    <a:pt x="56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9" y="108"/>
                    <a:pt x="69" y="107"/>
                    <a:pt x="70" y="106"/>
                  </a:cubicBezTo>
                  <a:cubicBezTo>
                    <a:pt x="70" y="106"/>
                    <a:pt x="69" y="105"/>
                    <a:pt x="69" y="104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70" y="103"/>
                    <a:pt x="70" y="103"/>
                    <a:pt x="71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0" y="101"/>
                    <a:pt x="69" y="101"/>
                    <a:pt x="67" y="101"/>
                  </a:cubicBezTo>
                  <a:cubicBezTo>
                    <a:pt x="67" y="100"/>
                    <a:pt x="67" y="100"/>
                    <a:pt x="66" y="99"/>
                  </a:cubicBezTo>
                  <a:cubicBezTo>
                    <a:pt x="63" y="99"/>
                    <a:pt x="63" y="99"/>
                    <a:pt x="62" y="95"/>
                  </a:cubicBezTo>
                  <a:cubicBezTo>
                    <a:pt x="58" y="94"/>
                    <a:pt x="58" y="93"/>
                    <a:pt x="57" y="91"/>
                  </a:cubicBezTo>
                  <a:cubicBezTo>
                    <a:pt x="58" y="91"/>
                    <a:pt x="58" y="91"/>
                    <a:pt x="59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6" y="97"/>
                    <a:pt x="73" y="100"/>
                    <a:pt x="76" y="106"/>
                  </a:cubicBezTo>
                  <a:cubicBezTo>
                    <a:pt x="77" y="106"/>
                    <a:pt x="77" y="106"/>
                    <a:pt x="78" y="10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9"/>
                    <a:pt x="78" y="111"/>
                    <a:pt x="80" y="111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09"/>
                    <a:pt x="80" y="108"/>
                    <a:pt x="80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9" y="105"/>
                    <a:pt x="78" y="104"/>
                    <a:pt x="78" y="104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1" y="100"/>
                    <a:pt x="82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0"/>
                    <a:pt x="85" y="99"/>
                    <a:pt x="85" y="99"/>
                  </a:cubicBezTo>
                  <a:cubicBezTo>
                    <a:pt x="86" y="99"/>
                    <a:pt x="87" y="99"/>
                    <a:pt x="88" y="100"/>
                  </a:cubicBezTo>
                  <a:cubicBezTo>
                    <a:pt x="88" y="100"/>
                    <a:pt x="87" y="100"/>
                    <a:pt x="87" y="101"/>
                  </a:cubicBezTo>
                  <a:cubicBezTo>
                    <a:pt x="84" y="101"/>
                    <a:pt x="84" y="101"/>
                    <a:pt x="83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104"/>
                    <a:pt x="85" y="105"/>
                    <a:pt x="85" y="106"/>
                  </a:cubicBezTo>
                  <a:cubicBezTo>
                    <a:pt x="88" y="110"/>
                    <a:pt x="88" y="110"/>
                    <a:pt x="92" y="110"/>
                  </a:cubicBezTo>
                  <a:cubicBezTo>
                    <a:pt x="92" y="110"/>
                    <a:pt x="91" y="110"/>
                    <a:pt x="91" y="109"/>
                  </a:cubicBezTo>
                  <a:cubicBezTo>
                    <a:pt x="92" y="109"/>
                    <a:pt x="92" y="109"/>
                    <a:pt x="93" y="109"/>
                  </a:cubicBezTo>
                  <a:cubicBezTo>
                    <a:pt x="93" y="109"/>
                    <a:pt x="94" y="110"/>
                    <a:pt x="94" y="110"/>
                  </a:cubicBezTo>
                  <a:cubicBezTo>
                    <a:pt x="95" y="110"/>
                    <a:pt x="95" y="110"/>
                    <a:pt x="96" y="110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0" y="112"/>
                    <a:pt x="101" y="114"/>
                    <a:pt x="100" y="121"/>
                  </a:cubicBezTo>
                  <a:cubicBezTo>
                    <a:pt x="98" y="122"/>
                    <a:pt x="98" y="122"/>
                    <a:pt x="97" y="122"/>
                  </a:cubicBezTo>
                  <a:cubicBezTo>
                    <a:pt x="97" y="122"/>
                    <a:pt x="96" y="122"/>
                    <a:pt x="96" y="121"/>
                  </a:cubicBezTo>
                  <a:cubicBezTo>
                    <a:pt x="93" y="121"/>
                    <a:pt x="91" y="123"/>
                    <a:pt x="89" y="123"/>
                  </a:cubicBezTo>
                  <a:cubicBezTo>
                    <a:pt x="89" y="123"/>
                    <a:pt x="88" y="122"/>
                    <a:pt x="88" y="122"/>
                  </a:cubicBezTo>
                  <a:cubicBezTo>
                    <a:pt x="87" y="122"/>
                    <a:pt x="87" y="122"/>
                    <a:pt x="86" y="122"/>
                  </a:cubicBezTo>
                  <a:cubicBezTo>
                    <a:pt x="86" y="122"/>
                    <a:pt x="86" y="122"/>
                    <a:pt x="85" y="122"/>
                  </a:cubicBezTo>
                  <a:cubicBezTo>
                    <a:pt x="82" y="120"/>
                    <a:pt x="82" y="120"/>
                    <a:pt x="79" y="120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3" y="124"/>
                    <a:pt x="73" y="124"/>
                    <a:pt x="71" y="124"/>
                  </a:cubicBezTo>
                  <a:cubicBezTo>
                    <a:pt x="68" y="121"/>
                    <a:pt x="63" y="122"/>
                    <a:pt x="60" y="118"/>
                  </a:cubicBezTo>
                  <a:cubicBezTo>
                    <a:pt x="60" y="118"/>
                    <a:pt x="61" y="117"/>
                    <a:pt x="61" y="116"/>
                  </a:cubicBezTo>
                  <a:cubicBezTo>
                    <a:pt x="61" y="116"/>
                    <a:pt x="60" y="115"/>
                    <a:pt x="60" y="115"/>
                  </a:cubicBezTo>
                  <a:cubicBezTo>
                    <a:pt x="60" y="115"/>
                    <a:pt x="60" y="114"/>
                    <a:pt x="60" y="114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0" y="112"/>
                    <a:pt x="59" y="112"/>
                    <a:pt x="59" y="111"/>
                  </a:cubicBezTo>
                  <a:cubicBezTo>
                    <a:pt x="43" y="115"/>
                    <a:pt x="41" y="116"/>
                    <a:pt x="40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39" y="116"/>
                    <a:pt x="38" y="117"/>
                    <a:pt x="38" y="118"/>
                  </a:cubicBezTo>
                  <a:cubicBezTo>
                    <a:pt x="36" y="118"/>
                    <a:pt x="34" y="118"/>
                    <a:pt x="33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7"/>
                    <a:pt x="31" y="117"/>
                    <a:pt x="26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3" y="134"/>
                    <a:pt x="14" y="136"/>
                    <a:pt x="12" y="143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2"/>
                  </a:cubicBezTo>
                  <a:cubicBezTo>
                    <a:pt x="8" y="152"/>
                    <a:pt x="9" y="153"/>
                    <a:pt x="10" y="154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6"/>
                    <a:pt x="10" y="157"/>
                    <a:pt x="10" y="157"/>
                  </a:cubicBezTo>
                  <a:cubicBezTo>
                    <a:pt x="8" y="164"/>
                    <a:pt x="8" y="164"/>
                    <a:pt x="8" y="165"/>
                  </a:cubicBezTo>
                  <a:cubicBezTo>
                    <a:pt x="8" y="168"/>
                    <a:pt x="9" y="171"/>
                    <a:pt x="9" y="171"/>
                  </a:cubicBezTo>
                  <a:cubicBezTo>
                    <a:pt x="11" y="173"/>
                    <a:pt x="11" y="173"/>
                    <a:pt x="16" y="179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4" y="188"/>
                    <a:pt x="26" y="188"/>
                    <a:pt x="28" y="188"/>
                  </a:cubicBezTo>
                  <a:cubicBezTo>
                    <a:pt x="30" y="188"/>
                    <a:pt x="31" y="188"/>
                    <a:pt x="33" y="187"/>
                  </a:cubicBezTo>
                  <a:cubicBezTo>
                    <a:pt x="35" y="187"/>
                    <a:pt x="36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9" y="187"/>
                    <a:pt x="40" y="187"/>
                    <a:pt x="40" y="187"/>
                  </a:cubicBezTo>
                  <a:cubicBezTo>
                    <a:pt x="50" y="185"/>
                    <a:pt x="53" y="184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61" y="187"/>
                    <a:pt x="61" y="187"/>
                    <a:pt x="62" y="187"/>
                  </a:cubicBezTo>
                  <a:cubicBezTo>
                    <a:pt x="62" y="190"/>
                    <a:pt x="62" y="190"/>
                    <a:pt x="61" y="195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1" y="201"/>
                    <a:pt x="63" y="203"/>
                    <a:pt x="64" y="205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5" y="208"/>
                    <a:pt x="65" y="208"/>
                    <a:pt x="64" y="209"/>
                  </a:cubicBezTo>
                  <a:cubicBezTo>
                    <a:pt x="66" y="212"/>
                    <a:pt x="66" y="212"/>
                    <a:pt x="66" y="212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66" y="220"/>
                    <a:pt x="62" y="223"/>
                    <a:pt x="61" y="228"/>
                  </a:cubicBezTo>
                  <a:cubicBezTo>
                    <a:pt x="60" y="228"/>
                    <a:pt x="60" y="228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60" y="231"/>
                    <a:pt x="60" y="231"/>
                    <a:pt x="60" y="231"/>
                  </a:cubicBezTo>
                  <a:cubicBezTo>
                    <a:pt x="60" y="231"/>
                    <a:pt x="60" y="231"/>
                    <a:pt x="60" y="231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60" y="232"/>
                    <a:pt x="60" y="232"/>
                    <a:pt x="60" y="232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61" y="235"/>
                    <a:pt x="61" y="235"/>
                    <a:pt x="61" y="249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51"/>
                    <a:pt x="61" y="252"/>
                    <a:pt x="61" y="253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1" y="256"/>
                    <a:pt x="61" y="256"/>
                    <a:pt x="60" y="258"/>
                  </a:cubicBezTo>
                  <a:cubicBezTo>
                    <a:pt x="60" y="259"/>
                    <a:pt x="60" y="260"/>
                    <a:pt x="60" y="260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61"/>
                    <a:pt x="61" y="261"/>
                    <a:pt x="70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6" y="255"/>
                    <a:pt x="79" y="251"/>
                    <a:pt x="83" y="248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2" y="234"/>
                    <a:pt x="93" y="232"/>
                    <a:pt x="94" y="231"/>
                  </a:cubicBezTo>
                  <a:cubicBezTo>
                    <a:pt x="95" y="231"/>
                    <a:pt x="95" y="232"/>
                    <a:pt x="95" y="232"/>
                  </a:cubicBezTo>
                  <a:cubicBezTo>
                    <a:pt x="95" y="233"/>
                    <a:pt x="96" y="233"/>
                    <a:pt x="97" y="233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97" y="235"/>
                    <a:pt x="97" y="236"/>
                    <a:pt x="96" y="23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237"/>
                    <a:pt x="98" y="238"/>
                    <a:pt x="99" y="238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99" y="240"/>
                    <a:pt x="99" y="240"/>
                    <a:pt x="99" y="241"/>
                  </a:cubicBezTo>
                  <a:cubicBezTo>
                    <a:pt x="100" y="241"/>
                    <a:pt x="100" y="241"/>
                    <a:pt x="100" y="241"/>
                  </a:cubicBezTo>
                  <a:cubicBezTo>
                    <a:pt x="101" y="241"/>
                    <a:pt x="101" y="240"/>
                    <a:pt x="103" y="239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37"/>
                    <a:pt x="105" y="236"/>
                    <a:pt x="105" y="235"/>
                  </a:cubicBezTo>
                  <a:cubicBezTo>
                    <a:pt x="106" y="234"/>
                    <a:pt x="107" y="233"/>
                    <a:pt x="108" y="231"/>
                  </a:cubicBezTo>
                  <a:cubicBezTo>
                    <a:pt x="110" y="228"/>
                    <a:pt x="112" y="226"/>
                    <a:pt x="114" y="223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3" y="222"/>
                    <a:pt x="113" y="222"/>
                    <a:pt x="113" y="222"/>
                  </a:cubicBezTo>
                  <a:cubicBezTo>
                    <a:pt x="116" y="219"/>
                    <a:pt x="117" y="215"/>
                    <a:pt x="117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16" y="211"/>
                    <a:pt x="116" y="211"/>
                    <a:pt x="114" y="209"/>
                  </a:cubicBezTo>
                  <a:cubicBezTo>
                    <a:pt x="114" y="209"/>
                    <a:pt x="112" y="206"/>
                    <a:pt x="114" y="203"/>
                  </a:cubicBezTo>
                  <a:cubicBezTo>
                    <a:pt x="114" y="202"/>
                    <a:pt x="114" y="202"/>
                    <a:pt x="114" y="202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3" y="200"/>
                    <a:pt x="113" y="200"/>
                    <a:pt x="113" y="200"/>
                  </a:cubicBezTo>
                  <a:cubicBezTo>
                    <a:pt x="113" y="201"/>
                    <a:pt x="113" y="201"/>
                    <a:pt x="113" y="201"/>
                  </a:cubicBezTo>
                  <a:cubicBezTo>
                    <a:pt x="112" y="201"/>
                    <a:pt x="112" y="201"/>
                    <a:pt x="113" y="199"/>
                  </a:cubicBezTo>
                  <a:cubicBezTo>
                    <a:pt x="113" y="198"/>
                    <a:pt x="113" y="198"/>
                    <a:pt x="113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09" y="197"/>
                    <a:pt x="109" y="197"/>
                  </a:cubicBezTo>
                  <a:cubicBezTo>
                    <a:pt x="111" y="193"/>
                    <a:pt x="113" y="190"/>
                    <a:pt x="116" y="186"/>
                  </a:cubicBezTo>
                  <a:cubicBezTo>
                    <a:pt x="116" y="188"/>
                    <a:pt x="117" y="189"/>
                    <a:pt x="117" y="189"/>
                  </a:cubicBezTo>
                  <a:cubicBezTo>
                    <a:pt x="117" y="188"/>
                    <a:pt x="117" y="188"/>
                    <a:pt x="117" y="187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7" y="184"/>
                    <a:pt x="118" y="182"/>
                    <a:pt x="119" y="181"/>
                  </a:cubicBezTo>
                  <a:cubicBezTo>
                    <a:pt x="119" y="179"/>
                    <a:pt x="120" y="17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7"/>
                    <a:pt x="121" y="177"/>
                    <a:pt x="122" y="177"/>
                  </a:cubicBezTo>
                  <a:cubicBezTo>
                    <a:pt x="122" y="177"/>
                    <a:pt x="122" y="177"/>
                    <a:pt x="122" y="176"/>
                  </a:cubicBezTo>
                  <a:cubicBezTo>
                    <a:pt x="123" y="175"/>
                    <a:pt x="123" y="175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4"/>
                    <a:pt x="125" y="174"/>
                    <a:pt x="125" y="172"/>
                  </a:cubicBezTo>
                  <a:cubicBezTo>
                    <a:pt x="125" y="171"/>
                    <a:pt x="125" y="171"/>
                    <a:pt x="126" y="170"/>
                  </a:cubicBezTo>
                  <a:cubicBezTo>
                    <a:pt x="126" y="169"/>
                    <a:pt x="125" y="169"/>
                    <a:pt x="125" y="168"/>
                  </a:cubicBezTo>
                  <a:cubicBezTo>
                    <a:pt x="125" y="168"/>
                    <a:pt x="125" y="167"/>
                    <a:pt x="126" y="16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4" y="163"/>
                    <a:pt x="124" y="163"/>
                    <a:pt x="124" y="162"/>
                  </a:cubicBezTo>
                  <a:cubicBezTo>
                    <a:pt x="123" y="162"/>
                    <a:pt x="122" y="163"/>
                    <a:pt x="121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9" y="166"/>
                    <a:pt x="117" y="167"/>
                    <a:pt x="117" y="167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0" y="157"/>
                    <a:pt x="110" y="157"/>
                    <a:pt x="110" y="157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0" y="132"/>
                    <a:pt x="100" y="132"/>
                    <a:pt x="101" y="129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30"/>
                    <a:pt x="105" y="133"/>
                    <a:pt x="106" y="136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8" y="138"/>
                    <a:pt x="108" y="138"/>
                    <a:pt x="109" y="143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4" y="153"/>
                    <a:pt x="114" y="153"/>
                    <a:pt x="115" y="157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8" y="161"/>
                    <a:pt x="119" y="160"/>
                    <a:pt x="120" y="159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2" y="158"/>
                    <a:pt x="122" y="157"/>
                  </a:cubicBezTo>
                  <a:cubicBezTo>
                    <a:pt x="123" y="156"/>
                    <a:pt x="124" y="154"/>
                    <a:pt x="125" y="152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7" y="150"/>
                    <a:pt x="127" y="150"/>
                  </a:cubicBezTo>
                  <a:cubicBezTo>
                    <a:pt x="128" y="149"/>
                    <a:pt x="128" y="148"/>
                    <a:pt x="128" y="14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50"/>
                    <a:pt x="130" y="151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29" y="149"/>
                    <a:pt x="129" y="149"/>
                    <a:pt x="129" y="148"/>
                  </a:cubicBezTo>
                  <a:cubicBezTo>
                    <a:pt x="129" y="148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7" y="126"/>
                    <a:pt x="127" y="127"/>
                  </a:cubicBezTo>
                  <a:cubicBezTo>
                    <a:pt x="128" y="129"/>
                    <a:pt x="128" y="129"/>
                    <a:pt x="129" y="129"/>
                  </a:cubicBezTo>
                  <a:cubicBezTo>
                    <a:pt x="131" y="129"/>
                    <a:pt x="132" y="128"/>
                    <a:pt x="134" y="127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2"/>
                    <a:pt x="136" y="135"/>
                    <a:pt x="136" y="140"/>
                  </a:cubicBezTo>
                  <a:cubicBezTo>
                    <a:pt x="136" y="145"/>
                    <a:pt x="136" y="147"/>
                    <a:pt x="137" y="148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1"/>
                    <a:pt x="138" y="152"/>
                    <a:pt x="138" y="152"/>
                  </a:cubicBezTo>
                  <a:cubicBezTo>
                    <a:pt x="138" y="151"/>
                    <a:pt x="138" y="150"/>
                    <a:pt x="138" y="150"/>
                  </a:cubicBezTo>
                  <a:cubicBezTo>
                    <a:pt x="139" y="148"/>
                    <a:pt x="139" y="146"/>
                    <a:pt x="140" y="145"/>
                  </a:cubicBezTo>
                  <a:cubicBezTo>
                    <a:pt x="140" y="146"/>
                    <a:pt x="141" y="149"/>
                    <a:pt x="141" y="151"/>
                  </a:cubicBezTo>
                  <a:cubicBezTo>
                    <a:pt x="141" y="153"/>
                    <a:pt x="141" y="154"/>
                    <a:pt x="140" y="156"/>
                  </a:cubicBezTo>
                  <a:cubicBezTo>
                    <a:pt x="140" y="161"/>
                    <a:pt x="135" y="164"/>
                    <a:pt x="138" y="169"/>
                  </a:cubicBezTo>
                  <a:cubicBezTo>
                    <a:pt x="141" y="164"/>
                    <a:pt x="140" y="159"/>
                    <a:pt x="141" y="155"/>
                  </a:cubicBezTo>
                  <a:cubicBezTo>
                    <a:pt x="142" y="157"/>
                    <a:pt x="142" y="159"/>
                    <a:pt x="142" y="162"/>
                  </a:cubicBezTo>
                  <a:cubicBezTo>
                    <a:pt x="142" y="160"/>
                    <a:pt x="142" y="160"/>
                    <a:pt x="143" y="156"/>
                  </a:cubicBezTo>
                  <a:cubicBezTo>
                    <a:pt x="143" y="149"/>
                    <a:pt x="143" y="148"/>
                    <a:pt x="143" y="146"/>
                  </a:cubicBezTo>
                  <a:cubicBezTo>
                    <a:pt x="143" y="143"/>
                    <a:pt x="143" y="139"/>
                    <a:pt x="143" y="139"/>
                  </a:cubicBezTo>
                  <a:cubicBezTo>
                    <a:pt x="143" y="136"/>
                    <a:pt x="143" y="132"/>
                    <a:pt x="142" y="127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0" y="115"/>
                    <a:pt x="137" y="103"/>
                    <a:pt x="132" y="89"/>
                  </a:cubicBezTo>
                  <a:cubicBezTo>
                    <a:pt x="129" y="80"/>
                    <a:pt x="124" y="72"/>
                    <a:pt x="120" y="64"/>
                  </a:cubicBezTo>
                  <a:cubicBezTo>
                    <a:pt x="112" y="50"/>
                    <a:pt x="101" y="36"/>
                    <a:pt x="86" y="24"/>
                  </a:cubicBezTo>
                  <a:cubicBezTo>
                    <a:pt x="79" y="19"/>
                    <a:pt x="74" y="15"/>
                    <a:pt x="69" y="12"/>
                  </a:cubicBezTo>
                  <a:cubicBezTo>
                    <a:pt x="68" y="11"/>
                    <a:pt x="67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2" y="7"/>
                    <a:pt x="57" y="4"/>
                    <a:pt x="52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09B3A4F3-D04F-467D-8041-507611958D25}"/>
              </a:ext>
            </a:extLst>
          </p:cNvPr>
          <p:cNvGrpSpPr/>
          <p:nvPr/>
        </p:nvGrpSpPr>
        <p:grpSpPr>
          <a:xfrm>
            <a:off x="3275856" y="1275606"/>
            <a:ext cx="2932300" cy="2932301"/>
            <a:chOff x="3275856" y="1275606"/>
            <a:chExt cx="2932300" cy="2932301"/>
          </a:xfrm>
        </p:grpSpPr>
        <p:grpSp>
          <p:nvGrpSpPr>
            <p:cNvPr id="18" name="Group 171">
              <a:extLst>
                <a:ext uri="{FF2B5EF4-FFF2-40B4-BE49-F238E27FC236}">
                  <a16:creationId xmlns:a16="http://schemas.microsoft.com/office/drawing/2014/main" id="{E2251BA2-F319-435F-AB2C-1960837F94B6}"/>
                </a:ext>
              </a:extLst>
            </p:cNvPr>
            <p:cNvGrpSpPr/>
            <p:nvPr/>
          </p:nvGrpSpPr>
          <p:grpSpPr>
            <a:xfrm>
              <a:off x="3940404" y="1275606"/>
              <a:ext cx="1603203" cy="870128"/>
              <a:chOff x="3771900" y="1541463"/>
              <a:chExt cx="1597025" cy="866775"/>
            </a:xfrm>
          </p:grpSpPr>
          <p:sp>
            <p:nvSpPr>
              <p:cNvPr id="32" name="Freeform: Shape 172">
                <a:extLst>
                  <a:ext uri="{FF2B5EF4-FFF2-40B4-BE49-F238E27FC236}">
                    <a16:creationId xmlns:a16="http://schemas.microsoft.com/office/drawing/2014/main" id="{73F191D4-6FB8-440F-BB37-6C409D13D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0" y="1541463"/>
                <a:ext cx="1597025" cy="866775"/>
              </a:xfrm>
              <a:custGeom>
                <a:avLst/>
                <a:gdLst/>
                <a:ahLst/>
                <a:cxnLst>
                  <a:cxn ang="0">
                    <a:pos x="334" y="6"/>
                  </a:cxn>
                  <a:cxn ang="0">
                    <a:pos x="0" y="170"/>
                  </a:cxn>
                  <a:cxn ang="0">
                    <a:pos x="262" y="223"/>
                  </a:cxn>
                  <a:cxn ang="0">
                    <a:pos x="266" y="226"/>
                  </a:cxn>
                  <a:cxn ang="0">
                    <a:pos x="334" y="247"/>
                  </a:cxn>
                  <a:cxn ang="0">
                    <a:pos x="455" y="126"/>
                  </a:cxn>
                  <a:cxn ang="0">
                    <a:pos x="334" y="6"/>
                  </a:cxn>
                </a:cxnLst>
                <a:rect l="0" t="0" r="r" b="b"/>
                <a:pathLst>
                  <a:path w="455" h="247">
                    <a:moveTo>
                      <a:pt x="334" y="6"/>
                    </a:moveTo>
                    <a:cubicBezTo>
                      <a:pt x="200" y="0"/>
                      <a:pt x="73" y="63"/>
                      <a:pt x="0" y="170"/>
                    </a:cubicBezTo>
                    <a:cubicBezTo>
                      <a:pt x="70" y="155"/>
                      <a:pt x="175" y="162"/>
                      <a:pt x="262" y="223"/>
                    </a:cubicBezTo>
                    <a:cubicBezTo>
                      <a:pt x="264" y="224"/>
                      <a:pt x="265" y="225"/>
                      <a:pt x="266" y="226"/>
                    </a:cubicBezTo>
                    <a:cubicBezTo>
                      <a:pt x="285" y="239"/>
                      <a:pt x="309" y="247"/>
                      <a:pt x="334" y="247"/>
                    </a:cubicBezTo>
                    <a:cubicBezTo>
                      <a:pt x="401" y="247"/>
                      <a:pt x="455" y="193"/>
                      <a:pt x="455" y="126"/>
                    </a:cubicBezTo>
                    <a:cubicBezTo>
                      <a:pt x="455" y="60"/>
                      <a:pt x="401" y="9"/>
                      <a:pt x="334" y="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73">
                <a:extLst>
                  <a:ext uri="{FF2B5EF4-FFF2-40B4-BE49-F238E27FC236}">
                    <a16:creationId xmlns:a16="http://schemas.microsoft.com/office/drawing/2014/main" id="{1844226A-EE41-4FC9-BC12-ACF8EDB0C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1639888"/>
                <a:ext cx="1312863" cy="684213"/>
              </a:xfrm>
              <a:custGeom>
                <a:avLst/>
                <a:gdLst/>
                <a:ahLst/>
                <a:cxnLst>
                  <a:cxn ang="0">
                    <a:pos x="151" y="18"/>
                  </a:cxn>
                  <a:cxn ang="0">
                    <a:pos x="41" y="75"/>
                  </a:cxn>
                  <a:cxn ang="0">
                    <a:pos x="0" y="111"/>
                  </a:cxn>
                  <a:cxn ang="0">
                    <a:pos x="72" y="116"/>
                  </a:cxn>
                  <a:cxn ang="0">
                    <a:pos x="219" y="175"/>
                  </a:cxn>
                  <a:cxn ang="0">
                    <a:pos x="223" y="178"/>
                  </a:cxn>
                  <a:cxn ang="0">
                    <a:pos x="277" y="195"/>
                  </a:cxn>
                  <a:cxn ang="0">
                    <a:pos x="374" y="98"/>
                  </a:cxn>
                  <a:cxn ang="0">
                    <a:pos x="276" y="2"/>
                  </a:cxn>
                  <a:cxn ang="0">
                    <a:pos x="151" y="18"/>
                  </a:cxn>
                </a:cxnLst>
                <a:rect l="0" t="0" r="r" b="b"/>
                <a:pathLst>
                  <a:path w="374" h="195">
                    <a:moveTo>
                      <a:pt x="151" y="18"/>
                    </a:moveTo>
                    <a:cubicBezTo>
                      <a:pt x="111" y="31"/>
                      <a:pt x="74" y="50"/>
                      <a:pt x="41" y="75"/>
                    </a:cubicBezTo>
                    <a:cubicBezTo>
                      <a:pt x="26" y="86"/>
                      <a:pt x="13" y="98"/>
                      <a:pt x="0" y="111"/>
                    </a:cubicBezTo>
                    <a:cubicBezTo>
                      <a:pt x="24" y="110"/>
                      <a:pt x="48" y="112"/>
                      <a:pt x="72" y="116"/>
                    </a:cubicBezTo>
                    <a:cubicBezTo>
                      <a:pt x="125" y="125"/>
                      <a:pt x="175" y="144"/>
                      <a:pt x="219" y="175"/>
                    </a:cubicBezTo>
                    <a:cubicBezTo>
                      <a:pt x="221" y="176"/>
                      <a:pt x="222" y="177"/>
                      <a:pt x="223" y="178"/>
                    </a:cubicBezTo>
                    <a:cubicBezTo>
                      <a:pt x="239" y="189"/>
                      <a:pt x="258" y="195"/>
                      <a:pt x="277" y="195"/>
                    </a:cubicBezTo>
                    <a:cubicBezTo>
                      <a:pt x="330" y="195"/>
                      <a:pt x="374" y="152"/>
                      <a:pt x="374" y="98"/>
                    </a:cubicBezTo>
                    <a:cubicBezTo>
                      <a:pt x="374" y="44"/>
                      <a:pt x="329" y="4"/>
                      <a:pt x="276" y="2"/>
                    </a:cubicBezTo>
                    <a:cubicBezTo>
                      <a:pt x="234" y="0"/>
                      <a:pt x="191" y="6"/>
                      <a:pt x="151" y="18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74">
              <a:extLst>
                <a:ext uri="{FF2B5EF4-FFF2-40B4-BE49-F238E27FC236}">
                  <a16:creationId xmlns:a16="http://schemas.microsoft.com/office/drawing/2014/main" id="{DAE1F3D3-30F5-4356-BA87-87A9E28BBE70}"/>
                </a:ext>
              </a:extLst>
            </p:cNvPr>
            <p:cNvGrpSpPr/>
            <p:nvPr/>
          </p:nvGrpSpPr>
          <p:grpSpPr>
            <a:xfrm>
              <a:off x="3940404" y="3339372"/>
              <a:ext cx="1603203" cy="868535"/>
              <a:chOff x="3771900" y="3597275"/>
              <a:chExt cx="1597025" cy="865188"/>
            </a:xfrm>
          </p:grpSpPr>
          <p:sp>
            <p:nvSpPr>
              <p:cNvPr id="30" name="Freeform: Shape 175">
                <a:extLst>
                  <a:ext uri="{FF2B5EF4-FFF2-40B4-BE49-F238E27FC236}">
                    <a16:creationId xmlns:a16="http://schemas.microsoft.com/office/drawing/2014/main" id="{1B9B783E-1879-44FF-A702-186A9C90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0" y="3597275"/>
                <a:ext cx="1597025" cy="865188"/>
              </a:xfrm>
              <a:custGeom>
                <a:avLst/>
                <a:gdLst/>
                <a:ahLst/>
                <a:cxnLst>
                  <a:cxn ang="0">
                    <a:pos x="121" y="241"/>
                  </a:cxn>
                  <a:cxn ang="0">
                    <a:pos x="455" y="76"/>
                  </a:cxn>
                  <a:cxn ang="0">
                    <a:pos x="193" y="23"/>
                  </a:cxn>
                  <a:cxn ang="0">
                    <a:pos x="189" y="21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121" y="241"/>
                  </a:cxn>
                </a:cxnLst>
                <a:rect l="0" t="0" r="r" b="b"/>
                <a:pathLst>
                  <a:path w="455" h="247">
                    <a:moveTo>
                      <a:pt x="121" y="241"/>
                    </a:moveTo>
                    <a:cubicBezTo>
                      <a:pt x="255" y="247"/>
                      <a:pt x="382" y="183"/>
                      <a:pt x="455" y="76"/>
                    </a:cubicBezTo>
                    <a:cubicBezTo>
                      <a:pt x="385" y="92"/>
                      <a:pt x="280" y="85"/>
                      <a:pt x="193" y="23"/>
                    </a:cubicBezTo>
                    <a:cubicBezTo>
                      <a:pt x="192" y="22"/>
                      <a:pt x="190" y="22"/>
                      <a:pt x="189" y="21"/>
                    </a:cubicBezTo>
                    <a:cubicBezTo>
                      <a:pt x="170" y="7"/>
                      <a:pt x="146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87"/>
                      <a:pt x="54" y="238"/>
                      <a:pt x="121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6">
                <a:extLst>
                  <a:ext uri="{FF2B5EF4-FFF2-40B4-BE49-F238E27FC236}">
                    <a16:creationId xmlns:a16="http://schemas.microsoft.com/office/drawing/2014/main" id="{1806BBD4-0D9A-410D-833E-8A371F34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800" y="3681413"/>
                <a:ext cx="1308100" cy="679450"/>
              </a:xfrm>
              <a:custGeom>
                <a:avLst/>
                <a:gdLst/>
                <a:ahLst/>
                <a:cxnLst>
                  <a:cxn ang="0">
                    <a:pos x="223" y="176"/>
                  </a:cxn>
                  <a:cxn ang="0">
                    <a:pos x="333" y="120"/>
                  </a:cxn>
                  <a:cxn ang="0">
                    <a:pos x="373" y="84"/>
                  </a:cxn>
                  <a:cxn ang="0">
                    <a:pos x="302" y="79"/>
                  </a:cxn>
                  <a:cxn ang="0">
                    <a:pos x="154" y="19"/>
                  </a:cxn>
                  <a:cxn ang="0">
                    <a:pos x="150" y="17"/>
                  </a:cxn>
                  <a:cxn ang="0">
                    <a:pos x="96" y="0"/>
                  </a:cxn>
                  <a:cxn ang="0">
                    <a:pos x="0" y="96"/>
                  </a:cxn>
                  <a:cxn ang="0">
                    <a:pos x="97" y="193"/>
                  </a:cxn>
                  <a:cxn ang="0">
                    <a:pos x="223" y="176"/>
                  </a:cxn>
                </a:cxnLst>
                <a:rect l="0" t="0" r="r" b="b"/>
                <a:pathLst>
                  <a:path w="373" h="194">
                    <a:moveTo>
                      <a:pt x="223" y="176"/>
                    </a:moveTo>
                    <a:cubicBezTo>
                      <a:pt x="262" y="164"/>
                      <a:pt x="300" y="145"/>
                      <a:pt x="333" y="120"/>
                    </a:cubicBezTo>
                    <a:cubicBezTo>
                      <a:pt x="347" y="109"/>
                      <a:pt x="361" y="97"/>
                      <a:pt x="373" y="84"/>
                    </a:cubicBezTo>
                    <a:cubicBezTo>
                      <a:pt x="349" y="84"/>
                      <a:pt x="325" y="83"/>
                      <a:pt x="302" y="79"/>
                    </a:cubicBezTo>
                    <a:cubicBezTo>
                      <a:pt x="249" y="70"/>
                      <a:pt x="198" y="50"/>
                      <a:pt x="154" y="19"/>
                    </a:cubicBezTo>
                    <a:cubicBezTo>
                      <a:pt x="153" y="18"/>
                      <a:pt x="151" y="18"/>
                      <a:pt x="150" y="17"/>
                    </a:cubicBezTo>
                    <a:cubicBezTo>
                      <a:pt x="134" y="6"/>
                      <a:pt x="115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150"/>
                      <a:pt x="44" y="190"/>
                      <a:pt x="97" y="193"/>
                    </a:cubicBezTo>
                    <a:cubicBezTo>
                      <a:pt x="140" y="194"/>
                      <a:pt x="182" y="189"/>
                      <a:pt x="223" y="176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77">
              <a:extLst>
                <a:ext uri="{FF2B5EF4-FFF2-40B4-BE49-F238E27FC236}">
                  <a16:creationId xmlns:a16="http://schemas.microsoft.com/office/drawing/2014/main" id="{5A04D0A1-DAF4-4615-AEFC-990C4EC10468}"/>
                </a:ext>
              </a:extLst>
            </p:cNvPr>
            <p:cNvGrpSpPr/>
            <p:nvPr/>
          </p:nvGrpSpPr>
          <p:grpSpPr>
            <a:xfrm>
              <a:off x="3275856" y="1941749"/>
              <a:ext cx="868535" cy="1601610"/>
              <a:chOff x="3109913" y="2205038"/>
              <a:chExt cx="865188" cy="1595438"/>
            </a:xfrm>
          </p:grpSpPr>
          <p:sp>
            <p:nvSpPr>
              <p:cNvPr id="28" name="Freeform: Shape 178">
                <a:extLst>
                  <a:ext uri="{FF2B5EF4-FFF2-40B4-BE49-F238E27FC236}">
                    <a16:creationId xmlns:a16="http://schemas.microsoft.com/office/drawing/2014/main" id="{76AEE7D2-AB44-4A74-9D83-F840614D9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913" y="2205038"/>
                <a:ext cx="865188" cy="1595438"/>
              </a:xfrm>
              <a:custGeom>
                <a:avLst/>
                <a:gdLst/>
                <a:ahLst/>
                <a:cxnLst>
                  <a:cxn ang="0">
                    <a:pos x="6" y="121"/>
                  </a:cxn>
                  <a:cxn ang="0">
                    <a:pos x="171" y="455"/>
                  </a:cxn>
                  <a:cxn ang="0">
                    <a:pos x="224" y="193"/>
                  </a:cxn>
                  <a:cxn ang="0">
                    <a:pos x="226" y="189"/>
                  </a:cxn>
                  <a:cxn ang="0">
                    <a:pos x="247" y="121"/>
                  </a:cxn>
                  <a:cxn ang="0">
                    <a:pos x="127" y="0"/>
                  </a:cxn>
                  <a:cxn ang="0">
                    <a:pos x="6" y="121"/>
                  </a:cxn>
                </a:cxnLst>
                <a:rect l="0" t="0" r="r" b="b"/>
                <a:pathLst>
                  <a:path w="247" h="455">
                    <a:moveTo>
                      <a:pt x="6" y="121"/>
                    </a:moveTo>
                    <a:cubicBezTo>
                      <a:pt x="0" y="255"/>
                      <a:pt x="64" y="381"/>
                      <a:pt x="171" y="455"/>
                    </a:cubicBezTo>
                    <a:cubicBezTo>
                      <a:pt x="155" y="385"/>
                      <a:pt x="162" y="280"/>
                      <a:pt x="224" y="193"/>
                    </a:cubicBezTo>
                    <a:cubicBezTo>
                      <a:pt x="225" y="191"/>
                      <a:pt x="225" y="190"/>
                      <a:pt x="226" y="189"/>
                    </a:cubicBezTo>
                    <a:cubicBezTo>
                      <a:pt x="240" y="170"/>
                      <a:pt x="247" y="146"/>
                      <a:pt x="247" y="121"/>
                    </a:cubicBezTo>
                    <a:cubicBezTo>
                      <a:pt x="247" y="54"/>
                      <a:pt x="193" y="0"/>
                      <a:pt x="127" y="0"/>
                    </a:cubicBezTo>
                    <a:cubicBezTo>
                      <a:pt x="60" y="0"/>
                      <a:pt x="9" y="54"/>
                      <a:pt x="6" y="121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29" name="Freeform: Shape 179">
                <a:extLst>
                  <a:ext uri="{FF2B5EF4-FFF2-40B4-BE49-F238E27FC236}">
                    <a16:creationId xmlns:a16="http://schemas.microsoft.com/office/drawing/2014/main" id="{3A50CBAB-97AE-4143-9E6E-0495B4117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2289175"/>
                <a:ext cx="679450" cy="1311275"/>
              </a:xfrm>
              <a:custGeom>
                <a:avLst/>
                <a:gdLst/>
                <a:ahLst/>
                <a:cxnLst>
                  <a:cxn ang="0">
                    <a:pos x="18" y="223"/>
                  </a:cxn>
                  <a:cxn ang="0">
                    <a:pos x="74" y="333"/>
                  </a:cxn>
                  <a:cxn ang="0">
                    <a:pos x="110" y="374"/>
                  </a:cxn>
                  <a:cxn ang="0">
                    <a:pos x="115" y="302"/>
                  </a:cxn>
                  <a:cxn ang="0">
                    <a:pos x="175" y="154"/>
                  </a:cxn>
                  <a:cxn ang="0">
                    <a:pos x="177" y="151"/>
                  </a:cxn>
                  <a:cxn ang="0">
                    <a:pos x="194" y="97"/>
                  </a:cxn>
                  <a:cxn ang="0">
                    <a:pos x="98" y="0"/>
                  </a:cxn>
                  <a:cxn ang="0">
                    <a:pos x="1" y="98"/>
                  </a:cxn>
                  <a:cxn ang="0">
                    <a:pos x="18" y="223"/>
                  </a:cxn>
                </a:cxnLst>
                <a:rect l="0" t="0" r="r" b="b"/>
                <a:pathLst>
                  <a:path w="194" h="374">
                    <a:moveTo>
                      <a:pt x="18" y="223"/>
                    </a:moveTo>
                    <a:cubicBezTo>
                      <a:pt x="30" y="263"/>
                      <a:pt x="49" y="300"/>
                      <a:pt x="74" y="333"/>
                    </a:cubicBezTo>
                    <a:cubicBezTo>
                      <a:pt x="85" y="348"/>
                      <a:pt x="97" y="361"/>
                      <a:pt x="110" y="374"/>
                    </a:cubicBezTo>
                    <a:cubicBezTo>
                      <a:pt x="110" y="350"/>
                      <a:pt x="111" y="326"/>
                      <a:pt x="115" y="302"/>
                    </a:cubicBezTo>
                    <a:cubicBezTo>
                      <a:pt x="124" y="249"/>
                      <a:pt x="144" y="199"/>
                      <a:pt x="175" y="154"/>
                    </a:cubicBezTo>
                    <a:cubicBezTo>
                      <a:pt x="176" y="153"/>
                      <a:pt x="176" y="152"/>
                      <a:pt x="177" y="151"/>
                    </a:cubicBezTo>
                    <a:cubicBezTo>
                      <a:pt x="188" y="135"/>
                      <a:pt x="194" y="116"/>
                      <a:pt x="194" y="97"/>
                    </a:cubicBezTo>
                    <a:cubicBezTo>
                      <a:pt x="194" y="44"/>
                      <a:pt x="151" y="0"/>
                      <a:pt x="98" y="0"/>
                    </a:cubicBezTo>
                    <a:cubicBezTo>
                      <a:pt x="43" y="0"/>
                      <a:pt x="4" y="45"/>
                      <a:pt x="1" y="98"/>
                    </a:cubicBezTo>
                    <a:cubicBezTo>
                      <a:pt x="0" y="140"/>
                      <a:pt x="5" y="183"/>
                      <a:pt x="18" y="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80">
              <a:extLst>
                <a:ext uri="{FF2B5EF4-FFF2-40B4-BE49-F238E27FC236}">
                  <a16:creationId xmlns:a16="http://schemas.microsoft.com/office/drawing/2014/main" id="{5E64C95C-B505-489E-8495-1347D3E920C3}"/>
                </a:ext>
              </a:extLst>
            </p:cNvPr>
            <p:cNvGrpSpPr/>
            <p:nvPr/>
          </p:nvGrpSpPr>
          <p:grpSpPr>
            <a:xfrm>
              <a:off x="5338028" y="1941749"/>
              <a:ext cx="870128" cy="1601610"/>
              <a:chOff x="5164138" y="2205038"/>
              <a:chExt cx="866775" cy="1595438"/>
            </a:xfrm>
          </p:grpSpPr>
          <p:sp>
            <p:nvSpPr>
              <p:cNvPr id="26" name="Freeform: Shape 181">
                <a:extLst>
                  <a:ext uri="{FF2B5EF4-FFF2-40B4-BE49-F238E27FC236}">
                    <a16:creationId xmlns:a16="http://schemas.microsoft.com/office/drawing/2014/main" id="{930CA282-BB89-4FEA-841D-41C47A942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205038"/>
                <a:ext cx="866775" cy="1595438"/>
              </a:xfrm>
              <a:custGeom>
                <a:avLst/>
                <a:gdLst/>
                <a:ahLst/>
                <a:cxnLst>
                  <a:cxn ang="0">
                    <a:pos x="241" y="334"/>
                  </a:cxn>
                  <a:cxn ang="0">
                    <a:pos x="77" y="0"/>
                  </a:cxn>
                  <a:cxn ang="0">
                    <a:pos x="24" y="262"/>
                  </a:cxn>
                  <a:cxn ang="0">
                    <a:pos x="21" y="266"/>
                  </a:cxn>
                  <a:cxn ang="0">
                    <a:pos x="0" y="334"/>
                  </a:cxn>
                  <a:cxn ang="0">
                    <a:pos x="121" y="455"/>
                  </a:cxn>
                  <a:cxn ang="0">
                    <a:pos x="241" y="334"/>
                  </a:cxn>
                </a:cxnLst>
                <a:rect l="0" t="0" r="r" b="b"/>
                <a:pathLst>
                  <a:path w="247" h="455">
                    <a:moveTo>
                      <a:pt x="241" y="334"/>
                    </a:moveTo>
                    <a:cubicBezTo>
                      <a:pt x="247" y="200"/>
                      <a:pt x="184" y="73"/>
                      <a:pt x="77" y="0"/>
                    </a:cubicBezTo>
                    <a:cubicBezTo>
                      <a:pt x="92" y="70"/>
                      <a:pt x="85" y="175"/>
                      <a:pt x="24" y="262"/>
                    </a:cubicBezTo>
                    <a:cubicBezTo>
                      <a:pt x="23" y="263"/>
                      <a:pt x="22" y="265"/>
                      <a:pt x="21" y="266"/>
                    </a:cubicBezTo>
                    <a:cubicBezTo>
                      <a:pt x="8" y="285"/>
                      <a:pt x="0" y="309"/>
                      <a:pt x="0" y="334"/>
                    </a:cubicBezTo>
                    <a:cubicBezTo>
                      <a:pt x="0" y="401"/>
                      <a:pt x="54" y="455"/>
                      <a:pt x="121" y="455"/>
                    </a:cubicBezTo>
                    <a:cubicBezTo>
                      <a:pt x="187" y="455"/>
                      <a:pt x="238" y="400"/>
                      <a:pt x="241" y="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82">
                <a:extLst>
                  <a:ext uri="{FF2B5EF4-FFF2-40B4-BE49-F238E27FC236}">
                    <a16:creationId xmlns:a16="http://schemas.microsoft.com/office/drawing/2014/main" id="{E9D2A454-3BA2-45C7-BAF4-BE46466CD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276" y="2405063"/>
                <a:ext cx="684213" cy="1308100"/>
              </a:xfrm>
              <a:custGeom>
                <a:avLst/>
                <a:gdLst/>
                <a:ahLst/>
                <a:cxnLst>
                  <a:cxn ang="0">
                    <a:pos x="176" y="150"/>
                  </a:cxn>
                  <a:cxn ang="0">
                    <a:pos x="120" y="40"/>
                  </a:cxn>
                  <a:cxn ang="0">
                    <a:pos x="84" y="0"/>
                  </a:cxn>
                  <a:cxn ang="0">
                    <a:pos x="79" y="71"/>
                  </a:cxn>
                  <a:cxn ang="0">
                    <a:pos x="20" y="219"/>
                  </a:cxn>
                  <a:cxn ang="0">
                    <a:pos x="17" y="223"/>
                  </a:cxn>
                  <a:cxn ang="0">
                    <a:pos x="0" y="277"/>
                  </a:cxn>
                  <a:cxn ang="0">
                    <a:pos x="97" y="373"/>
                  </a:cxn>
                  <a:cxn ang="0">
                    <a:pos x="193" y="276"/>
                  </a:cxn>
                  <a:cxn ang="0">
                    <a:pos x="176" y="150"/>
                  </a:cxn>
                </a:cxnLst>
                <a:rect l="0" t="0" r="r" b="b"/>
                <a:pathLst>
                  <a:path w="195" h="373">
                    <a:moveTo>
                      <a:pt x="176" y="150"/>
                    </a:moveTo>
                    <a:cubicBezTo>
                      <a:pt x="164" y="111"/>
                      <a:pt x="145" y="73"/>
                      <a:pt x="120" y="40"/>
                    </a:cubicBezTo>
                    <a:cubicBezTo>
                      <a:pt x="109" y="26"/>
                      <a:pt x="97" y="12"/>
                      <a:pt x="84" y="0"/>
                    </a:cubicBezTo>
                    <a:cubicBezTo>
                      <a:pt x="85" y="24"/>
                      <a:pt x="83" y="48"/>
                      <a:pt x="79" y="71"/>
                    </a:cubicBezTo>
                    <a:cubicBezTo>
                      <a:pt x="70" y="124"/>
                      <a:pt x="51" y="175"/>
                      <a:pt x="20" y="219"/>
                    </a:cubicBezTo>
                    <a:cubicBezTo>
                      <a:pt x="19" y="220"/>
                      <a:pt x="18" y="222"/>
                      <a:pt x="17" y="223"/>
                    </a:cubicBezTo>
                    <a:cubicBezTo>
                      <a:pt x="6" y="239"/>
                      <a:pt x="0" y="258"/>
                      <a:pt x="0" y="277"/>
                    </a:cubicBezTo>
                    <a:cubicBezTo>
                      <a:pt x="0" y="330"/>
                      <a:pt x="43" y="373"/>
                      <a:pt x="97" y="373"/>
                    </a:cubicBezTo>
                    <a:cubicBezTo>
                      <a:pt x="151" y="373"/>
                      <a:pt x="191" y="329"/>
                      <a:pt x="193" y="276"/>
                    </a:cubicBezTo>
                    <a:cubicBezTo>
                      <a:pt x="195" y="233"/>
                      <a:pt x="189" y="191"/>
                      <a:pt x="176" y="150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</p:grpSp>
        <p:sp>
          <p:nvSpPr>
            <p:cNvPr id="22" name="TextBox 183">
              <a:extLst>
                <a:ext uri="{FF2B5EF4-FFF2-40B4-BE49-F238E27FC236}">
                  <a16:creationId xmlns:a16="http://schemas.microsoft.com/office/drawing/2014/main" id="{6498EF43-FEAF-4250-9D8D-A7DA382CA7C2}"/>
                </a:ext>
              </a:extLst>
            </p:cNvPr>
            <p:cNvSpPr txBox="1"/>
            <p:nvPr/>
          </p:nvSpPr>
          <p:spPr>
            <a:xfrm>
              <a:off x="5446333" y="2775803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br>
                <a:rPr lang="en-US" altLang="zh-CN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2000" b="1" dirty="0">
                  <a:solidFill>
                    <a:schemeClr val="bg1"/>
                  </a:solidFill>
                </a:rPr>
              </a:br>
              <a:r>
                <a:rPr lang="zh-CN" altLang="en-US" sz="2000" b="1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23" name="TextBox 184">
              <a:extLst>
                <a:ext uri="{FF2B5EF4-FFF2-40B4-BE49-F238E27FC236}">
                  <a16:creationId xmlns:a16="http://schemas.microsoft.com/office/drawing/2014/main" id="{D352BEF1-48A7-4D40-8900-41597B17F37B}"/>
                </a:ext>
              </a:extLst>
            </p:cNvPr>
            <p:cNvSpPr txBox="1"/>
            <p:nvPr/>
          </p:nvSpPr>
          <p:spPr>
            <a:xfrm>
              <a:off x="3365925" y="2071703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01</a:t>
              </a:r>
              <a:br>
                <a:rPr lang="en-US" altLang="zh-CN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24" name="TextBox 185">
              <a:extLst>
                <a:ext uri="{FF2B5EF4-FFF2-40B4-BE49-F238E27FC236}">
                  <a16:creationId xmlns:a16="http://schemas.microsoft.com/office/drawing/2014/main" id="{7C128353-19A1-4C42-AF27-2235550DCB6A}"/>
                </a:ext>
              </a:extLst>
            </p:cNvPr>
            <p:cNvSpPr txBox="1"/>
            <p:nvPr/>
          </p:nvSpPr>
          <p:spPr>
            <a:xfrm>
              <a:off x="4765114" y="1391660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02</a:t>
              </a:r>
              <a:br>
                <a:rPr lang="en-US" altLang="zh-CN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25" name="TextBox 186">
              <a:extLst>
                <a:ext uri="{FF2B5EF4-FFF2-40B4-BE49-F238E27FC236}">
                  <a16:creationId xmlns:a16="http://schemas.microsoft.com/office/drawing/2014/main" id="{BC1DDD6C-A63C-45A5-ABC1-C9CA5275F50F}"/>
                </a:ext>
              </a:extLst>
            </p:cNvPr>
            <p:cNvSpPr txBox="1"/>
            <p:nvPr/>
          </p:nvSpPr>
          <p:spPr>
            <a:xfrm>
              <a:off x="4024226" y="3443394"/>
              <a:ext cx="677108" cy="6232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04</a:t>
              </a:r>
              <a:br>
                <a:rPr lang="en-US" altLang="zh-CN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2000" b="1">
                  <a:solidFill>
                    <a:schemeClr val="bg1"/>
                  </a:solidFill>
                </a:rPr>
              </a:br>
              <a:r>
                <a:rPr lang="zh-CN" altLang="en-US" sz="2000" b="1">
                  <a:solidFill>
                    <a:schemeClr val="bg1"/>
                  </a:solidFill>
                </a:rPr>
                <a:t>预设</a:t>
              </a:r>
            </a:p>
          </p:txBody>
        </p:sp>
      </p:grpSp>
      <p:grpSp>
        <p:nvGrpSpPr>
          <p:cNvPr id="5" name="Group 187">
            <a:extLst>
              <a:ext uri="{FF2B5EF4-FFF2-40B4-BE49-F238E27FC236}">
                <a16:creationId xmlns:a16="http://schemas.microsoft.com/office/drawing/2014/main" id="{E6B44962-6249-4ABC-9B5F-955E5302C4F4}"/>
              </a:ext>
            </a:extLst>
          </p:cNvPr>
          <p:cNvGrpSpPr/>
          <p:nvPr/>
        </p:nvGrpSpPr>
        <p:grpSpPr>
          <a:xfrm>
            <a:off x="6208156" y="1275606"/>
            <a:ext cx="2159677" cy="649603"/>
            <a:chOff x="8601584" y="1451933"/>
            <a:chExt cx="2196245" cy="866137"/>
          </a:xfrm>
        </p:grpSpPr>
        <p:sp>
          <p:nvSpPr>
            <p:cNvPr id="15" name="TextBox 188">
              <a:extLst>
                <a:ext uri="{FF2B5EF4-FFF2-40B4-BE49-F238E27FC236}">
                  <a16:creationId xmlns:a16="http://schemas.microsoft.com/office/drawing/2014/main" id="{37EAFA2A-0759-49BD-8C22-953737419D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189">
              <a:extLst>
                <a:ext uri="{FF2B5EF4-FFF2-40B4-BE49-F238E27FC236}">
                  <a16:creationId xmlns:a16="http://schemas.microsoft.com/office/drawing/2014/main" id="{752EB4BC-86E6-4B72-8AF4-5929944404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wrap="square" lIns="288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190">
            <a:extLst>
              <a:ext uri="{FF2B5EF4-FFF2-40B4-BE49-F238E27FC236}">
                <a16:creationId xmlns:a16="http://schemas.microsoft.com/office/drawing/2014/main" id="{BB5C6A95-3DE5-4397-A457-75B6DFBEF506}"/>
              </a:ext>
            </a:extLst>
          </p:cNvPr>
          <p:cNvGrpSpPr/>
          <p:nvPr/>
        </p:nvGrpSpPr>
        <p:grpSpPr>
          <a:xfrm>
            <a:off x="1090963" y="2032543"/>
            <a:ext cx="2184893" cy="649603"/>
            <a:chOff x="1415480" y="1669738"/>
            <a:chExt cx="2913191" cy="866137"/>
          </a:xfrm>
        </p:grpSpPr>
        <p:sp>
          <p:nvSpPr>
            <p:cNvPr id="13" name="TextBox 191">
              <a:extLst>
                <a:ext uri="{FF2B5EF4-FFF2-40B4-BE49-F238E27FC236}">
                  <a16:creationId xmlns:a16="http://schemas.microsoft.com/office/drawing/2014/main" id="{10ED83AE-0B0F-4081-A56B-9AB77D6115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192">
              <a:extLst>
                <a:ext uri="{FF2B5EF4-FFF2-40B4-BE49-F238E27FC236}">
                  <a16:creationId xmlns:a16="http://schemas.microsoft.com/office/drawing/2014/main" id="{02880C6D-D194-4CF3-8FB3-BD88724741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88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193">
            <a:extLst>
              <a:ext uri="{FF2B5EF4-FFF2-40B4-BE49-F238E27FC236}">
                <a16:creationId xmlns:a16="http://schemas.microsoft.com/office/drawing/2014/main" id="{AC113D1A-DF91-40B1-9737-60EC6011D6E1}"/>
              </a:ext>
            </a:extLst>
          </p:cNvPr>
          <p:cNvGrpSpPr/>
          <p:nvPr/>
        </p:nvGrpSpPr>
        <p:grpSpPr>
          <a:xfrm>
            <a:off x="6208156" y="2751854"/>
            <a:ext cx="2159677" cy="649603"/>
            <a:chOff x="8601584" y="1451933"/>
            <a:chExt cx="2196245" cy="866137"/>
          </a:xfrm>
        </p:grpSpPr>
        <p:sp>
          <p:nvSpPr>
            <p:cNvPr id="11" name="TextBox 194">
              <a:extLst>
                <a:ext uri="{FF2B5EF4-FFF2-40B4-BE49-F238E27FC236}">
                  <a16:creationId xmlns:a16="http://schemas.microsoft.com/office/drawing/2014/main" id="{AAE97EE6-99DF-4B98-B8F4-8ED97ACCDE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195">
              <a:extLst>
                <a:ext uri="{FF2B5EF4-FFF2-40B4-BE49-F238E27FC236}">
                  <a16:creationId xmlns:a16="http://schemas.microsoft.com/office/drawing/2014/main" id="{475C6686-564B-4468-BFD9-2FBCF83F7E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wrap="square" lIns="288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" name="Group 196">
            <a:extLst>
              <a:ext uri="{FF2B5EF4-FFF2-40B4-BE49-F238E27FC236}">
                <a16:creationId xmlns:a16="http://schemas.microsoft.com/office/drawing/2014/main" id="{B677EA4A-B6AA-4D56-BF10-19C4B246CCAC}"/>
              </a:ext>
            </a:extLst>
          </p:cNvPr>
          <p:cNvGrpSpPr/>
          <p:nvPr/>
        </p:nvGrpSpPr>
        <p:grpSpPr>
          <a:xfrm>
            <a:off x="1090963" y="3558304"/>
            <a:ext cx="2184893" cy="649603"/>
            <a:chOff x="1415480" y="1669738"/>
            <a:chExt cx="2913191" cy="866137"/>
          </a:xfrm>
        </p:grpSpPr>
        <p:sp>
          <p:nvSpPr>
            <p:cNvPr id="9" name="TextBox 197">
              <a:extLst>
                <a:ext uri="{FF2B5EF4-FFF2-40B4-BE49-F238E27FC236}">
                  <a16:creationId xmlns:a16="http://schemas.microsoft.com/office/drawing/2014/main" id="{6ECDE68D-A779-45B0-8E1F-EC23DD8EE0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0" name="TextBox 198">
              <a:extLst>
                <a:ext uri="{FF2B5EF4-FFF2-40B4-BE49-F238E27FC236}">
                  <a16:creationId xmlns:a16="http://schemas.microsoft.com/office/drawing/2014/main" id="{13CD2120-EE13-4E9F-8E15-4AE4183A1A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88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127" name="Title 1">
            <a:extLst>
              <a:ext uri="{FF2B5EF4-FFF2-40B4-BE49-F238E27FC236}">
                <a16:creationId xmlns:a16="http://schemas.microsoft.com/office/drawing/2014/main" id="{0D654A94-8AD6-416E-B209-D6A2E1CD917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8" name="图片 127">
            <a:extLst>
              <a:ext uri="{FF2B5EF4-FFF2-40B4-BE49-F238E27FC236}">
                <a16:creationId xmlns:a16="http://schemas.microsoft.com/office/drawing/2014/main" id="{E84AE861-5465-4CFF-98E0-9062379CD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:a16="http://schemas.microsoft.com/office/drawing/2014/main" id="{3CB08079-EE73-4F25-B199-0E91942F4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2580" y="1832281"/>
            <a:ext cx="5173918" cy="1811499"/>
            <a:chOff x="1982580" y="1832281"/>
            <a:chExt cx="5173918" cy="1811499"/>
          </a:xfrm>
        </p:grpSpPr>
        <p:grpSp>
          <p:nvGrpSpPr>
            <p:cNvPr id="4" name="Group 35"/>
            <p:cNvGrpSpPr/>
            <p:nvPr/>
          </p:nvGrpSpPr>
          <p:grpSpPr>
            <a:xfrm rot="2640000">
              <a:off x="2697590" y="2498284"/>
              <a:ext cx="393525" cy="499183"/>
              <a:chOff x="4082243" y="2257857"/>
              <a:chExt cx="397973" cy="504825"/>
            </a:xfrm>
          </p:grpSpPr>
          <p:sp>
            <p:nvSpPr>
              <p:cNvPr id="68" name="Freeform: Shape 36"/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9" name="Straight Connector 37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Diamond 38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39"/>
            <p:cNvGrpSpPr/>
            <p:nvPr/>
          </p:nvGrpSpPr>
          <p:grpSpPr>
            <a:xfrm rot="8040000">
              <a:off x="3519972" y="2494461"/>
              <a:ext cx="393525" cy="499183"/>
              <a:chOff x="4082243" y="2257857"/>
              <a:chExt cx="397973" cy="504825"/>
            </a:xfrm>
          </p:grpSpPr>
          <p:sp>
            <p:nvSpPr>
              <p:cNvPr id="66" name="Freeform: Shape 40"/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7" name="Straight Connector 41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Diamond 42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43"/>
            <p:cNvGrpSpPr/>
            <p:nvPr/>
          </p:nvGrpSpPr>
          <p:grpSpPr>
            <a:xfrm rot="2640000">
              <a:off x="4376885" y="2498285"/>
              <a:ext cx="393525" cy="499183"/>
              <a:chOff x="4082243" y="2257857"/>
              <a:chExt cx="397973" cy="504825"/>
            </a:xfrm>
          </p:grpSpPr>
          <p:sp>
            <p:nvSpPr>
              <p:cNvPr id="64" name="Freeform: Shape 44"/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5" name="Straight Connector 45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Diamond 46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47"/>
            <p:cNvGrpSpPr/>
            <p:nvPr/>
          </p:nvGrpSpPr>
          <p:grpSpPr>
            <a:xfrm rot="8040000">
              <a:off x="5199267" y="2494462"/>
              <a:ext cx="393525" cy="499183"/>
              <a:chOff x="4082243" y="2257857"/>
              <a:chExt cx="397973" cy="504825"/>
            </a:xfrm>
          </p:grpSpPr>
          <p:sp>
            <p:nvSpPr>
              <p:cNvPr id="62" name="Freeform: Shape 48"/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3" name="Straight Connector 49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Diamond 50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51"/>
            <p:cNvGrpSpPr/>
            <p:nvPr/>
          </p:nvGrpSpPr>
          <p:grpSpPr>
            <a:xfrm rot="2640000">
              <a:off x="6053729" y="2498285"/>
              <a:ext cx="393525" cy="499183"/>
              <a:chOff x="4082243" y="2257857"/>
              <a:chExt cx="397973" cy="504825"/>
            </a:xfrm>
          </p:grpSpPr>
          <p:sp>
            <p:nvSpPr>
              <p:cNvPr id="60" name="Freeform: Shape 52"/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53"/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Diamond 54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Diamond 55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56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Freeform: Shape 57"/>
              <p:cNvSpPr>
                <a:spLocks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8"/>
              <p:cNvSpPr>
                <a:spLocks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Freeform: Shape 60"/>
              <p:cNvSpPr>
                <a:spLocks/>
              </p:cNvSpPr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61"/>
              <p:cNvSpPr>
                <a:spLocks/>
              </p:cNvSpPr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62"/>
              <p:cNvSpPr>
                <a:spLocks/>
              </p:cNvSpPr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63"/>
              <p:cNvSpPr>
                <a:spLocks/>
              </p:cNvSpPr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64"/>
              <p:cNvSpPr>
                <a:spLocks/>
              </p:cNvSpPr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Freeform: Shape 66"/>
              <p:cNvSpPr>
                <a:spLocks/>
              </p:cNvSpPr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7"/>
              <p:cNvSpPr>
                <a:spLocks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Freeform: Shape 69"/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0"/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1"/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2"/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3"/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Freeform: Shape 106"/>
              <p:cNvSpPr>
                <a:spLocks/>
              </p:cNvSpPr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7"/>
              <p:cNvSpPr>
                <a:spLocks/>
              </p:cNvSpPr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8"/>
              <p:cNvSpPr>
                <a:spLocks/>
              </p:cNvSpPr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9"/>
              <p:cNvSpPr>
                <a:spLocks/>
              </p:cNvSpPr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10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Freeform: Shape 111"/>
              <p:cNvSpPr>
                <a:spLocks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12"/>
              <p:cNvSpPr>
                <a:spLocks/>
              </p:cNvSpPr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113"/>
              <p:cNvSpPr>
                <a:spLocks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74"/>
          <p:cNvGrpSpPr/>
          <p:nvPr/>
        </p:nvGrpSpPr>
        <p:grpSpPr>
          <a:xfrm>
            <a:off x="1740034" y="3643779"/>
            <a:ext cx="1458524" cy="943736"/>
            <a:chOff x="3218020" y="4798575"/>
            <a:chExt cx="1944699" cy="1258314"/>
          </a:xfrm>
        </p:grpSpPr>
        <p:sp>
          <p:nvSpPr>
            <p:cNvPr id="37" name="TextBox 75"/>
            <p:cNvSpPr txBox="1">
              <a:spLocks/>
            </p:cNvSpPr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TextBox 76"/>
            <p:cNvSpPr txBox="1">
              <a:spLocks/>
            </p:cNvSpPr>
            <p:nvPr/>
          </p:nvSpPr>
          <p:spPr bwMode="auto">
            <a:xfrm>
              <a:off x="3218020" y="5461572"/>
              <a:ext cx="1944699" cy="5953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77"/>
          <p:cNvGrpSpPr/>
          <p:nvPr/>
        </p:nvGrpSpPr>
        <p:grpSpPr>
          <a:xfrm>
            <a:off x="3430044" y="3643779"/>
            <a:ext cx="1458524" cy="943736"/>
            <a:chOff x="3218020" y="4798575"/>
            <a:chExt cx="1944699" cy="1258314"/>
          </a:xfrm>
        </p:grpSpPr>
        <p:sp>
          <p:nvSpPr>
            <p:cNvPr id="35" name="TextBox 78"/>
            <p:cNvSpPr txBox="1">
              <a:spLocks/>
            </p:cNvSpPr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TextBox 79"/>
            <p:cNvSpPr txBox="1">
              <a:spLocks/>
            </p:cNvSpPr>
            <p:nvPr/>
          </p:nvSpPr>
          <p:spPr bwMode="auto">
            <a:xfrm>
              <a:off x="3218020" y="5461572"/>
              <a:ext cx="1944699" cy="5953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3" name="Group 80"/>
          <p:cNvGrpSpPr/>
          <p:nvPr/>
        </p:nvGrpSpPr>
        <p:grpSpPr>
          <a:xfrm>
            <a:off x="5116013" y="3643779"/>
            <a:ext cx="1458524" cy="943736"/>
            <a:chOff x="3218020" y="4798575"/>
            <a:chExt cx="1944699" cy="1258314"/>
          </a:xfrm>
        </p:grpSpPr>
        <p:sp>
          <p:nvSpPr>
            <p:cNvPr id="33" name="TextBox 81"/>
            <p:cNvSpPr txBox="1">
              <a:spLocks/>
            </p:cNvSpPr>
            <p:nvPr/>
          </p:nvSpPr>
          <p:spPr bwMode="auto">
            <a:xfrm>
              <a:off x="3223869" y="4798575"/>
              <a:ext cx="1933002" cy="662997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82"/>
            <p:cNvSpPr txBox="1">
              <a:spLocks/>
            </p:cNvSpPr>
            <p:nvPr/>
          </p:nvSpPr>
          <p:spPr bwMode="auto">
            <a:xfrm>
              <a:off x="3218020" y="5461572"/>
              <a:ext cx="1944699" cy="59531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Group 83"/>
          <p:cNvGrpSpPr/>
          <p:nvPr/>
        </p:nvGrpSpPr>
        <p:grpSpPr>
          <a:xfrm>
            <a:off x="5910642" y="894653"/>
            <a:ext cx="1458524" cy="937628"/>
            <a:chOff x="7110595" y="1177660"/>
            <a:chExt cx="1944699" cy="1250171"/>
          </a:xfrm>
        </p:grpSpPr>
        <p:sp>
          <p:nvSpPr>
            <p:cNvPr id="31" name="TextBox 84"/>
            <p:cNvSpPr txBox="1">
              <a:spLocks/>
            </p:cNvSpPr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85"/>
            <p:cNvSpPr txBox="1">
              <a:spLocks/>
            </p:cNvSpPr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360000" anchor="t" anchorCtr="1">
              <a:normAutofit fontScale="6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5" name="Group 86"/>
          <p:cNvGrpSpPr/>
          <p:nvPr/>
        </p:nvGrpSpPr>
        <p:grpSpPr>
          <a:xfrm>
            <a:off x="4231346" y="894653"/>
            <a:ext cx="1458524" cy="937628"/>
            <a:chOff x="7110595" y="1177660"/>
            <a:chExt cx="1944699" cy="1250171"/>
          </a:xfrm>
        </p:grpSpPr>
        <p:sp>
          <p:nvSpPr>
            <p:cNvPr id="29" name="TextBox 87"/>
            <p:cNvSpPr txBox="1">
              <a:spLocks/>
            </p:cNvSpPr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88"/>
            <p:cNvSpPr txBox="1">
              <a:spLocks/>
            </p:cNvSpPr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360000" anchor="t" anchorCtr="1">
              <a:normAutofit fontScale="6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6" name="Group 89"/>
          <p:cNvGrpSpPr/>
          <p:nvPr/>
        </p:nvGrpSpPr>
        <p:grpSpPr>
          <a:xfrm>
            <a:off x="2544850" y="894652"/>
            <a:ext cx="1458524" cy="937628"/>
            <a:chOff x="7110595" y="1177660"/>
            <a:chExt cx="1944699" cy="1250171"/>
          </a:xfrm>
        </p:grpSpPr>
        <p:sp>
          <p:nvSpPr>
            <p:cNvPr id="27" name="TextBox 90"/>
            <p:cNvSpPr txBox="1">
              <a:spLocks/>
            </p:cNvSpPr>
            <p:nvPr/>
          </p:nvSpPr>
          <p:spPr bwMode="auto">
            <a:xfrm>
              <a:off x="7116444" y="1177660"/>
              <a:ext cx="1933002" cy="368245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rgbClr val="9B3C3F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91"/>
            <p:cNvSpPr txBox="1">
              <a:spLocks/>
            </p:cNvSpPr>
            <p:nvPr/>
          </p:nvSpPr>
          <p:spPr bwMode="auto">
            <a:xfrm>
              <a:off x="7110595" y="1545905"/>
              <a:ext cx="1944699" cy="881926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360000" anchor="t" anchorCtr="1">
              <a:normAutofit fontScale="6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7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E73DFD32-7049-445F-A8C2-BE896EBC8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22DA3071-A2B9-4248-A77A-963ED4A15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2156276" y="961330"/>
            <a:ext cx="4831451" cy="1805194"/>
            <a:chOff x="0" y="0"/>
            <a:chExt cx="12883866" cy="4813849"/>
          </a:xfrm>
        </p:grpSpPr>
        <p:sp>
          <p:nvSpPr>
            <p:cNvPr id="26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4986" y="2760771"/>
            <a:ext cx="6974029" cy="1561047"/>
            <a:chOff x="1084986" y="2760771"/>
            <a:chExt cx="6974029" cy="1561047"/>
          </a:xfrm>
        </p:grpSpPr>
        <p:sp>
          <p:nvSpPr>
            <p:cNvPr id="4" name="Freeform: Shape 1"/>
            <p:cNvSpPr/>
            <p:nvPr/>
          </p:nvSpPr>
          <p:spPr>
            <a:xfrm flipH="1">
              <a:off x="5751368" y="2760771"/>
              <a:ext cx="2023802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80" y="147"/>
                  </a:moveTo>
                  <a:lnTo>
                    <a:pt x="0" y="21572"/>
                  </a:lnTo>
                  <a:lnTo>
                    <a:pt x="12417" y="21600"/>
                  </a:lnTo>
                  <a:lnTo>
                    <a:pt x="21600" y="0"/>
                  </a:lnTo>
                  <a:lnTo>
                    <a:pt x="14580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 flipH="1">
              <a:off x="4697882" y="2760771"/>
              <a:ext cx="1337465" cy="3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45"/>
                  </a:moveTo>
                  <a:lnTo>
                    <a:pt x="0" y="21572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10977" y="14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3137328" y="2760771"/>
              <a:ext cx="1234684" cy="34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3" y="146"/>
                  </a:moveTo>
                  <a:lnTo>
                    <a:pt x="0" y="21572"/>
                  </a:lnTo>
                  <a:lnTo>
                    <a:pt x="20401" y="21600"/>
                  </a:lnTo>
                  <a:lnTo>
                    <a:pt x="21600" y="0"/>
                  </a:lnTo>
                  <a:lnTo>
                    <a:pt x="10093" y="14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1402892" y="2760771"/>
              <a:ext cx="1999989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96" y="147"/>
                  </a:moveTo>
                  <a:lnTo>
                    <a:pt x="0" y="21572"/>
                  </a:lnTo>
                  <a:lnTo>
                    <a:pt x="12565" y="21600"/>
                  </a:lnTo>
                  <a:lnTo>
                    <a:pt x="21600" y="0"/>
                  </a:lnTo>
                  <a:lnTo>
                    <a:pt x="14496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>
              <a:off x="1400123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0" name="Rectangle: Rounded Corners 24"/>
            <p:cNvSpPr/>
            <p:nvPr/>
          </p:nvSpPr>
          <p:spPr>
            <a:xfrm>
              <a:off x="3137832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1" name="Rectangle: Rounded Corners 26"/>
            <p:cNvSpPr/>
            <p:nvPr/>
          </p:nvSpPr>
          <p:spPr>
            <a:xfrm>
              <a:off x="4868521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2" name="Rectangle: Rounded Corners 28"/>
            <p:cNvSpPr/>
            <p:nvPr/>
          </p:nvSpPr>
          <p:spPr>
            <a:xfrm>
              <a:off x="6605767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1084986" y="3678873"/>
              <a:ext cx="6974029" cy="642945"/>
              <a:chOff x="1768931" y="3638220"/>
              <a:chExt cx="9298705" cy="85726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4" name="TextBox 41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5" name="TextBox 42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5" name="Group 3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2" name="TextBox 3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3" name="TextBox 4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6" name="Group 3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0" name="TextBox 37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1" name="TextBox 38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7" name="Group 3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TextBox 35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9" name="TextBox 36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2BA168D-B930-4884-9914-5CDF09B0CB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5F4AC53-8E8F-469E-BE0B-4D981ECA7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027321b-e93e-4907-a2ef-b9e91ff82059"/>
          <p:cNvGrpSpPr>
            <a:grpSpLocks noChangeAspect="1"/>
          </p:cNvGrpSpPr>
          <p:nvPr/>
        </p:nvGrpSpPr>
        <p:grpSpPr>
          <a:xfrm>
            <a:off x="908048" y="951452"/>
            <a:ext cx="7327904" cy="3240596"/>
            <a:chOff x="1536417" y="1448782"/>
            <a:chExt cx="9119167" cy="4032446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536417" y="5073926"/>
              <a:ext cx="9119167" cy="1818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组合 4"/>
            <p:cNvGrpSpPr/>
            <p:nvPr/>
          </p:nvGrpSpPr>
          <p:grpSpPr>
            <a:xfrm>
              <a:off x="2108201" y="1448782"/>
              <a:ext cx="7975601" cy="2899804"/>
              <a:chOff x="1564184" y="1952298"/>
              <a:chExt cx="6881145" cy="250187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11110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011110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22686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222686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25193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425193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cs typeface="+mn-ea"/>
                    <a:sym typeface="+mn-lt"/>
                  </a:rPr>
                </a:br>
                <a:r>
                  <a:rPr lang="zh-CN" altLang="en-US" sz="850" b="0" i="0" u="none" strike="noStrike" cap="none" baseline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3" name="任意多边形 14"/>
              <p:cNvSpPr/>
              <p:nvPr/>
            </p:nvSpPr>
            <p:spPr>
              <a:xfrm>
                <a:off x="3752128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6"/>
              <p:cNvSpPr/>
              <p:nvPr/>
            </p:nvSpPr>
            <p:spPr>
              <a:xfrm>
                <a:off x="5940075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7"/>
              <p:cNvSpPr/>
              <p:nvPr/>
            </p:nvSpPr>
            <p:spPr>
              <a:xfrm>
                <a:off x="1564184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8"/>
              <p:cNvSpPr/>
              <p:nvPr/>
            </p:nvSpPr>
            <p:spPr>
              <a:xfrm>
                <a:off x="1564184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5940075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任意多边形 21"/>
              <p:cNvSpPr/>
              <p:nvPr/>
            </p:nvSpPr>
            <p:spPr>
              <a:xfrm>
                <a:off x="3752128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任意多边形 23"/>
              <p:cNvSpPr/>
              <p:nvPr/>
            </p:nvSpPr>
            <p:spPr>
              <a:xfrm>
                <a:off x="2562811" y="2515452"/>
                <a:ext cx="457104" cy="348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4" y="56250"/>
                    </a:moveTo>
                    <a:lnTo>
                      <a:pt x="42855" y="56250"/>
                    </a:lnTo>
                    <a:lnTo>
                      <a:pt x="42855" y="69377"/>
                    </a:lnTo>
                    <a:cubicBezTo>
                      <a:pt x="42855" y="70627"/>
                      <a:pt x="43333" y="71250"/>
                      <a:pt x="44283" y="71250"/>
                    </a:cubicBezTo>
                    <a:lnTo>
                      <a:pt x="75716" y="71250"/>
                    </a:lnTo>
                    <a:cubicBezTo>
                      <a:pt x="76666" y="71250"/>
                      <a:pt x="77144" y="70627"/>
                      <a:pt x="77144" y="69377"/>
                    </a:cubicBezTo>
                    <a:cubicBezTo>
                      <a:pt x="77144" y="69377"/>
                      <a:pt x="77144" y="56250"/>
                      <a:pt x="77144" y="56250"/>
                    </a:cubicBezTo>
                    <a:close/>
                    <a:moveTo>
                      <a:pt x="75716" y="0"/>
                    </a:moveTo>
                    <a:cubicBezTo>
                      <a:pt x="76905" y="0"/>
                      <a:pt x="77916" y="550"/>
                      <a:pt x="78750" y="1638"/>
                    </a:cubicBezTo>
                    <a:cubicBezTo>
                      <a:pt x="79583" y="2733"/>
                      <a:pt x="80000" y="4066"/>
                      <a:pt x="80000" y="5622"/>
                    </a:cubicBezTo>
                    <a:lnTo>
                      <a:pt x="80000" y="20627"/>
                    </a:lnTo>
                    <a:cubicBezTo>
                      <a:pt x="80000" y="21877"/>
                      <a:pt x="79522" y="22500"/>
                      <a:pt x="78572" y="22500"/>
                    </a:cubicBezTo>
                    <a:cubicBezTo>
                      <a:pt x="77616" y="22500"/>
                      <a:pt x="77144" y="21877"/>
                      <a:pt x="77144" y="20627"/>
                    </a:cubicBezTo>
                    <a:lnTo>
                      <a:pt x="77144" y="5622"/>
                    </a:lnTo>
                    <a:cubicBezTo>
                      <a:pt x="77144" y="4377"/>
                      <a:pt x="76666" y="3750"/>
                      <a:pt x="75716" y="3750"/>
                    </a:cubicBezTo>
                    <a:lnTo>
                      <a:pt x="44283" y="3750"/>
                    </a:lnTo>
                    <a:cubicBezTo>
                      <a:pt x="43333" y="3750"/>
                      <a:pt x="42855" y="4377"/>
                      <a:pt x="42855" y="5622"/>
                    </a:cubicBezTo>
                    <a:lnTo>
                      <a:pt x="42855" y="20627"/>
                    </a:lnTo>
                    <a:cubicBezTo>
                      <a:pt x="42855" y="21877"/>
                      <a:pt x="42377" y="22500"/>
                      <a:pt x="41427" y="22500"/>
                    </a:cubicBezTo>
                    <a:cubicBezTo>
                      <a:pt x="40472" y="22500"/>
                      <a:pt x="40000" y="21877"/>
                      <a:pt x="40000" y="20627"/>
                    </a:cubicBezTo>
                    <a:lnTo>
                      <a:pt x="40000" y="5622"/>
                    </a:lnTo>
                    <a:cubicBezTo>
                      <a:pt x="40000" y="4066"/>
                      <a:pt x="40416" y="2733"/>
                      <a:pt x="41250" y="1638"/>
                    </a:cubicBezTo>
                    <a:cubicBezTo>
                      <a:pt x="42083" y="550"/>
                      <a:pt x="43094" y="0"/>
                      <a:pt x="44283" y="0"/>
                    </a:cubicBezTo>
                    <a:cubicBezTo>
                      <a:pt x="44283" y="0"/>
                      <a:pt x="75716" y="0"/>
                      <a:pt x="75716" y="0"/>
                    </a:cubicBezTo>
                    <a:close/>
                    <a:moveTo>
                      <a:pt x="117144" y="31872"/>
                    </a:moveTo>
                    <a:cubicBezTo>
                      <a:pt x="117144" y="30627"/>
                      <a:pt x="116666" y="30000"/>
                      <a:pt x="115716" y="30000"/>
                    </a:cubicBezTo>
                    <a:lnTo>
                      <a:pt x="4283" y="30000"/>
                    </a:lnTo>
                    <a:cubicBezTo>
                      <a:pt x="3333" y="30000"/>
                      <a:pt x="2855" y="30627"/>
                      <a:pt x="2855" y="31872"/>
                    </a:cubicBezTo>
                    <a:lnTo>
                      <a:pt x="2855" y="52500"/>
                    </a:lnTo>
                    <a:lnTo>
                      <a:pt x="117144" y="52500"/>
                    </a:lnTo>
                    <a:cubicBezTo>
                      <a:pt x="117144" y="52500"/>
                      <a:pt x="117144" y="31872"/>
                      <a:pt x="117144" y="31872"/>
                    </a:cubicBezTo>
                    <a:close/>
                    <a:moveTo>
                      <a:pt x="120000" y="65627"/>
                    </a:moveTo>
                    <a:lnTo>
                      <a:pt x="120000" y="114377"/>
                    </a:lnTo>
                    <a:cubicBezTo>
                      <a:pt x="120000" y="115933"/>
                      <a:pt x="119583" y="117266"/>
                      <a:pt x="118750" y="118361"/>
                    </a:cubicBezTo>
                    <a:cubicBezTo>
                      <a:pt x="117916" y="119450"/>
                      <a:pt x="116905" y="120000"/>
                      <a:pt x="115716" y="120000"/>
                    </a:cubicBezTo>
                    <a:lnTo>
                      <a:pt x="4283" y="120000"/>
                    </a:lnTo>
                    <a:cubicBezTo>
                      <a:pt x="3094" y="120000"/>
                      <a:pt x="2083" y="119450"/>
                      <a:pt x="1250" y="118361"/>
                    </a:cubicBezTo>
                    <a:cubicBezTo>
                      <a:pt x="416" y="117266"/>
                      <a:pt x="0" y="115933"/>
                      <a:pt x="0" y="114377"/>
                    </a:cubicBezTo>
                    <a:lnTo>
                      <a:pt x="0" y="65627"/>
                    </a:lnTo>
                    <a:cubicBezTo>
                      <a:pt x="0" y="64377"/>
                      <a:pt x="472" y="63750"/>
                      <a:pt x="1427" y="63750"/>
                    </a:cubicBezTo>
                    <a:cubicBezTo>
                      <a:pt x="2377" y="63750"/>
                      <a:pt x="2855" y="64377"/>
                      <a:pt x="2855" y="65627"/>
                    </a:cubicBezTo>
                    <a:lnTo>
                      <a:pt x="2855" y="114377"/>
                    </a:lnTo>
                    <a:cubicBezTo>
                      <a:pt x="2855" y="115622"/>
                      <a:pt x="3333" y="116250"/>
                      <a:pt x="4283" y="116250"/>
                    </a:cubicBezTo>
                    <a:lnTo>
                      <a:pt x="115716" y="116250"/>
                    </a:lnTo>
                    <a:cubicBezTo>
                      <a:pt x="116666" y="116250"/>
                      <a:pt x="117144" y="115622"/>
                      <a:pt x="117144" y="114377"/>
                    </a:cubicBezTo>
                    <a:lnTo>
                      <a:pt x="117144" y="65627"/>
                    </a:lnTo>
                    <a:cubicBezTo>
                      <a:pt x="117144" y="64377"/>
                      <a:pt x="117616" y="63750"/>
                      <a:pt x="118572" y="63750"/>
                    </a:cubicBezTo>
                    <a:cubicBezTo>
                      <a:pt x="119522" y="63750"/>
                      <a:pt x="120000" y="64377"/>
                      <a:pt x="120000" y="65627"/>
                    </a:cubicBezTo>
                    <a:close/>
                    <a:moveTo>
                      <a:pt x="118750" y="27888"/>
                    </a:moveTo>
                    <a:cubicBezTo>
                      <a:pt x="119583" y="28983"/>
                      <a:pt x="120000" y="30316"/>
                      <a:pt x="120000" y="31872"/>
                    </a:cubicBezTo>
                    <a:lnTo>
                      <a:pt x="120000" y="54377"/>
                    </a:lnTo>
                    <a:cubicBezTo>
                      <a:pt x="120000" y="55627"/>
                      <a:pt x="119522" y="56250"/>
                      <a:pt x="118572" y="56250"/>
                    </a:cubicBezTo>
                    <a:lnTo>
                      <a:pt x="80000" y="56250"/>
                    </a:lnTo>
                    <a:lnTo>
                      <a:pt x="80000" y="69377"/>
                    </a:lnTo>
                    <a:cubicBezTo>
                      <a:pt x="80000" y="70938"/>
                      <a:pt x="79583" y="72266"/>
                      <a:pt x="78750" y="73361"/>
                    </a:cubicBezTo>
                    <a:cubicBezTo>
                      <a:pt x="77916" y="74455"/>
                      <a:pt x="76905" y="75000"/>
                      <a:pt x="75716" y="75000"/>
                    </a:cubicBezTo>
                    <a:lnTo>
                      <a:pt x="44283" y="75000"/>
                    </a:lnTo>
                    <a:cubicBezTo>
                      <a:pt x="43094" y="75000"/>
                      <a:pt x="42083" y="74455"/>
                      <a:pt x="41250" y="73361"/>
                    </a:cubicBezTo>
                    <a:cubicBezTo>
                      <a:pt x="40416" y="72266"/>
                      <a:pt x="40000" y="70938"/>
                      <a:pt x="40000" y="69377"/>
                    </a:cubicBezTo>
                    <a:lnTo>
                      <a:pt x="40000" y="56250"/>
                    </a:lnTo>
                    <a:lnTo>
                      <a:pt x="1427" y="56250"/>
                    </a:lnTo>
                    <a:cubicBezTo>
                      <a:pt x="472" y="56250"/>
                      <a:pt x="0" y="55627"/>
                      <a:pt x="0" y="54377"/>
                    </a:cubicBezTo>
                    <a:lnTo>
                      <a:pt x="0" y="31872"/>
                    </a:lnTo>
                    <a:cubicBezTo>
                      <a:pt x="0" y="30316"/>
                      <a:pt x="416" y="28983"/>
                      <a:pt x="1250" y="27888"/>
                    </a:cubicBezTo>
                    <a:cubicBezTo>
                      <a:pt x="2083" y="26800"/>
                      <a:pt x="3094" y="26250"/>
                      <a:pt x="4283" y="26250"/>
                    </a:cubicBezTo>
                    <a:lnTo>
                      <a:pt x="115716" y="26250"/>
                    </a:lnTo>
                    <a:cubicBezTo>
                      <a:pt x="116905" y="26250"/>
                      <a:pt x="117916" y="26800"/>
                      <a:pt x="118750" y="2788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任意多边形 24"/>
              <p:cNvSpPr/>
              <p:nvPr/>
            </p:nvSpPr>
            <p:spPr>
              <a:xfrm>
                <a:off x="4820671" y="2528549"/>
                <a:ext cx="350900" cy="3520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23" y="109016"/>
                    </a:moveTo>
                    <a:cubicBezTo>
                      <a:pt x="116112" y="108079"/>
                      <a:pt x="116112" y="107148"/>
                      <a:pt x="115023" y="106211"/>
                    </a:cubicBezTo>
                    <a:lnTo>
                      <a:pt x="77499" y="68823"/>
                    </a:lnTo>
                    <a:cubicBezTo>
                      <a:pt x="76717" y="67886"/>
                      <a:pt x="76756" y="66988"/>
                      <a:pt x="77616" y="66135"/>
                    </a:cubicBezTo>
                    <a:cubicBezTo>
                      <a:pt x="78477" y="65277"/>
                      <a:pt x="79376" y="65238"/>
                      <a:pt x="80314" y="66018"/>
                    </a:cubicBezTo>
                    <a:lnTo>
                      <a:pt x="117838" y="103407"/>
                    </a:lnTo>
                    <a:cubicBezTo>
                      <a:pt x="118927" y="104656"/>
                      <a:pt x="119480" y="106055"/>
                      <a:pt x="119480" y="107616"/>
                    </a:cubicBezTo>
                    <a:cubicBezTo>
                      <a:pt x="119480" y="109172"/>
                      <a:pt x="118927" y="110577"/>
                      <a:pt x="117838" y="111820"/>
                    </a:cubicBezTo>
                    <a:lnTo>
                      <a:pt x="112442" y="117429"/>
                    </a:lnTo>
                    <a:cubicBezTo>
                      <a:pt x="111191" y="118516"/>
                      <a:pt x="109744" y="119063"/>
                      <a:pt x="108102" y="119063"/>
                    </a:cubicBezTo>
                    <a:cubicBezTo>
                      <a:pt x="106460" y="119063"/>
                      <a:pt x="105092" y="118516"/>
                      <a:pt x="104002" y="117429"/>
                    </a:cubicBezTo>
                    <a:lnTo>
                      <a:pt x="66244" y="80040"/>
                    </a:lnTo>
                    <a:cubicBezTo>
                      <a:pt x="65462" y="79104"/>
                      <a:pt x="65501" y="78206"/>
                      <a:pt x="66361" y="77347"/>
                    </a:cubicBezTo>
                    <a:cubicBezTo>
                      <a:pt x="67222" y="76494"/>
                      <a:pt x="68121" y="76455"/>
                      <a:pt x="69059" y="77236"/>
                    </a:cubicBezTo>
                    <a:lnTo>
                      <a:pt x="106577" y="114625"/>
                    </a:lnTo>
                    <a:cubicBezTo>
                      <a:pt x="107672" y="115712"/>
                      <a:pt x="108689" y="115712"/>
                      <a:pt x="109627" y="114625"/>
                    </a:cubicBezTo>
                    <a:cubicBezTo>
                      <a:pt x="109627" y="114625"/>
                      <a:pt x="115023" y="109016"/>
                      <a:pt x="115023" y="109016"/>
                    </a:cubicBezTo>
                    <a:close/>
                    <a:moveTo>
                      <a:pt x="18175" y="13202"/>
                    </a:moveTo>
                    <a:lnTo>
                      <a:pt x="9495" y="4555"/>
                    </a:lnTo>
                    <a:lnTo>
                      <a:pt x="4568" y="9461"/>
                    </a:lnTo>
                    <a:lnTo>
                      <a:pt x="13248" y="18108"/>
                    </a:lnTo>
                    <a:cubicBezTo>
                      <a:pt x="13248" y="18108"/>
                      <a:pt x="18175" y="13202"/>
                      <a:pt x="18175" y="13202"/>
                    </a:cubicBezTo>
                    <a:close/>
                    <a:moveTo>
                      <a:pt x="88994" y="19742"/>
                    </a:moveTo>
                    <a:cubicBezTo>
                      <a:pt x="88994" y="18187"/>
                      <a:pt x="89536" y="16787"/>
                      <a:pt x="90636" y="15538"/>
                    </a:cubicBezTo>
                    <a:lnTo>
                      <a:pt x="101891" y="4555"/>
                    </a:lnTo>
                    <a:cubicBezTo>
                      <a:pt x="94697" y="2375"/>
                      <a:pt x="88441" y="3936"/>
                      <a:pt x="83129" y="9227"/>
                    </a:cubicBezTo>
                    <a:cubicBezTo>
                      <a:pt x="80314" y="12031"/>
                      <a:pt x="78516" y="15499"/>
                      <a:pt x="77734" y="19625"/>
                    </a:cubicBezTo>
                    <a:cubicBezTo>
                      <a:pt x="76952" y="23756"/>
                      <a:pt x="77264" y="27615"/>
                      <a:pt x="78672" y="31194"/>
                    </a:cubicBezTo>
                    <a:cubicBezTo>
                      <a:pt x="78985" y="31975"/>
                      <a:pt x="78907" y="32677"/>
                      <a:pt x="78437" y="33302"/>
                    </a:cubicBezTo>
                    <a:lnTo>
                      <a:pt x="33412" y="78167"/>
                    </a:lnTo>
                    <a:cubicBezTo>
                      <a:pt x="32787" y="78791"/>
                      <a:pt x="32083" y="78870"/>
                      <a:pt x="31307" y="78401"/>
                    </a:cubicBezTo>
                    <a:cubicBezTo>
                      <a:pt x="29111" y="77465"/>
                      <a:pt x="26693" y="77002"/>
                      <a:pt x="24034" y="77002"/>
                    </a:cubicBezTo>
                    <a:cubicBezTo>
                      <a:pt x="18404" y="77002"/>
                      <a:pt x="13634" y="79026"/>
                      <a:pt x="9730" y="83073"/>
                    </a:cubicBezTo>
                    <a:cubicBezTo>
                      <a:pt x="4412" y="88220"/>
                      <a:pt x="2697" y="94291"/>
                      <a:pt x="4568" y="101305"/>
                    </a:cubicBezTo>
                    <a:lnTo>
                      <a:pt x="15594" y="90321"/>
                    </a:lnTo>
                    <a:cubicBezTo>
                      <a:pt x="16684" y="89234"/>
                      <a:pt x="18091" y="88649"/>
                      <a:pt x="19811" y="88565"/>
                    </a:cubicBezTo>
                    <a:cubicBezTo>
                      <a:pt x="21532" y="88493"/>
                      <a:pt x="22939" y="89000"/>
                      <a:pt x="24034" y="90087"/>
                    </a:cubicBezTo>
                    <a:lnTo>
                      <a:pt x="29664" y="95930"/>
                    </a:lnTo>
                    <a:cubicBezTo>
                      <a:pt x="30754" y="97179"/>
                      <a:pt x="31307" y="98579"/>
                      <a:pt x="31307" y="100134"/>
                    </a:cubicBezTo>
                    <a:cubicBezTo>
                      <a:pt x="31307" y="101695"/>
                      <a:pt x="30675" y="103095"/>
                      <a:pt x="29430" y="104344"/>
                    </a:cubicBezTo>
                    <a:lnTo>
                      <a:pt x="18404" y="115327"/>
                    </a:lnTo>
                    <a:cubicBezTo>
                      <a:pt x="21688" y="116414"/>
                      <a:pt x="25012" y="116532"/>
                      <a:pt x="28374" y="115679"/>
                    </a:cubicBezTo>
                    <a:cubicBezTo>
                      <a:pt x="31731" y="114820"/>
                      <a:pt x="34663" y="113142"/>
                      <a:pt x="37166" y="110650"/>
                    </a:cubicBezTo>
                    <a:cubicBezTo>
                      <a:pt x="39981" y="107845"/>
                      <a:pt x="41774" y="104383"/>
                      <a:pt x="42561" y="100251"/>
                    </a:cubicBezTo>
                    <a:cubicBezTo>
                      <a:pt x="43343" y="96126"/>
                      <a:pt x="43031" y="92273"/>
                      <a:pt x="41623" y="88682"/>
                    </a:cubicBezTo>
                    <a:cubicBezTo>
                      <a:pt x="41305" y="87907"/>
                      <a:pt x="41388" y="87205"/>
                      <a:pt x="41858" y="86580"/>
                    </a:cubicBezTo>
                    <a:lnTo>
                      <a:pt x="86883" y="41709"/>
                    </a:lnTo>
                    <a:cubicBezTo>
                      <a:pt x="87503" y="41247"/>
                      <a:pt x="88207" y="41168"/>
                      <a:pt x="88994" y="41481"/>
                    </a:cubicBezTo>
                    <a:cubicBezTo>
                      <a:pt x="91178" y="42412"/>
                      <a:pt x="93602" y="42880"/>
                      <a:pt x="96261" y="42880"/>
                    </a:cubicBezTo>
                    <a:cubicBezTo>
                      <a:pt x="101891" y="42880"/>
                      <a:pt x="106734" y="40934"/>
                      <a:pt x="110800" y="37037"/>
                    </a:cubicBezTo>
                    <a:cubicBezTo>
                      <a:pt x="115961" y="31746"/>
                      <a:pt x="117603" y="25585"/>
                      <a:pt x="115727" y="18577"/>
                    </a:cubicBezTo>
                    <a:lnTo>
                      <a:pt x="104706" y="29560"/>
                    </a:lnTo>
                    <a:cubicBezTo>
                      <a:pt x="103606" y="30653"/>
                      <a:pt x="102243" y="31194"/>
                      <a:pt x="100601" y="31194"/>
                    </a:cubicBezTo>
                    <a:cubicBezTo>
                      <a:pt x="98959" y="31194"/>
                      <a:pt x="97512" y="30653"/>
                      <a:pt x="96261" y="29560"/>
                    </a:cubicBezTo>
                    <a:lnTo>
                      <a:pt x="90636" y="23952"/>
                    </a:lnTo>
                    <a:cubicBezTo>
                      <a:pt x="89536" y="22708"/>
                      <a:pt x="88994" y="21303"/>
                      <a:pt x="88994" y="19742"/>
                    </a:cubicBezTo>
                    <a:close/>
                    <a:moveTo>
                      <a:pt x="93446" y="18343"/>
                    </a:moveTo>
                    <a:cubicBezTo>
                      <a:pt x="92351" y="19279"/>
                      <a:pt x="92351" y="20210"/>
                      <a:pt x="93446" y="21147"/>
                    </a:cubicBezTo>
                    <a:lnTo>
                      <a:pt x="99076" y="26756"/>
                    </a:lnTo>
                    <a:cubicBezTo>
                      <a:pt x="100014" y="27849"/>
                      <a:pt x="100953" y="27849"/>
                      <a:pt x="101891" y="26756"/>
                    </a:cubicBezTo>
                    <a:lnTo>
                      <a:pt x="115023" y="13670"/>
                    </a:lnTo>
                    <a:cubicBezTo>
                      <a:pt x="115492" y="13202"/>
                      <a:pt x="116078" y="13046"/>
                      <a:pt x="116782" y="13202"/>
                    </a:cubicBezTo>
                    <a:cubicBezTo>
                      <a:pt x="117486" y="13358"/>
                      <a:pt x="117911" y="13749"/>
                      <a:pt x="118072" y="14367"/>
                    </a:cubicBezTo>
                    <a:cubicBezTo>
                      <a:pt x="119944" y="18577"/>
                      <a:pt x="120452" y="22981"/>
                      <a:pt x="119597" y="27576"/>
                    </a:cubicBezTo>
                    <a:cubicBezTo>
                      <a:pt x="118732" y="32170"/>
                      <a:pt x="116665" y="36184"/>
                      <a:pt x="113381" y="39607"/>
                    </a:cubicBezTo>
                    <a:cubicBezTo>
                      <a:pt x="108689" y="44285"/>
                      <a:pt x="102980" y="46621"/>
                      <a:pt x="96261" y="46621"/>
                    </a:cubicBezTo>
                    <a:cubicBezTo>
                      <a:pt x="93602" y="46621"/>
                      <a:pt x="91100" y="46153"/>
                      <a:pt x="88760" y="45216"/>
                    </a:cubicBezTo>
                    <a:lnTo>
                      <a:pt x="45377" y="88448"/>
                    </a:lnTo>
                    <a:cubicBezTo>
                      <a:pt x="46935" y="92658"/>
                      <a:pt x="47209" y="97062"/>
                      <a:pt x="46198" y="101656"/>
                    </a:cubicBezTo>
                    <a:cubicBezTo>
                      <a:pt x="45175" y="106250"/>
                      <a:pt x="43031" y="110109"/>
                      <a:pt x="39746" y="113220"/>
                    </a:cubicBezTo>
                    <a:cubicBezTo>
                      <a:pt x="35367" y="117741"/>
                      <a:pt x="30134" y="120000"/>
                      <a:pt x="24034" y="120000"/>
                    </a:cubicBezTo>
                    <a:cubicBezTo>
                      <a:pt x="20750" y="120000"/>
                      <a:pt x="17544" y="119219"/>
                      <a:pt x="14421" y="117663"/>
                    </a:cubicBezTo>
                    <a:cubicBezTo>
                      <a:pt x="13796" y="117351"/>
                      <a:pt x="13399" y="116883"/>
                      <a:pt x="13248" y="116258"/>
                    </a:cubicBezTo>
                    <a:cubicBezTo>
                      <a:pt x="13092" y="115634"/>
                      <a:pt x="13248" y="115093"/>
                      <a:pt x="13718" y="114625"/>
                    </a:cubicBezTo>
                    <a:lnTo>
                      <a:pt x="26849" y="101539"/>
                    </a:lnTo>
                    <a:cubicBezTo>
                      <a:pt x="27788" y="100603"/>
                      <a:pt x="27788" y="99666"/>
                      <a:pt x="26849" y="98735"/>
                    </a:cubicBezTo>
                    <a:lnTo>
                      <a:pt x="21219" y="92658"/>
                    </a:lnTo>
                    <a:cubicBezTo>
                      <a:pt x="20281" y="91877"/>
                      <a:pt x="19342" y="91955"/>
                      <a:pt x="18404" y="92892"/>
                    </a:cubicBezTo>
                    <a:lnTo>
                      <a:pt x="5272" y="106211"/>
                    </a:lnTo>
                    <a:cubicBezTo>
                      <a:pt x="4803" y="106680"/>
                      <a:pt x="4217" y="106836"/>
                      <a:pt x="3518" y="106680"/>
                    </a:cubicBezTo>
                    <a:cubicBezTo>
                      <a:pt x="2815" y="106524"/>
                      <a:pt x="2379" y="106133"/>
                      <a:pt x="2228" y="105509"/>
                    </a:cubicBezTo>
                    <a:cubicBezTo>
                      <a:pt x="351" y="101305"/>
                      <a:pt x="-156" y="96906"/>
                      <a:pt x="703" y="92306"/>
                    </a:cubicBezTo>
                    <a:cubicBezTo>
                      <a:pt x="1558" y="87712"/>
                      <a:pt x="3636" y="83698"/>
                      <a:pt x="6914" y="80269"/>
                    </a:cubicBezTo>
                    <a:cubicBezTo>
                      <a:pt x="11606" y="75597"/>
                      <a:pt x="17309" y="73261"/>
                      <a:pt x="24034" y="73261"/>
                    </a:cubicBezTo>
                    <a:cubicBezTo>
                      <a:pt x="26693" y="73261"/>
                      <a:pt x="29195" y="73729"/>
                      <a:pt x="31541" y="74660"/>
                    </a:cubicBezTo>
                    <a:lnTo>
                      <a:pt x="74924" y="31428"/>
                    </a:lnTo>
                    <a:cubicBezTo>
                      <a:pt x="73355" y="27224"/>
                      <a:pt x="73081" y="22825"/>
                      <a:pt x="74103" y="18226"/>
                    </a:cubicBezTo>
                    <a:cubicBezTo>
                      <a:pt x="75114" y="13631"/>
                      <a:pt x="77264" y="9779"/>
                      <a:pt x="80549" y="6657"/>
                    </a:cubicBezTo>
                    <a:cubicBezTo>
                      <a:pt x="83833" y="3233"/>
                      <a:pt x="87821" y="1131"/>
                      <a:pt x="92507" y="351"/>
                    </a:cubicBezTo>
                    <a:cubicBezTo>
                      <a:pt x="97199" y="-429"/>
                      <a:pt x="101657" y="195"/>
                      <a:pt x="105874" y="2219"/>
                    </a:cubicBezTo>
                    <a:cubicBezTo>
                      <a:pt x="106499" y="2531"/>
                      <a:pt x="106890" y="2999"/>
                      <a:pt x="107047" y="3618"/>
                    </a:cubicBezTo>
                    <a:cubicBezTo>
                      <a:pt x="107203" y="4242"/>
                      <a:pt x="107047" y="4789"/>
                      <a:pt x="106577" y="5257"/>
                    </a:cubicBezTo>
                    <a:cubicBezTo>
                      <a:pt x="106577" y="5257"/>
                      <a:pt x="93446" y="18343"/>
                      <a:pt x="93446" y="18343"/>
                    </a:cubicBezTo>
                    <a:close/>
                    <a:moveTo>
                      <a:pt x="22157" y="14602"/>
                    </a:moveTo>
                    <a:lnTo>
                      <a:pt x="19577" y="16938"/>
                    </a:lnTo>
                    <a:lnTo>
                      <a:pt x="48421" y="45450"/>
                    </a:lnTo>
                    <a:cubicBezTo>
                      <a:pt x="49203" y="46387"/>
                      <a:pt x="49203" y="47318"/>
                      <a:pt x="48421" y="48255"/>
                    </a:cubicBezTo>
                    <a:cubicBezTo>
                      <a:pt x="47951" y="48567"/>
                      <a:pt x="47482" y="48723"/>
                      <a:pt x="47019" y="48723"/>
                    </a:cubicBezTo>
                    <a:cubicBezTo>
                      <a:pt x="46549" y="48723"/>
                      <a:pt x="46080" y="48567"/>
                      <a:pt x="45611" y="48255"/>
                    </a:cubicBezTo>
                    <a:lnTo>
                      <a:pt x="17002" y="19514"/>
                    </a:lnTo>
                    <a:lnTo>
                      <a:pt x="14656" y="22084"/>
                    </a:lnTo>
                    <a:cubicBezTo>
                      <a:pt x="14187" y="22396"/>
                      <a:pt x="13718" y="22547"/>
                      <a:pt x="13248" y="22547"/>
                    </a:cubicBezTo>
                    <a:cubicBezTo>
                      <a:pt x="12779" y="22547"/>
                      <a:pt x="12310" y="22396"/>
                      <a:pt x="11841" y="22084"/>
                    </a:cubicBezTo>
                    <a:lnTo>
                      <a:pt x="586" y="10866"/>
                    </a:lnTo>
                    <a:cubicBezTo>
                      <a:pt x="-195" y="9929"/>
                      <a:pt x="-195" y="8993"/>
                      <a:pt x="586" y="8062"/>
                    </a:cubicBezTo>
                    <a:lnTo>
                      <a:pt x="8087" y="579"/>
                    </a:lnTo>
                    <a:cubicBezTo>
                      <a:pt x="9026" y="-195"/>
                      <a:pt x="9964" y="-195"/>
                      <a:pt x="10902" y="579"/>
                    </a:cubicBezTo>
                    <a:lnTo>
                      <a:pt x="22157" y="11797"/>
                    </a:lnTo>
                    <a:cubicBezTo>
                      <a:pt x="22939" y="12734"/>
                      <a:pt x="22939" y="13670"/>
                      <a:pt x="22157" y="1460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5"/>
              <p:cNvSpPr/>
              <p:nvPr/>
            </p:nvSpPr>
            <p:spPr>
              <a:xfrm>
                <a:off x="7036372" y="2526305"/>
                <a:ext cx="307205" cy="3510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283" y="88122"/>
                    </a:moveTo>
                    <a:cubicBezTo>
                      <a:pt x="34283" y="86877"/>
                      <a:pt x="34994" y="86250"/>
                      <a:pt x="36427" y="86250"/>
                    </a:cubicBezTo>
                    <a:lnTo>
                      <a:pt x="83572" y="86250"/>
                    </a:lnTo>
                    <a:cubicBezTo>
                      <a:pt x="85000" y="86250"/>
                      <a:pt x="85716" y="86877"/>
                      <a:pt x="85716" y="88122"/>
                    </a:cubicBezTo>
                    <a:cubicBezTo>
                      <a:pt x="85716" y="89377"/>
                      <a:pt x="85000" y="90000"/>
                      <a:pt x="83572" y="90000"/>
                    </a:cubicBezTo>
                    <a:lnTo>
                      <a:pt x="36427" y="90000"/>
                    </a:lnTo>
                    <a:cubicBezTo>
                      <a:pt x="34994" y="90000"/>
                      <a:pt x="34283" y="89377"/>
                      <a:pt x="34283" y="88122"/>
                    </a:cubicBezTo>
                    <a:close/>
                    <a:moveTo>
                      <a:pt x="34283" y="73127"/>
                    </a:moveTo>
                    <a:cubicBezTo>
                      <a:pt x="34283" y="71877"/>
                      <a:pt x="34994" y="71250"/>
                      <a:pt x="36427" y="71250"/>
                    </a:cubicBezTo>
                    <a:lnTo>
                      <a:pt x="83572" y="71250"/>
                    </a:lnTo>
                    <a:cubicBezTo>
                      <a:pt x="85000" y="71250"/>
                      <a:pt x="85716" y="71877"/>
                      <a:pt x="85716" y="73127"/>
                    </a:cubicBezTo>
                    <a:cubicBezTo>
                      <a:pt x="85716" y="74377"/>
                      <a:pt x="85000" y="75000"/>
                      <a:pt x="83572" y="75000"/>
                    </a:cubicBezTo>
                    <a:lnTo>
                      <a:pt x="36427" y="75000"/>
                    </a:lnTo>
                    <a:cubicBezTo>
                      <a:pt x="34994" y="75000"/>
                      <a:pt x="34283" y="74377"/>
                      <a:pt x="34283" y="73127"/>
                    </a:cubicBezTo>
                    <a:close/>
                    <a:moveTo>
                      <a:pt x="34283" y="58127"/>
                    </a:moveTo>
                    <a:cubicBezTo>
                      <a:pt x="34283" y="56877"/>
                      <a:pt x="34994" y="56250"/>
                      <a:pt x="36427" y="56250"/>
                    </a:cubicBezTo>
                    <a:lnTo>
                      <a:pt x="83572" y="56250"/>
                    </a:lnTo>
                    <a:cubicBezTo>
                      <a:pt x="85000" y="56250"/>
                      <a:pt x="85716" y="56877"/>
                      <a:pt x="85716" y="58127"/>
                    </a:cubicBezTo>
                    <a:cubicBezTo>
                      <a:pt x="85716" y="59377"/>
                      <a:pt x="85000" y="60000"/>
                      <a:pt x="83572" y="60000"/>
                    </a:cubicBezTo>
                    <a:lnTo>
                      <a:pt x="36427" y="60000"/>
                    </a:lnTo>
                    <a:cubicBezTo>
                      <a:pt x="34994" y="60000"/>
                      <a:pt x="34283" y="59377"/>
                      <a:pt x="34283" y="58127"/>
                    </a:cubicBezTo>
                    <a:close/>
                    <a:moveTo>
                      <a:pt x="34283" y="43127"/>
                    </a:moveTo>
                    <a:cubicBezTo>
                      <a:pt x="34283" y="41877"/>
                      <a:pt x="34994" y="41250"/>
                      <a:pt x="36427" y="41250"/>
                    </a:cubicBezTo>
                    <a:lnTo>
                      <a:pt x="83572" y="41250"/>
                    </a:lnTo>
                    <a:cubicBezTo>
                      <a:pt x="85000" y="41250"/>
                      <a:pt x="85716" y="41877"/>
                      <a:pt x="85716" y="43127"/>
                    </a:cubicBezTo>
                    <a:cubicBezTo>
                      <a:pt x="85716" y="44377"/>
                      <a:pt x="85000" y="45000"/>
                      <a:pt x="83572" y="45000"/>
                    </a:cubicBezTo>
                    <a:lnTo>
                      <a:pt x="36427" y="45000"/>
                    </a:lnTo>
                    <a:cubicBezTo>
                      <a:pt x="34994" y="45000"/>
                      <a:pt x="34283" y="44377"/>
                      <a:pt x="34283" y="43127"/>
                    </a:cubicBezTo>
                    <a:close/>
                    <a:moveTo>
                      <a:pt x="34283" y="18750"/>
                    </a:moveTo>
                    <a:cubicBezTo>
                      <a:pt x="34283" y="21250"/>
                      <a:pt x="35711" y="22500"/>
                      <a:pt x="38572" y="22500"/>
                    </a:cubicBezTo>
                    <a:lnTo>
                      <a:pt x="81427" y="22500"/>
                    </a:lnTo>
                    <a:cubicBezTo>
                      <a:pt x="84283" y="22500"/>
                      <a:pt x="85716" y="21250"/>
                      <a:pt x="85716" y="18750"/>
                    </a:cubicBezTo>
                    <a:lnTo>
                      <a:pt x="85716" y="3750"/>
                    </a:lnTo>
                    <a:lnTo>
                      <a:pt x="34283" y="3750"/>
                    </a:lnTo>
                    <a:cubicBezTo>
                      <a:pt x="34283" y="3750"/>
                      <a:pt x="34283" y="18750"/>
                      <a:pt x="34283" y="18750"/>
                    </a:cubicBezTo>
                    <a:close/>
                    <a:moveTo>
                      <a:pt x="32277" y="24255"/>
                    </a:moveTo>
                    <a:cubicBezTo>
                      <a:pt x="30755" y="22933"/>
                      <a:pt x="30000" y="21094"/>
                      <a:pt x="30000" y="18750"/>
                    </a:cubicBezTo>
                    <a:lnTo>
                      <a:pt x="30000" y="1872"/>
                    </a:lnTo>
                    <a:cubicBezTo>
                      <a:pt x="30000" y="627"/>
                      <a:pt x="30711" y="0"/>
                      <a:pt x="32144" y="0"/>
                    </a:cubicBezTo>
                    <a:lnTo>
                      <a:pt x="87855" y="0"/>
                    </a:lnTo>
                    <a:cubicBezTo>
                      <a:pt x="89283" y="0"/>
                      <a:pt x="90000" y="627"/>
                      <a:pt x="90000" y="1872"/>
                    </a:cubicBezTo>
                    <a:lnTo>
                      <a:pt x="90000" y="18750"/>
                    </a:lnTo>
                    <a:cubicBezTo>
                      <a:pt x="90000" y="21094"/>
                      <a:pt x="89238" y="22933"/>
                      <a:pt x="87722" y="24255"/>
                    </a:cubicBezTo>
                    <a:cubicBezTo>
                      <a:pt x="86205" y="25588"/>
                      <a:pt x="84105" y="26250"/>
                      <a:pt x="81427" y="26250"/>
                    </a:cubicBezTo>
                    <a:lnTo>
                      <a:pt x="38572" y="26250"/>
                    </a:lnTo>
                    <a:cubicBezTo>
                      <a:pt x="35894" y="26250"/>
                      <a:pt x="33794" y="25588"/>
                      <a:pt x="32277" y="24255"/>
                    </a:cubicBezTo>
                    <a:close/>
                    <a:moveTo>
                      <a:pt x="17144" y="18750"/>
                    </a:moveTo>
                    <a:lnTo>
                      <a:pt x="17144" y="105000"/>
                    </a:lnTo>
                    <a:lnTo>
                      <a:pt x="102855" y="105000"/>
                    </a:lnTo>
                    <a:lnTo>
                      <a:pt x="102855" y="18750"/>
                    </a:lnTo>
                    <a:lnTo>
                      <a:pt x="96427" y="18750"/>
                    </a:lnTo>
                    <a:cubicBezTo>
                      <a:pt x="95000" y="18750"/>
                      <a:pt x="94283" y="18127"/>
                      <a:pt x="94283" y="16872"/>
                    </a:cubicBezTo>
                    <a:cubicBezTo>
                      <a:pt x="94283" y="15627"/>
                      <a:pt x="95000" y="15000"/>
                      <a:pt x="96427" y="15000"/>
                    </a:cubicBezTo>
                    <a:lnTo>
                      <a:pt x="105000" y="15000"/>
                    </a:lnTo>
                    <a:cubicBezTo>
                      <a:pt x="106427" y="15000"/>
                      <a:pt x="107144" y="15627"/>
                      <a:pt x="107144" y="16872"/>
                    </a:cubicBezTo>
                    <a:lnTo>
                      <a:pt x="107144" y="106872"/>
                    </a:lnTo>
                    <a:cubicBezTo>
                      <a:pt x="107144" y="108127"/>
                      <a:pt x="106427" y="108750"/>
                      <a:pt x="105000" y="108750"/>
                    </a:cubicBezTo>
                    <a:lnTo>
                      <a:pt x="15000" y="108750"/>
                    </a:lnTo>
                    <a:cubicBezTo>
                      <a:pt x="13566" y="108750"/>
                      <a:pt x="12855" y="108127"/>
                      <a:pt x="12855" y="106872"/>
                    </a:cubicBezTo>
                    <a:lnTo>
                      <a:pt x="12855" y="16872"/>
                    </a:lnTo>
                    <a:cubicBezTo>
                      <a:pt x="12855" y="15627"/>
                      <a:pt x="13566" y="15000"/>
                      <a:pt x="15000" y="15000"/>
                    </a:cubicBezTo>
                    <a:lnTo>
                      <a:pt x="23572" y="15000"/>
                    </a:lnTo>
                    <a:cubicBezTo>
                      <a:pt x="25000" y="15000"/>
                      <a:pt x="25716" y="15627"/>
                      <a:pt x="25716" y="16872"/>
                    </a:cubicBezTo>
                    <a:cubicBezTo>
                      <a:pt x="25716" y="18127"/>
                      <a:pt x="25000" y="18750"/>
                      <a:pt x="23572" y="18750"/>
                    </a:cubicBezTo>
                    <a:cubicBezTo>
                      <a:pt x="23572" y="18750"/>
                      <a:pt x="17144" y="18750"/>
                      <a:pt x="17144" y="18750"/>
                    </a:cubicBezTo>
                    <a:close/>
                    <a:moveTo>
                      <a:pt x="1872" y="118361"/>
                    </a:moveTo>
                    <a:cubicBezTo>
                      <a:pt x="622" y="117266"/>
                      <a:pt x="0" y="115933"/>
                      <a:pt x="0" y="114377"/>
                    </a:cubicBezTo>
                    <a:lnTo>
                      <a:pt x="0" y="9372"/>
                    </a:lnTo>
                    <a:cubicBezTo>
                      <a:pt x="0" y="7816"/>
                      <a:pt x="622" y="6483"/>
                      <a:pt x="1872" y="5388"/>
                    </a:cubicBezTo>
                    <a:cubicBezTo>
                      <a:pt x="3122" y="4300"/>
                      <a:pt x="4638" y="3750"/>
                      <a:pt x="6427" y="3750"/>
                    </a:cubicBezTo>
                    <a:lnTo>
                      <a:pt x="23572" y="3750"/>
                    </a:lnTo>
                    <a:cubicBezTo>
                      <a:pt x="25000" y="3750"/>
                      <a:pt x="25716" y="4377"/>
                      <a:pt x="25716" y="5622"/>
                    </a:cubicBezTo>
                    <a:cubicBezTo>
                      <a:pt x="25716" y="6877"/>
                      <a:pt x="25000" y="7500"/>
                      <a:pt x="23572" y="7500"/>
                    </a:cubicBezTo>
                    <a:lnTo>
                      <a:pt x="6427" y="7500"/>
                    </a:lnTo>
                    <a:cubicBezTo>
                      <a:pt x="4994" y="7500"/>
                      <a:pt x="4283" y="8127"/>
                      <a:pt x="4283" y="9372"/>
                    </a:cubicBezTo>
                    <a:lnTo>
                      <a:pt x="4283" y="114377"/>
                    </a:lnTo>
                    <a:cubicBezTo>
                      <a:pt x="4283" y="115622"/>
                      <a:pt x="4994" y="116250"/>
                      <a:pt x="6427" y="116250"/>
                    </a:cubicBezTo>
                    <a:lnTo>
                      <a:pt x="113572" y="116250"/>
                    </a:lnTo>
                    <a:cubicBezTo>
                      <a:pt x="115000" y="116250"/>
                      <a:pt x="115716" y="115622"/>
                      <a:pt x="115716" y="114377"/>
                    </a:cubicBezTo>
                    <a:lnTo>
                      <a:pt x="115716" y="9372"/>
                    </a:lnTo>
                    <a:cubicBezTo>
                      <a:pt x="115716" y="8127"/>
                      <a:pt x="115000" y="7500"/>
                      <a:pt x="113572" y="7500"/>
                    </a:cubicBezTo>
                    <a:lnTo>
                      <a:pt x="96427" y="7500"/>
                    </a:lnTo>
                    <a:cubicBezTo>
                      <a:pt x="95000" y="7500"/>
                      <a:pt x="94283" y="6877"/>
                      <a:pt x="94283" y="5622"/>
                    </a:cubicBezTo>
                    <a:cubicBezTo>
                      <a:pt x="94283" y="4377"/>
                      <a:pt x="95000" y="3750"/>
                      <a:pt x="96427" y="3750"/>
                    </a:cubicBezTo>
                    <a:lnTo>
                      <a:pt x="113572" y="3750"/>
                    </a:lnTo>
                    <a:cubicBezTo>
                      <a:pt x="115355" y="3750"/>
                      <a:pt x="116872" y="4300"/>
                      <a:pt x="118127" y="5388"/>
                    </a:cubicBezTo>
                    <a:cubicBezTo>
                      <a:pt x="119372" y="6483"/>
                      <a:pt x="120000" y="7816"/>
                      <a:pt x="120000" y="9372"/>
                    </a:cubicBezTo>
                    <a:lnTo>
                      <a:pt x="120000" y="114377"/>
                    </a:lnTo>
                    <a:cubicBezTo>
                      <a:pt x="120000" y="115933"/>
                      <a:pt x="119372" y="117266"/>
                      <a:pt x="118127" y="118361"/>
                    </a:cubicBezTo>
                    <a:cubicBezTo>
                      <a:pt x="116872" y="119450"/>
                      <a:pt x="115355" y="120000"/>
                      <a:pt x="113572" y="120000"/>
                    </a:cubicBezTo>
                    <a:lnTo>
                      <a:pt x="6427" y="120000"/>
                    </a:lnTo>
                    <a:cubicBezTo>
                      <a:pt x="4638" y="120000"/>
                      <a:pt x="3122" y="119450"/>
                      <a:pt x="1872" y="11836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4"/>
            <p:cNvSpPr txBox="1">
              <a:spLocks/>
            </p:cNvSpPr>
            <p:nvPr/>
          </p:nvSpPr>
          <p:spPr>
            <a:xfrm>
              <a:off x="3857198" y="4667548"/>
              <a:ext cx="4477604" cy="813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anchor="ctr" anchorCtr="1">
              <a:normAutofit fontScale="62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此部分内容作为文字排版占位显示，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建议使用主题字体，已保持全文档文本格式的统一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此部分内容作为文字排版占位显示，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建议使用主题字体，已保持全文档文本格式的统一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23486D9-8EA6-4459-8011-ED161913F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0E246BC-DF21-40E3-AA69-28613A0F9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312 -1.0009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253" y="111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/>
          </p:cNvSpPr>
          <p:nvPr/>
        </p:nvSpPr>
        <p:spPr bwMode="auto">
          <a:xfrm>
            <a:off x="183357" y="2118982"/>
            <a:ext cx="8777288" cy="437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956762" y="1518633"/>
            <a:ext cx="2152633" cy="2967393"/>
            <a:chOff x="5956762" y="1518633"/>
            <a:chExt cx="2152633" cy="2967393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5956764" y="2473269"/>
              <a:ext cx="1524224" cy="1526742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5956764" y="2473268"/>
              <a:ext cx="1524224" cy="2012758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5956764" y="2470269"/>
              <a:ext cx="324231" cy="216396"/>
            </a:xfrm>
            <a:custGeom>
              <a:avLst/>
              <a:gdLst>
                <a:gd name="T0" fmla="*/ 194 w 194"/>
                <a:gd name="T1" fmla="*/ 148 h 148"/>
                <a:gd name="T2" fmla="*/ 0 w 194"/>
                <a:gd name="T3" fmla="*/ 0 h 148"/>
                <a:gd name="T4" fmla="*/ 194 w 194"/>
                <a:gd name="T5" fmla="*/ 0 h 148"/>
                <a:gd name="T6" fmla="*/ 194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194" y="148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194" y="1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>
              <a:spLocks/>
            </p:cNvSpPr>
            <p:nvPr/>
          </p:nvSpPr>
          <p:spPr bwMode="auto">
            <a:xfrm>
              <a:off x="5956764" y="1518633"/>
              <a:ext cx="1524224" cy="59735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5956764" y="1972000"/>
              <a:ext cx="324231" cy="143982"/>
            </a:xfrm>
            <a:custGeom>
              <a:avLst/>
              <a:gdLst>
                <a:gd name="T0" fmla="*/ 194 w 194"/>
                <a:gd name="T1" fmla="*/ 0 h 147"/>
                <a:gd name="T2" fmla="*/ 0 w 194"/>
                <a:gd name="T3" fmla="*/ 147 h 147"/>
                <a:gd name="T4" fmla="*/ 194 w 194"/>
                <a:gd name="T5" fmla="*/ 147 h 147"/>
                <a:gd name="T6" fmla="*/ 194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194" y="0"/>
                  </a:moveTo>
                  <a:lnTo>
                    <a:pt x="0" y="147"/>
                  </a:lnTo>
                  <a:lnTo>
                    <a:pt x="194" y="147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956762" y="3400907"/>
              <a:ext cx="1524224" cy="505439"/>
            </a:xfrm>
            <a:custGeom>
              <a:avLst/>
              <a:gdLst>
                <a:gd name="T0" fmla="*/ 912 w 912"/>
                <a:gd name="T1" fmla="*/ 0 h 674"/>
                <a:gd name="T2" fmla="*/ 457 w 912"/>
                <a:gd name="T3" fmla="*/ 270 h 674"/>
                <a:gd name="T4" fmla="*/ 0 w 912"/>
                <a:gd name="T5" fmla="*/ 0 h 674"/>
                <a:gd name="T6" fmla="*/ 0 w 912"/>
                <a:gd name="T7" fmla="*/ 404 h 674"/>
                <a:gd name="T8" fmla="*/ 457 w 912"/>
                <a:gd name="T9" fmla="*/ 674 h 674"/>
                <a:gd name="T10" fmla="*/ 912 w 912"/>
                <a:gd name="T11" fmla="*/ 404 h 674"/>
                <a:gd name="T12" fmla="*/ 912 w 912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674">
                  <a:moveTo>
                    <a:pt x="912" y="0"/>
                  </a:moveTo>
                  <a:lnTo>
                    <a:pt x="457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7" y="674"/>
                  </a:lnTo>
                  <a:lnTo>
                    <a:pt x="912" y="404"/>
                  </a:lnTo>
                  <a:lnTo>
                    <a:pt x="9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 bwMode="auto">
            <a:xfrm>
              <a:off x="6280995" y="1972000"/>
              <a:ext cx="1828400" cy="7146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45"/>
            <p:cNvSpPr txBox="1"/>
            <p:nvPr/>
          </p:nvSpPr>
          <p:spPr>
            <a:xfrm>
              <a:off x="6941399" y="1972000"/>
              <a:ext cx="507591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393918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文本框 51"/>
            <p:cNvSpPr txBox="1"/>
            <p:nvPr/>
          </p:nvSpPr>
          <p:spPr>
            <a:xfrm>
              <a:off x="6008055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535275" y="3452158"/>
              <a:ext cx="367200" cy="366638"/>
              <a:chOff x="8552930" y="4924573"/>
              <a:chExt cx="815593" cy="488850"/>
            </a:xfrm>
          </p:grpSpPr>
          <p:sp>
            <p:nvSpPr>
              <p:cNvPr id="13" name="任意多边形: 形状 12"/>
              <p:cNvSpPr>
                <a:spLocks/>
              </p:cNvSpPr>
              <p:nvPr/>
            </p:nvSpPr>
            <p:spPr bwMode="auto">
              <a:xfrm>
                <a:off x="8659893" y="5003253"/>
                <a:ext cx="586069" cy="410170"/>
              </a:xfrm>
              <a:custGeom>
                <a:avLst/>
                <a:gdLst>
                  <a:gd name="T0" fmla="*/ 80 w 174"/>
                  <a:gd name="T1" fmla="*/ 5 h 211"/>
                  <a:gd name="T2" fmla="*/ 3 w 174"/>
                  <a:gd name="T3" fmla="*/ 82 h 211"/>
                  <a:gd name="T4" fmla="*/ 0 w 174"/>
                  <a:gd name="T5" fmla="*/ 89 h 211"/>
                  <a:gd name="T6" fmla="*/ 0 w 174"/>
                  <a:gd name="T7" fmla="*/ 201 h 211"/>
                  <a:gd name="T8" fmla="*/ 11 w 174"/>
                  <a:gd name="T9" fmla="*/ 211 h 211"/>
                  <a:gd name="T10" fmla="*/ 38 w 174"/>
                  <a:gd name="T11" fmla="*/ 211 h 211"/>
                  <a:gd name="T12" fmla="*/ 48 w 174"/>
                  <a:gd name="T13" fmla="*/ 201 h 211"/>
                  <a:gd name="T14" fmla="*/ 48 w 174"/>
                  <a:gd name="T15" fmla="*/ 156 h 211"/>
                  <a:gd name="T16" fmla="*/ 58 w 174"/>
                  <a:gd name="T17" fmla="*/ 145 h 211"/>
                  <a:gd name="T18" fmla="*/ 116 w 174"/>
                  <a:gd name="T19" fmla="*/ 145 h 211"/>
                  <a:gd name="T20" fmla="*/ 127 w 174"/>
                  <a:gd name="T21" fmla="*/ 156 h 211"/>
                  <a:gd name="T22" fmla="*/ 127 w 174"/>
                  <a:gd name="T23" fmla="*/ 201 h 211"/>
                  <a:gd name="T24" fmla="*/ 137 w 174"/>
                  <a:gd name="T25" fmla="*/ 211 h 211"/>
                  <a:gd name="T26" fmla="*/ 164 w 174"/>
                  <a:gd name="T27" fmla="*/ 211 h 211"/>
                  <a:gd name="T28" fmla="*/ 174 w 174"/>
                  <a:gd name="T29" fmla="*/ 201 h 211"/>
                  <a:gd name="T30" fmla="*/ 174 w 174"/>
                  <a:gd name="T31" fmla="*/ 89 h 211"/>
                  <a:gd name="T32" fmla="*/ 171 w 174"/>
                  <a:gd name="T33" fmla="*/ 82 h 211"/>
                  <a:gd name="T34" fmla="*/ 95 w 174"/>
                  <a:gd name="T35" fmla="*/ 5 h 211"/>
                  <a:gd name="T36" fmla="*/ 80 w 174"/>
                  <a:gd name="T37" fmla="*/ 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211">
                    <a:moveTo>
                      <a:pt x="80" y="5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1" y="84"/>
                      <a:pt x="0" y="87"/>
                      <a:pt x="0" y="89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5" y="211"/>
                      <a:pt x="11" y="211"/>
                    </a:cubicBezTo>
                    <a:cubicBezTo>
                      <a:pt x="38" y="211"/>
                      <a:pt x="38" y="211"/>
                      <a:pt x="38" y="211"/>
                    </a:cubicBezTo>
                    <a:cubicBezTo>
                      <a:pt x="43" y="211"/>
                      <a:pt x="48" y="207"/>
                      <a:pt x="48" y="201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8" y="150"/>
                      <a:pt x="53" y="145"/>
                      <a:pt x="58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22" y="145"/>
                      <a:pt x="127" y="150"/>
                      <a:pt x="127" y="156"/>
                    </a:cubicBezTo>
                    <a:cubicBezTo>
                      <a:pt x="127" y="201"/>
                      <a:pt x="127" y="201"/>
                      <a:pt x="127" y="201"/>
                    </a:cubicBezTo>
                    <a:cubicBezTo>
                      <a:pt x="127" y="207"/>
                      <a:pt x="131" y="211"/>
                      <a:pt x="137" y="211"/>
                    </a:cubicBezTo>
                    <a:cubicBezTo>
                      <a:pt x="164" y="211"/>
                      <a:pt x="164" y="211"/>
                      <a:pt x="164" y="211"/>
                    </a:cubicBezTo>
                    <a:cubicBezTo>
                      <a:pt x="170" y="211"/>
                      <a:pt x="174" y="207"/>
                      <a:pt x="174" y="201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7"/>
                      <a:pt x="173" y="84"/>
                      <a:pt x="171" y="82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1" y="0"/>
                      <a:pt x="84" y="0"/>
                      <a:pt x="8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>
                <a:spLocks/>
              </p:cNvSpPr>
              <p:nvPr/>
            </p:nvSpPr>
            <p:spPr bwMode="auto">
              <a:xfrm>
                <a:off x="9125628" y="4931022"/>
                <a:ext cx="55710" cy="138013"/>
              </a:xfrm>
              <a:custGeom>
                <a:avLst/>
                <a:gdLst>
                  <a:gd name="T0" fmla="*/ 8 w 17"/>
                  <a:gd name="T1" fmla="*/ 71 h 71"/>
                  <a:gd name="T2" fmla="*/ 0 w 17"/>
                  <a:gd name="T3" fmla="*/ 63 h 71"/>
                  <a:gd name="T4" fmla="*/ 0 w 17"/>
                  <a:gd name="T5" fmla="*/ 9 h 71"/>
                  <a:gd name="T6" fmla="*/ 8 w 17"/>
                  <a:gd name="T7" fmla="*/ 0 h 71"/>
                  <a:gd name="T8" fmla="*/ 17 w 17"/>
                  <a:gd name="T9" fmla="*/ 9 h 71"/>
                  <a:gd name="T10" fmla="*/ 17 w 17"/>
                  <a:gd name="T11" fmla="*/ 63 h 71"/>
                  <a:gd name="T12" fmla="*/ 8 w 17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1">
                    <a:moveTo>
                      <a:pt x="8" y="71"/>
                    </a:moveTo>
                    <a:cubicBezTo>
                      <a:pt x="3" y="71"/>
                      <a:pt x="0" y="67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3" y="71"/>
                      <a:pt x="8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>
                <a:spLocks/>
              </p:cNvSpPr>
              <p:nvPr/>
            </p:nvSpPr>
            <p:spPr bwMode="auto">
              <a:xfrm>
                <a:off x="8552930" y="4924573"/>
                <a:ext cx="815593" cy="255389"/>
              </a:xfrm>
              <a:custGeom>
                <a:avLst/>
                <a:gdLst>
                  <a:gd name="T0" fmla="*/ 234 w 242"/>
                  <a:gd name="T1" fmla="*/ 131 h 131"/>
                  <a:gd name="T2" fmla="*/ 229 w 242"/>
                  <a:gd name="T3" fmla="*/ 128 h 131"/>
                  <a:gd name="T4" fmla="*/ 127 w 242"/>
                  <a:gd name="T5" fmla="*/ 26 h 131"/>
                  <a:gd name="T6" fmla="*/ 112 w 242"/>
                  <a:gd name="T7" fmla="*/ 26 h 131"/>
                  <a:gd name="T8" fmla="*/ 13 w 242"/>
                  <a:gd name="T9" fmla="*/ 125 h 131"/>
                  <a:gd name="T10" fmla="*/ 2 w 242"/>
                  <a:gd name="T11" fmla="*/ 124 h 131"/>
                  <a:gd name="T12" fmla="*/ 3 w 242"/>
                  <a:gd name="T13" fmla="*/ 115 h 131"/>
                  <a:gd name="T14" fmla="*/ 114 w 242"/>
                  <a:gd name="T15" fmla="*/ 3 h 131"/>
                  <a:gd name="T16" fmla="*/ 125 w 242"/>
                  <a:gd name="T17" fmla="*/ 3 h 131"/>
                  <a:gd name="T18" fmla="*/ 239 w 242"/>
                  <a:gd name="T19" fmla="*/ 118 h 131"/>
                  <a:gd name="T20" fmla="*/ 239 w 242"/>
                  <a:gd name="T21" fmla="*/ 128 h 131"/>
                  <a:gd name="T22" fmla="*/ 234 w 242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31">
                    <a:moveTo>
                      <a:pt x="234" y="131"/>
                    </a:moveTo>
                    <a:cubicBezTo>
                      <a:pt x="232" y="131"/>
                      <a:pt x="230" y="130"/>
                      <a:pt x="229" y="128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3" y="22"/>
                      <a:pt x="116" y="22"/>
                      <a:pt x="112" y="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0" y="128"/>
                      <a:pt x="5" y="128"/>
                      <a:pt x="2" y="124"/>
                    </a:cubicBezTo>
                    <a:cubicBezTo>
                      <a:pt x="0" y="121"/>
                      <a:pt x="0" y="117"/>
                      <a:pt x="3" y="115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7" y="0"/>
                      <a:pt x="122" y="0"/>
                      <a:pt x="125" y="3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41" y="120"/>
                      <a:pt x="242" y="125"/>
                      <a:pt x="239" y="128"/>
                    </a:cubicBezTo>
                    <a:cubicBezTo>
                      <a:pt x="238" y="130"/>
                      <a:pt x="236" y="131"/>
                      <a:pt x="23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662154" y="1518633"/>
            <a:ext cx="1828400" cy="3240360"/>
            <a:chOff x="3662154" y="1518633"/>
            <a:chExt cx="1828400" cy="3240360"/>
          </a:xfrm>
        </p:grpSpPr>
        <p:sp>
          <p:nvSpPr>
            <p:cNvPr id="24" name="矩形 23"/>
            <p:cNvSpPr>
              <a:spLocks/>
            </p:cNvSpPr>
            <p:nvPr/>
          </p:nvSpPr>
          <p:spPr bwMode="auto">
            <a:xfrm>
              <a:off x="3814241" y="1518633"/>
              <a:ext cx="1522553" cy="592429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3814241" y="2473269"/>
              <a:ext cx="1522553" cy="1733796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3814241" y="2473268"/>
              <a:ext cx="1522553" cy="2285725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3814241" y="3675374"/>
              <a:ext cx="1522553" cy="506190"/>
            </a:xfrm>
            <a:custGeom>
              <a:avLst/>
              <a:gdLst>
                <a:gd name="T0" fmla="*/ 911 w 911"/>
                <a:gd name="T1" fmla="*/ 0 h 675"/>
                <a:gd name="T2" fmla="*/ 456 w 911"/>
                <a:gd name="T3" fmla="*/ 271 h 675"/>
                <a:gd name="T4" fmla="*/ 0 w 911"/>
                <a:gd name="T5" fmla="*/ 0 h 675"/>
                <a:gd name="T6" fmla="*/ 0 w 911"/>
                <a:gd name="T7" fmla="*/ 405 h 675"/>
                <a:gd name="T8" fmla="*/ 456 w 911"/>
                <a:gd name="T9" fmla="*/ 675 h 675"/>
                <a:gd name="T10" fmla="*/ 911 w 911"/>
                <a:gd name="T11" fmla="*/ 405 h 675"/>
                <a:gd name="T12" fmla="*/ 911 w 911"/>
                <a:gd name="T1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1" h="675">
                  <a:moveTo>
                    <a:pt x="911" y="0"/>
                  </a:moveTo>
                  <a:lnTo>
                    <a:pt x="456" y="271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456" y="675"/>
                  </a:lnTo>
                  <a:lnTo>
                    <a:pt x="911" y="405"/>
                  </a:lnTo>
                  <a:lnTo>
                    <a:pt x="9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>
              <a:spLocks/>
            </p:cNvSpPr>
            <p:nvPr/>
          </p:nvSpPr>
          <p:spPr bwMode="auto">
            <a:xfrm>
              <a:off x="3662154" y="1972000"/>
              <a:ext cx="1828400" cy="71466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文本框 44"/>
            <p:cNvSpPr txBox="1"/>
            <p:nvPr/>
          </p:nvSpPr>
          <p:spPr>
            <a:xfrm>
              <a:off x="4327367" y="1972000"/>
              <a:ext cx="497973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0" name="文本框 47"/>
            <p:cNvSpPr txBox="1"/>
            <p:nvPr/>
          </p:nvSpPr>
          <p:spPr>
            <a:xfrm>
              <a:off x="3775078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文本框 50"/>
            <p:cNvSpPr txBox="1"/>
            <p:nvPr/>
          </p:nvSpPr>
          <p:spPr>
            <a:xfrm>
              <a:off x="3864697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379252" y="3588591"/>
              <a:ext cx="392531" cy="365670"/>
              <a:chOff x="5680637" y="5387626"/>
              <a:chExt cx="842335" cy="487560"/>
            </a:xfrm>
          </p:grpSpPr>
          <p:sp>
            <p:nvSpPr>
              <p:cNvPr id="10" name="任意多边形: 形状 9"/>
              <p:cNvSpPr>
                <a:spLocks/>
              </p:cNvSpPr>
              <p:nvPr/>
            </p:nvSpPr>
            <p:spPr bwMode="auto">
              <a:xfrm>
                <a:off x="5680637" y="5435350"/>
                <a:ext cx="762112" cy="439836"/>
              </a:xfrm>
              <a:custGeom>
                <a:avLst/>
                <a:gdLst>
                  <a:gd name="T0" fmla="*/ 113 w 226"/>
                  <a:gd name="T1" fmla="*/ 226 h 226"/>
                  <a:gd name="T2" fmla="*/ 226 w 226"/>
                  <a:gd name="T3" fmla="*/ 113 h 226"/>
                  <a:gd name="T4" fmla="*/ 213 w 226"/>
                  <a:gd name="T5" fmla="*/ 60 h 226"/>
                  <a:gd name="T6" fmla="*/ 210 w 226"/>
                  <a:gd name="T7" fmla="*/ 60 h 226"/>
                  <a:gd name="T8" fmla="*/ 209 w 226"/>
                  <a:gd name="T9" fmla="*/ 60 h 226"/>
                  <a:gd name="T10" fmla="*/ 194 w 226"/>
                  <a:gd name="T11" fmla="*/ 59 h 226"/>
                  <a:gd name="T12" fmla="*/ 184 w 226"/>
                  <a:gd name="T13" fmla="*/ 69 h 226"/>
                  <a:gd name="T14" fmla="*/ 196 w 226"/>
                  <a:gd name="T15" fmla="*/ 113 h 226"/>
                  <a:gd name="T16" fmla="*/ 113 w 226"/>
                  <a:gd name="T17" fmla="*/ 196 h 226"/>
                  <a:gd name="T18" fmla="*/ 30 w 226"/>
                  <a:gd name="T19" fmla="*/ 113 h 226"/>
                  <a:gd name="T20" fmla="*/ 113 w 226"/>
                  <a:gd name="T21" fmla="*/ 30 h 226"/>
                  <a:gd name="T22" fmla="*/ 157 w 226"/>
                  <a:gd name="T23" fmla="*/ 42 h 226"/>
                  <a:gd name="T24" fmla="*/ 166 w 226"/>
                  <a:gd name="T25" fmla="*/ 33 h 226"/>
                  <a:gd name="T26" fmla="*/ 165 w 226"/>
                  <a:gd name="T27" fmla="*/ 16 h 226"/>
                  <a:gd name="T28" fmla="*/ 165 w 226"/>
                  <a:gd name="T29" fmla="*/ 13 h 226"/>
                  <a:gd name="T30" fmla="*/ 113 w 226"/>
                  <a:gd name="T31" fmla="*/ 0 h 226"/>
                  <a:gd name="T32" fmla="*/ 0 w 226"/>
                  <a:gd name="T33" fmla="*/ 113 h 226"/>
                  <a:gd name="T34" fmla="*/ 113 w 226"/>
                  <a:gd name="T3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6" h="226">
                    <a:moveTo>
                      <a:pt x="113" y="226"/>
                    </a:moveTo>
                    <a:cubicBezTo>
                      <a:pt x="176" y="226"/>
                      <a:pt x="226" y="175"/>
                      <a:pt x="226" y="113"/>
                    </a:cubicBezTo>
                    <a:cubicBezTo>
                      <a:pt x="226" y="94"/>
                      <a:pt x="221" y="76"/>
                      <a:pt x="213" y="60"/>
                    </a:cubicBezTo>
                    <a:cubicBezTo>
                      <a:pt x="212" y="60"/>
                      <a:pt x="211" y="60"/>
                      <a:pt x="210" y="60"/>
                    </a:cubicBezTo>
                    <a:cubicBezTo>
                      <a:pt x="210" y="60"/>
                      <a:pt x="209" y="60"/>
                      <a:pt x="209" y="60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92" y="82"/>
                      <a:pt x="196" y="97"/>
                      <a:pt x="196" y="113"/>
                    </a:cubicBezTo>
                    <a:cubicBezTo>
                      <a:pt x="196" y="159"/>
                      <a:pt x="159" y="196"/>
                      <a:pt x="113" y="196"/>
                    </a:cubicBezTo>
                    <a:cubicBezTo>
                      <a:pt x="68" y="196"/>
                      <a:pt x="30" y="159"/>
                      <a:pt x="30" y="113"/>
                    </a:cubicBezTo>
                    <a:cubicBezTo>
                      <a:pt x="30" y="67"/>
                      <a:pt x="68" y="30"/>
                      <a:pt x="113" y="30"/>
                    </a:cubicBezTo>
                    <a:cubicBezTo>
                      <a:pt x="129" y="30"/>
                      <a:pt x="144" y="34"/>
                      <a:pt x="157" y="42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5"/>
                      <a:pt x="165" y="14"/>
                      <a:pt x="165" y="13"/>
                    </a:cubicBezTo>
                    <a:cubicBezTo>
                      <a:pt x="150" y="4"/>
                      <a:pt x="13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>
                <a:spLocks/>
              </p:cNvSpPr>
              <p:nvPr/>
            </p:nvSpPr>
            <p:spPr bwMode="auto">
              <a:xfrm>
                <a:off x="5876738" y="5546276"/>
                <a:ext cx="374370" cy="215404"/>
              </a:xfrm>
              <a:custGeom>
                <a:avLst/>
                <a:gdLst>
                  <a:gd name="T0" fmla="*/ 55 w 111"/>
                  <a:gd name="T1" fmla="*/ 27 h 111"/>
                  <a:gd name="T2" fmla="*/ 58 w 111"/>
                  <a:gd name="T3" fmla="*/ 27 h 111"/>
                  <a:gd name="T4" fmla="*/ 78 w 111"/>
                  <a:gd name="T5" fmla="*/ 6 h 111"/>
                  <a:gd name="T6" fmla="*/ 79 w 111"/>
                  <a:gd name="T7" fmla="*/ 5 h 111"/>
                  <a:gd name="T8" fmla="*/ 55 w 111"/>
                  <a:gd name="T9" fmla="*/ 0 h 111"/>
                  <a:gd name="T10" fmla="*/ 0 w 111"/>
                  <a:gd name="T11" fmla="*/ 56 h 111"/>
                  <a:gd name="T12" fmla="*/ 55 w 111"/>
                  <a:gd name="T13" fmla="*/ 111 h 111"/>
                  <a:gd name="T14" fmla="*/ 111 w 111"/>
                  <a:gd name="T15" fmla="*/ 56 h 111"/>
                  <a:gd name="T16" fmla="*/ 106 w 111"/>
                  <a:gd name="T17" fmla="*/ 32 h 111"/>
                  <a:gd name="T18" fmla="*/ 105 w 111"/>
                  <a:gd name="T19" fmla="*/ 33 h 111"/>
                  <a:gd name="T20" fmla="*/ 84 w 111"/>
                  <a:gd name="T21" fmla="*/ 54 h 111"/>
                  <a:gd name="T22" fmla="*/ 84 w 111"/>
                  <a:gd name="T23" fmla="*/ 56 h 111"/>
                  <a:gd name="T24" fmla="*/ 55 w 111"/>
                  <a:gd name="T25" fmla="*/ 85 h 111"/>
                  <a:gd name="T26" fmla="*/ 26 w 111"/>
                  <a:gd name="T27" fmla="*/ 56 h 111"/>
                  <a:gd name="T28" fmla="*/ 55 w 111"/>
                  <a:gd name="T2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11">
                    <a:moveTo>
                      <a:pt x="55" y="27"/>
                    </a:moveTo>
                    <a:cubicBezTo>
                      <a:pt x="56" y="27"/>
                      <a:pt x="57" y="27"/>
                      <a:pt x="58" y="2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2" y="2"/>
                      <a:pt x="64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1" y="87"/>
                      <a:pt x="111" y="56"/>
                    </a:cubicBezTo>
                    <a:cubicBezTo>
                      <a:pt x="111" y="47"/>
                      <a:pt x="109" y="39"/>
                      <a:pt x="106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5"/>
                      <a:pt x="84" y="56"/>
                    </a:cubicBezTo>
                    <a:cubicBezTo>
                      <a:pt x="84" y="72"/>
                      <a:pt x="71" y="85"/>
                      <a:pt x="55" y="85"/>
                    </a:cubicBezTo>
                    <a:cubicBezTo>
                      <a:pt x="39" y="85"/>
                      <a:pt x="26" y="72"/>
                      <a:pt x="26" y="56"/>
                    </a:cubicBezTo>
                    <a:cubicBezTo>
                      <a:pt x="26" y="40"/>
                      <a:pt x="39" y="27"/>
                      <a:pt x="5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>
                <a:spLocks/>
              </p:cNvSpPr>
              <p:nvPr/>
            </p:nvSpPr>
            <p:spPr bwMode="auto">
              <a:xfrm>
                <a:off x="6099577" y="5387626"/>
                <a:ext cx="423395" cy="246360"/>
              </a:xfrm>
              <a:custGeom>
                <a:avLst/>
                <a:gdLst>
                  <a:gd name="T0" fmla="*/ 106 w 126"/>
                  <a:gd name="T1" fmla="*/ 34 h 126"/>
                  <a:gd name="T2" fmla="*/ 112 w 126"/>
                  <a:gd name="T3" fmla="*/ 28 h 126"/>
                  <a:gd name="T4" fmla="*/ 112 w 126"/>
                  <a:gd name="T5" fmla="*/ 18 h 126"/>
                  <a:gd name="T6" fmla="*/ 108 w 126"/>
                  <a:gd name="T7" fmla="*/ 14 h 126"/>
                  <a:gd name="T8" fmla="*/ 103 w 126"/>
                  <a:gd name="T9" fmla="*/ 12 h 126"/>
                  <a:gd name="T10" fmla="*/ 98 w 126"/>
                  <a:gd name="T11" fmla="*/ 14 h 126"/>
                  <a:gd name="T12" fmla="*/ 91 w 126"/>
                  <a:gd name="T13" fmla="*/ 21 h 126"/>
                  <a:gd name="T14" fmla="*/ 89 w 126"/>
                  <a:gd name="T15" fmla="*/ 2 h 126"/>
                  <a:gd name="T16" fmla="*/ 87 w 126"/>
                  <a:gd name="T17" fmla="*/ 0 h 126"/>
                  <a:gd name="T18" fmla="*/ 85 w 126"/>
                  <a:gd name="T19" fmla="*/ 1 h 126"/>
                  <a:gd name="T20" fmla="*/ 58 w 126"/>
                  <a:gd name="T21" fmla="*/ 28 h 126"/>
                  <a:gd name="T22" fmla="*/ 54 w 126"/>
                  <a:gd name="T23" fmla="*/ 38 h 126"/>
                  <a:gd name="T24" fmla="*/ 54 w 126"/>
                  <a:gd name="T25" fmla="*/ 39 h 126"/>
                  <a:gd name="T26" fmla="*/ 56 w 126"/>
                  <a:gd name="T27" fmla="*/ 56 h 126"/>
                  <a:gd name="T28" fmla="*/ 46 w 126"/>
                  <a:gd name="T29" fmla="*/ 66 h 126"/>
                  <a:gd name="T30" fmla="*/ 28 w 126"/>
                  <a:gd name="T31" fmla="*/ 84 h 126"/>
                  <a:gd name="T32" fmla="*/ 27 w 126"/>
                  <a:gd name="T33" fmla="*/ 84 h 126"/>
                  <a:gd name="T34" fmla="*/ 10 w 126"/>
                  <a:gd name="T35" fmla="*/ 102 h 126"/>
                  <a:gd name="T36" fmla="*/ 2 w 126"/>
                  <a:gd name="T37" fmla="*/ 109 h 126"/>
                  <a:gd name="T38" fmla="*/ 1 w 126"/>
                  <a:gd name="T39" fmla="*/ 113 h 126"/>
                  <a:gd name="T40" fmla="*/ 0 w 126"/>
                  <a:gd name="T41" fmla="*/ 119 h 126"/>
                  <a:gd name="T42" fmla="*/ 6 w 126"/>
                  <a:gd name="T43" fmla="*/ 126 h 126"/>
                  <a:gd name="T44" fmla="*/ 6 w 126"/>
                  <a:gd name="T45" fmla="*/ 126 h 126"/>
                  <a:gd name="T46" fmla="*/ 13 w 126"/>
                  <a:gd name="T47" fmla="*/ 125 h 126"/>
                  <a:gd name="T48" fmla="*/ 17 w 126"/>
                  <a:gd name="T49" fmla="*/ 124 h 126"/>
                  <a:gd name="T50" fmla="*/ 71 w 126"/>
                  <a:gd name="T51" fmla="*/ 70 h 126"/>
                  <a:gd name="T52" fmla="*/ 87 w 126"/>
                  <a:gd name="T53" fmla="*/ 71 h 126"/>
                  <a:gd name="T54" fmla="*/ 87 w 126"/>
                  <a:gd name="T55" fmla="*/ 71 h 126"/>
                  <a:gd name="T56" fmla="*/ 88 w 126"/>
                  <a:gd name="T57" fmla="*/ 71 h 126"/>
                  <a:gd name="T58" fmla="*/ 97 w 126"/>
                  <a:gd name="T59" fmla="*/ 67 h 126"/>
                  <a:gd name="T60" fmla="*/ 124 w 126"/>
                  <a:gd name="T61" fmla="*/ 40 h 126"/>
                  <a:gd name="T62" fmla="*/ 123 w 126"/>
                  <a:gd name="T63" fmla="*/ 36 h 126"/>
                  <a:gd name="T64" fmla="*/ 106 w 126"/>
                  <a:gd name="T65" fmla="*/ 3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106" y="34"/>
                    </a:moveTo>
                    <a:cubicBezTo>
                      <a:pt x="112" y="28"/>
                      <a:pt x="112" y="28"/>
                      <a:pt x="112" y="28"/>
                    </a:cubicBezTo>
                    <a:cubicBezTo>
                      <a:pt x="115" y="26"/>
                      <a:pt x="115" y="21"/>
                      <a:pt x="112" y="18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6" y="13"/>
                      <a:pt x="105" y="12"/>
                      <a:pt x="103" y="12"/>
                    </a:cubicBezTo>
                    <a:cubicBezTo>
                      <a:pt x="101" y="12"/>
                      <a:pt x="99" y="13"/>
                      <a:pt x="98" y="14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88" y="0"/>
                      <a:pt x="87" y="0"/>
                    </a:cubicBezTo>
                    <a:cubicBezTo>
                      <a:pt x="86" y="0"/>
                      <a:pt x="86" y="0"/>
                      <a:pt x="85" y="1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1" y="110"/>
                      <a:pt x="1" y="112"/>
                      <a:pt x="1" y="113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3"/>
                      <a:pt x="3" y="126"/>
                      <a:pt x="6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4" y="125"/>
                      <a:pt x="16" y="125"/>
                      <a:pt x="17" y="124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91" y="71"/>
                      <a:pt x="94" y="70"/>
                      <a:pt x="97" y="67"/>
                    </a:cubicBezTo>
                    <a:cubicBezTo>
                      <a:pt x="124" y="40"/>
                      <a:pt x="124" y="40"/>
                      <a:pt x="124" y="40"/>
                    </a:cubicBezTo>
                    <a:cubicBezTo>
                      <a:pt x="126" y="38"/>
                      <a:pt x="125" y="36"/>
                      <a:pt x="123" y="36"/>
                    </a:cubicBezTo>
                    <a:lnTo>
                      <a:pt x="10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43303" y="1518632"/>
            <a:ext cx="2152632" cy="2967394"/>
            <a:chOff x="743303" y="1518632"/>
            <a:chExt cx="2152632" cy="2967394"/>
          </a:xfrm>
        </p:grpSpPr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1370040" y="2473269"/>
              <a:ext cx="1525895" cy="1526742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1370040" y="2473268"/>
              <a:ext cx="1525895" cy="2012758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2571703" y="2470269"/>
              <a:ext cx="324231" cy="216396"/>
            </a:xfrm>
            <a:custGeom>
              <a:avLst/>
              <a:gdLst>
                <a:gd name="T0" fmla="*/ 0 w 194"/>
                <a:gd name="T1" fmla="*/ 148 h 148"/>
                <a:gd name="T2" fmla="*/ 194 w 194"/>
                <a:gd name="T3" fmla="*/ 0 h 148"/>
                <a:gd name="T4" fmla="*/ 0 w 194"/>
                <a:gd name="T5" fmla="*/ 0 h 148"/>
                <a:gd name="T6" fmla="*/ 0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0" y="148"/>
                  </a:moveTo>
                  <a:lnTo>
                    <a:pt x="19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>
              <a:spLocks/>
            </p:cNvSpPr>
            <p:nvPr/>
          </p:nvSpPr>
          <p:spPr bwMode="auto">
            <a:xfrm>
              <a:off x="1370040" y="1518632"/>
              <a:ext cx="1525895" cy="59231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2571703" y="1972000"/>
              <a:ext cx="324231" cy="143982"/>
            </a:xfrm>
            <a:custGeom>
              <a:avLst/>
              <a:gdLst>
                <a:gd name="T0" fmla="*/ 0 w 194"/>
                <a:gd name="T1" fmla="*/ 0 h 147"/>
                <a:gd name="T2" fmla="*/ 194 w 194"/>
                <a:gd name="T3" fmla="*/ 147 h 147"/>
                <a:gd name="T4" fmla="*/ 0 w 194"/>
                <a:gd name="T5" fmla="*/ 147 h 147"/>
                <a:gd name="T6" fmla="*/ 0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0" y="0"/>
                  </a:moveTo>
                  <a:lnTo>
                    <a:pt x="194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1370040" y="3400907"/>
              <a:ext cx="1525895" cy="505439"/>
            </a:xfrm>
            <a:custGeom>
              <a:avLst/>
              <a:gdLst>
                <a:gd name="T0" fmla="*/ 913 w 913"/>
                <a:gd name="T1" fmla="*/ 0 h 674"/>
                <a:gd name="T2" fmla="*/ 456 w 913"/>
                <a:gd name="T3" fmla="*/ 270 h 674"/>
                <a:gd name="T4" fmla="*/ 0 w 913"/>
                <a:gd name="T5" fmla="*/ 0 h 674"/>
                <a:gd name="T6" fmla="*/ 0 w 913"/>
                <a:gd name="T7" fmla="*/ 404 h 674"/>
                <a:gd name="T8" fmla="*/ 456 w 913"/>
                <a:gd name="T9" fmla="*/ 674 h 674"/>
                <a:gd name="T10" fmla="*/ 913 w 913"/>
                <a:gd name="T11" fmla="*/ 404 h 674"/>
                <a:gd name="T12" fmla="*/ 913 w 913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3" h="674">
                  <a:moveTo>
                    <a:pt x="913" y="0"/>
                  </a:moveTo>
                  <a:lnTo>
                    <a:pt x="456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6" y="674"/>
                  </a:lnTo>
                  <a:lnTo>
                    <a:pt x="913" y="404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>
              <a:spLocks/>
            </p:cNvSpPr>
            <p:nvPr/>
          </p:nvSpPr>
          <p:spPr bwMode="auto">
            <a:xfrm>
              <a:off x="743303" y="1972000"/>
              <a:ext cx="1828400" cy="7146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43"/>
            <p:cNvSpPr txBox="1"/>
            <p:nvPr/>
          </p:nvSpPr>
          <p:spPr>
            <a:xfrm>
              <a:off x="1429556" y="1972000"/>
              <a:ext cx="455894" cy="48474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文本框 46"/>
            <p:cNvSpPr txBox="1"/>
            <p:nvPr/>
          </p:nvSpPr>
          <p:spPr>
            <a:xfrm>
              <a:off x="856227" y="2347775"/>
              <a:ext cx="1602552" cy="27814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文本框 49"/>
            <p:cNvSpPr txBox="1"/>
            <p:nvPr/>
          </p:nvSpPr>
          <p:spPr>
            <a:xfrm>
              <a:off x="1422167" y="2778904"/>
              <a:ext cx="1421642" cy="570713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35887" y="3439581"/>
              <a:ext cx="394200" cy="393725"/>
              <a:chOff x="2386047" y="4907804"/>
              <a:chExt cx="915873" cy="524966"/>
            </a:xfrm>
          </p:grpSpPr>
          <p:sp>
            <p:nvSpPr>
              <p:cNvPr id="8" name="任意多边形: 形状 7"/>
              <p:cNvSpPr>
                <a:spLocks/>
              </p:cNvSpPr>
              <p:nvPr/>
            </p:nvSpPr>
            <p:spPr bwMode="auto">
              <a:xfrm>
                <a:off x="2386047" y="4907804"/>
                <a:ext cx="915873" cy="524966"/>
              </a:xfrm>
              <a:custGeom>
                <a:avLst/>
                <a:gdLst>
                  <a:gd name="T0" fmla="*/ 272 w 272"/>
                  <a:gd name="T1" fmla="*/ 112 h 270"/>
                  <a:gd name="T2" fmla="*/ 267 w 272"/>
                  <a:gd name="T3" fmla="*/ 93 h 270"/>
                  <a:gd name="T4" fmla="*/ 261 w 272"/>
                  <a:gd name="T5" fmla="*/ 76 h 270"/>
                  <a:gd name="T6" fmla="*/ 251 w 272"/>
                  <a:gd name="T7" fmla="*/ 69 h 270"/>
                  <a:gd name="T8" fmla="*/ 215 w 272"/>
                  <a:gd name="T9" fmla="*/ 61 h 270"/>
                  <a:gd name="T10" fmla="*/ 210 w 272"/>
                  <a:gd name="T11" fmla="*/ 24 h 270"/>
                  <a:gd name="T12" fmla="*/ 204 w 272"/>
                  <a:gd name="T13" fmla="*/ 14 h 270"/>
                  <a:gd name="T14" fmla="*/ 187 w 272"/>
                  <a:gd name="T15" fmla="*/ 6 h 270"/>
                  <a:gd name="T16" fmla="*/ 169 w 272"/>
                  <a:gd name="T17" fmla="*/ 0 h 270"/>
                  <a:gd name="T18" fmla="*/ 161 w 272"/>
                  <a:gd name="T19" fmla="*/ 0 h 270"/>
                  <a:gd name="T20" fmla="*/ 147 w 272"/>
                  <a:gd name="T21" fmla="*/ 27 h 270"/>
                  <a:gd name="T22" fmla="*/ 97 w 272"/>
                  <a:gd name="T23" fmla="*/ 8 h 270"/>
                  <a:gd name="T24" fmla="*/ 87 w 272"/>
                  <a:gd name="T25" fmla="*/ 6 h 270"/>
                  <a:gd name="T26" fmla="*/ 75 w 272"/>
                  <a:gd name="T27" fmla="*/ 11 h 270"/>
                  <a:gd name="T28" fmla="*/ 56 w 272"/>
                  <a:gd name="T29" fmla="*/ 23 h 270"/>
                  <a:gd name="T30" fmla="*/ 48 w 272"/>
                  <a:gd name="T31" fmla="*/ 31 h 270"/>
                  <a:gd name="T32" fmla="*/ 60 w 272"/>
                  <a:gd name="T33" fmla="*/ 58 h 270"/>
                  <a:gd name="T34" fmla="*/ 14 w 272"/>
                  <a:gd name="T35" fmla="*/ 86 h 270"/>
                  <a:gd name="T36" fmla="*/ 6 w 272"/>
                  <a:gd name="T37" fmla="*/ 92 h 270"/>
                  <a:gd name="T38" fmla="*/ 4 w 272"/>
                  <a:gd name="T39" fmla="*/ 102 h 270"/>
                  <a:gd name="T40" fmla="*/ 1 w 272"/>
                  <a:gd name="T41" fmla="*/ 113 h 270"/>
                  <a:gd name="T42" fmla="*/ 0 w 272"/>
                  <a:gd name="T43" fmla="*/ 132 h 270"/>
                  <a:gd name="T44" fmla="*/ 13 w 272"/>
                  <a:gd name="T45" fmla="*/ 144 h 270"/>
                  <a:gd name="T46" fmla="*/ 41 w 272"/>
                  <a:gd name="T47" fmla="*/ 182 h 270"/>
                  <a:gd name="T48" fmla="*/ 23 w 272"/>
                  <a:gd name="T49" fmla="*/ 200 h 270"/>
                  <a:gd name="T50" fmla="*/ 27 w 272"/>
                  <a:gd name="T51" fmla="*/ 215 h 270"/>
                  <a:gd name="T52" fmla="*/ 42 w 272"/>
                  <a:gd name="T53" fmla="*/ 232 h 270"/>
                  <a:gd name="T54" fmla="*/ 57 w 272"/>
                  <a:gd name="T55" fmla="*/ 243 h 270"/>
                  <a:gd name="T56" fmla="*/ 74 w 272"/>
                  <a:gd name="T57" fmla="*/ 231 h 270"/>
                  <a:gd name="T58" fmla="*/ 116 w 272"/>
                  <a:gd name="T59" fmla="*/ 247 h 270"/>
                  <a:gd name="T60" fmla="*/ 126 w 272"/>
                  <a:gd name="T61" fmla="*/ 270 h 270"/>
                  <a:gd name="T62" fmla="*/ 139 w 272"/>
                  <a:gd name="T63" fmla="*/ 270 h 270"/>
                  <a:gd name="T64" fmla="*/ 154 w 272"/>
                  <a:gd name="T65" fmla="*/ 269 h 270"/>
                  <a:gd name="T66" fmla="*/ 165 w 272"/>
                  <a:gd name="T67" fmla="*/ 267 h 270"/>
                  <a:gd name="T68" fmla="*/ 172 w 272"/>
                  <a:gd name="T69" fmla="*/ 264 h 270"/>
                  <a:gd name="T70" fmla="*/ 173 w 272"/>
                  <a:gd name="T71" fmla="*/ 234 h 270"/>
                  <a:gd name="T72" fmla="*/ 227 w 272"/>
                  <a:gd name="T73" fmla="*/ 229 h 270"/>
                  <a:gd name="T74" fmla="*/ 238 w 272"/>
                  <a:gd name="T75" fmla="*/ 226 h 270"/>
                  <a:gd name="T76" fmla="*/ 252 w 272"/>
                  <a:gd name="T77" fmla="*/ 208 h 270"/>
                  <a:gd name="T78" fmla="*/ 259 w 272"/>
                  <a:gd name="T79" fmla="*/ 194 h 270"/>
                  <a:gd name="T80" fmla="*/ 261 w 272"/>
                  <a:gd name="T81" fmla="*/ 187 h 270"/>
                  <a:gd name="T82" fmla="*/ 238 w 272"/>
                  <a:gd name="T83" fmla="*/ 168 h 270"/>
                  <a:gd name="T84" fmla="*/ 268 w 272"/>
                  <a:gd name="T85" fmla="*/ 123 h 270"/>
                  <a:gd name="T86" fmla="*/ 136 w 272"/>
                  <a:gd name="T87" fmla="*/ 225 h 270"/>
                  <a:gd name="T88" fmla="*/ 226 w 272"/>
                  <a:gd name="T89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2" h="270">
                    <a:moveTo>
                      <a:pt x="272" y="114"/>
                    </a:move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2" y="113"/>
                      <a:pt x="272" y="113"/>
                      <a:pt x="272" y="112"/>
                    </a:cubicBezTo>
                    <a:cubicBezTo>
                      <a:pt x="272" y="111"/>
                      <a:pt x="271" y="109"/>
                      <a:pt x="271" y="107"/>
                    </a:cubicBezTo>
                    <a:cubicBezTo>
                      <a:pt x="271" y="105"/>
                      <a:pt x="270" y="103"/>
                      <a:pt x="269" y="101"/>
                    </a:cubicBezTo>
                    <a:cubicBezTo>
                      <a:pt x="269" y="98"/>
                      <a:pt x="268" y="96"/>
                      <a:pt x="267" y="93"/>
                    </a:cubicBezTo>
                    <a:cubicBezTo>
                      <a:pt x="267" y="91"/>
                      <a:pt x="266" y="88"/>
                      <a:pt x="265" y="86"/>
                    </a:cubicBezTo>
                    <a:cubicBezTo>
                      <a:pt x="264" y="84"/>
                      <a:pt x="263" y="82"/>
                      <a:pt x="263" y="80"/>
                    </a:cubicBezTo>
                    <a:cubicBezTo>
                      <a:pt x="262" y="78"/>
                      <a:pt x="261" y="77"/>
                      <a:pt x="261" y="76"/>
                    </a:cubicBezTo>
                    <a:cubicBezTo>
                      <a:pt x="260" y="75"/>
                      <a:pt x="260" y="74"/>
                      <a:pt x="260" y="74"/>
                    </a:cubicBezTo>
                    <a:cubicBezTo>
                      <a:pt x="259" y="72"/>
                      <a:pt x="257" y="70"/>
                      <a:pt x="256" y="70"/>
                    </a:cubicBezTo>
                    <a:cubicBezTo>
                      <a:pt x="254" y="69"/>
                      <a:pt x="253" y="68"/>
                      <a:pt x="251" y="69"/>
                    </a:cubicBezTo>
                    <a:cubicBezTo>
                      <a:pt x="251" y="69"/>
                      <a:pt x="248" y="70"/>
                      <a:pt x="243" y="71"/>
                    </a:cubicBezTo>
                    <a:cubicBezTo>
                      <a:pt x="239" y="72"/>
                      <a:pt x="233" y="73"/>
                      <a:pt x="227" y="75"/>
                    </a:cubicBezTo>
                    <a:cubicBezTo>
                      <a:pt x="224" y="70"/>
                      <a:pt x="220" y="65"/>
                      <a:pt x="215" y="61"/>
                    </a:cubicBezTo>
                    <a:cubicBezTo>
                      <a:pt x="211" y="56"/>
                      <a:pt x="207" y="52"/>
                      <a:pt x="202" y="48"/>
                    </a:cubicBezTo>
                    <a:cubicBezTo>
                      <a:pt x="204" y="42"/>
                      <a:pt x="206" y="37"/>
                      <a:pt x="208" y="32"/>
                    </a:cubicBezTo>
                    <a:cubicBezTo>
                      <a:pt x="209" y="28"/>
                      <a:pt x="210" y="24"/>
                      <a:pt x="210" y="24"/>
                    </a:cubicBezTo>
                    <a:cubicBezTo>
                      <a:pt x="211" y="23"/>
                      <a:pt x="211" y="21"/>
                      <a:pt x="210" y="20"/>
                    </a:cubicBezTo>
                    <a:cubicBezTo>
                      <a:pt x="209" y="18"/>
                      <a:pt x="208" y="17"/>
                      <a:pt x="206" y="15"/>
                    </a:cubicBezTo>
                    <a:cubicBezTo>
                      <a:pt x="206" y="15"/>
                      <a:pt x="205" y="15"/>
                      <a:pt x="204" y="14"/>
                    </a:cubicBezTo>
                    <a:cubicBezTo>
                      <a:pt x="203" y="14"/>
                      <a:pt x="202" y="13"/>
                      <a:pt x="200" y="12"/>
                    </a:cubicBezTo>
                    <a:cubicBezTo>
                      <a:pt x="198" y="11"/>
                      <a:pt x="196" y="10"/>
                      <a:pt x="194" y="9"/>
                    </a:cubicBezTo>
                    <a:cubicBezTo>
                      <a:pt x="192" y="8"/>
                      <a:pt x="189" y="7"/>
                      <a:pt x="187" y="6"/>
                    </a:cubicBezTo>
                    <a:cubicBezTo>
                      <a:pt x="184" y="5"/>
                      <a:pt x="182" y="4"/>
                      <a:pt x="180" y="4"/>
                    </a:cubicBezTo>
                    <a:cubicBezTo>
                      <a:pt x="177" y="3"/>
                      <a:pt x="175" y="2"/>
                      <a:pt x="173" y="2"/>
                    </a:cubicBezTo>
                    <a:cubicBezTo>
                      <a:pt x="171" y="1"/>
                      <a:pt x="170" y="1"/>
                      <a:pt x="169" y="0"/>
                    </a:cubicBezTo>
                    <a:cubicBezTo>
                      <a:pt x="168" y="0"/>
                      <a:pt x="168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3" y="0"/>
                      <a:pt x="161" y="0"/>
                    </a:cubicBezTo>
                    <a:cubicBezTo>
                      <a:pt x="159" y="1"/>
                      <a:pt x="158" y="2"/>
                      <a:pt x="158" y="4"/>
                    </a:cubicBezTo>
                    <a:cubicBezTo>
                      <a:pt x="158" y="4"/>
                      <a:pt x="156" y="7"/>
                      <a:pt x="154" y="11"/>
                    </a:cubicBezTo>
                    <a:cubicBezTo>
                      <a:pt x="152" y="15"/>
                      <a:pt x="150" y="21"/>
                      <a:pt x="147" y="27"/>
                    </a:cubicBezTo>
                    <a:cubicBezTo>
                      <a:pt x="135" y="25"/>
                      <a:pt x="123" y="26"/>
                      <a:pt x="111" y="29"/>
                    </a:cubicBezTo>
                    <a:cubicBezTo>
                      <a:pt x="108" y="24"/>
                      <a:pt x="104" y="19"/>
                      <a:pt x="102" y="15"/>
                    </a:cubicBezTo>
                    <a:cubicBezTo>
                      <a:pt x="99" y="11"/>
                      <a:pt x="97" y="8"/>
                      <a:pt x="97" y="8"/>
                    </a:cubicBezTo>
                    <a:cubicBezTo>
                      <a:pt x="97" y="7"/>
                      <a:pt x="95" y="6"/>
                      <a:pt x="93" y="5"/>
                    </a:cubicBezTo>
                    <a:cubicBezTo>
                      <a:pt x="92" y="5"/>
                      <a:pt x="92" y="5"/>
                      <a:pt x="91" y="5"/>
                    </a:cubicBezTo>
                    <a:cubicBezTo>
                      <a:pt x="89" y="5"/>
                      <a:pt x="88" y="5"/>
                      <a:pt x="87" y="6"/>
                    </a:cubicBezTo>
                    <a:cubicBezTo>
                      <a:pt x="87" y="6"/>
                      <a:pt x="87" y="6"/>
                      <a:pt x="86" y="6"/>
                    </a:cubicBezTo>
                    <a:cubicBezTo>
                      <a:pt x="85" y="7"/>
                      <a:pt x="83" y="8"/>
                      <a:pt x="81" y="8"/>
                    </a:cubicBezTo>
                    <a:cubicBezTo>
                      <a:pt x="80" y="9"/>
                      <a:pt x="77" y="10"/>
                      <a:pt x="75" y="11"/>
                    </a:cubicBezTo>
                    <a:cubicBezTo>
                      <a:pt x="74" y="12"/>
                      <a:pt x="73" y="12"/>
                      <a:pt x="72" y="13"/>
                    </a:cubicBezTo>
                    <a:cubicBezTo>
                      <a:pt x="71" y="14"/>
                      <a:pt x="70" y="14"/>
                      <a:pt x="69" y="15"/>
                    </a:cubicBezTo>
                    <a:cubicBezTo>
                      <a:pt x="64" y="17"/>
                      <a:pt x="60" y="20"/>
                      <a:pt x="56" y="23"/>
                    </a:cubicBezTo>
                    <a:cubicBezTo>
                      <a:pt x="55" y="24"/>
                      <a:pt x="54" y="25"/>
                      <a:pt x="53" y="26"/>
                    </a:cubicBezTo>
                    <a:cubicBezTo>
                      <a:pt x="52" y="26"/>
                      <a:pt x="51" y="27"/>
                      <a:pt x="51" y="27"/>
                    </a:cubicBezTo>
                    <a:cubicBezTo>
                      <a:pt x="50" y="28"/>
                      <a:pt x="48" y="30"/>
                      <a:pt x="48" y="31"/>
                    </a:cubicBezTo>
                    <a:cubicBezTo>
                      <a:pt x="47" y="33"/>
                      <a:pt x="47" y="35"/>
                      <a:pt x="48" y="36"/>
                    </a:cubicBezTo>
                    <a:cubicBezTo>
                      <a:pt x="48" y="36"/>
                      <a:pt x="50" y="39"/>
                      <a:pt x="52" y="43"/>
                    </a:cubicBezTo>
                    <a:cubicBezTo>
                      <a:pt x="54" y="48"/>
                      <a:pt x="57" y="53"/>
                      <a:pt x="60" y="58"/>
                    </a:cubicBezTo>
                    <a:cubicBezTo>
                      <a:pt x="51" y="68"/>
                      <a:pt x="44" y="78"/>
                      <a:pt x="39" y="89"/>
                    </a:cubicBezTo>
                    <a:cubicBezTo>
                      <a:pt x="33" y="88"/>
                      <a:pt x="27" y="87"/>
                      <a:pt x="22" y="87"/>
                    </a:cubicBezTo>
                    <a:cubicBezTo>
                      <a:pt x="17" y="86"/>
                      <a:pt x="14" y="86"/>
                      <a:pt x="14" y="86"/>
                    </a:cubicBezTo>
                    <a:cubicBezTo>
                      <a:pt x="12" y="86"/>
                      <a:pt x="11" y="86"/>
                      <a:pt x="9" y="87"/>
                    </a:cubicBezTo>
                    <a:cubicBezTo>
                      <a:pt x="9" y="88"/>
                      <a:pt x="8" y="89"/>
                      <a:pt x="8" y="90"/>
                    </a:cubicBezTo>
                    <a:cubicBezTo>
                      <a:pt x="7" y="90"/>
                      <a:pt x="7" y="91"/>
                      <a:pt x="6" y="92"/>
                    </a:cubicBezTo>
                    <a:cubicBezTo>
                      <a:pt x="6" y="92"/>
                      <a:pt x="6" y="93"/>
                      <a:pt x="6" y="94"/>
                    </a:cubicBezTo>
                    <a:cubicBezTo>
                      <a:pt x="5" y="95"/>
                      <a:pt x="5" y="97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  <a:cubicBezTo>
                      <a:pt x="3" y="103"/>
                      <a:pt x="3" y="104"/>
                      <a:pt x="3" y="105"/>
                    </a:cubicBezTo>
                    <a:cubicBezTo>
                      <a:pt x="3" y="106"/>
                      <a:pt x="2" y="108"/>
                      <a:pt x="2" y="109"/>
                    </a:cubicBezTo>
                    <a:cubicBezTo>
                      <a:pt x="2" y="110"/>
                      <a:pt x="2" y="111"/>
                      <a:pt x="1" y="113"/>
                    </a:cubicBezTo>
                    <a:cubicBezTo>
                      <a:pt x="1" y="115"/>
                      <a:pt x="1" y="118"/>
                      <a:pt x="1" y="120"/>
                    </a:cubicBezTo>
                    <a:cubicBezTo>
                      <a:pt x="0" y="123"/>
                      <a:pt x="0" y="125"/>
                      <a:pt x="0" y="127"/>
                    </a:cubicBezTo>
                    <a:cubicBezTo>
                      <a:pt x="0" y="129"/>
                      <a:pt x="0" y="131"/>
                      <a:pt x="0" y="132"/>
                    </a:cubicBezTo>
                    <a:cubicBezTo>
                      <a:pt x="0" y="133"/>
                      <a:pt x="0" y="134"/>
                      <a:pt x="0" y="134"/>
                    </a:cubicBezTo>
                    <a:cubicBezTo>
                      <a:pt x="0" y="138"/>
                      <a:pt x="2" y="142"/>
                      <a:pt x="5" y="142"/>
                    </a:cubicBezTo>
                    <a:cubicBezTo>
                      <a:pt x="5" y="142"/>
                      <a:pt x="9" y="143"/>
                      <a:pt x="13" y="144"/>
                    </a:cubicBezTo>
                    <a:cubicBezTo>
                      <a:pt x="16" y="144"/>
                      <a:pt x="18" y="145"/>
                      <a:pt x="21" y="145"/>
                    </a:cubicBezTo>
                    <a:cubicBezTo>
                      <a:pt x="24" y="146"/>
                      <a:pt x="27" y="146"/>
                      <a:pt x="30" y="147"/>
                    </a:cubicBezTo>
                    <a:cubicBezTo>
                      <a:pt x="32" y="159"/>
                      <a:pt x="35" y="171"/>
                      <a:pt x="41" y="182"/>
                    </a:cubicBezTo>
                    <a:cubicBezTo>
                      <a:pt x="39" y="184"/>
                      <a:pt x="37" y="186"/>
                      <a:pt x="34" y="188"/>
                    </a:cubicBezTo>
                    <a:cubicBezTo>
                      <a:pt x="32" y="190"/>
                      <a:pt x="30" y="192"/>
                      <a:pt x="29" y="194"/>
                    </a:cubicBezTo>
                    <a:cubicBezTo>
                      <a:pt x="25" y="197"/>
                      <a:pt x="23" y="200"/>
                      <a:pt x="23" y="200"/>
                    </a:cubicBezTo>
                    <a:cubicBezTo>
                      <a:pt x="22" y="201"/>
                      <a:pt x="21" y="202"/>
                      <a:pt x="21" y="204"/>
                    </a:cubicBezTo>
                    <a:cubicBezTo>
                      <a:pt x="21" y="206"/>
                      <a:pt x="22" y="208"/>
                      <a:pt x="23" y="210"/>
                    </a:cubicBezTo>
                    <a:cubicBezTo>
                      <a:pt x="23" y="210"/>
                      <a:pt x="25" y="212"/>
                      <a:pt x="27" y="215"/>
                    </a:cubicBezTo>
                    <a:cubicBezTo>
                      <a:pt x="28" y="217"/>
                      <a:pt x="30" y="219"/>
                      <a:pt x="31" y="220"/>
                    </a:cubicBezTo>
                    <a:cubicBezTo>
                      <a:pt x="33" y="222"/>
                      <a:pt x="34" y="224"/>
                      <a:pt x="36" y="226"/>
                    </a:cubicBezTo>
                    <a:cubicBezTo>
                      <a:pt x="38" y="228"/>
                      <a:pt x="40" y="230"/>
                      <a:pt x="42" y="232"/>
                    </a:cubicBezTo>
                    <a:cubicBezTo>
                      <a:pt x="43" y="233"/>
                      <a:pt x="45" y="235"/>
                      <a:pt x="46" y="236"/>
                    </a:cubicBezTo>
                    <a:cubicBezTo>
                      <a:pt x="49" y="239"/>
                      <a:pt x="51" y="240"/>
                      <a:pt x="51" y="240"/>
                    </a:cubicBezTo>
                    <a:cubicBezTo>
                      <a:pt x="53" y="242"/>
                      <a:pt x="55" y="243"/>
                      <a:pt x="57" y="243"/>
                    </a:cubicBezTo>
                    <a:cubicBezTo>
                      <a:pt x="59" y="243"/>
                      <a:pt x="60" y="242"/>
                      <a:pt x="61" y="241"/>
                    </a:cubicBezTo>
                    <a:cubicBezTo>
                      <a:pt x="61" y="241"/>
                      <a:pt x="64" y="239"/>
                      <a:pt x="68" y="236"/>
                    </a:cubicBezTo>
                    <a:cubicBezTo>
                      <a:pt x="70" y="235"/>
                      <a:pt x="72" y="233"/>
                      <a:pt x="74" y="231"/>
                    </a:cubicBezTo>
                    <a:cubicBezTo>
                      <a:pt x="76" y="229"/>
                      <a:pt x="78" y="227"/>
                      <a:pt x="81" y="225"/>
                    </a:cubicBezTo>
                    <a:cubicBezTo>
                      <a:pt x="91" y="232"/>
                      <a:pt x="103" y="236"/>
                      <a:pt x="115" y="239"/>
                    </a:cubicBezTo>
                    <a:cubicBezTo>
                      <a:pt x="115" y="242"/>
                      <a:pt x="115" y="245"/>
                      <a:pt x="116" y="247"/>
                    </a:cubicBezTo>
                    <a:cubicBezTo>
                      <a:pt x="116" y="250"/>
                      <a:pt x="116" y="253"/>
                      <a:pt x="117" y="256"/>
                    </a:cubicBezTo>
                    <a:cubicBezTo>
                      <a:pt x="117" y="260"/>
                      <a:pt x="118" y="264"/>
                      <a:pt x="118" y="264"/>
                    </a:cubicBezTo>
                    <a:cubicBezTo>
                      <a:pt x="118" y="267"/>
                      <a:pt x="121" y="269"/>
                      <a:pt x="126" y="270"/>
                    </a:cubicBezTo>
                    <a:cubicBezTo>
                      <a:pt x="126" y="270"/>
                      <a:pt x="126" y="270"/>
                      <a:pt x="127" y="270"/>
                    </a:cubicBezTo>
                    <a:cubicBezTo>
                      <a:pt x="129" y="270"/>
                      <a:pt x="130" y="270"/>
                      <a:pt x="132" y="270"/>
                    </a:cubicBezTo>
                    <a:cubicBezTo>
                      <a:pt x="134" y="270"/>
                      <a:pt x="136" y="270"/>
                      <a:pt x="139" y="270"/>
                    </a:cubicBezTo>
                    <a:cubicBezTo>
                      <a:pt x="141" y="270"/>
                      <a:pt x="144" y="270"/>
                      <a:pt x="146" y="270"/>
                    </a:cubicBezTo>
                    <a:cubicBezTo>
                      <a:pt x="148" y="270"/>
                      <a:pt x="149" y="270"/>
                      <a:pt x="150" y="269"/>
                    </a:cubicBezTo>
                    <a:cubicBezTo>
                      <a:pt x="152" y="269"/>
                      <a:pt x="153" y="269"/>
                      <a:pt x="154" y="269"/>
                    </a:cubicBezTo>
                    <a:cubicBezTo>
                      <a:pt x="155" y="269"/>
                      <a:pt x="157" y="269"/>
                      <a:pt x="158" y="269"/>
                    </a:cubicBezTo>
                    <a:cubicBezTo>
                      <a:pt x="159" y="268"/>
                      <a:pt x="160" y="268"/>
                      <a:pt x="161" y="268"/>
                    </a:cubicBezTo>
                    <a:cubicBezTo>
                      <a:pt x="163" y="268"/>
                      <a:pt x="164" y="267"/>
                      <a:pt x="165" y="267"/>
                    </a:cubicBezTo>
                    <a:cubicBezTo>
                      <a:pt x="167" y="267"/>
                      <a:pt x="167" y="267"/>
                      <a:pt x="167" y="267"/>
                    </a:cubicBezTo>
                    <a:cubicBezTo>
                      <a:pt x="168" y="266"/>
                      <a:pt x="169" y="266"/>
                      <a:pt x="170" y="266"/>
                    </a:cubicBezTo>
                    <a:cubicBezTo>
                      <a:pt x="171" y="265"/>
                      <a:pt x="172" y="265"/>
                      <a:pt x="172" y="264"/>
                    </a:cubicBezTo>
                    <a:cubicBezTo>
                      <a:pt x="174" y="263"/>
                      <a:pt x="174" y="261"/>
                      <a:pt x="174" y="259"/>
                    </a:cubicBezTo>
                    <a:cubicBezTo>
                      <a:pt x="174" y="259"/>
                      <a:pt x="174" y="256"/>
                      <a:pt x="174" y="251"/>
                    </a:cubicBezTo>
                    <a:cubicBezTo>
                      <a:pt x="174" y="247"/>
                      <a:pt x="174" y="241"/>
                      <a:pt x="173" y="234"/>
                    </a:cubicBezTo>
                    <a:cubicBezTo>
                      <a:pt x="185" y="230"/>
                      <a:pt x="196" y="224"/>
                      <a:pt x="205" y="216"/>
                    </a:cubicBezTo>
                    <a:cubicBezTo>
                      <a:pt x="210" y="219"/>
                      <a:pt x="216" y="223"/>
                      <a:pt x="220" y="225"/>
                    </a:cubicBezTo>
                    <a:cubicBezTo>
                      <a:pt x="224" y="228"/>
                      <a:pt x="227" y="229"/>
                      <a:pt x="227" y="229"/>
                    </a:cubicBezTo>
                    <a:cubicBezTo>
                      <a:pt x="228" y="230"/>
                      <a:pt x="229" y="230"/>
                      <a:pt x="231" y="230"/>
                    </a:cubicBezTo>
                    <a:cubicBezTo>
                      <a:pt x="233" y="230"/>
                      <a:pt x="235" y="229"/>
                      <a:pt x="236" y="227"/>
                    </a:cubicBezTo>
                    <a:cubicBezTo>
                      <a:pt x="236" y="227"/>
                      <a:pt x="237" y="227"/>
                      <a:pt x="238" y="226"/>
                    </a:cubicBezTo>
                    <a:cubicBezTo>
                      <a:pt x="238" y="225"/>
                      <a:pt x="239" y="224"/>
                      <a:pt x="241" y="222"/>
                    </a:cubicBezTo>
                    <a:cubicBezTo>
                      <a:pt x="243" y="219"/>
                      <a:pt x="246" y="215"/>
                      <a:pt x="249" y="211"/>
                    </a:cubicBezTo>
                    <a:cubicBezTo>
                      <a:pt x="250" y="210"/>
                      <a:pt x="251" y="209"/>
                      <a:pt x="252" y="208"/>
                    </a:cubicBezTo>
                    <a:cubicBezTo>
                      <a:pt x="252" y="206"/>
                      <a:pt x="253" y="205"/>
                      <a:pt x="254" y="204"/>
                    </a:cubicBezTo>
                    <a:cubicBezTo>
                      <a:pt x="255" y="202"/>
                      <a:pt x="256" y="200"/>
                      <a:pt x="257" y="198"/>
                    </a:cubicBezTo>
                    <a:cubicBezTo>
                      <a:pt x="258" y="197"/>
                      <a:pt x="259" y="195"/>
                      <a:pt x="259" y="194"/>
                    </a:cubicBezTo>
                    <a:cubicBezTo>
                      <a:pt x="260" y="193"/>
                      <a:pt x="260" y="193"/>
                      <a:pt x="260" y="193"/>
                    </a:cubicBezTo>
                    <a:cubicBezTo>
                      <a:pt x="260" y="192"/>
                      <a:pt x="261" y="191"/>
                      <a:pt x="261" y="190"/>
                    </a:cubicBezTo>
                    <a:cubicBezTo>
                      <a:pt x="261" y="189"/>
                      <a:pt x="261" y="188"/>
                      <a:pt x="261" y="187"/>
                    </a:cubicBezTo>
                    <a:cubicBezTo>
                      <a:pt x="261" y="185"/>
                      <a:pt x="260" y="184"/>
                      <a:pt x="259" y="183"/>
                    </a:cubicBezTo>
                    <a:cubicBezTo>
                      <a:pt x="259" y="183"/>
                      <a:pt x="256" y="181"/>
                      <a:pt x="252" y="178"/>
                    </a:cubicBezTo>
                    <a:cubicBezTo>
                      <a:pt x="248" y="175"/>
                      <a:pt x="244" y="171"/>
                      <a:pt x="238" y="168"/>
                    </a:cubicBezTo>
                    <a:cubicBezTo>
                      <a:pt x="242" y="156"/>
                      <a:pt x="244" y="144"/>
                      <a:pt x="244" y="131"/>
                    </a:cubicBezTo>
                    <a:cubicBezTo>
                      <a:pt x="250" y="129"/>
                      <a:pt x="256" y="127"/>
                      <a:pt x="260" y="126"/>
                    </a:cubicBezTo>
                    <a:cubicBezTo>
                      <a:pt x="265" y="124"/>
                      <a:pt x="268" y="123"/>
                      <a:pt x="268" y="123"/>
                    </a:cubicBezTo>
                    <a:cubicBezTo>
                      <a:pt x="269" y="123"/>
                      <a:pt x="270" y="121"/>
                      <a:pt x="271" y="120"/>
                    </a:cubicBezTo>
                    <a:cubicBezTo>
                      <a:pt x="272" y="118"/>
                      <a:pt x="272" y="116"/>
                      <a:pt x="272" y="114"/>
                    </a:cubicBezTo>
                    <a:close/>
                    <a:moveTo>
                      <a:pt x="136" y="225"/>
                    </a:moveTo>
                    <a:cubicBezTo>
                      <a:pt x="86" y="225"/>
                      <a:pt x="46" y="185"/>
                      <a:pt x="46" y="135"/>
                    </a:cubicBezTo>
                    <a:cubicBezTo>
                      <a:pt x="46" y="85"/>
                      <a:pt x="86" y="45"/>
                      <a:pt x="136" y="45"/>
                    </a:cubicBezTo>
                    <a:cubicBezTo>
                      <a:pt x="186" y="45"/>
                      <a:pt x="226" y="85"/>
                      <a:pt x="226" y="135"/>
                    </a:cubicBezTo>
                    <a:cubicBezTo>
                      <a:pt x="226" y="185"/>
                      <a:pt x="186" y="225"/>
                      <a:pt x="136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>
                <a:spLocks/>
              </p:cNvSpPr>
              <p:nvPr/>
            </p:nvSpPr>
            <p:spPr bwMode="auto">
              <a:xfrm>
                <a:off x="2593289" y="5026470"/>
                <a:ext cx="499162" cy="287635"/>
              </a:xfrm>
              <a:custGeom>
                <a:avLst/>
                <a:gdLst>
                  <a:gd name="T0" fmla="*/ 140 w 148"/>
                  <a:gd name="T1" fmla="*/ 74 h 148"/>
                  <a:gd name="T2" fmla="*/ 132 w 148"/>
                  <a:gd name="T3" fmla="*/ 74 h 148"/>
                  <a:gd name="T4" fmla="*/ 115 w 148"/>
                  <a:gd name="T5" fmla="*/ 115 h 148"/>
                  <a:gd name="T6" fmla="*/ 74 w 148"/>
                  <a:gd name="T7" fmla="*/ 132 h 148"/>
                  <a:gd name="T8" fmla="*/ 33 w 148"/>
                  <a:gd name="T9" fmla="*/ 115 h 148"/>
                  <a:gd name="T10" fmla="*/ 16 w 148"/>
                  <a:gd name="T11" fmla="*/ 74 h 148"/>
                  <a:gd name="T12" fmla="*/ 33 w 148"/>
                  <a:gd name="T13" fmla="*/ 33 h 148"/>
                  <a:gd name="T14" fmla="*/ 74 w 148"/>
                  <a:gd name="T15" fmla="*/ 16 h 148"/>
                  <a:gd name="T16" fmla="*/ 115 w 148"/>
                  <a:gd name="T17" fmla="*/ 33 h 148"/>
                  <a:gd name="T18" fmla="*/ 132 w 148"/>
                  <a:gd name="T19" fmla="*/ 74 h 148"/>
                  <a:gd name="T20" fmla="*/ 140 w 148"/>
                  <a:gd name="T21" fmla="*/ 74 h 148"/>
                  <a:gd name="T22" fmla="*/ 148 w 148"/>
                  <a:gd name="T23" fmla="*/ 74 h 148"/>
                  <a:gd name="T24" fmla="*/ 74 w 148"/>
                  <a:gd name="T25" fmla="*/ 0 h 148"/>
                  <a:gd name="T26" fmla="*/ 0 w 148"/>
                  <a:gd name="T27" fmla="*/ 74 h 148"/>
                  <a:gd name="T28" fmla="*/ 74 w 148"/>
                  <a:gd name="T29" fmla="*/ 148 h 148"/>
                  <a:gd name="T30" fmla="*/ 148 w 148"/>
                  <a:gd name="T31" fmla="*/ 74 h 148"/>
                  <a:gd name="T32" fmla="*/ 140 w 148"/>
                  <a:gd name="T3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148">
                    <a:moveTo>
                      <a:pt x="140" y="74"/>
                    </a:moveTo>
                    <a:cubicBezTo>
                      <a:pt x="132" y="74"/>
                      <a:pt x="132" y="74"/>
                      <a:pt x="132" y="74"/>
                    </a:cubicBezTo>
                    <a:cubicBezTo>
                      <a:pt x="132" y="90"/>
                      <a:pt x="125" y="104"/>
                      <a:pt x="115" y="115"/>
                    </a:cubicBezTo>
                    <a:cubicBezTo>
                      <a:pt x="104" y="125"/>
                      <a:pt x="90" y="132"/>
                      <a:pt x="74" y="132"/>
                    </a:cubicBezTo>
                    <a:cubicBezTo>
                      <a:pt x="58" y="132"/>
                      <a:pt x="44" y="125"/>
                      <a:pt x="33" y="115"/>
                    </a:cubicBezTo>
                    <a:cubicBezTo>
                      <a:pt x="23" y="104"/>
                      <a:pt x="16" y="90"/>
                      <a:pt x="16" y="74"/>
                    </a:cubicBezTo>
                    <a:cubicBezTo>
                      <a:pt x="16" y="58"/>
                      <a:pt x="23" y="44"/>
                      <a:pt x="33" y="33"/>
                    </a:cubicBezTo>
                    <a:cubicBezTo>
                      <a:pt x="44" y="23"/>
                      <a:pt x="58" y="16"/>
                      <a:pt x="74" y="16"/>
                    </a:cubicBezTo>
                    <a:cubicBezTo>
                      <a:pt x="90" y="16"/>
                      <a:pt x="104" y="23"/>
                      <a:pt x="115" y="33"/>
                    </a:cubicBezTo>
                    <a:cubicBezTo>
                      <a:pt x="125" y="44"/>
                      <a:pt x="132" y="58"/>
                      <a:pt x="132" y="74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lnTo>
                      <a:pt x="14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221DC1C-8CFA-4C42-A92A-028173050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3768C420-1E11-4F37-BAC4-CB14224CF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2CD1AD1-6E4C-4D93-99DF-124D214C5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C77A13-93E2-439D-AC67-DDC1003E4412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0097BAF5-C21B-49EC-9194-F3F26E190946}"/>
              </a:ext>
            </a:extLst>
          </p:cNvPr>
          <p:cNvSpPr txBox="1"/>
          <p:nvPr/>
        </p:nvSpPr>
        <p:spPr>
          <a:xfrm>
            <a:off x="3059832" y="263104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标题文本预设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7FE305-A94B-4696-AD03-BAB63DD548C9}"/>
              </a:ext>
            </a:extLst>
          </p:cNvPr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66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>
            <a:extLst>
              <a:ext uri="{FF2B5EF4-FFF2-40B4-BE49-F238E27FC236}">
                <a16:creationId xmlns:a16="http://schemas.microsoft.com/office/drawing/2014/main" id="{3455F40F-5603-4B9E-9C64-295FD7E427DD}"/>
              </a:ext>
            </a:extLst>
          </p:cNvPr>
          <p:cNvGrpSpPr/>
          <p:nvPr/>
        </p:nvGrpSpPr>
        <p:grpSpPr>
          <a:xfrm>
            <a:off x="913738" y="1217305"/>
            <a:ext cx="2059096" cy="2868920"/>
            <a:chOff x="913738" y="1217305"/>
            <a:chExt cx="2059096" cy="2868920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B658C07-E5DF-46DE-8393-5C4D45AC84A0}"/>
                </a:ext>
              </a:extLst>
            </p:cNvPr>
            <p:cNvGrpSpPr/>
            <p:nvPr/>
          </p:nvGrpSpPr>
          <p:grpSpPr>
            <a:xfrm>
              <a:off x="1028563" y="3150778"/>
              <a:ext cx="1769745" cy="935447"/>
              <a:chOff x="972271" y="4640580"/>
              <a:chExt cx="2559011" cy="1352635"/>
            </a:xfrm>
          </p:grpSpPr>
          <p:sp>
            <p:nvSpPr>
              <p:cNvPr id="57" name="TextBox 5">
                <a:extLst>
                  <a:ext uri="{FF2B5EF4-FFF2-40B4-BE49-F238E27FC236}">
                    <a16:creationId xmlns:a16="http://schemas.microsoft.com/office/drawing/2014/main" id="{ECF058C6-00D3-4D2F-AA31-17EBF31068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58" name="TextBox 6">
                <a:extLst>
                  <a:ext uri="{FF2B5EF4-FFF2-40B4-BE49-F238E27FC236}">
                    <a16:creationId xmlns:a16="http://schemas.microsoft.com/office/drawing/2014/main" id="{C4394434-EBFD-41BC-884E-AF18497F23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C7A07CC-D312-4BD0-9E6A-74E759687D06}"/>
                </a:ext>
              </a:extLst>
            </p:cNvPr>
            <p:cNvGrpSpPr/>
            <p:nvPr/>
          </p:nvGrpSpPr>
          <p:grpSpPr>
            <a:xfrm>
              <a:off x="913738" y="1217305"/>
              <a:ext cx="2059096" cy="1775082"/>
              <a:chOff x="806236" y="1844824"/>
              <a:chExt cx="2977406" cy="2566727"/>
            </a:xfrm>
          </p:grpSpPr>
          <p:sp>
            <p:nvSpPr>
              <p:cNvPr id="48" name="Hexagon 12">
                <a:extLst>
                  <a:ext uri="{FF2B5EF4-FFF2-40B4-BE49-F238E27FC236}">
                    <a16:creationId xmlns:a16="http://schemas.microsoft.com/office/drawing/2014/main" id="{0AAFB95B-77F3-4A3A-A86B-BF6C0FC66E8B}"/>
                  </a:ext>
                </a:extLst>
              </p:cNvPr>
              <p:cNvSpPr/>
              <p:nvPr/>
            </p:nvSpPr>
            <p:spPr>
              <a:xfrm>
                <a:off x="806236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</a:endParaRPr>
              </a:p>
            </p:txBody>
          </p:sp>
          <p:grpSp>
            <p:nvGrpSpPr>
              <p:cNvPr id="49" name="Group 16">
                <a:extLst>
                  <a:ext uri="{FF2B5EF4-FFF2-40B4-BE49-F238E27FC236}">
                    <a16:creationId xmlns:a16="http://schemas.microsoft.com/office/drawing/2014/main" id="{55D7A302-DE72-41B4-9129-BDA6373337F1}"/>
                  </a:ext>
                </a:extLst>
              </p:cNvPr>
              <p:cNvGrpSpPr/>
              <p:nvPr/>
            </p:nvGrpSpPr>
            <p:grpSpPr>
              <a:xfrm>
                <a:off x="1957634" y="2307234"/>
                <a:ext cx="674611" cy="1064681"/>
                <a:chOff x="-3248025" y="803275"/>
                <a:chExt cx="669925" cy="1057275"/>
              </a:xfrm>
              <a:solidFill>
                <a:schemeClr val="bg1"/>
              </a:solidFill>
            </p:grpSpPr>
            <p:sp>
              <p:nvSpPr>
                <p:cNvPr id="51" name="Freeform: Shape 39">
                  <a:extLst>
                    <a:ext uri="{FF2B5EF4-FFF2-40B4-BE49-F238E27FC236}">
                      <a16:creationId xmlns:a16="http://schemas.microsoft.com/office/drawing/2014/main" id="{538E86FC-63DF-46B2-BF64-4F138C9ED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40050" y="1489075"/>
                  <a:ext cx="361950" cy="53975"/>
                </a:xfrm>
                <a:custGeom>
                  <a:avLst/>
                  <a:gdLst>
                    <a:gd name="T0" fmla="*/ 228 w 228"/>
                    <a:gd name="T1" fmla="*/ 24 h 34"/>
                    <a:gd name="T2" fmla="*/ 228 w 228"/>
                    <a:gd name="T3" fmla="*/ 24 h 34"/>
                    <a:gd name="T4" fmla="*/ 228 w 228"/>
                    <a:gd name="T5" fmla="*/ 28 h 34"/>
                    <a:gd name="T6" fmla="*/ 224 w 228"/>
                    <a:gd name="T7" fmla="*/ 32 h 34"/>
                    <a:gd name="T8" fmla="*/ 222 w 228"/>
                    <a:gd name="T9" fmla="*/ 34 h 34"/>
                    <a:gd name="T10" fmla="*/ 218 w 228"/>
                    <a:gd name="T11" fmla="*/ 34 h 34"/>
                    <a:gd name="T12" fmla="*/ 12 w 228"/>
                    <a:gd name="T13" fmla="*/ 34 h 34"/>
                    <a:gd name="T14" fmla="*/ 12 w 228"/>
                    <a:gd name="T15" fmla="*/ 34 h 34"/>
                    <a:gd name="T16" fmla="*/ 8 w 228"/>
                    <a:gd name="T17" fmla="*/ 34 h 34"/>
                    <a:gd name="T18" fmla="*/ 4 w 228"/>
                    <a:gd name="T19" fmla="*/ 32 h 34"/>
                    <a:gd name="T20" fmla="*/ 2 w 228"/>
                    <a:gd name="T21" fmla="*/ 28 h 34"/>
                    <a:gd name="T22" fmla="*/ 0 w 228"/>
                    <a:gd name="T23" fmla="*/ 24 h 34"/>
                    <a:gd name="T24" fmla="*/ 0 w 228"/>
                    <a:gd name="T25" fmla="*/ 10 h 34"/>
                    <a:gd name="T26" fmla="*/ 0 w 228"/>
                    <a:gd name="T27" fmla="*/ 10 h 34"/>
                    <a:gd name="T28" fmla="*/ 2 w 228"/>
                    <a:gd name="T29" fmla="*/ 6 h 34"/>
                    <a:gd name="T30" fmla="*/ 4 w 228"/>
                    <a:gd name="T31" fmla="*/ 2 h 34"/>
                    <a:gd name="T32" fmla="*/ 8 w 228"/>
                    <a:gd name="T33" fmla="*/ 0 h 34"/>
                    <a:gd name="T34" fmla="*/ 12 w 228"/>
                    <a:gd name="T35" fmla="*/ 0 h 34"/>
                    <a:gd name="T36" fmla="*/ 218 w 228"/>
                    <a:gd name="T37" fmla="*/ 0 h 34"/>
                    <a:gd name="T38" fmla="*/ 218 w 228"/>
                    <a:gd name="T39" fmla="*/ 0 h 34"/>
                    <a:gd name="T40" fmla="*/ 222 w 228"/>
                    <a:gd name="T41" fmla="*/ 0 h 34"/>
                    <a:gd name="T42" fmla="*/ 224 w 228"/>
                    <a:gd name="T43" fmla="*/ 2 h 34"/>
                    <a:gd name="T44" fmla="*/ 228 w 228"/>
                    <a:gd name="T45" fmla="*/ 6 h 34"/>
                    <a:gd name="T46" fmla="*/ 228 w 228"/>
                    <a:gd name="T47" fmla="*/ 10 h 34"/>
                    <a:gd name="T48" fmla="*/ 228 w 228"/>
                    <a:gd name="T49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8" h="34">
                      <a:moveTo>
                        <a:pt x="228" y="24"/>
                      </a:moveTo>
                      <a:lnTo>
                        <a:pt x="228" y="24"/>
                      </a:lnTo>
                      <a:lnTo>
                        <a:pt x="228" y="28"/>
                      </a:lnTo>
                      <a:lnTo>
                        <a:pt x="224" y="32"/>
                      </a:lnTo>
                      <a:lnTo>
                        <a:pt x="222" y="34"/>
                      </a:lnTo>
                      <a:lnTo>
                        <a:pt x="218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8" y="34"/>
                      </a:lnTo>
                      <a:lnTo>
                        <a:pt x="4" y="32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4" y="2"/>
                      </a:lnTo>
                      <a:lnTo>
                        <a:pt x="228" y="6"/>
                      </a:lnTo>
                      <a:lnTo>
                        <a:pt x="228" y="10"/>
                      </a:lnTo>
                      <a:lnTo>
                        <a:pt x="22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40">
                  <a:extLst>
                    <a:ext uri="{FF2B5EF4-FFF2-40B4-BE49-F238E27FC236}">
                      <a16:creationId xmlns:a16="http://schemas.microsoft.com/office/drawing/2014/main" id="{F571ED4A-BC1E-4450-92A0-0E4CB909C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41625" y="1279525"/>
                  <a:ext cx="158750" cy="107950"/>
                </a:xfrm>
                <a:custGeom>
                  <a:avLst/>
                  <a:gdLst>
                    <a:gd name="T0" fmla="*/ 88 w 100"/>
                    <a:gd name="T1" fmla="*/ 28 h 68"/>
                    <a:gd name="T2" fmla="*/ 88 w 100"/>
                    <a:gd name="T3" fmla="*/ 28 h 68"/>
                    <a:gd name="T4" fmla="*/ 94 w 100"/>
                    <a:gd name="T5" fmla="*/ 24 h 68"/>
                    <a:gd name="T6" fmla="*/ 98 w 100"/>
                    <a:gd name="T7" fmla="*/ 18 h 68"/>
                    <a:gd name="T8" fmla="*/ 100 w 100"/>
                    <a:gd name="T9" fmla="*/ 12 h 68"/>
                    <a:gd name="T10" fmla="*/ 98 w 100"/>
                    <a:gd name="T11" fmla="*/ 6 h 68"/>
                    <a:gd name="T12" fmla="*/ 98 w 100"/>
                    <a:gd name="T13" fmla="*/ 6 h 68"/>
                    <a:gd name="T14" fmla="*/ 94 w 100"/>
                    <a:gd name="T15" fmla="*/ 2 h 68"/>
                    <a:gd name="T16" fmla="*/ 88 w 100"/>
                    <a:gd name="T17" fmla="*/ 0 h 68"/>
                    <a:gd name="T18" fmla="*/ 80 w 100"/>
                    <a:gd name="T19" fmla="*/ 0 h 68"/>
                    <a:gd name="T20" fmla="*/ 74 w 100"/>
                    <a:gd name="T21" fmla="*/ 2 h 68"/>
                    <a:gd name="T22" fmla="*/ 10 w 100"/>
                    <a:gd name="T23" fmla="*/ 38 h 68"/>
                    <a:gd name="T24" fmla="*/ 10 w 100"/>
                    <a:gd name="T25" fmla="*/ 38 h 68"/>
                    <a:gd name="T26" fmla="*/ 4 w 100"/>
                    <a:gd name="T27" fmla="*/ 44 h 68"/>
                    <a:gd name="T28" fmla="*/ 2 w 100"/>
                    <a:gd name="T29" fmla="*/ 50 h 68"/>
                    <a:gd name="T30" fmla="*/ 0 w 100"/>
                    <a:gd name="T31" fmla="*/ 56 h 68"/>
                    <a:gd name="T32" fmla="*/ 2 w 100"/>
                    <a:gd name="T33" fmla="*/ 62 h 68"/>
                    <a:gd name="T34" fmla="*/ 2 w 100"/>
                    <a:gd name="T35" fmla="*/ 62 h 68"/>
                    <a:gd name="T36" fmla="*/ 6 w 100"/>
                    <a:gd name="T37" fmla="*/ 66 h 68"/>
                    <a:gd name="T38" fmla="*/ 12 w 100"/>
                    <a:gd name="T39" fmla="*/ 68 h 68"/>
                    <a:gd name="T40" fmla="*/ 18 w 100"/>
                    <a:gd name="T41" fmla="*/ 66 h 68"/>
                    <a:gd name="T42" fmla="*/ 26 w 100"/>
                    <a:gd name="T43" fmla="*/ 64 h 68"/>
                    <a:gd name="T44" fmla="*/ 88 w 100"/>
                    <a:gd name="T45" fmla="*/ 2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0" h="68">
                      <a:moveTo>
                        <a:pt x="88" y="28"/>
                      </a:moveTo>
                      <a:lnTo>
                        <a:pt x="88" y="28"/>
                      </a:lnTo>
                      <a:lnTo>
                        <a:pt x="94" y="24"/>
                      </a:lnTo>
                      <a:lnTo>
                        <a:pt x="98" y="18"/>
                      </a:lnTo>
                      <a:lnTo>
                        <a:pt x="100" y="12"/>
                      </a:lnTo>
                      <a:lnTo>
                        <a:pt x="98" y="6"/>
                      </a:lnTo>
                      <a:lnTo>
                        <a:pt x="98" y="6"/>
                      </a:lnTo>
                      <a:lnTo>
                        <a:pt x="94" y="2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4" y="2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0" y="56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6" y="66"/>
                      </a:lnTo>
                      <a:lnTo>
                        <a:pt x="12" y="68"/>
                      </a:lnTo>
                      <a:lnTo>
                        <a:pt x="18" y="66"/>
                      </a:lnTo>
                      <a:lnTo>
                        <a:pt x="26" y="64"/>
                      </a:lnTo>
                      <a:lnTo>
                        <a:pt x="8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41">
                  <a:extLst>
                    <a:ext uri="{FF2B5EF4-FFF2-40B4-BE49-F238E27FC236}">
                      <a16:creationId xmlns:a16="http://schemas.microsoft.com/office/drawing/2014/main" id="{31118B67-0FEF-4A20-B8A2-DE072DDFB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095625" y="803275"/>
                  <a:ext cx="101600" cy="79375"/>
                </a:xfrm>
                <a:custGeom>
                  <a:avLst/>
                  <a:gdLst>
                    <a:gd name="T0" fmla="*/ 58 w 64"/>
                    <a:gd name="T1" fmla="*/ 28 h 50"/>
                    <a:gd name="T2" fmla="*/ 58 w 64"/>
                    <a:gd name="T3" fmla="*/ 28 h 50"/>
                    <a:gd name="T4" fmla="*/ 62 w 64"/>
                    <a:gd name="T5" fmla="*/ 24 h 50"/>
                    <a:gd name="T6" fmla="*/ 64 w 64"/>
                    <a:gd name="T7" fmla="*/ 20 h 50"/>
                    <a:gd name="T8" fmla="*/ 64 w 64"/>
                    <a:gd name="T9" fmla="*/ 16 h 50"/>
                    <a:gd name="T10" fmla="*/ 62 w 64"/>
                    <a:gd name="T11" fmla="*/ 12 h 50"/>
                    <a:gd name="T12" fmla="*/ 58 w 64"/>
                    <a:gd name="T13" fmla="*/ 4 h 50"/>
                    <a:gd name="T14" fmla="*/ 58 w 64"/>
                    <a:gd name="T15" fmla="*/ 4 h 50"/>
                    <a:gd name="T16" fmla="*/ 54 w 64"/>
                    <a:gd name="T17" fmla="*/ 2 h 50"/>
                    <a:gd name="T18" fmla="*/ 50 w 64"/>
                    <a:gd name="T19" fmla="*/ 0 h 50"/>
                    <a:gd name="T20" fmla="*/ 46 w 64"/>
                    <a:gd name="T21" fmla="*/ 0 h 50"/>
                    <a:gd name="T22" fmla="*/ 42 w 64"/>
                    <a:gd name="T23" fmla="*/ 0 h 50"/>
                    <a:gd name="T24" fmla="*/ 4 w 64"/>
                    <a:gd name="T25" fmla="*/ 22 h 50"/>
                    <a:gd name="T26" fmla="*/ 4 w 64"/>
                    <a:gd name="T27" fmla="*/ 22 h 50"/>
                    <a:gd name="T28" fmla="*/ 2 w 64"/>
                    <a:gd name="T29" fmla="*/ 26 h 50"/>
                    <a:gd name="T30" fmla="*/ 0 w 64"/>
                    <a:gd name="T31" fmla="*/ 30 h 50"/>
                    <a:gd name="T32" fmla="*/ 0 w 64"/>
                    <a:gd name="T33" fmla="*/ 34 h 50"/>
                    <a:gd name="T34" fmla="*/ 0 w 64"/>
                    <a:gd name="T35" fmla="*/ 38 h 50"/>
                    <a:gd name="T36" fmla="*/ 4 w 64"/>
                    <a:gd name="T37" fmla="*/ 46 h 50"/>
                    <a:gd name="T38" fmla="*/ 4 w 64"/>
                    <a:gd name="T39" fmla="*/ 46 h 50"/>
                    <a:gd name="T40" fmla="*/ 8 w 64"/>
                    <a:gd name="T41" fmla="*/ 48 h 50"/>
                    <a:gd name="T42" fmla="*/ 12 w 64"/>
                    <a:gd name="T43" fmla="*/ 50 h 50"/>
                    <a:gd name="T44" fmla="*/ 16 w 64"/>
                    <a:gd name="T45" fmla="*/ 50 h 50"/>
                    <a:gd name="T46" fmla="*/ 20 w 64"/>
                    <a:gd name="T47" fmla="*/ 50 h 50"/>
                    <a:gd name="T48" fmla="*/ 58 w 64"/>
                    <a:gd name="T4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" h="50">
                      <a:moveTo>
                        <a:pt x="58" y="28"/>
                      </a:moveTo>
                      <a:lnTo>
                        <a:pt x="58" y="28"/>
                      </a:lnTo>
                      <a:lnTo>
                        <a:pt x="62" y="24"/>
                      </a:lnTo>
                      <a:lnTo>
                        <a:pt x="64" y="20"/>
                      </a:lnTo>
                      <a:lnTo>
                        <a:pt x="64" y="16"/>
                      </a:lnTo>
                      <a:lnTo>
                        <a:pt x="62" y="1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6" y="50"/>
                      </a:lnTo>
                      <a:lnTo>
                        <a:pt x="20" y="5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2">
                  <a:extLst>
                    <a:ext uri="{FF2B5EF4-FFF2-40B4-BE49-F238E27FC236}">
                      <a16:creationId xmlns:a16="http://schemas.microsoft.com/office/drawing/2014/main" id="{629D4E0D-76DA-487B-8035-B1E4CC160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30550" y="1771650"/>
                  <a:ext cx="396875" cy="88900"/>
                </a:xfrm>
                <a:custGeom>
                  <a:avLst/>
                  <a:gdLst>
                    <a:gd name="T0" fmla="*/ 250 w 250"/>
                    <a:gd name="T1" fmla="*/ 42 h 56"/>
                    <a:gd name="T2" fmla="*/ 250 w 250"/>
                    <a:gd name="T3" fmla="*/ 42 h 56"/>
                    <a:gd name="T4" fmla="*/ 248 w 250"/>
                    <a:gd name="T5" fmla="*/ 48 h 56"/>
                    <a:gd name="T6" fmla="*/ 244 w 250"/>
                    <a:gd name="T7" fmla="*/ 52 h 56"/>
                    <a:gd name="T8" fmla="*/ 240 w 250"/>
                    <a:gd name="T9" fmla="*/ 56 h 56"/>
                    <a:gd name="T10" fmla="*/ 234 w 250"/>
                    <a:gd name="T11" fmla="*/ 56 h 56"/>
                    <a:gd name="T12" fmla="*/ 14 w 250"/>
                    <a:gd name="T13" fmla="*/ 56 h 56"/>
                    <a:gd name="T14" fmla="*/ 14 w 250"/>
                    <a:gd name="T15" fmla="*/ 56 h 56"/>
                    <a:gd name="T16" fmla="*/ 8 w 250"/>
                    <a:gd name="T17" fmla="*/ 56 h 56"/>
                    <a:gd name="T18" fmla="*/ 4 w 250"/>
                    <a:gd name="T19" fmla="*/ 52 h 56"/>
                    <a:gd name="T20" fmla="*/ 0 w 250"/>
                    <a:gd name="T21" fmla="*/ 48 h 56"/>
                    <a:gd name="T22" fmla="*/ 0 w 250"/>
                    <a:gd name="T23" fmla="*/ 42 h 56"/>
                    <a:gd name="T24" fmla="*/ 0 w 250"/>
                    <a:gd name="T25" fmla="*/ 42 h 56"/>
                    <a:gd name="T26" fmla="*/ 0 w 250"/>
                    <a:gd name="T27" fmla="*/ 36 h 56"/>
                    <a:gd name="T28" fmla="*/ 6 w 250"/>
                    <a:gd name="T29" fmla="*/ 30 h 56"/>
                    <a:gd name="T30" fmla="*/ 12 w 250"/>
                    <a:gd name="T31" fmla="*/ 24 h 56"/>
                    <a:gd name="T32" fmla="*/ 22 w 250"/>
                    <a:gd name="T33" fmla="*/ 18 h 56"/>
                    <a:gd name="T34" fmla="*/ 46 w 250"/>
                    <a:gd name="T35" fmla="*/ 8 h 56"/>
                    <a:gd name="T36" fmla="*/ 74 w 250"/>
                    <a:gd name="T37" fmla="*/ 0 h 56"/>
                    <a:gd name="T38" fmla="*/ 74 w 250"/>
                    <a:gd name="T39" fmla="*/ 0 h 56"/>
                    <a:gd name="T40" fmla="*/ 84 w 250"/>
                    <a:gd name="T41" fmla="*/ 12 h 56"/>
                    <a:gd name="T42" fmla="*/ 96 w 250"/>
                    <a:gd name="T43" fmla="*/ 22 h 56"/>
                    <a:gd name="T44" fmla="*/ 112 w 250"/>
                    <a:gd name="T45" fmla="*/ 28 h 56"/>
                    <a:gd name="T46" fmla="*/ 128 w 250"/>
                    <a:gd name="T47" fmla="*/ 30 h 56"/>
                    <a:gd name="T48" fmla="*/ 128 w 250"/>
                    <a:gd name="T49" fmla="*/ 30 h 56"/>
                    <a:gd name="T50" fmla="*/ 144 w 250"/>
                    <a:gd name="T51" fmla="*/ 28 h 56"/>
                    <a:gd name="T52" fmla="*/ 158 w 250"/>
                    <a:gd name="T53" fmla="*/ 22 h 56"/>
                    <a:gd name="T54" fmla="*/ 172 w 250"/>
                    <a:gd name="T55" fmla="*/ 12 h 56"/>
                    <a:gd name="T56" fmla="*/ 180 w 250"/>
                    <a:gd name="T57" fmla="*/ 0 h 56"/>
                    <a:gd name="T58" fmla="*/ 180 w 250"/>
                    <a:gd name="T59" fmla="*/ 0 h 56"/>
                    <a:gd name="T60" fmla="*/ 208 w 250"/>
                    <a:gd name="T61" fmla="*/ 10 h 56"/>
                    <a:gd name="T62" fmla="*/ 230 w 250"/>
                    <a:gd name="T63" fmla="*/ 20 h 56"/>
                    <a:gd name="T64" fmla="*/ 238 w 250"/>
                    <a:gd name="T65" fmla="*/ 26 h 56"/>
                    <a:gd name="T66" fmla="*/ 244 w 250"/>
                    <a:gd name="T67" fmla="*/ 32 h 56"/>
                    <a:gd name="T68" fmla="*/ 248 w 250"/>
                    <a:gd name="T69" fmla="*/ 36 h 56"/>
                    <a:gd name="T70" fmla="*/ 250 w 250"/>
                    <a:gd name="T71" fmla="*/ 42 h 56"/>
                    <a:gd name="T72" fmla="*/ 250 w 250"/>
                    <a:gd name="T73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0" h="56">
                      <a:moveTo>
                        <a:pt x="250" y="42"/>
                      </a:moveTo>
                      <a:lnTo>
                        <a:pt x="250" y="42"/>
                      </a:lnTo>
                      <a:lnTo>
                        <a:pt x="248" y="48"/>
                      </a:lnTo>
                      <a:lnTo>
                        <a:pt x="244" y="52"/>
                      </a:lnTo>
                      <a:lnTo>
                        <a:pt x="240" y="56"/>
                      </a:lnTo>
                      <a:lnTo>
                        <a:pt x="234" y="56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22" y="18"/>
                      </a:lnTo>
                      <a:lnTo>
                        <a:pt x="46" y="8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84" y="12"/>
                      </a:lnTo>
                      <a:lnTo>
                        <a:pt x="96" y="22"/>
                      </a:lnTo>
                      <a:lnTo>
                        <a:pt x="112" y="28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44" y="28"/>
                      </a:lnTo>
                      <a:lnTo>
                        <a:pt x="158" y="22"/>
                      </a:lnTo>
                      <a:lnTo>
                        <a:pt x="172" y="12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208" y="10"/>
                      </a:lnTo>
                      <a:lnTo>
                        <a:pt x="230" y="20"/>
                      </a:lnTo>
                      <a:lnTo>
                        <a:pt x="238" y="26"/>
                      </a:lnTo>
                      <a:lnTo>
                        <a:pt x="244" y="32"/>
                      </a:lnTo>
                      <a:lnTo>
                        <a:pt x="248" y="36"/>
                      </a:lnTo>
                      <a:lnTo>
                        <a:pt x="250" y="42"/>
                      </a:lnTo>
                      <a:lnTo>
                        <a:pt x="25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3">
                  <a:extLst>
                    <a:ext uri="{FF2B5EF4-FFF2-40B4-BE49-F238E27FC236}">
                      <a16:creationId xmlns:a16="http://schemas.microsoft.com/office/drawing/2014/main" id="{450CBE2D-871B-479D-9C1D-85450E330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994025" y="1657350"/>
                  <a:ext cx="133350" cy="133350"/>
                </a:xfrm>
                <a:custGeom>
                  <a:avLst/>
                  <a:gdLst>
                    <a:gd name="T0" fmla="*/ 42 w 84"/>
                    <a:gd name="T1" fmla="*/ 0 h 84"/>
                    <a:gd name="T2" fmla="*/ 42 w 84"/>
                    <a:gd name="T3" fmla="*/ 0 h 84"/>
                    <a:gd name="T4" fmla="*/ 34 w 84"/>
                    <a:gd name="T5" fmla="*/ 2 h 84"/>
                    <a:gd name="T6" fmla="*/ 26 w 84"/>
                    <a:gd name="T7" fmla="*/ 4 h 84"/>
                    <a:gd name="T8" fmla="*/ 18 w 84"/>
                    <a:gd name="T9" fmla="*/ 8 h 84"/>
                    <a:gd name="T10" fmla="*/ 12 w 84"/>
                    <a:gd name="T11" fmla="*/ 12 h 84"/>
                    <a:gd name="T12" fmla="*/ 8 w 84"/>
                    <a:gd name="T13" fmla="*/ 18 h 84"/>
                    <a:gd name="T14" fmla="*/ 4 w 84"/>
                    <a:gd name="T15" fmla="*/ 26 h 84"/>
                    <a:gd name="T16" fmla="*/ 2 w 84"/>
                    <a:gd name="T17" fmla="*/ 34 h 84"/>
                    <a:gd name="T18" fmla="*/ 0 w 84"/>
                    <a:gd name="T19" fmla="*/ 42 h 84"/>
                    <a:gd name="T20" fmla="*/ 0 w 84"/>
                    <a:gd name="T21" fmla="*/ 42 h 84"/>
                    <a:gd name="T22" fmla="*/ 2 w 84"/>
                    <a:gd name="T23" fmla="*/ 50 h 84"/>
                    <a:gd name="T24" fmla="*/ 4 w 84"/>
                    <a:gd name="T25" fmla="*/ 58 h 84"/>
                    <a:gd name="T26" fmla="*/ 8 w 84"/>
                    <a:gd name="T27" fmla="*/ 64 h 84"/>
                    <a:gd name="T28" fmla="*/ 12 w 84"/>
                    <a:gd name="T29" fmla="*/ 70 h 84"/>
                    <a:gd name="T30" fmla="*/ 18 w 84"/>
                    <a:gd name="T31" fmla="*/ 76 h 84"/>
                    <a:gd name="T32" fmla="*/ 26 w 84"/>
                    <a:gd name="T33" fmla="*/ 80 h 84"/>
                    <a:gd name="T34" fmla="*/ 34 w 84"/>
                    <a:gd name="T35" fmla="*/ 82 h 84"/>
                    <a:gd name="T36" fmla="*/ 42 w 84"/>
                    <a:gd name="T37" fmla="*/ 84 h 84"/>
                    <a:gd name="T38" fmla="*/ 42 w 84"/>
                    <a:gd name="T39" fmla="*/ 84 h 84"/>
                    <a:gd name="T40" fmla="*/ 50 w 84"/>
                    <a:gd name="T41" fmla="*/ 82 h 84"/>
                    <a:gd name="T42" fmla="*/ 58 w 84"/>
                    <a:gd name="T43" fmla="*/ 80 h 84"/>
                    <a:gd name="T44" fmla="*/ 66 w 84"/>
                    <a:gd name="T45" fmla="*/ 76 h 84"/>
                    <a:gd name="T46" fmla="*/ 72 w 84"/>
                    <a:gd name="T47" fmla="*/ 70 h 84"/>
                    <a:gd name="T48" fmla="*/ 76 w 84"/>
                    <a:gd name="T49" fmla="*/ 64 h 84"/>
                    <a:gd name="T50" fmla="*/ 80 w 84"/>
                    <a:gd name="T51" fmla="*/ 58 h 84"/>
                    <a:gd name="T52" fmla="*/ 82 w 84"/>
                    <a:gd name="T53" fmla="*/ 50 h 84"/>
                    <a:gd name="T54" fmla="*/ 84 w 84"/>
                    <a:gd name="T55" fmla="*/ 42 h 84"/>
                    <a:gd name="T56" fmla="*/ 84 w 84"/>
                    <a:gd name="T57" fmla="*/ 42 h 84"/>
                    <a:gd name="T58" fmla="*/ 82 w 84"/>
                    <a:gd name="T59" fmla="*/ 34 h 84"/>
                    <a:gd name="T60" fmla="*/ 80 w 84"/>
                    <a:gd name="T61" fmla="*/ 26 h 84"/>
                    <a:gd name="T62" fmla="*/ 76 w 84"/>
                    <a:gd name="T63" fmla="*/ 18 h 84"/>
                    <a:gd name="T64" fmla="*/ 72 w 84"/>
                    <a:gd name="T65" fmla="*/ 12 h 84"/>
                    <a:gd name="T66" fmla="*/ 66 w 84"/>
                    <a:gd name="T67" fmla="*/ 8 h 84"/>
                    <a:gd name="T68" fmla="*/ 58 w 84"/>
                    <a:gd name="T69" fmla="*/ 4 h 84"/>
                    <a:gd name="T70" fmla="*/ 50 w 84"/>
                    <a:gd name="T71" fmla="*/ 2 h 84"/>
                    <a:gd name="T72" fmla="*/ 42 w 84"/>
                    <a:gd name="T73" fmla="*/ 0 h 84"/>
                    <a:gd name="T74" fmla="*/ 42 w 84"/>
                    <a:gd name="T7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8" y="76"/>
                      </a:lnTo>
                      <a:lnTo>
                        <a:pt x="26" y="80"/>
                      </a:lnTo>
                      <a:lnTo>
                        <a:pt x="34" y="82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50" y="82"/>
                      </a:lnTo>
                      <a:lnTo>
                        <a:pt x="58" y="80"/>
                      </a:lnTo>
                      <a:lnTo>
                        <a:pt x="66" y="76"/>
                      </a:lnTo>
                      <a:lnTo>
                        <a:pt x="72" y="70"/>
                      </a:lnTo>
                      <a:lnTo>
                        <a:pt x="76" y="64"/>
                      </a:lnTo>
                      <a:lnTo>
                        <a:pt x="80" y="58"/>
                      </a:lnTo>
                      <a:lnTo>
                        <a:pt x="82" y="50"/>
                      </a:lnTo>
                      <a:lnTo>
                        <a:pt x="84" y="42"/>
                      </a:lnTo>
                      <a:lnTo>
                        <a:pt x="84" y="42"/>
                      </a:lnTo>
                      <a:lnTo>
                        <a:pt x="82" y="34"/>
                      </a:lnTo>
                      <a:lnTo>
                        <a:pt x="80" y="26"/>
                      </a:lnTo>
                      <a:lnTo>
                        <a:pt x="76" y="18"/>
                      </a:lnTo>
                      <a:lnTo>
                        <a:pt x="72" y="12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44">
                  <a:extLst>
                    <a:ext uri="{FF2B5EF4-FFF2-40B4-BE49-F238E27FC236}">
                      <a16:creationId xmlns:a16="http://schemas.microsoft.com/office/drawing/2014/main" id="{9C770EDE-B200-4651-BAE8-99F925C8F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48025" y="854075"/>
                  <a:ext cx="584200" cy="847725"/>
                </a:xfrm>
                <a:custGeom>
                  <a:avLst/>
                  <a:gdLst>
                    <a:gd name="T0" fmla="*/ 358 w 368"/>
                    <a:gd name="T1" fmla="*/ 470 h 534"/>
                    <a:gd name="T2" fmla="*/ 322 w 368"/>
                    <a:gd name="T3" fmla="*/ 504 h 534"/>
                    <a:gd name="T4" fmla="*/ 278 w 368"/>
                    <a:gd name="T5" fmla="*/ 528 h 534"/>
                    <a:gd name="T6" fmla="*/ 258 w 368"/>
                    <a:gd name="T7" fmla="*/ 524 h 534"/>
                    <a:gd name="T8" fmla="*/ 240 w 368"/>
                    <a:gd name="T9" fmla="*/ 500 h 534"/>
                    <a:gd name="T10" fmla="*/ 212 w 368"/>
                    <a:gd name="T11" fmla="*/ 488 h 534"/>
                    <a:gd name="T12" fmla="*/ 192 w 368"/>
                    <a:gd name="T13" fmla="*/ 488 h 534"/>
                    <a:gd name="T14" fmla="*/ 164 w 368"/>
                    <a:gd name="T15" fmla="*/ 500 h 534"/>
                    <a:gd name="T16" fmla="*/ 146 w 368"/>
                    <a:gd name="T17" fmla="*/ 524 h 534"/>
                    <a:gd name="T18" fmla="*/ 128 w 368"/>
                    <a:gd name="T19" fmla="*/ 530 h 534"/>
                    <a:gd name="T20" fmla="*/ 86 w 368"/>
                    <a:gd name="T21" fmla="*/ 506 h 534"/>
                    <a:gd name="T22" fmla="*/ 50 w 368"/>
                    <a:gd name="T23" fmla="*/ 474 h 534"/>
                    <a:gd name="T24" fmla="*/ 22 w 368"/>
                    <a:gd name="T25" fmla="*/ 436 h 534"/>
                    <a:gd name="T26" fmla="*/ 6 w 368"/>
                    <a:gd name="T27" fmla="*/ 390 h 534"/>
                    <a:gd name="T28" fmla="*/ 0 w 368"/>
                    <a:gd name="T29" fmla="*/ 342 h 534"/>
                    <a:gd name="T30" fmla="*/ 2 w 368"/>
                    <a:gd name="T31" fmla="*/ 306 h 534"/>
                    <a:gd name="T32" fmla="*/ 18 w 368"/>
                    <a:gd name="T33" fmla="*/ 258 h 534"/>
                    <a:gd name="T34" fmla="*/ 42 w 368"/>
                    <a:gd name="T35" fmla="*/ 216 h 534"/>
                    <a:gd name="T36" fmla="*/ 78 w 368"/>
                    <a:gd name="T37" fmla="*/ 182 h 534"/>
                    <a:gd name="T38" fmla="*/ 120 w 368"/>
                    <a:gd name="T39" fmla="*/ 156 h 534"/>
                    <a:gd name="T40" fmla="*/ 106 w 368"/>
                    <a:gd name="T41" fmla="*/ 66 h 534"/>
                    <a:gd name="T42" fmla="*/ 104 w 368"/>
                    <a:gd name="T43" fmla="*/ 52 h 534"/>
                    <a:gd name="T44" fmla="*/ 174 w 368"/>
                    <a:gd name="T45" fmla="*/ 4 h 534"/>
                    <a:gd name="T46" fmla="*/ 190 w 368"/>
                    <a:gd name="T47" fmla="*/ 2 h 534"/>
                    <a:gd name="T48" fmla="*/ 328 w 368"/>
                    <a:gd name="T49" fmla="*/ 228 h 534"/>
                    <a:gd name="T50" fmla="*/ 330 w 368"/>
                    <a:gd name="T51" fmla="*/ 244 h 534"/>
                    <a:gd name="T52" fmla="*/ 258 w 368"/>
                    <a:gd name="T53" fmla="*/ 292 h 534"/>
                    <a:gd name="T54" fmla="*/ 244 w 368"/>
                    <a:gd name="T55" fmla="*/ 294 h 534"/>
                    <a:gd name="T56" fmla="*/ 180 w 368"/>
                    <a:gd name="T57" fmla="*/ 196 h 534"/>
                    <a:gd name="T58" fmla="*/ 154 w 368"/>
                    <a:gd name="T59" fmla="*/ 200 h 534"/>
                    <a:gd name="T60" fmla="*/ 92 w 368"/>
                    <a:gd name="T61" fmla="*/ 238 h 534"/>
                    <a:gd name="T62" fmla="*/ 62 w 368"/>
                    <a:gd name="T63" fmla="*/ 290 h 534"/>
                    <a:gd name="T64" fmla="*/ 56 w 368"/>
                    <a:gd name="T65" fmla="*/ 328 h 534"/>
                    <a:gd name="T66" fmla="*/ 58 w 368"/>
                    <a:gd name="T67" fmla="*/ 356 h 534"/>
                    <a:gd name="T68" fmla="*/ 72 w 368"/>
                    <a:gd name="T69" fmla="*/ 392 h 534"/>
                    <a:gd name="T70" fmla="*/ 96 w 368"/>
                    <a:gd name="T71" fmla="*/ 424 h 534"/>
                    <a:gd name="T72" fmla="*/ 126 w 368"/>
                    <a:gd name="T73" fmla="*/ 446 h 534"/>
                    <a:gd name="T74" fmla="*/ 162 w 368"/>
                    <a:gd name="T75" fmla="*/ 460 h 534"/>
                    <a:gd name="T76" fmla="*/ 190 w 368"/>
                    <a:gd name="T77" fmla="*/ 462 h 534"/>
                    <a:gd name="T78" fmla="*/ 368 w 368"/>
                    <a:gd name="T79" fmla="*/ 456 h 534"/>
                    <a:gd name="T80" fmla="*/ 258 w 368"/>
                    <a:gd name="T81" fmla="*/ 212 h 534"/>
                    <a:gd name="T82" fmla="*/ 268 w 368"/>
                    <a:gd name="T83" fmla="*/ 218 h 534"/>
                    <a:gd name="T84" fmla="*/ 276 w 368"/>
                    <a:gd name="T85" fmla="*/ 214 h 534"/>
                    <a:gd name="T86" fmla="*/ 278 w 368"/>
                    <a:gd name="T87" fmla="*/ 200 h 534"/>
                    <a:gd name="T88" fmla="*/ 198 w 368"/>
                    <a:gd name="T89" fmla="*/ 62 h 534"/>
                    <a:gd name="T90" fmla="*/ 186 w 368"/>
                    <a:gd name="T91" fmla="*/ 60 h 534"/>
                    <a:gd name="T92" fmla="*/ 180 w 368"/>
                    <a:gd name="T93" fmla="*/ 68 h 534"/>
                    <a:gd name="T94" fmla="*/ 182 w 368"/>
                    <a:gd name="T95" fmla="*/ 76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8" h="534">
                      <a:moveTo>
                        <a:pt x="368" y="456"/>
                      </a:moveTo>
                      <a:lnTo>
                        <a:pt x="368" y="456"/>
                      </a:lnTo>
                      <a:lnTo>
                        <a:pt x="358" y="470"/>
                      </a:lnTo>
                      <a:lnTo>
                        <a:pt x="346" y="482"/>
                      </a:lnTo>
                      <a:lnTo>
                        <a:pt x="334" y="494"/>
                      </a:lnTo>
                      <a:lnTo>
                        <a:pt x="322" y="504"/>
                      </a:lnTo>
                      <a:lnTo>
                        <a:pt x="308" y="514"/>
                      </a:lnTo>
                      <a:lnTo>
                        <a:pt x="292" y="522"/>
                      </a:lnTo>
                      <a:lnTo>
                        <a:pt x="278" y="528"/>
                      </a:lnTo>
                      <a:lnTo>
                        <a:pt x="262" y="534"/>
                      </a:lnTo>
                      <a:lnTo>
                        <a:pt x="262" y="534"/>
                      </a:lnTo>
                      <a:lnTo>
                        <a:pt x="258" y="524"/>
                      </a:lnTo>
                      <a:lnTo>
                        <a:pt x="254" y="516"/>
                      </a:lnTo>
                      <a:lnTo>
                        <a:pt x="248" y="508"/>
                      </a:lnTo>
                      <a:lnTo>
                        <a:pt x="240" y="500"/>
                      </a:lnTo>
                      <a:lnTo>
                        <a:pt x="232" y="494"/>
                      </a:lnTo>
                      <a:lnTo>
                        <a:pt x="222" y="490"/>
                      </a:lnTo>
                      <a:lnTo>
                        <a:pt x="212" y="488"/>
                      </a:lnTo>
                      <a:lnTo>
                        <a:pt x="202" y="486"/>
                      </a:lnTo>
                      <a:lnTo>
                        <a:pt x="202" y="486"/>
                      </a:lnTo>
                      <a:lnTo>
                        <a:pt x="192" y="488"/>
                      </a:lnTo>
                      <a:lnTo>
                        <a:pt x="182" y="490"/>
                      </a:lnTo>
                      <a:lnTo>
                        <a:pt x="172" y="494"/>
                      </a:lnTo>
                      <a:lnTo>
                        <a:pt x="164" y="500"/>
                      </a:lnTo>
                      <a:lnTo>
                        <a:pt x="156" y="508"/>
                      </a:lnTo>
                      <a:lnTo>
                        <a:pt x="150" y="516"/>
                      </a:lnTo>
                      <a:lnTo>
                        <a:pt x="146" y="524"/>
                      </a:lnTo>
                      <a:lnTo>
                        <a:pt x="142" y="534"/>
                      </a:lnTo>
                      <a:lnTo>
                        <a:pt x="142" y="534"/>
                      </a:lnTo>
                      <a:lnTo>
                        <a:pt x="128" y="530"/>
                      </a:lnTo>
                      <a:lnTo>
                        <a:pt x="112" y="522"/>
                      </a:lnTo>
                      <a:lnTo>
                        <a:pt x="98" y="516"/>
                      </a:lnTo>
                      <a:lnTo>
                        <a:pt x="86" y="506"/>
                      </a:lnTo>
                      <a:lnTo>
                        <a:pt x="72" y="496"/>
                      </a:lnTo>
                      <a:lnTo>
                        <a:pt x="60" y="486"/>
                      </a:lnTo>
                      <a:lnTo>
                        <a:pt x="50" y="474"/>
                      </a:lnTo>
                      <a:lnTo>
                        <a:pt x="40" y="462"/>
                      </a:lnTo>
                      <a:lnTo>
                        <a:pt x="30" y="450"/>
                      </a:lnTo>
                      <a:lnTo>
                        <a:pt x="22" y="436"/>
                      </a:lnTo>
                      <a:lnTo>
                        <a:pt x="16" y="422"/>
                      </a:lnTo>
                      <a:lnTo>
                        <a:pt x="10" y="406"/>
                      </a:lnTo>
                      <a:lnTo>
                        <a:pt x="6" y="390"/>
                      </a:lnTo>
                      <a:lnTo>
                        <a:pt x="2" y="374"/>
                      </a:lnTo>
                      <a:lnTo>
                        <a:pt x="0" y="35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24"/>
                      </a:lnTo>
                      <a:lnTo>
                        <a:pt x="2" y="306"/>
                      </a:lnTo>
                      <a:lnTo>
                        <a:pt x="6" y="290"/>
                      </a:lnTo>
                      <a:lnTo>
                        <a:pt x="10" y="274"/>
                      </a:lnTo>
                      <a:lnTo>
                        <a:pt x="18" y="258"/>
                      </a:lnTo>
                      <a:lnTo>
                        <a:pt x="24" y="244"/>
                      </a:lnTo>
                      <a:lnTo>
                        <a:pt x="32" y="230"/>
                      </a:lnTo>
                      <a:lnTo>
                        <a:pt x="42" y="216"/>
                      </a:lnTo>
                      <a:lnTo>
                        <a:pt x="54" y="204"/>
                      </a:lnTo>
                      <a:lnTo>
                        <a:pt x="64" y="192"/>
                      </a:lnTo>
                      <a:lnTo>
                        <a:pt x="78" y="182"/>
                      </a:lnTo>
                      <a:lnTo>
                        <a:pt x="90" y="172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4" y="150"/>
                      </a:lnTo>
                      <a:lnTo>
                        <a:pt x="152" y="146"/>
                      </a:lnTo>
                      <a:lnTo>
                        <a:pt x="106" y="66"/>
                      </a:lnTo>
                      <a:lnTo>
                        <a:pt x="106" y="66"/>
                      </a:lnTo>
                      <a:lnTo>
                        <a:pt x="102" y="58"/>
                      </a:lnTo>
                      <a:lnTo>
                        <a:pt x="104" y="52"/>
                      </a:lnTo>
                      <a:lnTo>
                        <a:pt x="106" y="44"/>
                      </a:lnTo>
                      <a:lnTo>
                        <a:pt x="112" y="40"/>
                      </a:lnTo>
                      <a:lnTo>
                        <a:pt x="174" y="4"/>
                      </a:lnTo>
                      <a:lnTo>
                        <a:pt x="174" y="4"/>
                      </a:lnTo>
                      <a:lnTo>
                        <a:pt x="182" y="0"/>
                      </a:lnTo>
                      <a:lnTo>
                        <a:pt x="190" y="2"/>
                      </a:lnTo>
                      <a:lnTo>
                        <a:pt x="196" y="4"/>
                      </a:lnTo>
                      <a:lnTo>
                        <a:pt x="202" y="10"/>
                      </a:lnTo>
                      <a:lnTo>
                        <a:pt x="328" y="228"/>
                      </a:lnTo>
                      <a:lnTo>
                        <a:pt x="328" y="228"/>
                      </a:lnTo>
                      <a:lnTo>
                        <a:pt x="330" y="236"/>
                      </a:lnTo>
                      <a:lnTo>
                        <a:pt x="330" y="244"/>
                      </a:lnTo>
                      <a:lnTo>
                        <a:pt x="326" y="250"/>
                      </a:lnTo>
                      <a:lnTo>
                        <a:pt x="320" y="256"/>
                      </a:lnTo>
                      <a:lnTo>
                        <a:pt x="258" y="292"/>
                      </a:lnTo>
                      <a:lnTo>
                        <a:pt x="258" y="292"/>
                      </a:lnTo>
                      <a:lnTo>
                        <a:pt x="250" y="294"/>
                      </a:lnTo>
                      <a:lnTo>
                        <a:pt x="244" y="294"/>
                      </a:lnTo>
                      <a:lnTo>
                        <a:pt x="236" y="290"/>
                      </a:lnTo>
                      <a:lnTo>
                        <a:pt x="232" y="284"/>
                      </a:lnTo>
                      <a:lnTo>
                        <a:pt x="180" y="196"/>
                      </a:lnTo>
                      <a:lnTo>
                        <a:pt x="180" y="196"/>
                      </a:lnTo>
                      <a:lnTo>
                        <a:pt x="168" y="198"/>
                      </a:lnTo>
                      <a:lnTo>
                        <a:pt x="154" y="200"/>
                      </a:lnTo>
                      <a:lnTo>
                        <a:pt x="132" y="208"/>
                      </a:lnTo>
                      <a:lnTo>
                        <a:pt x="110" y="222"/>
                      </a:lnTo>
                      <a:lnTo>
                        <a:pt x="92" y="238"/>
                      </a:lnTo>
                      <a:lnTo>
                        <a:pt x="76" y="258"/>
                      </a:lnTo>
                      <a:lnTo>
                        <a:pt x="66" y="280"/>
                      </a:lnTo>
                      <a:lnTo>
                        <a:pt x="62" y="290"/>
                      </a:lnTo>
                      <a:lnTo>
                        <a:pt x="58" y="304"/>
                      </a:lnTo>
                      <a:lnTo>
                        <a:pt x="56" y="316"/>
                      </a:lnTo>
                      <a:lnTo>
                        <a:pt x="56" y="328"/>
                      </a:lnTo>
                      <a:lnTo>
                        <a:pt x="56" y="328"/>
                      </a:lnTo>
                      <a:lnTo>
                        <a:pt x="56" y="342"/>
                      </a:lnTo>
                      <a:lnTo>
                        <a:pt x="58" y="356"/>
                      </a:lnTo>
                      <a:lnTo>
                        <a:pt x="62" y="368"/>
                      </a:lnTo>
                      <a:lnTo>
                        <a:pt x="66" y="380"/>
                      </a:lnTo>
                      <a:lnTo>
                        <a:pt x="72" y="392"/>
                      </a:lnTo>
                      <a:lnTo>
                        <a:pt x="78" y="404"/>
                      </a:lnTo>
                      <a:lnTo>
                        <a:pt x="86" y="414"/>
                      </a:lnTo>
                      <a:lnTo>
                        <a:pt x="96" y="424"/>
                      </a:lnTo>
                      <a:lnTo>
                        <a:pt x="104" y="432"/>
                      </a:lnTo>
                      <a:lnTo>
                        <a:pt x="114" y="440"/>
                      </a:lnTo>
                      <a:lnTo>
                        <a:pt x="126" y="446"/>
                      </a:lnTo>
                      <a:lnTo>
                        <a:pt x="138" y="452"/>
                      </a:lnTo>
                      <a:lnTo>
                        <a:pt x="150" y="456"/>
                      </a:lnTo>
                      <a:lnTo>
                        <a:pt x="162" y="460"/>
                      </a:lnTo>
                      <a:lnTo>
                        <a:pt x="176" y="462"/>
                      </a:lnTo>
                      <a:lnTo>
                        <a:pt x="190" y="462"/>
                      </a:lnTo>
                      <a:lnTo>
                        <a:pt x="190" y="462"/>
                      </a:lnTo>
                      <a:lnTo>
                        <a:pt x="210" y="462"/>
                      </a:lnTo>
                      <a:lnTo>
                        <a:pt x="228" y="456"/>
                      </a:lnTo>
                      <a:lnTo>
                        <a:pt x="368" y="456"/>
                      </a:lnTo>
                      <a:close/>
                      <a:moveTo>
                        <a:pt x="182" y="76"/>
                      </a:moveTo>
                      <a:lnTo>
                        <a:pt x="258" y="212"/>
                      </a:lnTo>
                      <a:lnTo>
                        <a:pt x="258" y="212"/>
                      </a:lnTo>
                      <a:lnTo>
                        <a:pt x="262" y="216"/>
                      </a:lnTo>
                      <a:lnTo>
                        <a:pt x="268" y="218"/>
                      </a:lnTo>
                      <a:lnTo>
                        <a:pt x="268" y="218"/>
                      </a:lnTo>
                      <a:lnTo>
                        <a:pt x="274" y="216"/>
                      </a:lnTo>
                      <a:lnTo>
                        <a:pt x="274" y="216"/>
                      </a:lnTo>
                      <a:lnTo>
                        <a:pt x="276" y="214"/>
                      </a:lnTo>
                      <a:lnTo>
                        <a:pt x="278" y="210"/>
                      </a:lnTo>
                      <a:lnTo>
                        <a:pt x="278" y="206"/>
                      </a:lnTo>
                      <a:lnTo>
                        <a:pt x="278" y="200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198" y="62"/>
                      </a:lnTo>
                      <a:lnTo>
                        <a:pt x="194" y="60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86" y="60"/>
                      </a:lnTo>
                      <a:lnTo>
                        <a:pt x="182" y="64"/>
                      </a:lnTo>
                      <a:lnTo>
                        <a:pt x="180" y="68"/>
                      </a:lnTo>
                      <a:lnTo>
                        <a:pt x="180" y="72"/>
                      </a:lnTo>
                      <a:lnTo>
                        <a:pt x="182" y="76"/>
                      </a:lnTo>
                      <a:lnTo>
                        <a:pt x="182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0" name="TextBox 19">
                <a:extLst>
                  <a:ext uri="{FF2B5EF4-FFF2-40B4-BE49-F238E27FC236}">
                    <a16:creationId xmlns:a16="http://schemas.microsoft.com/office/drawing/2014/main" id="{F64C2B8F-2787-47F5-A7BA-01837171F4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91643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7DE669FA-21FA-4F84-9AD4-1BE15F90C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80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B917100-6718-4A2C-8928-83CF3073FE52}"/>
              </a:ext>
            </a:extLst>
          </p:cNvPr>
          <p:cNvGrpSpPr/>
          <p:nvPr/>
        </p:nvGrpSpPr>
        <p:grpSpPr>
          <a:xfrm>
            <a:off x="2671742" y="1217305"/>
            <a:ext cx="2059096" cy="2868920"/>
            <a:chOff x="2671742" y="1217305"/>
            <a:chExt cx="2059096" cy="2868920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942DDE17-8E32-45F9-9469-D7E560300D8E}"/>
                </a:ext>
              </a:extLst>
            </p:cNvPr>
            <p:cNvGrpSpPr/>
            <p:nvPr/>
          </p:nvGrpSpPr>
          <p:grpSpPr>
            <a:xfrm>
              <a:off x="2671742" y="1217305"/>
              <a:ext cx="2059096" cy="1775082"/>
              <a:chOff x="3348269" y="1844824"/>
              <a:chExt cx="2977406" cy="2566727"/>
            </a:xfrm>
          </p:grpSpPr>
          <p:sp>
            <p:nvSpPr>
              <p:cNvPr id="40" name="Hexagon 13">
                <a:extLst>
                  <a:ext uri="{FF2B5EF4-FFF2-40B4-BE49-F238E27FC236}">
                    <a16:creationId xmlns:a16="http://schemas.microsoft.com/office/drawing/2014/main" id="{9F748C3C-AA53-49CA-85D6-9791397C87E4}"/>
                  </a:ext>
                </a:extLst>
              </p:cNvPr>
              <p:cNvSpPr/>
              <p:nvPr/>
            </p:nvSpPr>
            <p:spPr>
              <a:xfrm>
                <a:off x="3348269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5">
                <a:extLst>
                  <a:ext uri="{FF2B5EF4-FFF2-40B4-BE49-F238E27FC236}">
                    <a16:creationId xmlns:a16="http://schemas.microsoft.com/office/drawing/2014/main" id="{DC7D020A-8D6C-4FE2-828C-2AB16E771BC8}"/>
                  </a:ext>
                </a:extLst>
              </p:cNvPr>
              <p:cNvGrpSpPr/>
              <p:nvPr/>
            </p:nvGrpSpPr>
            <p:grpSpPr>
              <a:xfrm>
                <a:off x="4282259" y="2355186"/>
                <a:ext cx="1093444" cy="968755"/>
                <a:chOff x="-3276600" y="2438400"/>
                <a:chExt cx="1085850" cy="962025"/>
              </a:xfrm>
              <a:solidFill>
                <a:schemeClr val="bg1"/>
              </a:solidFill>
            </p:grpSpPr>
            <p:sp>
              <p:nvSpPr>
                <p:cNvPr id="43" name="Freeform: Shape 45">
                  <a:extLst>
                    <a:ext uri="{FF2B5EF4-FFF2-40B4-BE49-F238E27FC236}">
                      <a16:creationId xmlns:a16="http://schemas.microsoft.com/office/drawing/2014/main" id="{11294952-5614-4B5F-B0A2-EF131CC1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825750" y="2813050"/>
                  <a:ext cx="200025" cy="196850"/>
                </a:xfrm>
                <a:custGeom>
                  <a:avLst/>
                  <a:gdLst>
                    <a:gd name="T0" fmla="*/ 126 w 126"/>
                    <a:gd name="T1" fmla="*/ 62 h 124"/>
                    <a:gd name="T2" fmla="*/ 126 w 126"/>
                    <a:gd name="T3" fmla="*/ 62 h 124"/>
                    <a:gd name="T4" fmla="*/ 124 w 126"/>
                    <a:gd name="T5" fmla="*/ 74 h 124"/>
                    <a:gd name="T6" fmla="*/ 120 w 126"/>
                    <a:gd name="T7" fmla="*/ 86 h 124"/>
                    <a:gd name="T8" fmla="*/ 114 w 126"/>
                    <a:gd name="T9" fmla="*/ 96 h 124"/>
                    <a:gd name="T10" fmla="*/ 108 w 126"/>
                    <a:gd name="T11" fmla="*/ 106 h 124"/>
                    <a:gd name="T12" fmla="*/ 98 w 126"/>
                    <a:gd name="T13" fmla="*/ 114 h 124"/>
                    <a:gd name="T14" fmla="*/ 88 w 126"/>
                    <a:gd name="T15" fmla="*/ 120 h 124"/>
                    <a:gd name="T16" fmla="*/ 76 w 126"/>
                    <a:gd name="T17" fmla="*/ 124 h 124"/>
                    <a:gd name="T18" fmla="*/ 64 w 126"/>
                    <a:gd name="T19" fmla="*/ 124 h 124"/>
                    <a:gd name="T20" fmla="*/ 64 w 126"/>
                    <a:gd name="T21" fmla="*/ 124 h 124"/>
                    <a:gd name="T22" fmla="*/ 50 w 126"/>
                    <a:gd name="T23" fmla="*/ 124 h 124"/>
                    <a:gd name="T24" fmla="*/ 40 w 126"/>
                    <a:gd name="T25" fmla="*/ 120 h 124"/>
                    <a:gd name="T26" fmla="*/ 28 w 126"/>
                    <a:gd name="T27" fmla="*/ 114 h 124"/>
                    <a:gd name="T28" fmla="*/ 20 w 126"/>
                    <a:gd name="T29" fmla="*/ 106 h 124"/>
                    <a:gd name="T30" fmla="*/ 12 w 126"/>
                    <a:gd name="T31" fmla="*/ 96 h 124"/>
                    <a:gd name="T32" fmla="*/ 6 w 126"/>
                    <a:gd name="T33" fmla="*/ 86 h 124"/>
                    <a:gd name="T34" fmla="*/ 2 w 126"/>
                    <a:gd name="T35" fmla="*/ 74 h 124"/>
                    <a:gd name="T36" fmla="*/ 0 w 126"/>
                    <a:gd name="T37" fmla="*/ 62 h 124"/>
                    <a:gd name="T38" fmla="*/ 0 w 126"/>
                    <a:gd name="T39" fmla="*/ 62 h 124"/>
                    <a:gd name="T40" fmla="*/ 2 w 126"/>
                    <a:gd name="T41" fmla="*/ 50 h 124"/>
                    <a:gd name="T42" fmla="*/ 6 w 126"/>
                    <a:gd name="T43" fmla="*/ 38 h 124"/>
                    <a:gd name="T44" fmla="*/ 12 w 126"/>
                    <a:gd name="T45" fmla="*/ 28 h 124"/>
                    <a:gd name="T46" fmla="*/ 20 w 126"/>
                    <a:gd name="T47" fmla="*/ 18 h 124"/>
                    <a:gd name="T48" fmla="*/ 28 w 126"/>
                    <a:gd name="T49" fmla="*/ 10 h 124"/>
                    <a:gd name="T50" fmla="*/ 40 w 126"/>
                    <a:gd name="T51" fmla="*/ 4 h 124"/>
                    <a:gd name="T52" fmla="*/ 50 w 126"/>
                    <a:gd name="T53" fmla="*/ 0 h 124"/>
                    <a:gd name="T54" fmla="*/ 64 w 126"/>
                    <a:gd name="T55" fmla="*/ 0 h 124"/>
                    <a:gd name="T56" fmla="*/ 64 w 126"/>
                    <a:gd name="T57" fmla="*/ 0 h 124"/>
                    <a:gd name="T58" fmla="*/ 76 w 126"/>
                    <a:gd name="T59" fmla="*/ 0 h 124"/>
                    <a:gd name="T60" fmla="*/ 88 w 126"/>
                    <a:gd name="T61" fmla="*/ 4 h 124"/>
                    <a:gd name="T62" fmla="*/ 98 w 126"/>
                    <a:gd name="T63" fmla="*/ 10 h 124"/>
                    <a:gd name="T64" fmla="*/ 108 w 126"/>
                    <a:gd name="T65" fmla="*/ 18 h 124"/>
                    <a:gd name="T66" fmla="*/ 114 w 126"/>
                    <a:gd name="T67" fmla="*/ 28 h 124"/>
                    <a:gd name="T68" fmla="*/ 120 w 126"/>
                    <a:gd name="T69" fmla="*/ 38 h 124"/>
                    <a:gd name="T70" fmla="*/ 124 w 126"/>
                    <a:gd name="T71" fmla="*/ 50 h 124"/>
                    <a:gd name="T72" fmla="*/ 126 w 126"/>
                    <a:gd name="T73" fmla="*/ 62 h 124"/>
                    <a:gd name="T74" fmla="*/ 126 w 126"/>
                    <a:gd name="T75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6" h="124">
                      <a:moveTo>
                        <a:pt x="126" y="62"/>
                      </a:moveTo>
                      <a:lnTo>
                        <a:pt x="126" y="62"/>
                      </a:lnTo>
                      <a:lnTo>
                        <a:pt x="124" y="74"/>
                      </a:lnTo>
                      <a:lnTo>
                        <a:pt x="120" y="86"/>
                      </a:lnTo>
                      <a:lnTo>
                        <a:pt x="114" y="96"/>
                      </a:lnTo>
                      <a:lnTo>
                        <a:pt x="108" y="106"/>
                      </a:lnTo>
                      <a:lnTo>
                        <a:pt x="98" y="114"/>
                      </a:lnTo>
                      <a:lnTo>
                        <a:pt x="88" y="120"/>
                      </a:lnTo>
                      <a:lnTo>
                        <a:pt x="76" y="124"/>
                      </a:lnTo>
                      <a:lnTo>
                        <a:pt x="64" y="124"/>
                      </a:lnTo>
                      <a:lnTo>
                        <a:pt x="64" y="124"/>
                      </a:lnTo>
                      <a:lnTo>
                        <a:pt x="50" y="124"/>
                      </a:lnTo>
                      <a:lnTo>
                        <a:pt x="40" y="120"/>
                      </a:lnTo>
                      <a:lnTo>
                        <a:pt x="28" y="114"/>
                      </a:lnTo>
                      <a:lnTo>
                        <a:pt x="20" y="106"/>
                      </a:lnTo>
                      <a:lnTo>
                        <a:pt x="12" y="96"/>
                      </a:lnTo>
                      <a:lnTo>
                        <a:pt x="6" y="86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50"/>
                      </a:lnTo>
                      <a:lnTo>
                        <a:pt x="6" y="38"/>
                      </a:lnTo>
                      <a:lnTo>
                        <a:pt x="12" y="28"/>
                      </a:lnTo>
                      <a:lnTo>
                        <a:pt x="20" y="18"/>
                      </a:lnTo>
                      <a:lnTo>
                        <a:pt x="28" y="10"/>
                      </a:lnTo>
                      <a:lnTo>
                        <a:pt x="40" y="4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8" y="4"/>
                      </a:lnTo>
                      <a:lnTo>
                        <a:pt x="98" y="10"/>
                      </a:lnTo>
                      <a:lnTo>
                        <a:pt x="108" y="18"/>
                      </a:lnTo>
                      <a:lnTo>
                        <a:pt x="114" y="28"/>
                      </a:lnTo>
                      <a:lnTo>
                        <a:pt x="120" y="38"/>
                      </a:lnTo>
                      <a:lnTo>
                        <a:pt x="124" y="50"/>
                      </a:lnTo>
                      <a:lnTo>
                        <a:pt x="126" y="62"/>
                      </a:lnTo>
                      <a:lnTo>
                        <a:pt x="126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6">
                  <a:extLst>
                    <a:ext uri="{FF2B5EF4-FFF2-40B4-BE49-F238E27FC236}">
                      <a16:creationId xmlns:a16="http://schemas.microsoft.com/office/drawing/2014/main" id="{0C20AFE4-7B0A-4639-A1E9-6F318E6A5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49525" y="2438400"/>
                  <a:ext cx="120650" cy="123825"/>
                </a:xfrm>
                <a:custGeom>
                  <a:avLst/>
                  <a:gdLst>
                    <a:gd name="T0" fmla="*/ 38 w 76"/>
                    <a:gd name="T1" fmla="*/ 0 h 78"/>
                    <a:gd name="T2" fmla="*/ 38 w 76"/>
                    <a:gd name="T3" fmla="*/ 0 h 78"/>
                    <a:gd name="T4" fmla="*/ 30 w 76"/>
                    <a:gd name="T5" fmla="*/ 2 h 78"/>
                    <a:gd name="T6" fmla="*/ 22 w 76"/>
                    <a:gd name="T7" fmla="*/ 4 h 78"/>
                    <a:gd name="T8" fmla="*/ 16 w 76"/>
                    <a:gd name="T9" fmla="*/ 8 h 78"/>
                    <a:gd name="T10" fmla="*/ 10 w 76"/>
                    <a:gd name="T11" fmla="*/ 12 h 78"/>
                    <a:gd name="T12" fmla="*/ 6 w 76"/>
                    <a:gd name="T13" fmla="*/ 18 h 78"/>
                    <a:gd name="T14" fmla="*/ 2 w 76"/>
                    <a:gd name="T15" fmla="*/ 24 h 78"/>
                    <a:gd name="T16" fmla="*/ 0 w 76"/>
                    <a:gd name="T17" fmla="*/ 32 h 78"/>
                    <a:gd name="T18" fmla="*/ 0 w 76"/>
                    <a:gd name="T19" fmla="*/ 38 h 78"/>
                    <a:gd name="T20" fmla="*/ 0 w 76"/>
                    <a:gd name="T21" fmla="*/ 38 h 78"/>
                    <a:gd name="T22" fmla="*/ 0 w 76"/>
                    <a:gd name="T23" fmla="*/ 46 h 78"/>
                    <a:gd name="T24" fmla="*/ 2 w 76"/>
                    <a:gd name="T25" fmla="*/ 54 h 78"/>
                    <a:gd name="T26" fmla="*/ 6 w 76"/>
                    <a:gd name="T27" fmla="*/ 60 h 78"/>
                    <a:gd name="T28" fmla="*/ 10 w 76"/>
                    <a:gd name="T29" fmla="*/ 66 h 78"/>
                    <a:gd name="T30" fmla="*/ 16 w 76"/>
                    <a:gd name="T31" fmla="*/ 70 h 78"/>
                    <a:gd name="T32" fmla="*/ 22 w 76"/>
                    <a:gd name="T33" fmla="*/ 74 h 78"/>
                    <a:gd name="T34" fmla="*/ 30 w 76"/>
                    <a:gd name="T35" fmla="*/ 76 h 78"/>
                    <a:gd name="T36" fmla="*/ 38 w 76"/>
                    <a:gd name="T37" fmla="*/ 78 h 78"/>
                    <a:gd name="T38" fmla="*/ 38 w 76"/>
                    <a:gd name="T39" fmla="*/ 78 h 78"/>
                    <a:gd name="T40" fmla="*/ 46 w 76"/>
                    <a:gd name="T41" fmla="*/ 76 h 78"/>
                    <a:gd name="T42" fmla="*/ 52 w 76"/>
                    <a:gd name="T43" fmla="*/ 74 h 78"/>
                    <a:gd name="T44" fmla="*/ 60 w 76"/>
                    <a:gd name="T45" fmla="*/ 70 h 78"/>
                    <a:gd name="T46" fmla="*/ 64 w 76"/>
                    <a:gd name="T47" fmla="*/ 66 h 78"/>
                    <a:gd name="T48" fmla="*/ 70 w 76"/>
                    <a:gd name="T49" fmla="*/ 60 h 78"/>
                    <a:gd name="T50" fmla="*/ 72 w 76"/>
                    <a:gd name="T51" fmla="*/ 54 h 78"/>
                    <a:gd name="T52" fmla="*/ 76 w 76"/>
                    <a:gd name="T53" fmla="*/ 46 h 78"/>
                    <a:gd name="T54" fmla="*/ 76 w 76"/>
                    <a:gd name="T55" fmla="*/ 38 h 78"/>
                    <a:gd name="T56" fmla="*/ 76 w 76"/>
                    <a:gd name="T57" fmla="*/ 38 h 78"/>
                    <a:gd name="T58" fmla="*/ 76 w 76"/>
                    <a:gd name="T59" fmla="*/ 32 h 78"/>
                    <a:gd name="T60" fmla="*/ 72 w 76"/>
                    <a:gd name="T61" fmla="*/ 24 h 78"/>
                    <a:gd name="T62" fmla="*/ 70 w 76"/>
                    <a:gd name="T63" fmla="*/ 18 h 78"/>
                    <a:gd name="T64" fmla="*/ 64 w 76"/>
                    <a:gd name="T65" fmla="*/ 12 h 78"/>
                    <a:gd name="T66" fmla="*/ 60 w 76"/>
                    <a:gd name="T67" fmla="*/ 8 h 78"/>
                    <a:gd name="T68" fmla="*/ 52 w 76"/>
                    <a:gd name="T69" fmla="*/ 4 h 78"/>
                    <a:gd name="T70" fmla="*/ 46 w 76"/>
                    <a:gd name="T71" fmla="*/ 2 h 78"/>
                    <a:gd name="T72" fmla="*/ 38 w 76"/>
                    <a:gd name="T73" fmla="*/ 0 h 78"/>
                    <a:gd name="T74" fmla="*/ 38 w 76"/>
                    <a:gd name="T7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8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6" y="8"/>
                      </a:lnTo>
                      <a:lnTo>
                        <a:pt x="10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6" y="60"/>
                      </a:lnTo>
                      <a:lnTo>
                        <a:pt x="10" y="66"/>
                      </a:lnTo>
                      <a:lnTo>
                        <a:pt x="16" y="70"/>
                      </a:lnTo>
                      <a:lnTo>
                        <a:pt x="22" y="74"/>
                      </a:lnTo>
                      <a:lnTo>
                        <a:pt x="30" y="76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60" y="70"/>
                      </a:lnTo>
                      <a:lnTo>
                        <a:pt x="64" y="66"/>
                      </a:lnTo>
                      <a:lnTo>
                        <a:pt x="70" y="60"/>
                      </a:lnTo>
                      <a:lnTo>
                        <a:pt x="72" y="54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2"/>
                      </a:lnTo>
                      <a:lnTo>
                        <a:pt x="72" y="24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60" y="8"/>
                      </a:lnTo>
                      <a:lnTo>
                        <a:pt x="52" y="4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7">
                  <a:extLst>
                    <a:ext uri="{FF2B5EF4-FFF2-40B4-BE49-F238E27FC236}">
                      <a16:creationId xmlns:a16="http://schemas.microsoft.com/office/drawing/2014/main" id="{BA86249B-A28C-4954-98F5-BFC3DD990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52775" y="2968625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8 w 76"/>
                    <a:gd name="T9" fmla="*/ 6 h 76"/>
                    <a:gd name="T10" fmla="*/ 12 w 76"/>
                    <a:gd name="T11" fmla="*/ 10 h 76"/>
                    <a:gd name="T12" fmla="*/ 6 w 76"/>
                    <a:gd name="T13" fmla="*/ 16 h 76"/>
                    <a:gd name="T14" fmla="*/ 4 w 76"/>
                    <a:gd name="T15" fmla="*/ 24 h 76"/>
                    <a:gd name="T16" fmla="*/ 2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2 w 76"/>
                    <a:gd name="T23" fmla="*/ 46 h 76"/>
                    <a:gd name="T24" fmla="*/ 4 w 76"/>
                    <a:gd name="T25" fmla="*/ 52 h 76"/>
                    <a:gd name="T26" fmla="*/ 6 w 76"/>
                    <a:gd name="T27" fmla="*/ 60 h 76"/>
                    <a:gd name="T28" fmla="*/ 12 w 76"/>
                    <a:gd name="T29" fmla="*/ 64 h 76"/>
                    <a:gd name="T30" fmla="*/ 18 w 76"/>
                    <a:gd name="T31" fmla="*/ 70 h 76"/>
                    <a:gd name="T32" fmla="*/ 24 w 76"/>
                    <a:gd name="T33" fmla="*/ 72 h 76"/>
                    <a:gd name="T34" fmla="*/ 30 w 76"/>
                    <a:gd name="T35" fmla="*/ 76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6 h 76"/>
                    <a:gd name="T42" fmla="*/ 54 w 76"/>
                    <a:gd name="T43" fmla="*/ 72 h 76"/>
                    <a:gd name="T44" fmla="*/ 60 w 76"/>
                    <a:gd name="T45" fmla="*/ 70 h 76"/>
                    <a:gd name="T46" fmla="*/ 66 w 76"/>
                    <a:gd name="T47" fmla="*/ 64 h 76"/>
                    <a:gd name="T48" fmla="*/ 70 w 76"/>
                    <a:gd name="T49" fmla="*/ 60 h 76"/>
                    <a:gd name="T50" fmla="*/ 74 w 76"/>
                    <a:gd name="T51" fmla="*/ 52 h 76"/>
                    <a:gd name="T52" fmla="*/ 76 w 76"/>
                    <a:gd name="T53" fmla="*/ 46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4 h 76"/>
                    <a:gd name="T62" fmla="*/ 70 w 76"/>
                    <a:gd name="T63" fmla="*/ 16 h 76"/>
                    <a:gd name="T64" fmla="*/ 66 w 76"/>
                    <a:gd name="T65" fmla="*/ 10 h 76"/>
                    <a:gd name="T66" fmla="*/ 60 w 76"/>
                    <a:gd name="T67" fmla="*/ 6 h 76"/>
                    <a:gd name="T68" fmla="*/ 54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6" y="16"/>
                      </a:lnTo>
                      <a:lnTo>
                        <a:pt x="4" y="24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2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8" y="70"/>
                      </a:lnTo>
                      <a:lnTo>
                        <a:pt x="24" y="72"/>
                      </a:lnTo>
                      <a:lnTo>
                        <a:pt x="30" y="76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6"/>
                      </a:lnTo>
                      <a:lnTo>
                        <a:pt x="54" y="72"/>
                      </a:lnTo>
                      <a:lnTo>
                        <a:pt x="60" y="70"/>
                      </a:lnTo>
                      <a:lnTo>
                        <a:pt x="66" y="64"/>
                      </a:lnTo>
                      <a:lnTo>
                        <a:pt x="70" y="60"/>
                      </a:lnTo>
                      <a:lnTo>
                        <a:pt x="74" y="52"/>
                      </a:lnTo>
                      <a:lnTo>
                        <a:pt x="76" y="46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4"/>
                      </a:lnTo>
                      <a:lnTo>
                        <a:pt x="70" y="16"/>
                      </a:lnTo>
                      <a:lnTo>
                        <a:pt x="66" y="10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48">
                  <a:extLst>
                    <a:ext uri="{FF2B5EF4-FFF2-40B4-BE49-F238E27FC236}">
                      <a16:creationId xmlns:a16="http://schemas.microsoft.com/office/drawing/2014/main" id="{1A05DBDC-72A5-4F3A-B261-982D6CAB5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14600" y="3117850"/>
                  <a:ext cx="120650" cy="120650"/>
                </a:xfrm>
                <a:custGeom>
                  <a:avLst/>
                  <a:gdLst>
                    <a:gd name="T0" fmla="*/ 38 w 76"/>
                    <a:gd name="T1" fmla="*/ 0 h 76"/>
                    <a:gd name="T2" fmla="*/ 38 w 76"/>
                    <a:gd name="T3" fmla="*/ 0 h 76"/>
                    <a:gd name="T4" fmla="*/ 30 w 76"/>
                    <a:gd name="T5" fmla="*/ 0 h 76"/>
                    <a:gd name="T6" fmla="*/ 24 w 76"/>
                    <a:gd name="T7" fmla="*/ 2 h 76"/>
                    <a:gd name="T8" fmla="*/ 16 w 76"/>
                    <a:gd name="T9" fmla="*/ 6 h 76"/>
                    <a:gd name="T10" fmla="*/ 10 w 76"/>
                    <a:gd name="T11" fmla="*/ 10 h 76"/>
                    <a:gd name="T12" fmla="*/ 6 w 76"/>
                    <a:gd name="T13" fmla="*/ 16 h 76"/>
                    <a:gd name="T14" fmla="*/ 2 w 76"/>
                    <a:gd name="T15" fmla="*/ 22 h 76"/>
                    <a:gd name="T16" fmla="*/ 0 w 76"/>
                    <a:gd name="T17" fmla="*/ 30 h 76"/>
                    <a:gd name="T18" fmla="*/ 0 w 76"/>
                    <a:gd name="T19" fmla="*/ 38 h 76"/>
                    <a:gd name="T20" fmla="*/ 0 w 76"/>
                    <a:gd name="T21" fmla="*/ 38 h 76"/>
                    <a:gd name="T22" fmla="*/ 0 w 76"/>
                    <a:gd name="T23" fmla="*/ 44 h 76"/>
                    <a:gd name="T24" fmla="*/ 2 w 76"/>
                    <a:gd name="T25" fmla="*/ 52 h 76"/>
                    <a:gd name="T26" fmla="*/ 6 w 76"/>
                    <a:gd name="T27" fmla="*/ 58 h 76"/>
                    <a:gd name="T28" fmla="*/ 10 w 76"/>
                    <a:gd name="T29" fmla="*/ 64 h 76"/>
                    <a:gd name="T30" fmla="*/ 16 w 76"/>
                    <a:gd name="T31" fmla="*/ 68 h 76"/>
                    <a:gd name="T32" fmla="*/ 24 w 76"/>
                    <a:gd name="T33" fmla="*/ 72 h 76"/>
                    <a:gd name="T34" fmla="*/ 30 w 76"/>
                    <a:gd name="T35" fmla="*/ 74 h 76"/>
                    <a:gd name="T36" fmla="*/ 38 w 76"/>
                    <a:gd name="T37" fmla="*/ 76 h 76"/>
                    <a:gd name="T38" fmla="*/ 38 w 76"/>
                    <a:gd name="T39" fmla="*/ 76 h 76"/>
                    <a:gd name="T40" fmla="*/ 46 w 76"/>
                    <a:gd name="T41" fmla="*/ 74 h 76"/>
                    <a:gd name="T42" fmla="*/ 52 w 76"/>
                    <a:gd name="T43" fmla="*/ 72 h 76"/>
                    <a:gd name="T44" fmla="*/ 60 w 76"/>
                    <a:gd name="T45" fmla="*/ 68 h 76"/>
                    <a:gd name="T46" fmla="*/ 64 w 76"/>
                    <a:gd name="T47" fmla="*/ 64 h 76"/>
                    <a:gd name="T48" fmla="*/ 70 w 76"/>
                    <a:gd name="T49" fmla="*/ 58 h 76"/>
                    <a:gd name="T50" fmla="*/ 74 w 76"/>
                    <a:gd name="T51" fmla="*/ 52 h 76"/>
                    <a:gd name="T52" fmla="*/ 76 w 76"/>
                    <a:gd name="T53" fmla="*/ 44 h 76"/>
                    <a:gd name="T54" fmla="*/ 76 w 76"/>
                    <a:gd name="T55" fmla="*/ 38 h 76"/>
                    <a:gd name="T56" fmla="*/ 76 w 76"/>
                    <a:gd name="T57" fmla="*/ 38 h 76"/>
                    <a:gd name="T58" fmla="*/ 76 w 76"/>
                    <a:gd name="T59" fmla="*/ 30 h 76"/>
                    <a:gd name="T60" fmla="*/ 74 w 76"/>
                    <a:gd name="T61" fmla="*/ 22 h 76"/>
                    <a:gd name="T62" fmla="*/ 70 w 76"/>
                    <a:gd name="T63" fmla="*/ 16 h 76"/>
                    <a:gd name="T64" fmla="*/ 64 w 76"/>
                    <a:gd name="T65" fmla="*/ 10 h 76"/>
                    <a:gd name="T66" fmla="*/ 60 w 76"/>
                    <a:gd name="T67" fmla="*/ 6 h 76"/>
                    <a:gd name="T68" fmla="*/ 52 w 76"/>
                    <a:gd name="T69" fmla="*/ 2 h 76"/>
                    <a:gd name="T70" fmla="*/ 46 w 76"/>
                    <a:gd name="T71" fmla="*/ 0 h 76"/>
                    <a:gd name="T72" fmla="*/ 38 w 76"/>
                    <a:gd name="T73" fmla="*/ 0 h 76"/>
                    <a:gd name="T74" fmla="*/ 38 w 76"/>
                    <a:gd name="T7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24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6"/>
                      </a:lnTo>
                      <a:lnTo>
                        <a:pt x="46" y="74"/>
                      </a:lnTo>
                      <a:lnTo>
                        <a:pt x="52" y="72"/>
                      </a:lnTo>
                      <a:lnTo>
                        <a:pt x="60" y="68"/>
                      </a:lnTo>
                      <a:lnTo>
                        <a:pt x="64" y="64"/>
                      </a:lnTo>
                      <a:lnTo>
                        <a:pt x="70" y="58"/>
                      </a:lnTo>
                      <a:lnTo>
                        <a:pt x="74" y="52"/>
                      </a:lnTo>
                      <a:lnTo>
                        <a:pt x="76" y="44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0" y="16"/>
                      </a:lnTo>
                      <a:lnTo>
                        <a:pt x="64" y="10"/>
                      </a:lnTo>
                      <a:lnTo>
                        <a:pt x="60" y="6"/>
                      </a:lnTo>
                      <a:lnTo>
                        <a:pt x="52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9">
                  <a:extLst>
                    <a:ext uri="{FF2B5EF4-FFF2-40B4-BE49-F238E27FC236}">
                      <a16:creationId xmlns:a16="http://schemas.microsoft.com/office/drawing/2014/main" id="{8F83BDC8-FA70-4B71-9694-2BD3A4E5D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76600" y="2441575"/>
                  <a:ext cx="1085850" cy="958850"/>
                </a:xfrm>
                <a:custGeom>
                  <a:avLst/>
                  <a:gdLst>
                    <a:gd name="T0" fmla="*/ 480 w 684"/>
                    <a:gd name="T1" fmla="*/ 348 h 604"/>
                    <a:gd name="T2" fmla="*/ 424 w 684"/>
                    <a:gd name="T3" fmla="*/ 390 h 604"/>
                    <a:gd name="T4" fmla="*/ 460 w 684"/>
                    <a:gd name="T5" fmla="*/ 276 h 604"/>
                    <a:gd name="T6" fmla="*/ 416 w 684"/>
                    <a:gd name="T7" fmla="*/ 200 h 604"/>
                    <a:gd name="T8" fmla="*/ 316 w 684"/>
                    <a:gd name="T9" fmla="*/ 154 h 604"/>
                    <a:gd name="T10" fmla="*/ 392 w 684"/>
                    <a:gd name="T11" fmla="*/ 188 h 604"/>
                    <a:gd name="T12" fmla="*/ 304 w 684"/>
                    <a:gd name="T13" fmla="*/ 150 h 604"/>
                    <a:gd name="T14" fmla="*/ 262 w 684"/>
                    <a:gd name="T15" fmla="*/ 62 h 604"/>
                    <a:gd name="T16" fmla="*/ 200 w 684"/>
                    <a:gd name="T17" fmla="*/ 68 h 604"/>
                    <a:gd name="T18" fmla="*/ 190 w 684"/>
                    <a:gd name="T19" fmla="*/ 172 h 604"/>
                    <a:gd name="T20" fmla="*/ 360 w 684"/>
                    <a:gd name="T21" fmla="*/ 480 h 604"/>
                    <a:gd name="T22" fmla="*/ 446 w 684"/>
                    <a:gd name="T23" fmla="*/ 542 h 604"/>
                    <a:gd name="T24" fmla="*/ 502 w 684"/>
                    <a:gd name="T25" fmla="*/ 522 h 604"/>
                    <a:gd name="T26" fmla="*/ 540 w 684"/>
                    <a:gd name="T27" fmla="*/ 520 h 604"/>
                    <a:gd name="T28" fmla="*/ 526 w 684"/>
                    <a:gd name="T29" fmla="*/ 586 h 604"/>
                    <a:gd name="T30" fmla="*/ 490 w 684"/>
                    <a:gd name="T31" fmla="*/ 604 h 604"/>
                    <a:gd name="T32" fmla="*/ 368 w 684"/>
                    <a:gd name="T33" fmla="*/ 530 h 604"/>
                    <a:gd name="T34" fmla="*/ 244 w 684"/>
                    <a:gd name="T35" fmla="*/ 588 h 604"/>
                    <a:gd name="T36" fmla="*/ 170 w 684"/>
                    <a:gd name="T37" fmla="*/ 598 h 604"/>
                    <a:gd name="T38" fmla="*/ 144 w 684"/>
                    <a:gd name="T39" fmla="*/ 546 h 604"/>
                    <a:gd name="T40" fmla="*/ 188 w 684"/>
                    <a:gd name="T41" fmla="*/ 354 h 604"/>
                    <a:gd name="T42" fmla="*/ 150 w 684"/>
                    <a:gd name="T43" fmla="*/ 224 h 604"/>
                    <a:gd name="T44" fmla="*/ 68 w 684"/>
                    <a:gd name="T45" fmla="*/ 284 h 604"/>
                    <a:gd name="T46" fmla="*/ 76 w 684"/>
                    <a:gd name="T47" fmla="*/ 324 h 604"/>
                    <a:gd name="T48" fmla="*/ 32 w 684"/>
                    <a:gd name="T49" fmla="*/ 352 h 604"/>
                    <a:gd name="T50" fmla="*/ 0 w 684"/>
                    <a:gd name="T51" fmla="*/ 302 h 604"/>
                    <a:gd name="T52" fmla="*/ 26 w 684"/>
                    <a:gd name="T53" fmla="*/ 256 h 604"/>
                    <a:gd name="T54" fmla="*/ 170 w 684"/>
                    <a:gd name="T55" fmla="*/ 202 h 604"/>
                    <a:gd name="T56" fmla="*/ 150 w 684"/>
                    <a:gd name="T57" fmla="*/ 32 h 604"/>
                    <a:gd name="T58" fmla="*/ 178 w 684"/>
                    <a:gd name="T59" fmla="*/ 2 h 604"/>
                    <a:gd name="T60" fmla="*/ 268 w 684"/>
                    <a:gd name="T61" fmla="*/ 32 h 604"/>
                    <a:gd name="T62" fmla="*/ 392 w 684"/>
                    <a:gd name="T63" fmla="*/ 52 h 604"/>
                    <a:gd name="T64" fmla="*/ 434 w 684"/>
                    <a:gd name="T65" fmla="*/ 36 h 604"/>
                    <a:gd name="T66" fmla="*/ 376 w 684"/>
                    <a:gd name="T67" fmla="*/ 92 h 604"/>
                    <a:gd name="T68" fmla="*/ 450 w 684"/>
                    <a:gd name="T69" fmla="*/ 192 h 604"/>
                    <a:gd name="T70" fmla="*/ 498 w 684"/>
                    <a:gd name="T71" fmla="*/ 98 h 604"/>
                    <a:gd name="T72" fmla="*/ 540 w 684"/>
                    <a:gd name="T73" fmla="*/ 78 h 604"/>
                    <a:gd name="T74" fmla="*/ 552 w 684"/>
                    <a:gd name="T75" fmla="*/ 210 h 604"/>
                    <a:gd name="T76" fmla="*/ 678 w 684"/>
                    <a:gd name="T77" fmla="*/ 278 h 604"/>
                    <a:gd name="T78" fmla="*/ 680 w 684"/>
                    <a:gd name="T79" fmla="*/ 322 h 604"/>
                    <a:gd name="T80" fmla="*/ 606 w 684"/>
                    <a:gd name="T81" fmla="*/ 376 h 604"/>
                    <a:gd name="T82" fmla="*/ 290 w 684"/>
                    <a:gd name="T83" fmla="*/ 392 h 604"/>
                    <a:gd name="T84" fmla="*/ 424 w 684"/>
                    <a:gd name="T85" fmla="*/ 346 h 604"/>
                    <a:gd name="T86" fmla="*/ 434 w 684"/>
                    <a:gd name="T87" fmla="*/ 252 h 604"/>
                    <a:gd name="T88" fmla="*/ 282 w 684"/>
                    <a:gd name="T89" fmla="*/ 200 h 604"/>
                    <a:gd name="T90" fmla="*/ 246 w 684"/>
                    <a:gd name="T91" fmla="*/ 318 h 604"/>
                    <a:gd name="T92" fmla="*/ 510 w 684"/>
                    <a:gd name="T93" fmla="*/ 216 h 604"/>
                    <a:gd name="T94" fmla="*/ 506 w 684"/>
                    <a:gd name="T95" fmla="*/ 376 h 604"/>
                    <a:gd name="T96" fmla="*/ 612 w 684"/>
                    <a:gd name="T97" fmla="*/ 320 h 604"/>
                    <a:gd name="T98" fmla="*/ 602 w 684"/>
                    <a:gd name="T99" fmla="*/ 262 h 604"/>
                    <a:gd name="T100" fmla="*/ 510 w 684"/>
                    <a:gd name="T101" fmla="*/ 216 h 604"/>
                    <a:gd name="T102" fmla="*/ 268 w 684"/>
                    <a:gd name="T103" fmla="*/ 202 h 604"/>
                    <a:gd name="T104" fmla="*/ 224 w 684"/>
                    <a:gd name="T105" fmla="*/ 274 h 604"/>
                    <a:gd name="T106" fmla="*/ 224 w 684"/>
                    <a:gd name="T107" fmla="*/ 386 h 604"/>
                    <a:gd name="T108" fmla="*/ 218 w 684"/>
                    <a:gd name="T109" fmla="*/ 316 h 604"/>
                    <a:gd name="T110" fmla="*/ 230 w 684"/>
                    <a:gd name="T111" fmla="*/ 412 h 604"/>
                    <a:gd name="T112" fmla="*/ 174 w 684"/>
                    <a:gd name="T113" fmla="*/ 490 h 604"/>
                    <a:gd name="T114" fmla="*/ 210 w 684"/>
                    <a:gd name="T115" fmla="*/ 542 h 604"/>
                    <a:gd name="T116" fmla="*/ 306 w 684"/>
                    <a:gd name="T117" fmla="*/ 498 h 604"/>
                    <a:gd name="T118" fmla="*/ 342 w 684"/>
                    <a:gd name="T119" fmla="*/ 418 h 604"/>
                    <a:gd name="T120" fmla="*/ 360 w 684"/>
                    <a:gd name="T121" fmla="*/ 44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84" h="604">
                      <a:moveTo>
                        <a:pt x="424" y="390"/>
                      </a:moveTo>
                      <a:lnTo>
                        <a:pt x="424" y="390"/>
                      </a:lnTo>
                      <a:lnTo>
                        <a:pt x="460" y="386"/>
                      </a:lnTo>
                      <a:lnTo>
                        <a:pt x="492" y="380"/>
                      </a:lnTo>
                      <a:lnTo>
                        <a:pt x="492" y="380"/>
                      </a:lnTo>
                      <a:lnTo>
                        <a:pt x="480" y="348"/>
                      </a:lnTo>
                      <a:lnTo>
                        <a:pt x="466" y="316"/>
                      </a:lnTo>
                      <a:lnTo>
                        <a:pt x="466" y="316"/>
                      </a:lnTo>
                      <a:lnTo>
                        <a:pt x="442" y="360"/>
                      </a:lnTo>
                      <a:lnTo>
                        <a:pt x="442" y="360"/>
                      </a:lnTo>
                      <a:lnTo>
                        <a:pt x="424" y="390"/>
                      </a:lnTo>
                      <a:lnTo>
                        <a:pt x="424" y="390"/>
                      </a:lnTo>
                      <a:close/>
                      <a:moveTo>
                        <a:pt x="416" y="200"/>
                      </a:moveTo>
                      <a:lnTo>
                        <a:pt x="416" y="200"/>
                      </a:lnTo>
                      <a:lnTo>
                        <a:pt x="442" y="244"/>
                      </a:lnTo>
                      <a:lnTo>
                        <a:pt x="442" y="244"/>
                      </a:lnTo>
                      <a:lnTo>
                        <a:pt x="460" y="276"/>
                      </a:lnTo>
                      <a:lnTo>
                        <a:pt x="460" y="276"/>
                      </a:lnTo>
                      <a:lnTo>
                        <a:pt x="474" y="242"/>
                      </a:lnTo>
                      <a:lnTo>
                        <a:pt x="484" y="210"/>
                      </a:lnTo>
                      <a:lnTo>
                        <a:pt x="484" y="210"/>
                      </a:lnTo>
                      <a:lnTo>
                        <a:pt x="452" y="204"/>
                      </a:lnTo>
                      <a:lnTo>
                        <a:pt x="416" y="200"/>
                      </a:lnTo>
                      <a:lnTo>
                        <a:pt x="416" y="200"/>
                      </a:lnTo>
                      <a:close/>
                      <a:moveTo>
                        <a:pt x="392" y="188"/>
                      </a:moveTo>
                      <a:lnTo>
                        <a:pt x="392" y="188"/>
                      </a:lnTo>
                      <a:lnTo>
                        <a:pt x="368" y="154"/>
                      </a:lnTo>
                      <a:lnTo>
                        <a:pt x="342" y="124"/>
                      </a:lnTo>
                      <a:lnTo>
                        <a:pt x="342" y="124"/>
                      </a:lnTo>
                      <a:lnTo>
                        <a:pt x="316" y="154"/>
                      </a:lnTo>
                      <a:lnTo>
                        <a:pt x="292" y="188"/>
                      </a:lnTo>
                      <a:lnTo>
                        <a:pt x="292" y="188"/>
                      </a:lnTo>
                      <a:lnTo>
                        <a:pt x="342" y="186"/>
                      </a:lnTo>
                      <a:lnTo>
                        <a:pt x="342" y="186"/>
                      </a:lnTo>
                      <a:lnTo>
                        <a:pt x="392" y="188"/>
                      </a:lnTo>
                      <a:lnTo>
                        <a:pt x="392" y="188"/>
                      </a:lnTo>
                      <a:close/>
                      <a:moveTo>
                        <a:pt x="196" y="198"/>
                      </a:moveTo>
                      <a:lnTo>
                        <a:pt x="196" y="198"/>
                      </a:lnTo>
                      <a:lnTo>
                        <a:pt x="236" y="192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304" y="150"/>
                      </a:lnTo>
                      <a:lnTo>
                        <a:pt x="332" y="114"/>
                      </a:lnTo>
                      <a:lnTo>
                        <a:pt x="332" y="114"/>
                      </a:lnTo>
                      <a:lnTo>
                        <a:pt x="314" y="98"/>
                      </a:lnTo>
                      <a:lnTo>
                        <a:pt x="296" y="82"/>
                      </a:lnTo>
                      <a:lnTo>
                        <a:pt x="278" y="72"/>
                      </a:lnTo>
                      <a:lnTo>
                        <a:pt x="262" y="62"/>
                      </a:lnTo>
                      <a:lnTo>
                        <a:pt x="248" y="56"/>
                      </a:lnTo>
                      <a:lnTo>
                        <a:pt x="232" y="54"/>
                      </a:lnTo>
                      <a:lnTo>
                        <a:pt x="220" y="56"/>
                      </a:lnTo>
                      <a:lnTo>
                        <a:pt x="208" y="60"/>
                      </a:lnTo>
                      <a:lnTo>
                        <a:pt x="208" y="60"/>
                      </a:lnTo>
                      <a:lnTo>
                        <a:pt x="200" y="68"/>
                      </a:lnTo>
                      <a:lnTo>
                        <a:pt x="192" y="78"/>
                      </a:lnTo>
                      <a:lnTo>
                        <a:pt x="188" y="92"/>
                      </a:lnTo>
                      <a:lnTo>
                        <a:pt x="184" y="108"/>
                      </a:lnTo>
                      <a:lnTo>
                        <a:pt x="184" y="128"/>
                      </a:lnTo>
                      <a:lnTo>
                        <a:pt x="186" y="148"/>
                      </a:lnTo>
                      <a:lnTo>
                        <a:pt x="190" y="172"/>
                      </a:lnTo>
                      <a:lnTo>
                        <a:pt x="196" y="198"/>
                      </a:lnTo>
                      <a:lnTo>
                        <a:pt x="196" y="198"/>
                      </a:lnTo>
                      <a:close/>
                      <a:moveTo>
                        <a:pt x="408" y="416"/>
                      </a:moveTo>
                      <a:lnTo>
                        <a:pt x="408" y="416"/>
                      </a:lnTo>
                      <a:lnTo>
                        <a:pt x="384" y="450"/>
                      </a:lnTo>
                      <a:lnTo>
                        <a:pt x="360" y="480"/>
                      </a:lnTo>
                      <a:lnTo>
                        <a:pt x="360" y="480"/>
                      </a:lnTo>
                      <a:lnTo>
                        <a:pt x="378" y="498"/>
                      </a:lnTo>
                      <a:lnTo>
                        <a:pt x="396" y="514"/>
                      </a:lnTo>
                      <a:lnTo>
                        <a:pt x="414" y="526"/>
                      </a:lnTo>
                      <a:lnTo>
                        <a:pt x="430" y="536"/>
                      </a:lnTo>
                      <a:lnTo>
                        <a:pt x="446" y="542"/>
                      </a:lnTo>
                      <a:lnTo>
                        <a:pt x="460" y="544"/>
                      </a:lnTo>
                      <a:lnTo>
                        <a:pt x="474" y="544"/>
                      </a:lnTo>
                      <a:lnTo>
                        <a:pt x="486" y="538"/>
                      </a:lnTo>
                      <a:lnTo>
                        <a:pt x="486" y="538"/>
                      </a:lnTo>
                      <a:lnTo>
                        <a:pt x="494" y="532"/>
                      </a:lnTo>
                      <a:lnTo>
                        <a:pt x="502" y="522"/>
                      </a:lnTo>
                      <a:lnTo>
                        <a:pt x="502" y="522"/>
                      </a:lnTo>
                      <a:lnTo>
                        <a:pt x="510" y="524"/>
                      </a:lnTo>
                      <a:lnTo>
                        <a:pt x="518" y="524"/>
                      </a:lnTo>
                      <a:lnTo>
                        <a:pt x="518" y="524"/>
                      </a:lnTo>
                      <a:lnTo>
                        <a:pt x="530" y="524"/>
                      </a:lnTo>
                      <a:lnTo>
                        <a:pt x="540" y="520"/>
                      </a:lnTo>
                      <a:lnTo>
                        <a:pt x="540" y="520"/>
                      </a:lnTo>
                      <a:lnTo>
                        <a:pt x="540" y="546"/>
                      </a:lnTo>
                      <a:lnTo>
                        <a:pt x="538" y="558"/>
                      </a:lnTo>
                      <a:lnTo>
                        <a:pt x="534" y="570"/>
                      </a:lnTo>
                      <a:lnTo>
                        <a:pt x="532" y="578"/>
                      </a:lnTo>
                      <a:lnTo>
                        <a:pt x="526" y="586"/>
                      </a:lnTo>
                      <a:lnTo>
                        <a:pt x="520" y="594"/>
                      </a:lnTo>
                      <a:lnTo>
                        <a:pt x="514" y="598"/>
                      </a:lnTo>
                      <a:lnTo>
                        <a:pt x="514" y="598"/>
                      </a:lnTo>
                      <a:lnTo>
                        <a:pt x="506" y="602"/>
                      </a:lnTo>
                      <a:lnTo>
                        <a:pt x="498" y="604"/>
                      </a:lnTo>
                      <a:lnTo>
                        <a:pt x="490" y="604"/>
                      </a:lnTo>
                      <a:lnTo>
                        <a:pt x="480" y="604"/>
                      </a:lnTo>
                      <a:lnTo>
                        <a:pt x="460" y="598"/>
                      </a:lnTo>
                      <a:lnTo>
                        <a:pt x="440" y="588"/>
                      </a:lnTo>
                      <a:lnTo>
                        <a:pt x="416" y="572"/>
                      </a:lnTo>
                      <a:lnTo>
                        <a:pt x="392" y="552"/>
                      </a:lnTo>
                      <a:lnTo>
                        <a:pt x="368" y="530"/>
                      </a:lnTo>
                      <a:lnTo>
                        <a:pt x="342" y="502"/>
                      </a:lnTo>
                      <a:lnTo>
                        <a:pt x="342" y="502"/>
                      </a:lnTo>
                      <a:lnTo>
                        <a:pt x="316" y="530"/>
                      </a:lnTo>
                      <a:lnTo>
                        <a:pt x="292" y="552"/>
                      </a:lnTo>
                      <a:lnTo>
                        <a:pt x="268" y="572"/>
                      </a:lnTo>
                      <a:lnTo>
                        <a:pt x="244" y="588"/>
                      </a:lnTo>
                      <a:lnTo>
                        <a:pt x="224" y="598"/>
                      </a:lnTo>
                      <a:lnTo>
                        <a:pt x="204" y="604"/>
                      </a:lnTo>
                      <a:lnTo>
                        <a:pt x="194" y="604"/>
                      </a:lnTo>
                      <a:lnTo>
                        <a:pt x="186" y="604"/>
                      </a:lnTo>
                      <a:lnTo>
                        <a:pt x="178" y="602"/>
                      </a:lnTo>
                      <a:lnTo>
                        <a:pt x="170" y="598"/>
                      </a:lnTo>
                      <a:lnTo>
                        <a:pt x="170" y="598"/>
                      </a:lnTo>
                      <a:lnTo>
                        <a:pt x="162" y="592"/>
                      </a:lnTo>
                      <a:lnTo>
                        <a:pt x="156" y="584"/>
                      </a:lnTo>
                      <a:lnTo>
                        <a:pt x="150" y="572"/>
                      </a:lnTo>
                      <a:lnTo>
                        <a:pt x="146" y="560"/>
                      </a:lnTo>
                      <a:lnTo>
                        <a:pt x="144" y="546"/>
                      </a:lnTo>
                      <a:lnTo>
                        <a:pt x="144" y="530"/>
                      </a:lnTo>
                      <a:lnTo>
                        <a:pt x="144" y="512"/>
                      </a:lnTo>
                      <a:lnTo>
                        <a:pt x="146" y="492"/>
                      </a:lnTo>
                      <a:lnTo>
                        <a:pt x="154" y="450"/>
                      </a:lnTo>
                      <a:lnTo>
                        <a:pt x="168" y="404"/>
                      </a:lnTo>
                      <a:lnTo>
                        <a:pt x="188" y="354"/>
                      </a:lnTo>
                      <a:lnTo>
                        <a:pt x="210" y="302"/>
                      </a:lnTo>
                      <a:lnTo>
                        <a:pt x="210" y="302"/>
                      </a:lnTo>
                      <a:lnTo>
                        <a:pt x="190" y="258"/>
                      </a:lnTo>
                      <a:lnTo>
                        <a:pt x="174" y="218"/>
                      </a:lnTo>
                      <a:lnTo>
                        <a:pt x="174" y="218"/>
                      </a:lnTo>
                      <a:lnTo>
                        <a:pt x="150" y="224"/>
                      </a:lnTo>
                      <a:lnTo>
                        <a:pt x="130" y="232"/>
                      </a:lnTo>
                      <a:lnTo>
                        <a:pt x="110" y="242"/>
                      </a:lnTo>
                      <a:lnTo>
                        <a:pt x="94" y="252"/>
                      </a:lnTo>
                      <a:lnTo>
                        <a:pt x="82" y="262"/>
                      </a:lnTo>
                      <a:lnTo>
                        <a:pt x="74" y="272"/>
                      </a:lnTo>
                      <a:lnTo>
                        <a:pt x="68" y="284"/>
                      </a:lnTo>
                      <a:lnTo>
                        <a:pt x="66" y="296"/>
                      </a:lnTo>
                      <a:lnTo>
                        <a:pt x="66" y="296"/>
                      </a:lnTo>
                      <a:lnTo>
                        <a:pt x="66" y="304"/>
                      </a:lnTo>
                      <a:lnTo>
                        <a:pt x="68" y="310"/>
                      </a:lnTo>
                      <a:lnTo>
                        <a:pt x="76" y="324"/>
                      </a:lnTo>
                      <a:lnTo>
                        <a:pt x="76" y="324"/>
                      </a:lnTo>
                      <a:lnTo>
                        <a:pt x="68" y="332"/>
                      </a:lnTo>
                      <a:lnTo>
                        <a:pt x="62" y="342"/>
                      </a:lnTo>
                      <a:lnTo>
                        <a:pt x="58" y="354"/>
                      </a:lnTo>
                      <a:lnTo>
                        <a:pt x="56" y="366"/>
                      </a:lnTo>
                      <a:lnTo>
                        <a:pt x="56" y="366"/>
                      </a:lnTo>
                      <a:lnTo>
                        <a:pt x="32" y="352"/>
                      </a:lnTo>
                      <a:lnTo>
                        <a:pt x="22" y="344"/>
                      </a:lnTo>
                      <a:lnTo>
                        <a:pt x="14" y="336"/>
                      </a:lnTo>
                      <a:lnTo>
                        <a:pt x="8" y="328"/>
                      </a:lnTo>
                      <a:lnTo>
                        <a:pt x="4" y="320"/>
                      </a:lnTo>
                      <a:lnTo>
                        <a:pt x="0" y="310"/>
                      </a:lnTo>
                      <a:lnTo>
                        <a:pt x="0" y="302"/>
                      </a:lnTo>
                      <a:lnTo>
                        <a:pt x="0" y="302"/>
                      </a:lnTo>
                      <a:lnTo>
                        <a:pt x="0" y="294"/>
                      </a:lnTo>
                      <a:lnTo>
                        <a:pt x="2" y="286"/>
                      </a:lnTo>
                      <a:lnTo>
                        <a:pt x="6" y="278"/>
                      </a:lnTo>
                      <a:lnTo>
                        <a:pt x="12" y="272"/>
                      </a:lnTo>
                      <a:lnTo>
                        <a:pt x="26" y="256"/>
                      </a:lnTo>
                      <a:lnTo>
                        <a:pt x="46" y="244"/>
                      </a:lnTo>
                      <a:lnTo>
                        <a:pt x="70" y="232"/>
                      </a:lnTo>
                      <a:lnTo>
                        <a:pt x="100" y="220"/>
                      </a:lnTo>
                      <a:lnTo>
                        <a:pt x="132" y="210"/>
                      </a:lnTo>
                      <a:lnTo>
                        <a:pt x="170" y="202"/>
                      </a:lnTo>
                      <a:lnTo>
                        <a:pt x="170" y="202"/>
                      </a:lnTo>
                      <a:lnTo>
                        <a:pt x="158" y="166"/>
                      </a:lnTo>
                      <a:lnTo>
                        <a:pt x="150" y="134"/>
                      </a:lnTo>
                      <a:lnTo>
                        <a:pt x="146" y="102"/>
                      </a:lnTo>
                      <a:lnTo>
                        <a:pt x="144" y="74"/>
                      </a:lnTo>
                      <a:lnTo>
                        <a:pt x="146" y="52"/>
                      </a:lnTo>
                      <a:lnTo>
                        <a:pt x="150" y="32"/>
                      </a:lnTo>
                      <a:lnTo>
                        <a:pt x="154" y="22"/>
                      </a:lnTo>
                      <a:lnTo>
                        <a:pt x="158" y="16"/>
                      </a:lnTo>
                      <a:lnTo>
                        <a:pt x="164" y="10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178" y="2"/>
                      </a:lnTo>
                      <a:lnTo>
                        <a:pt x="186" y="0"/>
                      </a:lnTo>
                      <a:lnTo>
                        <a:pt x="194" y="0"/>
                      </a:lnTo>
                      <a:lnTo>
                        <a:pt x="204" y="0"/>
                      </a:lnTo>
                      <a:lnTo>
                        <a:pt x="224" y="6"/>
                      </a:lnTo>
                      <a:lnTo>
                        <a:pt x="244" y="16"/>
                      </a:lnTo>
                      <a:lnTo>
                        <a:pt x="268" y="32"/>
                      </a:lnTo>
                      <a:lnTo>
                        <a:pt x="292" y="52"/>
                      </a:lnTo>
                      <a:lnTo>
                        <a:pt x="316" y="74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68" y="76"/>
                      </a:lnTo>
                      <a:lnTo>
                        <a:pt x="392" y="52"/>
                      </a:lnTo>
                      <a:lnTo>
                        <a:pt x="416" y="32"/>
                      </a:lnTo>
                      <a:lnTo>
                        <a:pt x="438" y="18"/>
                      </a:lnTo>
                      <a:lnTo>
                        <a:pt x="438" y="18"/>
                      </a:lnTo>
                      <a:lnTo>
                        <a:pt x="436" y="26"/>
                      </a:lnTo>
                      <a:lnTo>
                        <a:pt x="434" y="36"/>
                      </a:lnTo>
                      <a:lnTo>
                        <a:pt x="434" y="36"/>
                      </a:lnTo>
                      <a:lnTo>
                        <a:pt x="436" y="46"/>
                      </a:lnTo>
                      <a:lnTo>
                        <a:pt x="438" y="56"/>
                      </a:lnTo>
                      <a:lnTo>
                        <a:pt x="438" y="56"/>
                      </a:lnTo>
                      <a:lnTo>
                        <a:pt x="418" y="64"/>
                      </a:lnTo>
                      <a:lnTo>
                        <a:pt x="398" y="76"/>
                      </a:lnTo>
                      <a:lnTo>
                        <a:pt x="376" y="92"/>
                      </a:lnTo>
                      <a:lnTo>
                        <a:pt x="352" y="114"/>
                      </a:lnTo>
                      <a:lnTo>
                        <a:pt x="352" y="114"/>
                      </a:lnTo>
                      <a:lnTo>
                        <a:pt x="380" y="150"/>
                      </a:lnTo>
                      <a:lnTo>
                        <a:pt x="408" y="188"/>
                      </a:lnTo>
                      <a:lnTo>
                        <a:pt x="408" y="188"/>
                      </a:lnTo>
                      <a:lnTo>
                        <a:pt x="450" y="192"/>
                      </a:lnTo>
                      <a:lnTo>
                        <a:pt x="488" y="198"/>
                      </a:lnTo>
                      <a:lnTo>
                        <a:pt x="488" y="198"/>
                      </a:lnTo>
                      <a:lnTo>
                        <a:pt x="496" y="168"/>
                      </a:lnTo>
                      <a:lnTo>
                        <a:pt x="500" y="142"/>
                      </a:lnTo>
                      <a:lnTo>
                        <a:pt x="500" y="118"/>
                      </a:lnTo>
                      <a:lnTo>
                        <a:pt x="498" y="98"/>
                      </a:lnTo>
                      <a:lnTo>
                        <a:pt x="498" y="98"/>
                      </a:lnTo>
                      <a:lnTo>
                        <a:pt x="510" y="96"/>
                      </a:lnTo>
                      <a:lnTo>
                        <a:pt x="522" y="92"/>
                      </a:lnTo>
                      <a:lnTo>
                        <a:pt x="532" y="86"/>
                      </a:lnTo>
                      <a:lnTo>
                        <a:pt x="540" y="78"/>
                      </a:lnTo>
                      <a:lnTo>
                        <a:pt x="540" y="78"/>
                      </a:lnTo>
                      <a:lnTo>
                        <a:pt x="538" y="106"/>
                      </a:lnTo>
                      <a:lnTo>
                        <a:pt x="534" y="136"/>
                      </a:lnTo>
                      <a:lnTo>
                        <a:pt x="526" y="168"/>
                      </a:lnTo>
                      <a:lnTo>
                        <a:pt x="516" y="202"/>
                      </a:lnTo>
                      <a:lnTo>
                        <a:pt x="516" y="202"/>
                      </a:lnTo>
                      <a:lnTo>
                        <a:pt x="552" y="210"/>
                      </a:lnTo>
                      <a:lnTo>
                        <a:pt x="584" y="220"/>
                      </a:lnTo>
                      <a:lnTo>
                        <a:pt x="614" y="232"/>
                      </a:lnTo>
                      <a:lnTo>
                        <a:pt x="638" y="244"/>
                      </a:lnTo>
                      <a:lnTo>
                        <a:pt x="658" y="256"/>
                      </a:lnTo>
                      <a:lnTo>
                        <a:pt x="672" y="272"/>
                      </a:lnTo>
                      <a:lnTo>
                        <a:pt x="678" y="278"/>
                      </a:lnTo>
                      <a:lnTo>
                        <a:pt x="682" y="286"/>
                      </a:lnTo>
                      <a:lnTo>
                        <a:pt x="684" y="294"/>
                      </a:lnTo>
                      <a:lnTo>
                        <a:pt x="684" y="302"/>
                      </a:lnTo>
                      <a:lnTo>
                        <a:pt x="684" y="302"/>
                      </a:lnTo>
                      <a:lnTo>
                        <a:pt x="684" y="312"/>
                      </a:lnTo>
                      <a:lnTo>
                        <a:pt x="680" y="322"/>
                      </a:lnTo>
                      <a:lnTo>
                        <a:pt x="672" y="332"/>
                      </a:lnTo>
                      <a:lnTo>
                        <a:pt x="664" y="342"/>
                      </a:lnTo>
                      <a:lnTo>
                        <a:pt x="652" y="352"/>
                      </a:lnTo>
                      <a:lnTo>
                        <a:pt x="638" y="360"/>
                      </a:lnTo>
                      <a:lnTo>
                        <a:pt x="622" y="368"/>
                      </a:lnTo>
                      <a:lnTo>
                        <a:pt x="606" y="376"/>
                      </a:lnTo>
                      <a:lnTo>
                        <a:pt x="564" y="390"/>
                      </a:lnTo>
                      <a:lnTo>
                        <a:pt x="518" y="402"/>
                      </a:lnTo>
                      <a:lnTo>
                        <a:pt x="464" y="410"/>
                      </a:lnTo>
                      <a:lnTo>
                        <a:pt x="408" y="416"/>
                      </a:lnTo>
                      <a:lnTo>
                        <a:pt x="408" y="416"/>
                      </a:lnTo>
                      <a:close/>
                      <a:moveTo>
                        <a:pt x="290" y="392"/>
                      </a:moveTo>
                      <a:lnTo>
                        <a:pt x="290" y="392"/>
                      </a:lnTo>
                      <a:lnTo>
                        <a:pt x="344" y="394"/>
                      </a:lnTo>
                      <a:lnTo>
                        <a:pt x="344" y="394"/>
                      </a:lnTo>
                      <a:lnTo>
                        <a:pt x="394" y="392"/>
                      </a:lnTo>
                      <a:lnTo>
                        <a:pt x="394" y="392"/>
                      </a:lnTo>
                      <a:lnTo>
                        <a:pt x="424" y="346"/>
                      </a:lnTo>
                      <a:lnTo>
                        <a:pt x="424" y="346"/>
                      </a:lnTo>
                      <a:lnTo>
                        <a:pt x="440" y="318"/>
                      </a:lnTo>
                      <a:lnTo>
                        <a:pt x="454" y="288"/>
                      </a:lnTo>
                      <a:lnTo>
                        <a:pt x="454" y="288"/>
                      </a:lnTo>
                      <a:lnTo>
                        <a:pt x="434" y="252"/>
                      </a:lnTo>
                      <a:lnTo>
                        <a:pt x="434" y="252"/>
                      </a:lnTo>
                      <a:lnTo>
                        <a:pt x="418" y="224"/>
                      </a:lnTo>
                      <a:lnTo>
                        <a:pt x="400" y="200"/>
                      </a:lnTo>
                      <a:lnTo>
                        <a:pt x="400" y="200"/>
                      </a:lnTo>
                      <a:lnTo>
                        <a:pt x="344" y="198"/>
                      </a:lnTo>
                      <a:lnTo>
                        <a:pt x="344" y="198"/>
                      </a:lnTo>
                      <a:lnTo>
                        <a:pt x="282" y="200"/>
                      </a:lnTo>
                      <a:lnTo>
                        <a:pt x="282" y="200"/>
                      </a:lnTo>
                      <a:lnTo>
                        <a:pt x="252" y="248"/>
                      </a:lnTo>
                      <a:lnTo>
                        <a:pt x="252" y="248"/>
                      </a:lnTo>
                      <a:lnTo>
                        <a:pt x="230" y="288"/>
                      </a:lnTo>
                      <a:lnTo>
                        <a:pt x="230" y="288"/>
                      </a:lnTo>
                      <a:lnTo>
                        <a:pt x="246" y="318"/>
                      </a:lnTo>
                      <a:lnTo>
                        <a:pt x="262" y="350"/>
                      </a:lnTo>
                      <a:lnTo>
                        <a:pt x="262" y="350"/>
                      </a:lnTo>
                      <a:lnTo>
                        <a:pt x="290" y="392"/>
                      </a:lnTo>
                      <a:lnTo>
                        <a:pt x="290" y="392"/>
                      </a:lnTo>
                      <a:close/>
                      <a:moveTo>
                        <a:pt x="510" y="216"/>
                      </a:moveTo>
                      <a:lnTo>
                        <a:pt x="510" y="216"/>
                      </a:lnTo>
                      <a:lnTo>
                        <a:pt x="494" y="258"/>
                      </a:lnTo>
                      <a:lnTo>
                        <a:pt x="474" y="302"/>
                      </a:lnTo>
                      <a:lnTo>
                        <a:pt x="474" y="302"/>
                      </a:lnTo>
                      <a:lnTo>
                        <a:pt x="490" y="340"/>
                      </a:lnTo>
                      <a:lnTo>
                        <a:pt x="506" y="376"/>
                      </a:lnTo>
                      <a:lnTo>
                        <a:pt x="506" y="376"/>
                      </a:lnTo>
                      <a:lnTo>
                        <a:pt x="530" y="370"/>
                      </a:lnTo>
                      <a:lnTo>
                        <a:pt x="552" y="360"/>
                      </a:lnTo>
                      <a:lnTo>
                        <a:pt x="572" y="352"/>
                      </a:lnTo>
                      <a:lnTo>
                        <a:pt x="588" y="342"/>
                      </a:lnTo>
                      <a:lnTo>
                        <a:pt x="602" y="332"/>
                      </a:lnTo>
                      <a:lnTo>
                        <a:pt x="612" y="320"/>
                      </a:lnTo>
                      <a:lnTo>
                        <a:pt x="618" y="308"/>
                      </a:lnTo>
                      <a:lnTo>
                        <a:pt x="620" y="296"/>
                      </a:lnTo>
                      <a:lnTo>
                        <a:pt x="620" y="296"/>
                      </a:lnTo>
                      <a:lnTo>
                        <a:pt x="618" y="284"/>
                      </a:lnTo>
                      <a:lnTo>
                        <a:pt x="612" y="272"/>
                      </a:lnTo>
                      <a:lnTo>
                        <a:pt x="602" y="262"/>
                      </a:lnTo>
                      <a:lnTo>
                        <a:pt x="590" y="250"/>
                      </a:lnTo>
                      <a:lnTo>
                        <a:pt x="574" y="242"/>
                      </a:lnTo>
                      <a:lnTo>
                        <a:pt x="556" y="232"/>
                      </a:lnTo>
                      <a:lnTo>
                        <a:pt x="534" y="224"/>
                      </a:lnTo>
                      <a:lnTo>
                        <a:pt x="510" y="216"/>
                      </a:lnTo>
                      <a:lnTo>
                        <a:pt x="510" y="216"/>
                      </a:lnTo>
                      <a:close/>
                      <a:moveTo>
                        <a:pt x="224" y="274"/>
                      </a:moveTo>
                      <a:lnTo>
                        <a:pt x="224" y="274"/>
                      </a:lnTo>
                      <a:lnTo>
                        <a:pt x="242" y="244"/>
                      </a:lnTo>
                      <a:lnTo>
                        <a:pt x="242" y="244"/>
                      </a:lnTo>
                      <a:lnTo>
                        <a:pt x="268" y="202"/>
                      </a:lnTo>
                      <a:lnTo>
                        <a:pt x="268" y="202"/>
                      </a:lnTo>
                      <a:lnTo>
                        <a:pt x="234" y="206"/>
                      </a:lnTo>
                      <a:lnTo>
                        <a:pt x="200" y="212"/>
                      </a:lnTo>
                      <a:lnTo>
                        <a:pt x="200" y="212"/>
                      </a:lnTo>
                      <a:lnTo>
                        <a:pt x="212" y="242"/>
                      </a:lnTo>
                      <a:lnTo>
                        <a:pt x="224" y="274"/>
                      </a:lnTo>
                      <a:lnTo>
                        <a:pt x="224" y="274"/>
                      </a:lnTo>
                      <a:close/>
                      <a:moveTo>
                        <a:pt x="218" y="316"/>
                      </a:moveTo>
                      <a:lnTo>
                        <a:pt x="218" y="316"/>
                      </a:lnTo>
                      <a:lnTo>
                        <a:pt x="204" y="348"/>
                      </a:lnTo>
                      <a:lnTo>
                        <a:pt x="192" y="380"/>
                      </a:lnTo>
                      <a:lnTo>
                        <a:pt x="192" y="380"/>
                      </a:lnTo>
                      <a:lnTo>
                        <a:pt x="224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42" y="360"/>
                      </a:lnTo>
                      <a:lnTo>
                        <a:pt x="242" y="360"/>
                      </a:lnTo>
                      <a:lnTo>
                        <a:pt x="218" y="316"/>
                      </a:lnTo>
                      <a:lnTo>
                        <a:pt x="218" y="316"/>
                      </a:lnTo>
                      <a:close/>
                      <a:moveTo>
                        <a:pt x="324" y="480"/>
                      </a:moveTo>
                      <a:lnTo>
                        <a:pt x="324" y="480"/>
                      </a:lnTo>
                      <a:lnTo>
                        <a:pt x="300" y="450"/>
                      </a:lnTo>
                      <a:lnTo>
                        <a:pt x="276" y="416"/>
                      </a:lnTo>
                      <a:lnTo>
                        <a:pt x="276" y="416"/>
                      </a:lnTo>
                      <a:lnTo>
                        <a:pt x="230" y="412"/>
                      </a:lnTo>
                      <a:lnTo>
                        <a:pt x="184" y="404"/>
                      </a:lnTo>
                      <a:lnTo>
                        <a:pt x="184" y="404"/>
                      </a:lnTo>
                      <a:lnTo>
                        <a:pt x="180" y="430"/>
                      </a:lnTo>
                      <a:lnTo>
                        <a:pt x="176" y="452"/>
                      </a:lnTo>
                      <a:lnTo>
                        <a:pt x="174" y="472"/>
                      </a:lnTo>
                      <a:lnTo>
                        <a:pt x="174" y="490"/>
                      </a:lnTo>
                      <a:lnTo>
                        <a:pt x="178" y="506"/>
                      </a:lnTo>
                      <a:lnTo>
                        <a:pt x="182" y="520"/>
                      </a:lnTo>
                      <a:lnTo>
                        <a:pt x="190" y="530"/>
                      </a:lnTo>
                      <a:lnTo>
                        <a:pt x="198" y="538"/>
                      </a:lnTo>
                      <a:lnTo>
                        <a:pt x="198" y="538"/>
                      </a:lnTo>
                      <a:lnTo>
                        <a:pt x="210" y="542"/>
                      </a:lnTo>
                      <a:lnTo>
                        <a:pt x="224" y="544"/>
                      </a:lnTo>
                      <a:lnTo>
                        <a:pt x="238" y="540"/>
                      </a:lnTo>
                      <a:lnTo>
                        <a:pt x="254" y="534"/>
                      </a:lnTo>
                      <a:lnTo>
                        <a:pt x="270" y="526"/>
                      </a:lnTo>
                      <a:lnTo>
                        <a:pt x="288" y="514"/>
                      </a:lnTo>
                      <a:lnTo>
                        <a:pt x="306" y="498"/>
                      </a:lnTo>
                      <a:lnTo>
                        <a:pt x="324" y="480"/>
                      </a:lnTo>
                      <a:lnTo>
                        <a:pt x="324" y="480"/>
                      </a:lnTo>
                      <a:close/>
                      <a:moveTo>
                        <a:pt x="378" y="418"/>
                      </a:moveTo>
                      <a:lnTo>
                        <a:pt x="378" y="418"/>
                      </a:lnTo>
                      <a:lnTo>
                        <a:pt x="342" y="418"/>
                      </a:lnTo>
                      <a:lnTo>
                        <a:pt x="342" y="418"/>
                      </a:lnTo>
                      <a:lnTo>
                        <a:pt x="306" y="418"/>
                      </a:lnTo>
                      <a:lnTo>
                        <a:pt x="306" y="418"/>
                      </a:lnTo>
                      <a:lnTo>
                        <a:pt x="324" y="440"/>
                      </a:lnTo>
                      <a:lnTo>
                        <a:pt x="342" y="462"/>
                      </a:lnTo>
                      <a:lnTo>
                        <a:pt x="342" y="462"/>
                      </a:lnTo>
                      <a:lnTo>
                        <a:pt x="360" y="440"/>
                      </a:lnTo>
                      <a:lnTo>
                        <a:pt x="378" y="418"/>
                      </a:lnTo>
                      <a:lnTo>
                        <a:pt x="378" y="4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TextBox 20">
                <a:extLst>
                  <a:ext uri="{FF2B5EF4-FFF2-40B4-BE49-F238E27FC236}">
                    <a16:creationId xmlns:a16="http://schemas.microsoft.com/office/drawing/2014/main" id="{B4ACDE1F-38FF-4F81-9551-9B0D289CD4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4486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6A09B51E-9AEB-4683-A154-A8DB6441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06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653FADD4-9592-454D-A7EF-3BA4391AD836}"/>
                </a:ext>
              </a:extLst>
            </p:cNvPr>
            <p:cNvGrpSpPr/>
            <p:nvPr/>
          </p:nvGrpSpPr>
          <p:grpSpPr>
            <a:xfrm>
              <a:off x="2810888" y="3150778"/>
              <a:ext cx="1769745" cy="935447"/>
              <a:chOff x="972271" y="4640580"/>
              <a:chExt cx="2559011" cy="1352635"/>
            </a:xfrm>
          </p:grpSpPr>
          <p:sp>
            <p:nvSpPr>
              <p:cNvPr id="20" name="TextBox 61">
                <a:extLst>
                  <a:ext uri="{FF2B5EF4-FFF2-40B4-BE49-F238E27FC236}">
                    <a16:creationId xmlns:a16="http://schemas.microsoft.com/office/drawing/2014/main" id="{B9C70379-7C97-494B-976A-2E46442B90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62">
                <a:extLst>
                  <a:ext uri="{FF2B5EF4-FFF2-40B4-BE49-F238E27FC236}">
                    <a16:creationId xmlns:a16="http://schemas.microsoft.com/office/drawing/2014/main" id="{CDAE7CDA-03CC-4644-8DDA-868A054DC1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29427C2-DBA6-4306-88AC-9650226F3E96}"/>
              </a:ext>
            </a:extLst>
          </p:cNvPr>
          <p:cNvGrpSpPr/>
          <p:nvPr/>
        </p:nvGrpSpPr>
        <p:grpSpPr>
          <a:xfrm>
            <a:off x="4418690" y="1217305"/>
            <a:ext cx="2059096" cy="2868920"/>
            <a:chOff x="4418690" y="1217305"/>
            <a:chExt cx="2059096" cy="2868920"/>
          </a:xfrm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D9F644D5-601F-4AEC-AE9F-154C529954DF}"/>
                </a:ext>
              </a:extLst>
            </p:cNvPr>
            <p:cNvGrpSpPr/>
            <p:nvPr/>
          </p:nvGrpSpPr>
          <p:grpSpPr>
            <a:xfrm>
              <a:off x="4418690" y="1217305"/>
              <a:ext cx="2059096" cy="1775082"/>
              <a:chOff x="5874317" y="1844824"/>
              <a:chExt cx="2977406" cy="2566727"/>
            </a:xfrm>
          </p:grpSpPr>
          <p:sp>
            <p:nvSpPr>
              <p:cNvPr id="32" name="Hexagon 14">
                <a:extLst>
                  <a:ext uri="{FF2B5EF4-FFF2-40B4-BE49-F238E27FC236}">
                    <a16:creationId xmlns:a16="http://schemas.microsoft.com/office/drawing/2014/main" id="{A3FEA1AE-CB31-4431-9EBF-65D5D7AAD17E}"/>
                  </a:ext>
                </a:extLst>
              </p:cNvPr>
              <p:cNvSpPr/>
              <p:nvPr/>
            </p:nvSpPr>
            <p:spPr>
              <a:xfrm>
                <a:off x="5874317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</a:endParaRPr>
              </a:p>
            </p:txBody>
          </p:sp>
          <p:grpSp>
            <p:nvGrpSpPr>
              <p:cNvPr id="33" name="Group 18">
                <a:extLst>
                  <a:ext uri="{FF2B5EF4-FFF2-40B4-BE49-F238E27FC236}">
                    <a16:creationId xmlns:a16="http://schemas.microsoft.com/office/drawing/2014/main" id="{6757BD1F-CBBB-4500-9C30-133BDEF7A599}"/>
                  </a:ext>
                </a:extLst>
              </p:cNvPr>
              <p:cNvGrpSpPr/>
              <p:nvPr/>
            </p:nvGrpSpPr>
            <p:grpSpPr>
              <a:xfrm>
                <a:off x="6835481" y="2414332"/>
                <a:ext cx="1055079" cy="850457"/>
                <a:chOff x="685800" y="622300"/>
                <a:chExt cx="1047750" cy="844550"/>
              </a:xfrm>
              <a:solidFill>
                <a:schemeClr val="bg1"/>
              </a:solidFill>
            </p:grpSpPr>
            <p:sp>
              <p:nvSpPr>
                <p:cNvPr id="35" name="Freeform: Shape 27">
                  <a:extLst>
                    <a:ext uri="{FF2B5EF4-FFF2-40B4-BE49-F238E27FC236}">
                      <a16:creationId xmlns:a16="http://schemas.microsoft.com/office/drawing/2014/main" id="{61377E6D-9A08-45B7-A827-2CAF99C1C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9675" y="1089025"/>
                  <a:ext cx="454025" cy="311150"/>
                </a:xfrm>
                <a:custGeom>
                  <a:avLst/>
                  <a:gdLst>
                    <a:gd name="T0" fmla="*/ 286 w 286"/>
                    <a:gd name="T1" fmla="*/ 52 h 196"/>
                    <a:gd name="T2" fmla="*/ 286 w 286"/>
                    <a:gd name="T3" fmla="*/ 52 h 196"/>
                    <a:gd name="T4" fmla="*/ 286 w 286"/>
                    <a:gd name="T5" fmla="*/ 72 h 196"/>
                    <a:gd name="T6" fmla="*/ 282 w 286"/>
                    <a:gd name="T7" fmla="*/ 92 h 196"/>
                    <a:gd name="T8" fmla="*/ 276 w 286"/>
                    <a:gd name="T9" fmla="*/ 112 h 196"/>
                    <a:gd name="T10" fmla="*/ 268 w 286"/>
                    <a:gd name="T11" fmla="*/ 132 h 196"/>
                    <a:gd name="T12" fmla="*/ 256 w 286"/>
                    <a:gd name="T13" fmla="*/ 148 h 196"/>
                    <a:gd name="T14" fmla="*/ 244 w 286"/>
                    <a:gd name="T15" fmla="*/ 164 h 196"/>
                    <a:gd name="T16" fmla="*/ 230 w 286"/>
                    <a:gd name="T17" fmla="*/ 180 h 196"/>
                    <a:gd name="T18" fmla="*/ 214 w 286"/>
                    <a:gd name="T19" fmla="*/ 192 h 196"/>
                    <a:gd name="T20" fmla="*/ 212 w 286"/>
                    <a:gd name="T21" fmla="*/ 194 h 196"/>
                    <a:gd name="T22" fmla="*/ 210 w 286"/>
                    <a:gd name="T23" fmla="*/ 194 h 196"/>
                    <a:gd name="T24" fmla="*/ 210 w 286"/>
                    <a:gd name="T25" fmla="*/ 196 h 196"/>
                    <a:gd name="T26" fmla="*/ 112 w 286"/>
                    <a:gd name="T27" fmla="*/ 196 h 196"/>
                    <a:gd name="T28" fmla="*/ 112 w 286"/>
                    <a:gd name="T29" fmla="*/ 196 h 196"/>
                    <a:gd name="T30" fmla="*/ 108 w 286"/>
                    <a:gd name="T31" fmla="*/ 180 h 196"/>
                    <a:gd name="T32" fmla="*/ 100 w 286"/>
                    <a:gd name="T33" fmla="*/ 166 h 196"/>
                    <a:gd name="T34" fmla="*/ 0 w 286"/>
                    <a:gd name="T35" fmla="*/ 0 h 196"/>
                    <a:gd name="T36" fmla="*/ 280 w 286"/>
                    <a:gd name="T37" fmla="*/ 0 h 196"/>
                    <a:gd name="T38" fmla="*/ 280 w 286"/>
                    <a:gd name="T39" fmla="*/ 0 h 196"/>
                    <a:gd name="T40" fmla="*/ 284 w 286"/>
                    <a:gd name="T41" fmla="*/ 26 h 196"/>
                    <a:gd name="T42" fmla="*/ 286 w 286"/>
                    <a:gd name="T43" fmla="*/ 52 h 196"/>
                    <a:gd name="T44" fmla="*/ 286 w 286"/>
                    <a:gd name="T45" fmla="*/ 5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96">
                      <a:moveTo>
                        <a:pt x="286" y="52"/>
                      </a:moveTo>
                      <a:lnTo>
                        <a:pt x="286" y="52"/>
                      </a:lnTo>
                      <a:lnTo>
                        <a:pt x="286" y="72"/>
                      </a:lnTo>
                      <a:lnTo>
                        <a:pt x="282" y="92"/>
                      </a:lnTo>
                      <a:lnTo>
                        <a:pt x="276" y="112"/>
                      </a:lnTo>
                      <a:lnTo>
                        <a:pt x="268" y="132"/>
                      </a:lnTo>
                      <a:lnTo>
                        <a:pt x="256" y="148"/>
                      </a:lnTo>
                      <a:lnTo>
                        <a:pt x="244" y="164"/>
                      </a:lnTo>
                      <a:lnTo>
                        <a:pt x="230" y="180"/>
                      </a:lnTo>
                      <a:lnTo>
                        <a:pt x="214" y="192"/>
                      </a:lnTo>
                      <a:lnTo>
                        <a:pt x="212" y="194"/>
                      </a:lnTo>
                      <a:lnTo>
                        <a:pt x="210" y="194"/>
                      </a:lnTo>
                      <a:lnTo>
                        <a:pt x="210" y="196"/>
                      </a:lnTo>
                      <a:lnTo>
                        <a:pt x="112" y="196"/>
                      </a:lnTo>
                      <a:lnTo>
                        <a:pt x="112" y="196"/>
                      </a:lnTo>
                      <a:lnTo>
                        <a:pt x="108" y="180"/>
                      </a:lnTo>
                      <a:lnTo>
                        <a:pt x="100" y="166"/>
                      </a:lnTo>
                      <a:lnTo>
                        <a:pt x="0" y="0"/>
                      </a:lnTo>
                      <a:lnTo>
                        <a:pt x="280" y="0"/>
                      </a:lnTo>
                      <a:lnTo>
                        <a:pt x="280" y="0"/>
                      </a:lnTo>
                      <a:lnTo>
                        <a:pt x="284" y="26"/>
                      </a:lnTo>
                      <a:lnTo>
                        <a:pt x="286" y="52"/>
                      </a:lnTo>
                      <a:lnTo>
                        <a:pt x="286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28">
                  <a:extLst>
                    <a:ext uri="{FF2B5EF4-FFF2-40B4-BE49-F238E27FC236}">
                      <a16:creationId xmlns:a16="http://schemas.microsoft.com/office/drawing/2014/main" id="{D893FFC1-185F-411C-AD02-20F32479E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975" y="923925"/>
                  <a:ext cx="146050" cy="111125"/>
                </a:xfrm>
                <a:custGeom>
                  <a:avLst/>
                  <a:gdLst>
                    <a:gd name="T0" fmla="*/ 6 w 92"/>
                    <a:gd name="T1" fmla="*/ 16 h 70"/>
                    <a:gd name="T2" fmla="*/ 6 w 92"/>
                    <a:gd name="T3" fmla="*/ 16 h 70"/>
                    <a:gd name="T4" fmla="*/ 2 w 92"/>
                    <a:gd name="T5" fmla="*/ 16 h 70"/>
                    <a:gd name="T6" fmla="*/ 0 w 92"/>
                    <a:gd name="T7" fmla="*/ 12 h 70"/>
                    <a:gd name="T8" fmla="*/ 0 w 92"/>
                    <a:gd name="T9" fmla="*/ 10 h 70"/>
                    <a:gd name="T10" fmla="*/ 0 w 92"/>
                    <a:gd name="T11" fmla="*/ 6 h 70"/>
                    <a:gd name="T12" fmla="*/ 0 w 92"/>
                    <a:gd name="T13" fmla="*/ 6 h 70"/>
                    <a:gd name="T14" fmla="*/ 2 w 92"/>
                    <a:gd name="T15" fmla="*/ 4 h 70"/>
                    <a:gd name="T16" fmla="*/ 4 w 92"/>
                    <a:gd name="T17" fmla="*/ 2 h 70"/>
                    <a:gd name="T18" fmla="*/ 8 w 92"/>
                    <a:gd name="T19" fmla="*/ 0 h 70"/>
                    <a:gd name="T20" fmla="*/ 10 w 92"/>
                    <a:gd name="T21" fmla="*/ 0 h 70"/>
                    <a:gd name="T22" fmla="*/ 10 w 92"/>
                    <a:gd name="T23" fmla="*/ 0 h 70"/>
                    <a:gd name="T24" fmla="*/ 34 w 92"/>
                    <a:gd name="T25" fmla="*/ 10 h 70"/>
                    <a:gd name="T26" fmla="*/ 56 w 92"/>
                    <a:gd name="T27" fmla="*/ 22 h 70"/>
                    <a:gd name="T28" fmla="*/ 74 w 92"/>
                    <a:gd name="T29" fmla="*/ 38 h 70"/>
                    <a:gd name="T30" fmla="*/ 92 w 92"/>
                    <a:gd name="T31" fmla="*/ 56 h 70"/>
                    <a:gd name="T32" fmla="*/ 92 w 92"/>
                    <a:gd name="T33" fmla="*/ 56 h 70"/>
                    <a:gd name="T34" fmla="*/ 92 w 92"/>
                    <a:gd name="T35" fmla="*/ 60 h 70"/>
                    <a:gd name="T36" fmla="*/ 92 w 92"/>
                    <a:gd name="T37" fmla="*/ 62 h 70"/>
                    <a:gd name="T38" fmla="*/ 92 w 92"/>
                    <a:gd name="T39" fmla="*/ 66 h 70"/>
                    <a:gd name="T40" fmla="*/ 90 w 92"/>
                    <a:gd name="T41" fmla="*/ 68 h 70"/>
                    <a:gd name="T42" fmla="*/ 90 w 92"/>
                    <a:gd name="T43" fmla="*/ 68 h 70"/>
                    <a:gd name="T44" fmla="*/ 84 w 92"/>
                    <a:gd name="T45" fmla="*/ 70 h 70"/>
                    <a:gd name="T46" fmla="*/ 84 w 92"/>
                    <a:gd name="T47" fmla="*/ 70 h 70"/>
                    <a:gd name="T48" fmla="*/ 80 w 92"/>
                    <a:gd name="T49" fmla="*/ 70 h 70"/>
                    <a:gd name="T50" fmla="*/ 78 w 92"/>
                    <a:gd name="T51" fmla="*/ 66 h 70"/>
                    <a:gd name="T52" fmla="*/ 78 w 92"/>
                    <a:gd name="T53" fmla="*/ 66 h 70"/>
                    <a:gd name="T54" fmla="*/ 64 w 92"/>
                    <a:gd name="T55" fmla="*/ 50 h 70"/>
                    <a:gd name="T56" fmla="*/ 46 w 92"/>
                    <a:gd name="T57" fmla="*/ 36 h 70"/>
                    <a:gd name="T58" fmla="*/ 26 w 92"/>
                    <a:gd name="T59" fmla="*/ 26 h 70"/>
                    <a:gd name="T60" fmla="*/ 6 w 92"/>
                    <a:gd name="T61" fmla="*/ 16 h 70"/>
                    <a:gd name="T62" fmla="*/ 6 w 92"/>
                    <a:gd name="T63" fmla="*/ 1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70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34" y="10"/>
                      </a:lnTo>
                      <a:lnTo>
                        <a:pt x="56" y="22"/>
                      </a:lnTo>
                      <a:lnTo>
                        <a:pt x="74" y="38"/>
                      </a:lnTo>
                      <a:lnTo>
                        <a:pt x="92" y="56"/>
                      </a:lnTo>
                      <a:lnTo>
                        <a:pt x="92" y="56"/>
                      </a:lnTo>
                      <a:lnTo>
                        <a:pt x="92" y="60"/>
                      </a:lnTo>
                      <a:lnTo>
                        <a:pt x="92" y="62"/>
                      </a:lnTo>
                      <a:lnTo>
                        <a:pt x="92" y="66"/>
                      </a:lnTo>
                      <a:lnTo>
                        <a:pt x="90" y="68"/>
                      </a:lnTo>
                      <a:lnTo>
                        <a:pt x="90" y="68"/>
                      </a:lnTo>
                      <a:lnTo>
                        <a:pt x="84" y="70"/>
                      </a:lnTo>
                      <a:lnTo>
                        <a:pt x="84" y="70"/>
                      </a:lnTo>
                      <a:lnTo>
                        <a:pt x="80" y="70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64" y="50"/>
                      </a:lnTo>
                      <a:lnTo>
                        <a:pt x="46" y="36"/>
                      </a:lnTo>
                      <a:lnTo>
                        <a:pt x="26" y="26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29">
                  <a:extLst>
                    <a:ext uri="{FF2B5EF4-FFF2-40B4-BE49-F238E27FC236}">
                      <a16:creationId xmlns:a16="http://schemas.microsoft.com/office/drawing/2014/main" id="{4FC4F9FD-AB16-48A9-A891-5C4DD83F7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250" y="622300"/>
                  <a:ext cx="622300" cy="841375"/>
                </a:xfrm>
                <a:custGeom>
                  <a:avLst/>
                  <a:gdLst>
                    <a:gd name="T0" fmla="*/ 392 w 392"/>
                    <a:gd name="T1" fmla="*/ 346 h 530"/>
                    <a:gd name="T2" fmla="*/ 386 w 392"/>
                    <a:gd name="T3" fmla="*/ 400 h 530"/>
                    <a:gd name="T4" fmla="*/ 366 w 392"/>
                    <a:gd name="T5" fmla="*/ 452 h 530"/>
                    <a:gd name="T6" fmla="*/ 332 w 392"/>
                    <a:gd name="T7" fmla="*/ 496 h 530"/>
                    <a:gd name="T8" fmla="*/ 288 w 392"/>
                    <a:gd name="T9" fmla="*/ 530 h 530"/>
                    <a:gd name="T10" fmla="*/ 122 w 392"/>
                    <a:gd name="T11" fmla="*/ 530 h 530"/>
                    <a:gd name="T12" fmla="*/ 140 w 392"/>
                    <a:gd name="T13" fmla="*/ 522 h 530"/>
                    <a:gd name="T14" fmla="*/ 150 w 392"/>
                    <a:gd name="T15" fmla="*/ 508 h 530"/>
                    <a:gd name="T16" fmla="*/ 282 w 392"/>
                    <a:gd name="T17" fmla="*/ 506 h 530"/>
                    <a:gd name="T18" fmla="*/ 302 w 392"/>
                    <a:gd name="T19" fmla="*/ 492 h 530"/>
                    <a:gd name="T20" fmla="*/ 334 w 392"/>
                    <a:gd name="T21" fmla="*/ 456 h 530"/>
                    <a:gd name="T22" fmla="*/ 356 w 392"/>
                    <a:gd name="T23" fmla="*/ 416 h 530"/>
                    <a:gd name="T24" fmla="*/ 368 w 392"/>
                    <a:gd name="T25" fmla="*/ 370 h 530"/>
                    <a:gd name="T26" fmla="*/ 370 w 392"/>
                    <a:gd name="T27" fmla="*/ 346 h 530"/>
                    <a:gd name="T28" fmla="*/ 368 w 392"/>
                    <a:gd name="T29" fmla="*/ 314 h 530"/>
                    <a:gd name="T30" fmla="*/ 360 w 392"/>
                    <a:gd name="T31" fmla="*/ 284 h 530"/>
                    <a:gd name="T32" fmla="*/ 348 w 392"/>
                    <a:gd name="T33" fmla="*/ 256 h 530"/>
                    <a:gd name="T34" fmla="*/ 312 w 392"/>
                    <a:gd name="T35" fmla="*/ 208 h 530"/>
                    <a:gd name="T36" fmla="*/ 290 w 392"/>
                    <a:gd name="T37" fmla="*/ 188 h 530"/>
                    <a:gd name="T38" fmla="*/ 262 w 392"/>
                    <a:gd name="T39" fmla="*/ 172 h 530"/>
                    <a:gd name="T40" fmla="*/ 234 w 392"/>
                    <a:gd name="T41" fmla="*/ 162 h 530"/>
                    <a:gd name="T42" fmla="*/ 214 w 392"/>
                    <a:gd name="T43" fmla="*/ 154 h 530"/>
                    <a:gd name="T44" fmla="*/ 124 w 392"/>
                    <a:gd name="T45" fmla="*/ 38 h 530"/>
                    <a:gd name="T46" fmla="*/ 122 w 392"/>
                    <a:gd name="T47" fmla="*/ 160 h 530"/>
                    <a:gd name="T48" fmla="*/ 106 w 392"/>
                    <a:gd name="T49" fmla="*/ 166 h 530"/>
                    <a:gd name="T50" fmla="*/ 76 w 392"/>
                    <a:gd name="T51" fmla="*/ 180 h 530"/>
                    <a:gd name="T52" fmla="*/ 50 w 392"/>
                    <a:gd name="T53" fmla="*/ 200 h 530"/>
                    <a:gd name="T54" fmla="*/ 28 w 392"/>
                    <a:gd name="T55" fmla="*/ 224 h 530"/>
                    <a:gd name="T56" fmla="*/ 10 w 392"/>
                    <a:gd name="T57" fmla="*/ 250 h 530"/>
                    <a:gd name="T58" fmla="*/ 0 w 392"/>
                    <a:gd name="T59" fmla="*/ 222 h 530"/>
                    <a:gd name="T60" fmla="*/ 20 w 392"/>
                    <a:gd name="T61" fmla="*/ 198 h 530"/>
                    <a:gd name="T62" fmla="*/ 68 w 392"/>
                    <a:gd name="T63" fmla="*/ 158 h 530"/>
                    <a:gd name="T64" fmla="*/ 98 w 392"/>
                    <a:gd name="T65" fmla="*/ 144 h 530"/>
                    <a:gd name="T66" fmla="*/ 102 w 392"/>
                    <a:gd name="T67" fmla="*/ 36 h 530"/>
                    <a:gd name="T68" fmla="*/ 92 w 392"/>
                    <a:gd name="T69" fmla="*/ 36 h 530"/>
                    <a:gd name="T70" fmla="*/ 78 w 392"/>
                    <a:gd name="T71" fmla="*/ 32 h 530"/>
                    <a:gd name="T72" fmla="*/ 72 w 392"/>
                    <a:gd name="T73" fmla="*/ 18 h 530"/>
                    <a:gd name="T74" fmla="*/ 72 w 392"/>
                    <a:gd name="T75" fmla="*/ 10 h 530"/>
                    <a:gd name="T76" fmla="*/ 86 w 392"/>
                    <a:gd name="T77" fmla="*/ 0 h 530"/>
                    <a:gd name="T78" fmla="*/ 246 w 392"/>
                    <a:gd name="T79" fmla="*/ 0 h 530"/>
                    <a:gd name="T80" fmla="*/ 254 w 392"/>
                    <a:gd name="T81" fmla="*/ 0 h 530"/>
                    <a:gd name="T82" fmla="*/ 266 w 392"/>
                    <a:gd name="T83" fmla="*/ 10 h 530"/>
                    <a:gd name="T84" fmla="*/ 268 w 392"/>
                    <a:gd name="T85" fmla="*/ 18 h 530"/>
                    <a:gd name="T86" fmla="*/ 260 w 392"/>
                    <a:gd name="T87" fmla="*/ 32 h 530"/>
                    <a:gd name="T88" fmla="*/ 246 w 392"/>
                    <a:gd name="T89" fmla="*/ 36 h 530"/>
                    <a:gd name="T90" fmla="*/ 236 w 392"/>
                    <a:gd name="T91" fmla="*/ 138 h 530"/>
                    <a:gd name="T92" fmla="*/ 240 w 392"/>
                    <a:gd name="T93" fmla="*/ 140 h 530"/>
                    <a:gd name="T94" fmla="*/ 272 w 392"/>
                    <a:gd name="T95" fmla="*/ 152 h 530"/>
                    <a:gd name="T96" fmla="*/ 302 w 392"/>
                    <a:gd name="T97" fmla="*/ 170 h 530"/>
                    <a:gd name="T98" fmla="*/ 328 w 392"/>
                    <a:gd name="T99" fmla="*/ 192 h 530"/>
                    <a:gd name="T100" fmla="*/ 350 w 392"/>
                    <a:gd name="T101" fmla="*/ 218 h 530"/>
                    <a:gd name="T102" fmla="*/ 368 w 392"/>
                    <a:gd name="T103" fmla="*/ 246 h 530"/>
                    <a:gd name="T104" fmla="*/ 382 w 392"/>
                    <a:gd name="T105" fmla="*/ 278 h 530"/>
                    <a:gd name="T106" fmla="*/ 390 w 392"/>
                    <a:gd name="T107" fmla="*/ 310 h 530"/>
                    <a:gd name="T108" fmla="*/ 392 w 392"/>
                    <a:gd name="T109" fmla="*/ 346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2" h="530">
                      <a:moveTo>
                        <a:pt x="392" y="346"/>
                      </a:moveTo>
                      <a:lnTo>
                        <a:pt x="392" y="346"/>
                      </a:lnTo>
                      <a:lnTo>
                        <a:pt x="390" y="374"/>
                      </a:lnTo>
                      <a:lnTo>
                        <a:pt x="386" y="400"/>
                      </a:lnTo>
                      <a:lnTo>
                        <a:pt x="376" y="426"/>
                      </a:lnTo>
                      <a:lnTo>
                        <a:pt x="366" y="452"/>
                      </a:lnTo>
                      <a:lnTo>
                        <a:pt x="350" y="474"/>
                      </a:lnTo>
                      <a:lnTo>
                        <a:pt x="332" y="496"/>
                      </a:lnTo>
                      <a:lnTo>
                        <a:pt x="312" y="514"/>
                      </a:lnTo>
                      <a:lnTo>
                        <a:pt x="288" y="530"/>
                      </a:lnTo>
                      <a:lnTo>
                        <a:pt x="122" y="530"/>
                      </a:lnTo>
                      <a:lnTo>
                        <a:pt x="122" y="530"/>
                      </a:lnTo>
                      <a:lnTo>
                        <a:pt x="132" y="526"/>
                      </a:lnTo>
                      <a:lnTo>
                        <a:pt x="140" y="522"/>
                      </a:lnTo>
                      <a:lnTo>
                        <a:pt x="146" y="516"/>
                      </a:lnTo>
                      <a:lnTo>
                        <a:pt x="150" y="508"/>
                      </a:lnTo>
                      <a:lnTo>
                        <a:pt x="282" y="508"/>
                      </a:lnTo>
                      <a:lnTo>
                        <a:pt x="282" y="506"/>
                      </a:lnTo>
                      <a:lnTo>
                        <a:pt x="282" y="506"/>
                      </a:lnTo>
                      <a:lnTo>
                        <a:pt x="302" y="492"/>
                      </a:lnTo>
                      <a:lnTo>
                        <a:pt x="320" y="476"/>
                      </a:lnTo>
                      <a:lnTo>
                        <a:pt x="334" y="456"/>
                      </a:lnTo>
                      <a:lnTo>
                        <a:pt x="346" y="436"/>
                      </a:lnTo>
                      <a:lnTo>
                        <a:pt x="356" y="416"/>
                      </a:lnTo>
                      <a:lnTo>
                        <a:pt x="364" y="394"/>
                      </a:lnTo>
                      <a:lnTo>
                        <a:pt x="368" y="370"/>
                      </a:lnTo>
                      <a:lnTo>
                        <a:pt x="370" y="346"/>
                      </a:lnTo>
                      <a:lnTo>
                        <a:pt x="370" y="346"/>
                      </a:lnTo>
                      <a:lnTo>
                        <a:pt x="370" y="330"/>
                      </a:lnTo>
                      <a:lnTo>
                        <a:pt x="368" y="314"/>
                      </a:lnTo>
                      <a:lnTo>
                        <a:pt x="364" y="300"/>
                      </a:lnTo>
                      <a:lnTo>
                        <a:pt x="360" y="284"/>
                      </a:lnTo>
                      <a:lnTo>
                        <a:pt x="354" y="270"/>
                      </a:lnTo>
                      <a:lnTo>
                        <a:pt x="348" y="256"/>
                      </a:lnTo>
                      <a:lnTo>
                        <a:pt x="332" y="230"/>
                      </a:lnTo>
                      <a:lnTo>
                        <a:pt x="312" y="208"/>
                      </a:lnTo>
                      <a:lnTo>
                        <a:pt x="302" y="198"/>
                      </a:lnTo>
                      <a:lnTo>
                        <a:pt x="290" y="188"/>
                      </a:lnTo>
                      <a:lnTo>
                        <a:pt x="276" y="180"/>
                      </a:lnTo>
                      <a:lnTo>
                        <a:pt x="262" y="172"/>
                      </a:lnTo>
                      <a:lnTo>
                        <a:pt x="248" y="166"/>
                      </a:lnTo>
                      <a:lnTo>
                        <a:pt x="234" y="162"/>
                      </a:lnTo>
                      <a:lnTo>
                        <a:pt x="216" y="156"/>
                      </a:lnTo>
                      <a:lnTo>
                        <a:pt x="214" y="154"/>
                      </a:lnTo>
                      <a:lnTo>
                        <a:pt x="214" y="38"/>
                      </a:lnTo>
                      <a:lnTo>
                        <a:pt x="124" y="38"/>
                      </a:lnTo>
                      <a:lnTo>
                        <a:pt x="124" y="160"/>
                      </a:lnTo>
                      <a:lnTo>
                        <a:pt x="122" y="160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90" y="172"/>
                      </a:lnTo>
                      <a:lnTo>
                        <a:pt x="76" y="180"/>
                      </a:lnTo>
                      <a:lnTo>
                        <a:pt x="62" y="190"/>
                      </a:lnTo>
                      <a:lnTo>
                        <a:pt x="50" y="200"/>
                      </a:lnTo>
                      <a:lnTo>
                        <a:pt x="38" y="212"/>
                      </a:lnTo>
                      <a:lnTo>
                        <a:pt x="28" y="224"/>
                      </a:lnTo>
                      <a:lnTo>
                        <a:pt x="18" y="236"/>
                      </a:lnTo>
                      <a:lnTo>
                        <a:pt x="10" y="250"/>
                      </a:lnTo>
                      <a:lnTo>
                        <a:pt x="0" y="234"/>
                      </a:lnTo>
                      <a:lnTo>
                        <a:pt x="0" y="222"/>
                      </a:lnTo>
                      <a:lnTo>
                        <a:pt x="0" y="222"/>
                      </a:lnTo>
                      <a:lnTo>
                        <a:pt x="20" y="198"/>
                      </a:lnTo>
                      <a:lnTo>
                        <a:pt x="42" y="176"/>
                      </a:lnTo>
                      <a:lnTo>
                        <a:pt x="68" y="158"/>
                      </a:lnTo>
                      <a:lnTo>
                        <a:pt x="82" y="152"/>
                      </a:lnTo>
                      <a:lnTo>
                        <a:pt x="98" y="144"/>
                      </a:lnTo>
                      <a:lnTo>
                        <a:pt x="102" y="144"/>
                      </a:lnTo>
                      <a:lnTo>
                        <a:pt x="102" y="36"/>
                      </a:lnTo>
                      <a:lnTo>
                        <a:pt x="92" y="36"/>
                      </a:lnTo>
                      <a:lnTo>
                        <a:pt x="92" y="36"/>
                      </a:lnTo>
                      <a:lnTo>
                        <a:pt x="86" y="34"/>
                      </a:lnTo>
                      <a:lnTo>
                        <a:pt x="78" y="32"/>
                      </a:lnTo>
                      <a:lnTo>
                        <a:pt x="72" y="26"/>
                      </a:lnTo>
                      <a:lnTo>
                        <a:pt x="72" y="18"/>
                      </a:lnTo>
                      <a:lnTo>
                        <a:pt x="72" y="18"/>
                      </a:lnTo>
                      <a:lnTo>
                        <a:pt x="72" y="10"/>
                      </a:lnTo>
                      <a:lnTo>
                        <a:pt x="78" y="4"/>
                      </a:lnTo>
                      <a:lnTo>
                        <a:pt x="86" y="0"/>
                      </a:lnTo>
                      <a:lnTo>
                        <a:pt x="92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54" y="0"/>
                      </a:lnTo>
                      <a:lnTo>
                        <a:pt x="260" y="4"/>
                      </a:lnTo>
                      <a:lnTo>
                        <a:pt x="266" y="10"/>
                      </a:lnTo>
                      <a:lnTo>
                        <a:pt x="268" y="18"/>
                      </a:lnTo>
                      <a:lnTo>
                        <a:pt x="268" y="18"/>
                      </a:lnTo>
                      <a:lnTo>
                        <a:pt x="266" y="26"/>
                      </a:lnTo>
                      <a:lnTo>
                        <a:pt x="260" y="32"/>
                      </a:lnTo>
                      <a:lnTo>
                        <a:pt x="254" y="34"/>
                      </a:lnTo>
                      <a:lnTo>
                        <a:pt x="246" y="36"/>
                      </a:lnTo>
                      <a:lnTo>
                        <a:pt x="236" y="36"/>
                      </a:lnTo>
                      <a:lnTo>
                        <a:pt x="236" y="138"/>
                      </a:lnTo>
                      <a:lnTo>
                        <a:pt x="240" y="140"/>
                      </a:lnTo>
                      <a:lnTo>
                        <a:pt x="240" y="140"/>
                      </a:lnTo>
                      <a:lnTo>
                        <a:pt x="256" y="146"/>
                      </a:lnTo>
                      <a:lnTo>
                        <a:pt x="272" y="152"/>
                      </a:lnTo>
                      <a:lnTo>
                        <a:pt x="288" y="160"/>
                      </a:lnTo>
                      <a:lnTo>
                        <a:pt x="302" y="170"/>
                      </a:lnTo>
                      <a:lnTo>
                        <a:pt x="316" y="180"/>
                      </a:lnTo>
                      <a:lnTo>
                        <a:pt x="328" y="192"/>
                      </a:lnTo>
                      <a:lnTo>
                        <a:pt x="340" y="204"/>
                      </a:lnTo>
                      <a:lnTo>
                        <a:pt x="350" y="218"/>
                      </a:lnTo>
                      <a:lnTo>
                        <a:pt x="360" y="232"/>
                      </a:lnTo>
                      <a:lnTo>
                        <a:pt x="368" y="246"/>
                      </a:lnTo>
                      <a:lnTo>
                        <a:pt x="376" y="262"/>
                      </a:lnTo>
                      <a:lnTo>
                        <a:pt x="382" y="278"/>
                      </a:lnTo>
                      <a:lnTo>
                        <a:pt x="386" y="294"/>
                      </a:lnTo>
                      <a:lnTo>
                        <a:pt x="390" y="310"/>
                      </a:lnTo>
                      <a:lnTo>
                        <a:pt x="392" y="328"/>
                      </a:lnTo>
                      <a:lnTo>
                        <a:pt x="392" y="346"/>
                      </a:lnTo>
                      <a:lnTo>
                        <a:pt x="392" y="3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0">
                  <a:extLst>
                    <a:ext uri="{FF2B5EF4-FFF2-40B4-BE49-F238E27FC236}">
                      <a16:creationId xmlns:a16="http://schemas.microsoft.com/office/drawing/2014/main" id="{FEF3DFDE-5998-4998-ACDB-43DEC72F5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800" y="723900"/>
                  <a:ext cx="666750" cy="742950"/>
                </a:xfrm>
                <a:custGeom>
                  <a:avLst/>
                  <a:gdLst>
                    <a:gd name="T0" fmla="*/ 42 w 420"/>
                    <a:gd name="T1" fmla="*/ 468 h 468"/>
                    <a:gd name="T2" fmla="*/ 28 w 420"/>
                    <a:gd name="T3" fmla="*/ 466 h 468"/>
                    <a:gd name="T4" fmla="*/ 10 w 420"/>
                    <a:gd name="T5" fmla="*/ 456 h 468"/>
                    <a:gd name="T6" fmla="*/ 0 w 420"/>
                    <a:gd name="T7" fmla="*/ 440 h 468"/>
                    <a:gd name="T8" fmla="*/ 2 w 420"/>
                    <a:gd name="T9" fmla="*/ 420 h 468"/>
                    <a:gd name="T10" fmla="*/ 152 w 420"/>
                    <a:gd name="T11" fmla="*/ 170 h 468"/>
                    <a:gd name="T12" fmla="*/ 146 w 420"/>
                    <a:gd name="T13" fmla="*/ 34 h 468"/>
                    <a:gd name="T14" fmla="*/ 138 w 420"/>
                    <a:gd name="T15" fmla="*/ 32 h 468"/>
                    <a:gd name="T16" fmla="*/ 128 w 420"/>
                    <a:gd name="T17" fmla="*/ 24 h 468"/>
                    <a:gd name="T18" fmla="*/ 126 w 420"/>
                    <a:gd name="T19" fmla="*/ 18 h 468"/>
                    <a:gd name="T20" fmla="*/ 132 w 420"/>
                    <a:gd name="T21" fmla="*/ 6 h 468"/>
                    <a:gd name="T22" fmla="*/ 146 w 420"/>
                    <a:gd name="T23" fmla="*/ 0 h 468"/>
                    <a:gd name="T24" fmla="*/ 274 w 420"/>
                    <a:gd name="T25" fmla="*/ 0 h 468"/>
                    <a:gd name="T26" fmla="*/ 286 w 420"/>
                    <a:gd name="T27" fmla="*/ 6 h 468"/>
                    <a:gd name="T28" fmla="*/ 292 w 420"/>
                    <a:gd name="T29" fmla="*/ 18 h 468"/>
                    <a:gd name="T30" fmla="*/ 290 w 420"/>
                    <a:gd name="T31" fmla="*/ 24 h 468"/>
                    <a:gd name="T32" fmla="*/ 280 w 420"/>
                    <a:gd name="T33" fmla="*/ 32 h 468"/>
                    <a:gd name="T34" fmla="*/ 268 w 420"/>
                    <a:gd name="T35" fmla="*/ 34 h 468"/>
                    <a:gd name="T36" fmla="*/ 412 w 420"/>
                    <a:gd name="T37" fmla="*/ 408 h 468"/>
                    <a:gd name="T38" fmla="*/ 416 w 420"/>
                    <a:gd name="T39" fmla="*/ 420 h 468"/>
                    <a:gd name="T40" fmla="*/ 420 w 420"/>
                    <a:gd name="T41" fmla="*/ 440 h 468"/>
                    <a:gd name="T42" fmla="*/ 410 w 420"/>
                    <a:gd name="T43" fmla="*/ 456 h 468"/>
                    <a:gd name="T44" fmla="*/ 390 w 420"/>
                    <a:gd name="T45" fmla="*/ 466 h 468"/>
                    <a:gd name="T46" fmla="*/ 378 w 420"/>
                    <a:gd name="T47" fmla="*/ 468 h 468"/>
                    <a:gd name="T48" fmla="*/ 250 w 420"/>
                    <a:gd name="T49" fmla="*/ 180 h 468"/>
                    <a:gd name="T50" fmla="*/ 246 w 420"/>
                    <a:gd name="T51" fmla="*/ 34 h 468"/>
                    <a:gd name="T52" fmla="*/ 174 w 420"/>
                    <a:gd name="T53" fmla="*/ 176 h 468"/>
                    <a:gd name="T54" fmla="*/ 26 w 420"/>
                    <a:gd name="T55" fmla="*/ 420 h 468"/>
                    <a:gd name="T56" fmla="*/ 24 w 420"/>
                    <a:gd name="T57" fmla="*/ 426 h 468"/>
                    <a:gd name="T58" fmla="*/ 22 w 420"/>
                    <a:gd name="T59" fmla="*/ 436 h 468"/>
                    <a:gd name="T60" fmla="*/ 22 w 420"/>
                    <a:gd name="T61" fmla="*/ 440 h 468"/>
                    <a:gd name="T62" fmla="*/ 28 w 420"/>
                    <a:gd name="T63" fmla="*/ 444 h 468"/>
                    <a:gd name="T64" fmla="*/ 42 w 420"/>
                    <a:gd name="T65" fmla="*/ 446 h 468"/>
                    <a:gd name="T66" fmla="*/ 378 w 420"/>
                    <a:gd name="T67" fmla="*/ 446 h 468"/>
                    <a:gd name="T68" fmla="*/ 392 w 420"/>
                    <a:gd name="T69" fmla="*/ 444 h 468"/>
                    <a:gd name="T70" fmla="*/ 398 w 420"/>
                    <a:gd name="T71" fmla="*/ 440 h 468"/>
                    <a:gd name="T72" fmla="*/ 398 w 420"/>
                    <a:gd name="T73" fmla="*/ 436 h 468"/>
                    <a:gd name="T74" fmla="*/ 396 w 420"/>
                    <a:gd name="T75" fmla="*/ 426 h 468"/>
                    <a:gd name="T76" fmla="*/ 392 w 420"/>
                    <a:gd name="T77" fmla="*/ 42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0" h="468">
                      <a:moveTo>
                        <a:pt x="378" y="468"/>
                      </a:moveTo>
                      <a:lnTo>
                        <a:pt x="42" y="468"/>
                      </a:lnTo>
                      <a:lnTo>
                        <a:pt x="42" y="468"/>
                      </a:lnTo>
                      <a:lnTo>
                        <a:pt x="28" y="466"/>
                      </a:lnTo>
                      <a:lnTo>
                        <a:pt x="18" y="462"/>
                      </a:lnTo>
                      <a:lnTo>
                        <a:pt x="10" y="456"/>
                      </a:lnTo>
                      <a:lnTo>
                        <a:pt x="4" y="450"/>
                      </a:lnTo>
                      <a:lnTo>
                        <a:pt x="0" y="440"/>
                      </a:lnTo>
                      <a:lnTo>
                        <a:pt x="0" y="430"/>
                      </a:lnTo>
                      <a:lnTo>
                        <a:pt x="2" y="420"/>
                      </a:lnTo>
                      <a:lnTo>
                        <a:pt x="8" y="408"/>
                      </a:lnTo>
                      <a:lnTo>
                        <a:pt x="152" y="170"/>
                      </a:lnTo>
                      <a:lnTo>
                        <a:pt x="152" y="34"/>
                      </a:lnTo>
                      <a:lnTo>
                        <a:pt x="146" y="34"/>
                      </a:lnTo>
                      <a:lnTo>
                        <a:pt x="146" y="34"/>
                      </a:lnTo>
                      <a:lnTo>
                        <a:pt x="138" y="32"/>
                      </a:lnTo>
                      <a:lnTo>
                        <a:pt x="132" y="30"/>
                      </a:lnTo>
                      <a:lnTo>
                        <a:pt x="128" y="24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8" y="10"/>
                      </a:lnTo>
                      <a:lnTo>
                        <a:pt x="132" y="6"/>
                      </a:lnTo>
                      <a:lnTo>
                        <a:pt x="138" y="2"/>
                      </a:lnTo>
                      <a:lnTo>
                        <a:pt x="146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280" y="2"/>
                      </a:lnTo>
                      <a:lnTo>
                        <a:pt x="286" y="6"/>
                      </a:lnTo>
                      <a:lnTo>
                        <a:pt x="290" y="10"/>
                      </a:lnTo>
                      <a:lnTo>
                        <a:pt x="292" y="18"/>
                      </a:lnTo>
                      <a:lnTo>
                        <a:pt x="292" y="18"/>
                      </a:lnTo>
                      <a:lnTo>
                        <a:pt x="290" y="24"/>
                      </a:lnTo>
                      <a:lnTo>
                        <a:pt x="286" y="30"/>
                      </a:lnTo>
                      <a:lnTo>
                        <a:pt x="280" y="32"/>
                      </a:lnTo>
                      <a:lnTo>
                        <a:pt x="274" y="34"/>
                      </a:lnTo>
                      <a:lnTo>
                        <a:pt x="268" y="34"/>
                      </a:lnTo>
                      <a:lnTo>
                        <a:pt x="268" y="170"/>
                      </a:lnTo>
                      <a:lnTo>
                        <a:pt x="412" y="408"/>
                      </a:lnTo>
                      <a:lnTo>
                        <a:pt x="412" y="408"/>
                      </a:lnTo>
                      <a:lnTo>
                        <a:pt x="416" y="420"/>
                      </a:lnTo>
                      <a:lnTo>
                        <a:pt x="420" y="430"/>
                      </a:lnTo>
                      <a:lnTo>
                        <a:pt x="420" y="440"/>
                      </a:lnTo>
                      <a:lnTo>
                        <a:pt x="416" y="450"/>
                      </a:lnTo>
                      <a:lnTo>
                        <a:pt x="410" y="456"/>
                      </a:lnTo>
                      <a:lnTo>
                        <a:pt x="402" y="462"/>
                      </a:lnTo>
                      <a:lnTo>
                        <a:pt x="390" y="466"/>
                      </a:lnTo>
                      <a:lnTo>
                        <a:pt x="378" y="468"/>
                      </a:lnTo>
                      <a:lnTo>
                        <a:pt x="378" y="468"/>
                      </a:lnTo>
                      <a:close/>
                      <a:moveTo>
                        <a:pt x="392" y="420"/>
                      </a:moveTo>
                      <a:lnTo>
                        <a:pt x="250" y="180"/>
                      </a:lnTo>
                      <a:lnTo>
                        <a:pt x="246" y="176"/>
                      </a:lnTo>
                      <a:lnTo>
                        <a:pt x="246" y="34"/>
                      </a:lnTo>
                      <a:lnTo>
                        <a:pt x="174" y="34"/>
                      </a:lnTo>
                      <a:lnTo>
                        <a:pt x="174" y="176"/>
                      </a:lnTo>
                      <a:lnTo>
                        <a:pt x="170" y="180"/>
                      </a:lnTo>
                      <a:lnTo>
                        <a:pt x="26" y="420"/>
                      </a:lnTo>
                      <a:lnTo>
                        <a:pt x="26" y="420"/>
                      </a:lnTo>
                      <a:lnTo>
                        <a:pt x="24" y="426"/>
                      </a:lnTo>
                      <a:lnTo>
                        <a:pt x="22" y="432"/>
                      </a:lnTo>
                      <a:lnTo>
                        <a:pt x="22" y="436"/>
                      </a:lnTo>
                      <a:lnTo>
                        <a:pt x="22" y="440"/>
                      </a:lnTo>
                      <a:lnTo>
                        <a:pt x="22" y="440"/>
                      </a:lnTo>
                      <a:lnTo>
                        <a:pt x="24" y="442"/>
                      </a:lnTo>
                      <a:lnTo>
                        <a:pt x="28" y="444"/>
                      </a:lnTo>
                      <a:lnTo>
                        <a:pt x="34" y="446"/>
                      </a:lnTo>
                      <a:lnTo>
                        <a:pt x="42" y="446"/>
                      </a:lnTo>
                      <a:lnTo>
                        <a:pt x="378" y="446"/>
                      </a:lnTo>
                      <a:lnTo>
                        <a:pt x="378" y="446"/>
                      </a:lnTo>
                      <a:lnTo>
                        <a:pt x="386" y="446"/>
                      </a:lnTo>
                      <a:lnTo>
                        <a:pt x="392" y="444"/>
                      </a:lnTo>
                      <a:lnTo>
                        <a:pt x="396" y="442"/>
                      </a:lnTo>
                      <a:lnTo>
                        <a:pt x="398" y="440"/>
                      </a:lnTo>
                      <a:lnTo>
                        <a:pt x="398" y="440"/>
                      </a:lnTo>
                      <a:lnTo>
                        <a:pt x="398" y="436"/>
                      </a:lnTo>
                      <a:lnTo>
                        <a:pt x="398" y="432"/>
                      </a:lnTo>
                      <a:lnTo>
                        <a:pt x="396" y="426"/>
                      </a:lnTo>
                      <a:lnTo>
                        <a:pt x="392" y="420"/>
                      </a:lnTo>
                      <a:lnTo>
                        <a:pt x="392" y="4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31">
                  <a:extLst>
                    <a:ext uri="{FF2B5EF4-FFF2-40B4-BE49-F238E27FC236}">
                      <a16:creationId xmlns:a16="http://schemas.microsoft.com/office/drawing/2014/main" id="{1F4946D5-96D4-4E04-A5C4-C5A65A154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000" y="1079500"/>
                  <a:ext cx="511175" cy="317500"/>
                </a:xfrm>
                <a:custGeom>
                  <a:avLst/>
                  <a:gdLst>
                    <a:gd name="T0" fmla="*/ 0 w 322"/>
                    <a:gd name="T1" fmla="*/ 200 h 200"/>
                    <a:gd name="T2" fmla="*/ 220 w 322"/>
                    <a:gd name="T3" fmla="*/ 28 h 200"/>
                    <a:gd name="T4" fmla="*/ 140 w 322"/>
                    <a:gd name="T5" fmla="*/ 64 h 200"/>
                    <a:gd name="T6" fmla="*/ 134 w 322"/>
                    <a:gd name="T7" fmla="*/ 62 h 200"/>
                    <a:gd name="T8" fmla="*/ 124 w 322"/>
                    <a:gd name="T9" fmla="*/ 52 h 200"/>
                    <a:gd name="T10" fmla="*/ 118 w 322"/>
                    <a:gd name="T11" fmla="*/ 42 h 200"/>
                    <a:gd name="T12" fmla="*/ 116 w 322"/>
                    <a:gd name="T13" fmla="*/ 30 h 200"/>
                    <a:gd name="T14" fmla="*/ 118 w 322"/>
                    <a:gd name="T15" fmla="*/ 24 h 200"/>
                    <a:gd name="T16" fmla="*/ 124 w 322"/>
                    <a:gd name="T17" fmla="*/ 12 h 200"/>
                    <a:gd name="T18" fmla="*/ 134 w 322"/>
                    <a:gd name="T19" fmla="*/ 4 h 200"/>
                    <a:gd name="T20" fmla="*/ 146 w 322"/>
                    <a:gd name="T21" fmla="*/ 0 h 200"/>
                    <a:gd name="T22" fmla="*/ 158 w 322"/>
                    <a:gd name="T23" fmla="*/ 2 h 200"/>
                    <a:gd name="T24" fmla="*/ 164 w 322"/>
                    <a:gd name="T25" fmla="*/ 4 h 200"/>
                    <a:gd name="T26" fmla="*/ 174 w 322"/>
                    <a:gd name="T27" fmla="*/ 12 h 200"/>
                    <a:gd name="T28" fmla="*/ 180 w 322"/>
                    <a:gd name="T29" fmla="*/ 24 h 200"/>
                    <a:gd name="T30" fmla="*/ 182 w 322"/>
                    <a:gd name="T31" fmla="*/ 36 h 200"/>
                    <a:gd name="T32" fmla="*/ 180 w 322"/>
                    <a:gd name="T33" fmla="*/ 42 h 200"/>
                    <a:gd name="T34" fmla="*/ 174 w 322"/>
                    <a:gd name="T35" fmla="*/ 54 h 200"/>
                    <a:gd name="T36" fmla="*/ 164 w 322"/>
                    <a:gd name="T37" fmla="*/ 62 h 200"/>
                    <a:gd name="T38" fmla="*/ 152 w 322"/>
                    <a:gd name="T39" fmla="*/ 64 h 200"/>
                    <a:gd name="T40" fmla="*/ 140 w 322"/>
                    <a:gd name="T41" fmla="*/ 64 h 200"/>
                    <a:gd name="T42" fmla="*/ 190 w 322"/>
                    <a:gd name="T43" fmla="*/ 100 h 200"/>
                    <a:gd name="T44" fmla="*/ 182 w 322"/>
                    <a:gd name="T45" fmla="*/ 96 h 200"/>
                    <a:gd name="T46" fmla="*/ 176 w 322"/>
                    <a:gd name="T47" fmla="*/ 84 h 200"/>
                    <a:gd name="T48" fmla="*/ 178 w 322"/>
                    <a:gd name="T49" fmla="*/ 76 h 200"/>
                    <a:gd name="T50" fmla="*/ 186 w 322"/>
                    <a:gd name="T51" fmla="*/ 66 h 200"/>
                    <a:gd name="T52" fmla="*/ 200 w 322"/>
                    <a:gd name="T53" fmla="*/ 64 h 200"/>
                    <a:gd name="T54" fmla="*/ 206 w 322"/>
                    <a:gd name="T55" fmla="*/ 68 h 200"/>
                    <a:gd name="T56" fmla="*/ 212 w 322"/>
                    <a:gd name="T57" fmla="*/ 80 h 200"/>
                    <a:gd name="T58" fmla="*/ 212 w 322"/>
                    <a:gd name="T59" fmla="*/ 88 h 200"/>
                    <a:gd name="T60" fmla="*/ 204 w 322"/>
                    <a:gd name="T61" fmla="*/ 98 h 200"/>
                    <a:gd name="T62" fmla="*/ 190 w 322"/>
                    <a:gd name="T63" fmla="*/ 1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2" h="200">
                      <a:moveTo>
                        <a:pt x="104" y="28"/>
                      </a:moveTo>
                      <a:lnTo>
                        <a:pt x="0" y="200"/>
                      </a:lnTo>
                      <a:lnTo>
                        <a:pt x="322" y="200"/>
                      </a:lnTo>
                      <a:lnTo>
                        <a:pt x="220" y="28"/>
                      </a:lnTo>
                      <a:lnTo>
                        <a:pt x="104" y="28"/>
                      </a:lnTo>
                      <a:close/>
                      <a:moveTo>
                        <a:pt x="140" y="64"/>
                      </a:moveTo>
                      <a:lnTo>
                        <a:pt x="140" y="64"/>
                      </a:lnTo>
                      <a:lnTo>
                        <a:pt x="134" y="62"/>
                      </a:lnTo>
                      <a:lnTo>
                        <a:pt x="128" y="58"/>
                      </a:lnTo>
                      <a:lnTo>
                        <a:pt x="124" y="52"/>
                      </a:lnTo>
                      <a:lnTo>
                        <a:pt x="120" y="48"/>
                      </a:lnTo>
                      <a:lnTo>
                        <a:pt x="118" y="42"/>
                      </a:lnTo>
                      <a:lnTo>
                        <a:pt x="116" y="36"/>
                      </a:lnTo>
                      <a:lnTo>
                        <a:pt x="116" y="30"/>
                      </a:lnTo>
                      <a:lnTo>
                        <a:pt x="118" y="24"/>
                      </a:lnTo>
                      <a:lnTo>
                        <a:pt x="118" y="24"/>
                      </a:lnTo>
                      <a:lnTo>
                        <a:pt x="120" y="16"/>
                      </a:lnTo>
                      <a:lnTo>
                        <a:pt x="124" y="12"/>
                      </a:lnTo>
                      <a:lnTo>
                        <a:pt x="128" y="8"/>
                      </a:lnTo>
                      <a:lnTo>
                        <a:pt x="134" y="4"/>
                      </a:lnTo>
                      <a:lnTo>
                        <a:pt x="140" y="2"/>
                      </a:lnTo>
                      <a:lnTo>
                        <a:pt x="146" y="0"/>
                      </a:lnTo>
                      <a:lnTo>
                        <a:pt x="152" y="0"/>
                      </a:lnTo>
                      <a:lnTo>
                        <a:pt x="158" y="2"/>
                      </a:lnTo>
                      <a:lnTo>
                        <a:pt x="158" y="2"/>
                      </a:lnTo>
                      <a:lnTo>
                        <a:pt x="164" y="4"/>
                      </a:lnTo>
                      <a:lnTo>
                        <a:pt x="170" y="8"/>
                      </a:lnTo>
                      <a:lnTo>
                        <a:pt x="174" y="12"/>
                      </a:lnTo>
                      <a:lnTo>
                        <a:pt x="178" y="18"/>
                      </a:lnTo>
                      <a:lnTo>
                        <a:pt x="180" y="24"/>
                      </a:lnTo>
                      <a:lnTo>
                        <a:pt x="182" y="30"/>
                      </a:lnTo>
                      <a:lnTo>
                        <a:pt x="182" y="36"/>
                      </a:lnTo>
                      <a:lnTo>
                        <a:pt x="180" y="42"/>
                      </a:lnTo>
                      <a:lnTo>
                        <a:pt x="180" y="42"/>
                      </a:lnTo>
                      <a:lnTo>
                        <a:pt x="178" y="48"/>
                      </a:lnTo>
                      <a:lnTo>
                        <a:pt x="174" y="54"/>
                      </a:lnTo>
                      <a:lnTo>
                        <a:pt x="170" y="58"/>
                      </a:lnTo>
                      <a:lnTo>
                        <a:pt x="164" y="62"/>
                      </a:lnTo>
                      <a:lnTo>
                        <a:pt x="158" y="64"/>
                      </a:lnTo>
                      <a:lnTo>
                        <a:pt x="152" y="64"/>
                      </a:lnTo>
                      <a:lnTo>
                        <a:pt x="146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close/>
                      <a:moveTo>
                        <a:pt x="190" y="100"/>
                      </a:moveTo>
                      <a:lnTo>
                        <a:pt x="190" y="100"/>
                      </a:lnTo>
                      <a:lnTo>
                        <a:pt x="182" y="96"/>
                      </a:lnTo>
                      <a:lnTo>
                        <a:pt x="178" y="90"/>
                      </a:lnTo>
                      <a:lnTo>
                        <a:pt x="176" y="84"/>
                      </a:lnTo>
                      <a:lnTo>
                        <a:pt x="178" y="76"/>
                      </a:lnTo>
                      <a:lnTo>
                        <a:pt x="178" y="76"/>
                      </a:lnTo>
                      <a:lnTo>
                        <a:pt x="180" y="70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200" y="64"/>
                      </a:lnTo>
                      <a:lnTo>
                        <a:pt x="200" y="64"/>
                      </a:lnTo>
                      <a:lnTo>
                        <a:pt x="206" y="68"/>
                      </a:lnTo>
                      <a:lnTo>
                        <a:pt x="210" y="74"/>
                      </a:lnTo>
                      <a:lnTo>
                        <a:pt x="212" y="80"/>
                      </a:lnTo>
                      <a:lnTo>
                        <a:pt x="212" y="88"/>
                      </a:lnTo>
                      <a:lnTo>
                        <a:pt x="212" y="88"/>
                      </a:lnTo>
                      <a:lnTo>
                        <a:pt x="208" y="94"/>
                      </a:lnTo>
                      <a:lnTo>
                        <a:pt x="204" y="98"/>
                      </a:lnTo>
                      <a:lnTo>
                        <a:pt x="196" y="100"/>
                      </a:lnTo>
                      <a:lnTo>
                        <a:pt x="190" y="100"/>
                      </a:lnTo>
                      <a:lnTo>
                        <a:pt x="190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4" name="TextBox 21">
                <a:extLst>
                  <a:ext uri="{FF2B5EF4-FFF2-40B4-BE49-F238E27FC236}">
                    <a16:creationId xmlns:a16="http://schemas.microsoft.com/office/drawing/2014/main" id="{724D1699-4FBA-46B4-8779-653C102016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78905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E93A7408-DFF1-4435-94EF-A9A6F9F6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882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63">
              <a:extLst>
                <a:ext uri="{FF2B5EF4-FFF2-40B4-BE49-F238E27FC236}">
                  <a16:creationId xmlns:a16="http://schemas.microsoft.com/office/drawing/2014/main" id="{57485CA1-BBE1-47E0-8634-A4BABF60220F}"/>
                </a:ext>
              </a:extLst>
            </p:cNvPr>
            <p:cNvGrpSpPr/>
            <p:nvPr/>
          </p:nvGrpSpPr>
          <p:grpSpPr>
            <a:xfrm>
              <a:off x="4563364" y="3150778"/>
              <a:ext cx="1769745" cy="935447"/>
              <a:chOff x="972271" y="4640580"/>
              <a:chExt cx="2559011" cy="1352635"/>
            </a:xfrm>
          </p:grpSpPr>
          <p:sp>
            <p:nvSpPr>
              <p:cNvPr id="18" name="TextBox 64">
                <a:extLst>
                  <a:ext uri="{FF2B5EF4-FFF2-40B4-BE49-F238E27FC236}">
                    <a16:creationId xmlns:a16="http://schemas.microsoft.com/office/drawing/2014/main" id="{A2E272E4-AACA-46F2-BD04-AB245827E51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65">
                <a:extLst>
                  <a:ext uri="{FF2B5EF4-FFF2-40B4-BE49-F238E27FC236}">
                    <a16:creationId xmlns:a16="http://schemas.microsoft.com/office/drawing/2014/main" id="{DB75B5C5-4CC5-46F5-A4F0-85F51F63A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95942E-9097-4141-92D1-5A27CB62DBFD}"/>
              </a:ext>
            </a:extLst>
          </p:cNvPr>
          <p:cNvGrpSpPr/>
          <p:nvPr/>
        </p:nvGrpSpPr>
        <p:grpSpPr>
          <a:xfrm>
            <a:off x="6171167" y="1217305"/>
            <a:ext cx="2059096" cy="2868920"/>
            <a:chOff x="6171167" y="1217305"/>
            <a:chExt cx="2059096" cy="2868920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83D9E902-394B-443E-A93B-D43B33CC5348}"/>
                </a:ext>
              </a:extLst>
            </p:cNvPr>
            <p:cNvGrpSpPr/>
            <p:nvPr/>
          </p:nvGrpSpPr>
          <p:grpSpPr>
            <a:xfrm>
              <a:off x="6171167" y="1217305"/>
              <a:ext cx="2059096" cy="1775082"/>
              <a:chOff x="8408358" y="1844824"/>
              <a:chExt cx="2977406" cy="2566727"/>
            </a:xfrm>
          </p:grpSpPr>
          <p:sp>
            <p:nvSpPr>
              <p:cNvPr id="22" name="Hexagon 11">
                <a:extLst>
                  <a:ext uri="{FF2B5EF4-FFF2-40B4-BE49-F238E27FC236}">
                    <a16:creationId xmlns:a16="http://schemas.microsoft.com/office/drawing/2014/main" id="{179B1389-A012-4970-A88C-67BBD59B9C5E}"/>
                  </a:ext>
                </a:extLst>
              </p:cNvPr>
              <p:cNvSpPr/>
              <p:nvPr/>
            </p:nvSpPr>
            <p:spPr>
              <a:xfrm>
                <a:off x="8408358" y="1844824"/>
                <a:ext cx="2977406" cy="2566727"/>
              </a:xfrm>
              <a:prstGeom prst="hexagon">
                <a:avLst>
                  <a:gd name="adj" fmla="val 28930"/>
                  <a:gd name="vf" fmla="val 11547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17">
                <a:extLst>
                  <a:ext uri="{FF2B5EF4-FFF2-40B4-BE49-F238E27FC236}">
                    <a16:creationId xmlns:a16="http://schemas.microsoft.com/office/drawing/2014/main" id="{F9C40D56-3A92-41FE-9664-22F7537DD708}"/>
                  </a:ext>
                </a:extLst>
              </p:cNvPr>
              <p:cNvGrpSpPr/>
              <p:nvPr/>
            </p:nvGrpSpPr>
            <p:grpSpPr>
              <a:xfrm>
                <a:off x="9387107" y="2387156"/>
                <a:ext cx="1019907" cy="904810"/>
                <a:chOff x="-1165225" y="2444750"/>
                <a:chExt cx="1012825" cy="898525"/>
              </a:xfrm>
              <a:solidFill>
                <a:schemeClr val="bg1"/>
              </a:solidFill>
            </p:grpSpPr>
            <p:sp>
              <p:nvSpPr>
                <p:cNvPr id="25" name="Freeform: Shape 32">
                  <a:extLst>
                    <a:ext uri="{FF2B5EF4-FFF2-40B4-BE49-F238E27FC236}">
                      <a16:creationId xmlns:a16="http://schemas.microsoft.com/office/drawing/2014/main" id="{3C0A4EA4-CCAB-449A-B055-87AAFFF36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23925" y="2774950"/>
                  <a:ext cx="298450" cy="301625"/>
                </a:xfrm>
                <a:custGeom>
                  <a:avLst/>
                  <a:gdLst>
                    <a:gd name="T0" fmla="*/ 180 w 188"/>
                    <a:gd name="T1" fmla="*/ 78 h 190"/>
                    <a:gd name="T2" fmla="*/ 178 w 188"/>
                    <a:gd name="T3" fmla="*/ 78 h 190"/>
                    <a:gd name="T4" fmla="*/ 170 w 188"/>
                    <a:gd name="T5" fmla="*/ 78 h 190"/>
                    <a:gd name="T6" fmla="*/ 154 w 188"/>
                    <a:gd name="T7" fmla="*/ 86 h 190"/>
                    <a:gd name="T8" fmla="*/ 144 w 188"/>
                    <a:gd name="T9" fmla="*/ 100 h 190"/>
                    <a:gd name="T10" fmla="*/ 140 w 188"/>
                    <a:gd name="T11" fmla="*/ 112 h 190"/>
                    <a:gd name="T12" fmla="*/ 140 w 188"/>
                    <a:gd name="T13" fmla="*/ 118 h 190"/>
                    <a:gd name="T14" fmla="*/ 144 w 188"/>
                    <a:gd name="T15" fmla="*/ 130 h 190"/>
                    <a:gd name="T16" fmla="*/ 148 w 188"/>
                    <a:gd name="T17" fmla="*/ 136 h 190"/>
                    <a:gd name="T18" fmla="*/ 156 w 188"/>
                    <a:gd name="T19" fmla="*/ 144 h 190"/>
                    <a:gd name="T20" fmla="*/ 170 w 188"/>
                    <a:gd name="T21" fmla="*/ 150 h 190"/>
                    <a:gd name="T22" fmla="*/ 172 w 188"/>
                    <a:gd name="T23" fmla="*/ 150 h 190"/>
                    <a:gd name="T24" fmla="*/ 158 w 188"/>
                    <a:gd name="T25" fmla="*/ 166 h 190"/>
                    <a:gd name="T26" fmla="*/ 138 w 188"/>
                    <a:gd name="T27" fmla="*/ 178 h 190"/>
                    <a:gd name="T28" fmla="*/ 118 w 188"/>
                    <a:gd name="T29" fmla="*/ 186 h 190"/>
                    <a:gd name="T30" fmla="*/ 94 w 188"/>
                    <a:gd name="T31" fmla="*/ 190 h 190"/>
                    <a:gd name="T32" fmla="*/ 76 w 188"/>
                    <a:gd name="T33" fmla="*/ 188 h 190"/>
                    <a:gd name="T34" fmla="*/ 42 w 188"/>
                    <a:gd name="T35" fmla="*/ 174 h 190"/>
                    <a:gd name="T36" fmla="*/ 16 w 188"/>
                    <a:gd name="T37" fmla="*/ 148 h 190"/>
                    <a:gd name="T38" fmla="*/ 2 w 188"/>
                    <a:gd name="T39" fmla="*/ 114 h 190"/>
                    <a:gd name="T40" fmla="*/ 0 w 188"/>
                    <a:gd name="T41" fmla="*/ 94 h 190"/>
                    <a:gd name="T42" fmla="*/ 4 w 188"/>
                    <a:gd name="T43" fmla="*/ 70 h 190"/>
                    <a:gd name="T44" fmla="*/ 14 w 188"/>
                    <a:gd name="T45" fmla="*/ 48 h 190"/>
                    <a:gd name="T46" fmla="*/ 20 w 188"/>
                    <a:gd name="T47" fmla="*/ 56 h 190"/>
                    <a:gd name="T48" fmla="*/ 32 w 188"/>
                    <a:gd name="T49" fmla="*/ 66 h 190"/>
                    <a:gd name="T50" fmla="*/ 46 w 188"/>
                    <a:gd name="T51" fmla="*/ 68 h 190"/>
                    <a:gd name="T52" fmla="*/ 56 w 188"/>
                    <a:gd name="T53" fmla="*/ 68 h 190"/>
                    <a:gd name="T54" fmla="*/ 70 w 188"/>
                    <a:gd name="T55" fmla="*/ 60 h 190"/>
                    <a:gd name="T56" fmla="*/ 74 w 188"/>
                    <a:gd name="T57" fmla="*/ 56 h 190"/>
                    <a:gd name="T58" fmla="*/ 82 w 188"/>
                    <a:gd name="T59" fmla="*/ 44 h 190"/>
                    <a:gd name="T60" fmla="*/ 82 w 188"/>
                    <a:gd name="T61" fmla="*/ 38 h 190"/>
                    <a:gd name="T62" fmla="*/ 82 w 188"/>
                    <a:gd name="T63" fmla="*/ 24 h 190"/>
                    <a:gd name="T64" fmla="*/ 76 w 188"/>
                    <a:gd name="T65" fmla="*/ 12 h 190"/>
                    <a:gd name="T66" fmla="*/ 70 w 188"/>
                    <a:gd name="T67" fmla="*/ 4 h 190"/>
                    <a:gd name="T68" fmla="*/ 94 w 188"/>
                    <a:gd name="T69" fmla="*/ 0 h 190"/>
                    <a:gd name="T70" fmla="*/ 112 w 188"/>
                    <a:gd name="T71" fmla="*/ 2 h 190"/>
                    <a:gd name="T72" fmla="*/ 144 w 188"/>
                    <a:gd name="T73" fmla="*/ 14 h 190"/>
                    <a:gd name="T74" fmla="*/ 168 w 188"/>
                    <a:gd name="T75" fmla="*/ 34 h 190"/>
                    <a:gd name="T76" fmla="*/ 184 w 188"/>
                    <a:gd name="T77" fmla="*/ 64 h 190"/>
                    <a:gd name="T78" fmla="*/ 188 w 188"/>
                    <a:gd name="T79" fmla="*/ 8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8" h="190">
                      <a:moveTo>
                        <a:pt x="188" y="80"/>
                      </a:moveTo>
                      <a:lnTo>
                        <a:pt x="180" y="78"/>
                      </a:lnTo>
                      <a:lnTo>
                        <a:pt x="180" y="78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70" y="78"/>
                      </a:lnTo>
                      <a:lnTo>
                        <a:pt x="164" y="80"/>
                      </a:lnTo>
                      <a:lnTo>
                        <a:pt x="154" y="86"/>
                      </a:lnTo>
                      <a:lnTo>
                        <a:pt x="146" y="94"/>
                      </a:lnTo>
                      <a:lnTo>
                        <a:pt x="144" y="100"/>
                      </a:lnTo>
                      <a:lnTo>
                        <a:pt x="142" y="106"/>
                      </a:lnTo>
                      <a:lnTo>
                        <a:pt x="140" y="112"/>
                      </a:lnTo>
                      <a:lnTo>
                        <a:pt x="140" y="112"/>
                      </a:lnTo>
                      <a:lnTo>
                        <a:pt x="140" y="118"/>
                      </a:lnTo>
                      <a:lnTo>
                        <a:pt x="142" y="124"/>
                      </a:lnTo>
                      <a:lnTo>
                        <a:pt x="144" y="130"/>
                      </a:lnTo>
                      <a:lnTo>
                        <a:pt x="148" y="136"/>
                      </a:lnTo>
                      <a:lnTo>
                        <a:pt x="148" y="136"/>
                      </a:lnTo>
                      <a:lnTo>
                        <a:pt x="152" y="142"/>
                      </a:lnTo>
                      <a:lnTo>
                        <a:pt x="156" y="144"/>
                      </a:lnTo>
                      <a:lnTo>
                        <a:pt x="162" y="148"/>
                      </a:lnTo>
                      <a:lnTo>
                        <a:pt x="170" y="150"/>
                      </a:lnTo>
                      <a:lnTo>
                        <a:pt x="172" y="150"/>
                      </a:lnTo>
                      <a:lnTo>
                        <a:pt x="172" y="150"/>
                      </a:lnTo>
                      <a:lnTo>
                        <a:pt x="164" y="158"/>
                      </a:lnTo>
                      <a:lnTo>
                        <a:pt x="158" y="166"/>
                      </a:lnTo>
                      <a:lnTo>
                        <a:pt x="148" y="172"/>
                      </a:lnTo>
                      <a:lnTo>
                        <a:pt x="138" y="178"/>
                      </a:lnTo>
                      <a:lnTo>
                        <a:pt x="128" y="184"/>
                      </a:lnTo>
                      <a:lnTo>
                        <a:pt x="118" y="186"/>
                      </a:lnTo>
                      <a:lnTo>
                        <a:pt x="106" y="188"/>
                      </a:lnTo>
                      <a:lnTo>
                        <a:pt x="94" y="190"/>
                      </a:lnTo>
                      <a:lnTo>
                        <a:pt x="94" y="190"/>
                      </a:lnTo>
                      <a:lnTo>
                        <a:pt x="76" y="188"/>
                      </a:lnTo>
                      <a:lnTo>
                        <a:pt x="58" y="182"/>
                      </a:lnTo>
                      <a:lnTo>
                        <a:pt x="42" y="174"/>
                      </a:lnTo>
                      <a:lnTo>
                        <a:pt x="28" y="162"/>
                      </a:lnTo>
                      <a:lnTo>
                        <a:pt x="16" y="148"/>
                      </a:lnTo>
                      <a:lnTo>
                        <a:pt x="8" y="132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82"/>
                      </a:lnTo>
                      <a:lnTo>
                        <a:pt x="4" y="70"/>
                      </a:lnTo>
                      <a:lnTo>
                        <a:pt x="8" y="58"/>
                      </a:lnTo>
                      <a:lnTo>
                        <a:pt x="14" y="4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4" y="62"/>
                      </a:lnTo>
                      <a:lnTo>
                        <a:pt x="32" y="66"/>
                      </a:lnTo>
                      <a:lnTo>
                        <a:pt x="38" y="68"/>
                      </a:lnTo>
                      <a:lnTo>
                        <a:pt x="46" y="68"/>
                      </a:lnTo>
                      <a:lnTo>
                        <a:pt x="46" y="68"/>
                      </a:lnTo>
                      <a:lnTo>
                        <a:pt x="56" y="68"/>
                      </a:lnTo>
                      <a:lnTo>
                        <a:pt x="66" y="62"/>
                      </a:lnTo>
                      <a:lnTo>
                        <a:pt x="70" y="60"/>
                      </a:lnTo>
                      <a:lnTo>
                        <a:pt x="70" y="60"/>
                      </a:lnTo>
                      <a:lnTo>
                        <a:pt x="74" y="56"/>
                      </a:lnTo>
                      <a:lnTo>
                        <a:pt x="78" y="50"/>
                      </a:lnTo>
                      <a:lnTo>
                        <a:pt x="82" y="44"/>
                      </a:lnTo>
                      <a:lnTo>
                        <a:pt x="82" y="38"/>
                      </a:lnTo>
                      <a:lnTo>
                        <a:pt x="82" y="38"/>
                      </a:lnTo>
                      <a:lnTo>
                        <a:pt x="84" y="32"/>
                      </a:lnTo>
                      <a:lnTo>
                        <a:pt x="82" y="24"/>
                      </a:lnTo>
                      <a:lnTo>
                        <a:pt x="80" y="18"/>
                      </a:lnTo>
                      <a:lnTo>
                        <a:pt x="76" y="12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82" y="2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28" y="6"/>
                      </a:lnTo>
                      <a:lnTo>
                        <a:pt x="144" y="14"/>
                      </a:lnTo>
                      <a:lnTo>
                        <a:pt x="156" y="24"/>
                      </a:lnTo>
                      <a:lnTo>
                        <a:pt x="168" y="34"/>
                      </a:lnTo>
                      <a:lnTo>
                        <a:pt x="176" y="48"/>
                      </a:lnTo>
                      <a:lnTo>
                        <a:pt x="184" y="64"/>
                      </a:lnTo>
                      <a:lnTo>
                        <a:pt x="188" y="80"/>
                      </a:lnTo>
                      <a:lnTo>
                        <a:pt x="188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33">
                  <a:extLst>
                    <a:ext uri="{FF2B5EF4-FFF2-40B4-BE49-F238E27FC236}">
                      <a16:creationId xmlns:a16="http://schemas.microsoft.com/office/drawing/2014/main" id="{F226D724-0EC1-451B-AC66-5E95185FA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55675" y="3044825"/>
                  <a:ext cx="117475" cy="127000"/>
                </a:xfrm>
                <a:custGeom>
                  <a:avLst/>
                  <a:gdLst>
                    <a:gd name="T0" fmla="*/ 38 w 74"/>
                    <a:gd name="T1" fmla="*/ 0 h 80"/>
                    <a:gd name="T2" fmla="*/ 38 w 74"/>
                    <a:gd name="T3" fmla="*/ 0 h 80"/>
                    <a:gd name="T4" fmla="*/ 54 w 74"/>
                    <a:gd name="T5" fmla="*/ 14 h 80"/>
                    <a:gd name="T6" fmla="*/ 64 w 74"/>
                    <a:gd name="T7" fmla="*/ 20 h 80"/>
                    <a:gd name="T8" fmla="*/ 74 w 74"/>
                    <a:gd name="T9" fmla="*/ 24 h 80"/>
                    <a:gd name="T10" fmla="*/ 38 w 74"/>
                    <a:gd name="T11" fmla="*/ 72 h 80"/>
                    <a:gd name="T12" fmla="*/ 38 w 74"/>
                    <a:gd name="T13" fmla="*/ 72 h 80"/>
                    <a:gd name="T14" fmla="*/ 34 w 74"/>
                    <a:gd name="T15" fmla="*/ 78 h 80"/>
                    <a:gd name="T16" fmla="*/ 26 w 74"/>
                    <a:gd name="T17" fmla="*/ 80 h 80"/>
                    <a:gd name="T18" fmla="*/ 18 w 74"/>
                    <a:gd name="T19" fmla="*/ 80 h 80"/>
                    <a:gd name="T20" fmla="*/ 10 w 74"/>
                    <a:gd name="T21" fmla="*/ 78 h 80"/>
                    <a:gd name="T22" fmla="*/ 8 w 74"/>
                    <a:gd name="T23" fmla="*/ 74 h 80"/>
                    <a:gd name="T24" fmla="*/ 8 w 74"/>
                    <a:gd name="T25" fmla="*/ 74 h 80"/>
                    <a:gd name="T26" fmla="*/ 2 w 74"/>
                    <a:gd name="T27" fmla="*/ 68 h 80"/>
                    <a:gd name="T28" fmla="*/ 0 w 74"/>
                    <a:gd name="T29" fmla="*/ 62 h 80"/>
                    <a:gd name="T30" fmla="*/ 0 w 74"/>
                    <a:gd name="T31" fmla="*/ 54 h 80"/>
                    <a:gd name="T32" fmla="*/ 2 w 74"/>
                    <a:gd name="T33" fmla="*/ 46 h 80"/>
                    <a:gd name="T34" fmla="*/ 38 w 74"/>
                    <a:gd name="T3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80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54" y="14"/>
                      </a:lnTo>
                      <a:lnTo>
                        <a:pt x="64" y="20"/>
                      </a:lnTo>
                      <a:lnTo>
                        <a:pt x="74" y="24"/>
                      </a:lnTo>
                      <a:lnTo>
                        <a:pt x="38" y="72"/>
                      </a:lnTo>
                      <a:lnTo>
                        <a:pt x="38" y="72"/>
                      </a:lnTo>
                      <a:lnTo>
                        <a:pt x="34" y="78"/>
                      </a:lnTo>
                      <a:lnTo>
                        <a:pt x="26" y="80"/>
                      </a:lnTo>
                      <a:lnTo>
                        <a:pt x="18" y="80"/>
                      </a:lnTo>
                      <a:lnTo>
                        <a:pt x="10" y="78"/>
                      </a:lnTo>
                      <a:lnTo>
                        <a:pt x="8" y="74"/>
                      </a:lnTo>
                      <a:lnTo>
                        <a:pt x="8" y="74"/>
                      </a:lnTo>
                      <a:lnTo>
                        <a:pt x="2" y="68"/>
                      </a:lnTo>
                      <a:lnTo>
                        <a:pt x="0" y="62"/>
                      </a:ln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34">
                  <a:extLst>
                    <a:ext uri="{FF2B5EF4-FFF2-40B4-BE49-F238E27FC236}">
                      <a16:creationId xmlns:a16="http://schemas.microsoft.com/office/drawing/2014/main" id="{4883BE7F-1D74-4423-AEDF-D37876179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65200" y="2689225"/>
                  <a:ext cx="152400" cy="174625"/>
                </a:xfrm>
                <a:custGeom>
                  <a:avLst/>
                  <a:gdLst>
                    <a:gd name="T0" fmla="*/ 92 w 96"/>
                    <a:gd name="T1" fmla="*/ 74 h 110"/>
                    <a:gd name="T2" fmla="*/ 92 w 96"/>
                    <a:gd name="T3" fmla="*/ 74 h 110"/>
                    <a:gd name="T4" fmla="*/ 96 w 96"/>
                    <a:gd name="T5" fmla="*/ 82 h 110"/>
                    <a:gd name="T6" fmla="*/ 96 w 96"/>
                    <a:gd name="T7" fmla="*/ 90 h 110"/>
                    <a:gd name="T8" fmla="*/ 94 w 96"/>
                    <a:gd name="T9" fmla="*/ 96 h 110"/>
                    <a:gd name="T10" fmla="*/ 88 w 96"/>
                    <a:gd name="T11" fmla="*/ 102 h 110"/>
                    <a:gd name="T12" fmla="*/ 84 w 96"/>
                    <a:gd name="T13" fmla="*/ 106 h 110"/>
                    <a:gd name="T14" fmla="*/ 84 w 96"/>
                    <a:gd name="T15" fmla="*/ 106 h 110"/>
                    <a:gd name="T16" fmla="*/ 76 w 96"/>
                    <a:gd name="T17" fmla="*/ 110 h 110"/>
                    <a:gd name="T18" fmla="*/ 70 w 96"/>
                    <a:gd name="T19" fmla="*/ 110 h 110"/>
                    <a:gd name="T20" fmla="*/ 62 w 96"/>
                    <a:gd name="T21" fmla="*/ 106 h 110"/>
                    <a:gd name="T22" fmla="*/ 56 w 96"/>
                    <a:gd name="T23" fmla="*/ 102 h 110"/>
                    <a:gd name="T24" fmla="*/ 0 w 96"/>
                    <a:gd name="T25" fmla="*/ 26 h 110"/>
                    <a:gd name="T26" fmla="*/ 0 w 96"/>
                    <a:gd name="T27" fmla="*/ 26 h 110"/>
                    <a:gd name="T28" fmla="*/ 10 w 96"/>
                    <a:gd name="T29" fmla="*/ 22 h 110"/>
                    <a:gd name="T30" fmla="*/ 20 w 96"/>
                    <a:gd name="T31" fmla="*/ 16 h 110"/>
                    <a:gd name="T32" fmla="*/ 28 w 96"/>
                    <a:gd name="T33" fmla="*/ 8 h 110"/>
                    <a:gd name="T34" fmla="*/ 36 w 96"/>
                    <a:gd name="T35" fmla="*/ 0 h 110"/>
                    <a:gd name="T36" fmla="*/ 92 w 96"/>
                    <a:gd name="T37" fmla="*/ 7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110">
                      <a:moveTo>
                        <a:pt x="92" y="74"/>
                      </a:moveTo>
                      <a:lnTo>
                        <a:pt x="92" y="74"/>
                      </a:lnTo>
                      <a:lnTo>
                        <a:pt x="96" y="82"/>
                      </a:lnTo>
                      <a:lnTo>
                        <a:pt x="96" y="90"/>
                      </a:lnTo>
                      <a:lnTo>
                        <a:pt x="94" y="96"/>
                      </a:lnTo>
                      <a:lnTo>
                        <a:pt x="88" y="102"/>
                      </a:lnTo>
                      <a:lnTo>
                        <a:pt x="84" y="106"/>
                      </a:lnTo>
                      <a:lnTo>
                        <a:pt x="84" y="106"/>
                      </a:lnTo>
                      <a:lnTo>
                        <a:pt x="76" y="110"/>
                      </a:lnTo>
                      <a:lnTo>
                        <a:pt x="70" y="110"/>
                      </a:lnTo>
                      <a:lnTo>
                        <a:pt x="62" y="106"/>
                      </a:lnTo>
                      <a:lnTo>
                        <a:pt x="56" y="10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0" y="22"/>
                      </a:lnTo>
                      <a:lnTo>
                        <a:pt x="20" y="16"/>
                      </a:lnTo>
                      <a:lnTo>
                        <a:pt x="28" y="8"/>
                      </a:lnTo>
                      <a:lnTo>
                        <a:pt x="36" y="0"/>
                      </a:lnTo>
                      <a:lnTo>
                        <a:pt x="92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35">
                  <a:extLst>
                    <a:ext uri="{FF2B5EF4-FFF2-40B4-BE49-F238E27FC236}">
                      <a16:creationId xmlns:a16="http://schemas.microsoft.com/office/drawing/2014/main" id="{440D98B6-7018-4755-80FF-2B46B12AF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450" y="2921000"/>
                  <a:ext cx="193675" cy="92075"/>
                </a:xfrm>
                <a:custGeom>
                  <a:avLst/>
                  <a:gdLst>
                    <a:gd name="T0" fmla="*/ 122 w 122"/>
                    <a:gd name="T1" fmla="*/ 14 h 58"/>
                    <a:gd name="T2" fmla="*/ 122 w 122"/>
                    <a:gd name="T3" fmla="*/ 14 h 58"/>
                    <a:gd name="T4" fmla="*/ 116 w 122"/>
                    <a:gd name="T5" fmla="*/ 32 h 58"/>
                    <a:gd name="T6" fmla="*/ 112 w 122"/>
                    <a:gd name="T7" fmla="*/ 52 h 58"/>
                    <a:gd name="T8" fmla="*/ 112 w 122"/>
                    <a:gd name="T9" fmla="*/ 52 h 58"/>
                    <a:gd name="T10" fmla="*/ 112 w 122"/>
                    <a:gd name="T11" fmla="*/ 58 h 58"/>
                    <a:gd name="T12" fmla="*/ 18 w 122"/>
                    <a:gd name="T13" fmla="*/ 44 h 58"/>
                    <a:gd name="T14" fmla="*/ 18 w 122"/>
                    <a:gd name="T15" fmla="*/ 44 h 58"/>
                    <a:gd name="T16" fmla="*/ 10 w 122"/>
                    <a:gd name="T17" fmla="*/ 42 h 58"/>
                    <a:gd name="T18" fmla="*/ 4 w 122"/>
                    <a:gd name="T19" fmla="*/ 36 h 58"/>
                    <a:gd name="T20" fmla="*/ 0 w 122"/>
                    <a:gd name="T21" fmla="*/ 30 h 58"/>
                    <a:gd name="T22" fmla="*/ 0 w 122"/>
                    <a:gd name="T23" fmla="*/ 22 h 58"/>
                    <a:gd name="T24" fmla="*/ 0 w 122"/>
                    <a:gd name="T25" fmla="*/ 16 h 58"/>
                    <a:gd name="T26" fmla="*/ 0 w 122"/>
                    <a:gd name="T27" fmla="*/ 16 h 58"/>
                    <a:gd name="T28" fmla="*/ 4 w 122"/>
                    <a:gd name="T29" fmla="*/ 10 h 58"/>
                    <a:gd name="T30" fmla="*/ 8 w 122"/>
                    <a:gd name="T31" fmla="*/ 4 h 58"/>
                    <a:gd name="T32" fmla="*/ 16 w 122"/>
                    <a:gd name="T33" fmla="*/ 0 h 58"/>
                    <a:gd name="T34" fmla="*/ 24 w 122"/>
                    <a:gd name="T35" fmla="*/ 0 h 58"/>
                    <a:gd name="T36" fmla="*/ 122 w 122"/>
                    <a:gd name="T37" fmla="*/ 1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" h="58">
                      <a:moveTo>
                        <a:pt x="122" y="14"/>
                      </a:moveTo>
                      <a:lnTo>
                        <a:pt x="122" y="14"/>
                      </a:lnTo>
                      <a:lnTo>
                        <a:pt x="116" y="32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12" y="58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12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36">
                  <a:extLst>
                    <a:ext uri="{FF2B5EF4-FFF2-40B4-BE49-F238E27FC236}">
                      <a16:creationId xmlns:a16="http://schemas.microsoft.com/office/drawing/2014/main" id="{3D7D7A3C-21A1-4FC5-AC50-B46AFF5B5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95375" y="3098800"/>
                  <a:ext cx="247650" cy="244475"/>
                </a:xfrm>
                <a:custGeom>
                  <a:avLst/>
                  <a:gdLst>
                    <a:gd name="T0" fmla="*/ 138 w 156"/>
                    <a:gd name="T1" fmla="*/ 46 h 154"/>
                    <a:gd name="T2" fmla="*/ 138 w 156"/>
                    <a:gd name="T3" fmla="*/ 46 h 154"/>
                    <a:gd name="T4" fmla="*/ 132 w 156"/>
                    <a:gd name="T5" fmla="*/ 52 h 154"/>
                    <a:gd name="T6" fmla="*/ 126 w 156"/>
                    <a:gd name="T7" fmla="*/ 56 h 154"/>
                    <a:gd name="T8" fmla="*/ 118 w 156"/>
                    <a:gd name="T9" fmla="*/ 60 h 154"/>
                    <a:gd name="T10" fmla="*/ 110 w 156"/>
                    <a:gd name="T11" fmla="*/ 60 h 154"/>
                    <a:gd name="T12" fmla="*/ 110 w 156"/>
                    <a:gd name="T13" fmla="*/ 60 h 154"/>
                    <a:gd name="T14" fmla="*/ 100 w 156"/>
                    <a:gd name="T15" fmla="*/ 58 h 154"/>
                    <a:gd name="T16" fmla="*/ 92 w 156"/>
                    <a:gd name="T17" fmla="*/ 54 h 154"/>
                    <a:gd name="T18" fmla="*/ 88 w 156"/>
                    <a:gd name="T19" fmla="*/ 52 h 154"/>
                    <a:gd name="T20" fmla="*/ 88 w 156"/>
                    <a:gd name="T21" fmla="*/ 52 h 154"/>
                    <a:gd name="T22" fmla="*/ 82 w 156"/>
                    <a:gd name="T23" fmla="*/ 46 h 154"/>
                    <a:gd name="T24" fmla="*/ 78 w 156"/>
                    <a:gd name="T25" fmla="*/ 42 h 154"/>
                    <a:gd name="T26" fmla="*/ 76 w 156"/>
                    <a:gd name="T27" fmla="*/ 36 h 154"/>
                    <a:gd name="T28" fmla="*/ 74 w 156"/>
                    <a:gd name="T29" fmla="*/ 30 h 154"/>
                    <a:gd name="T30" fmla="*/ 74 w 156"/>
                    <a:gd name="T31" fmla="*/ 22 h 154"/>
                    <a:gd name="T32" fmla="*/ 74 w 156"/>
                    <a:gd name="T33" fmla="*/ 16 h 154"/>
                    <a:gd name="T34" fmla="*/ 76 w 156"/>
                    <a:gd name="T35" fmla="*/ 10 h 154"/>
                    <a:gd name="T36" fmla="*/ 80 w 156"/>
                    <a:gd name="T37" fmla="*/ 4 h 154"/>
                    <a:gd name="T38" fmla="*/ 84 w 156"/>
                    <a:gd name="T39" fmla="*/ 0 h 154"/>
                    <a:gd name="T40" fmla="*/ 84 w 156"/>
                    <a:gd name="T41" fmla="*/ 0 h 154"/>
                    <a:gd name="T42" fmla="*/ 78 w 156"/>
                    <a:gd name="T43" fmla="*/ 0 h 154"/>
                    <a:gd name="T44" fmla="*/ 78 w 156"/>
                    <a:gd name="T45" fmla="*/ 0 h 154"/>
                    <a:gd name="T46" fmla="*/ 62 w 156"/>
                    <a:gd name="T47" fmla="*/ 0 h 154"/>
                    <a:gd name="T48" fmla="*/ 48 w 156"/>
                    <a:gd name="T49" fmla="*/ 6 h 154"/>
                    <a:gd name="T50" fmla="*/ 34 w 156"/>
                    <a:gd name="T51" fmla="*/ 12 h 154"/>
                    <a:gd name="T52" fmla="*/ 24 w 156"/>
                    <a:gd name="T53" fmla="*/ 22 h 154"/>
                    <a:gd name="T54" fmla="*/ 14 w 156"/>
                    <a:gd name="T55" fmla="*/ 34 h 154"/>
                    <a:gd name="T56" fmla="*/ 6 w 156"/>
                    <a:gd name="T57" fmla="*/ 46 h 154"/>
                    <a:gd name="T58" fmla="*/ 2 w 156"/>
                    <a:gd name="T59" fmla="*/ 60 h 154"/>
                    <a:gd name="T60" fmla="*/ 0 w 156"/>
                    <a:gd name="T61" fmla="*/ 76 h 154"/>
                    <a:gd name="T62" fmla="*/ 0 w 156"/>
                    <a:gd name="T63" fmla="*/ 76 h 154"/>
                    <a:gd name="T64" fmla="*/ 2 w 156"/>
                    <a:gd name="T65" fmla="*/ 92 h 154"/>
                    <a:gd name="T66" fmla="*/ 6 w 156"/>
                    <a:gd name="T67" fmla="*/ 106 h 154"/>
                    <a:gd name="T68" fmla="*/ 14 w 156"/>
                    <a:gd name="T69" fmla="*/ 120 h 154"/>
                    <a:gd name="T70" fmla="*/ 24 w 156"/>
                    <a:gd name="T71" fmla="*/ 132 h 154"/>
                    <a:gd name="T72" fmla="*/ 34 w 156"/>
                    <a:gd name="T73" fmla="*/ 140 h 154"/>
                    <a:gd name="T74" fmla="*/ 48 w 156"/>
                    <a:gd name="T75" fmla="*/ 148 h 154"/>
                    <a:gd name="T76" fmla="*/ 62 w 156"/>
                    <a:gd name="T77" fmla="*/ 152 h 154"/>
                    <a:gd name="T78" fmla="*/ 78 w 156"/>
                    <a:gd name="T79" fmla="*/ 154 h 154"/>
                    <a:gd name="T80" fmla="*/ 78 w 156"/>
                    <a:gd name="T81" fmla="*/ 154 h 154"/>
                    <a:gd name="T82" fmla="*/ 94 w 156"/>
                    <a:gd name="T83" fmla="*/ 152 h 154"/>
                    <a:gd name="T84" fmla="*/ 108 w 156"/>
                    <a:gd name="T85" fmla="*/ 148 h 154"/>
                    <a:gd name="T86" fmla="*/ 122 w 156"/>
                    <a:gd name="T87" fmla="*/ 140 h 154"/>
                    <a:gd name="T88" fmla="*/ 132 w 156"/>
                    <a:gd name="T89" fmla="*/ 132 h 154"/>
                    <a:gd name="T90" fmla="*/ 142 w 156"/>
                    <a:gd name="T91" fmla="*/ 120 h 154"/>
                    <a:gd name="T92" fmla="*/ 150 w 156"/>
                    <a:gd name="T93" fmla="*/ 106 h 154"/>
                    <a:gd name="T94" fmla="*/ 154 w 156"/>
                    <a:gd name="T95" fmla="*/ 92 h 154"/>
                    <a:gd name="T96" fmla="*/ 156 w 156"/>
                    <a:gd name="T97" fmla="*/ 76 h 154"/>
                    <a:gd name="T98" fmla="*/ 156 w 156"/>
                    <a:gd name="T99" fmla="*/ 76 h 154"/>
                    <a:gd name="T100" fmla="*/ 154 w 156"/>
                    <a:gd name="T101" fmla="*/ 66 h 154"/>
                    <a:gd name="T102" fmla="*/ 152 w 156"/>
                    <a:gd name="T103" fmla="*/ 56 h 154"/>
                    <a:gd name="T104" fmla="*/ 150 w 156"/>
                    <a:gd name="T105" fmla="*/ 46 h 154"/>
                    <a:gd name="T106" fmla="*/ 144 w 156"/>
                    <a:gd name="T107" fmla="*/ 38 h 154"/>
                    <a:gd name="T108" fmla="*/ 138 w 156"/>
                    <a:gd name="T109" fmla="*/ 4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6" h="154">
                      <a:moveTo>
                        <a:pt x="138" y="46"/>
                      </a:moveTo>
                      <a:lnTo>
                        <a:pt x="138" y="46"/>
                      </a:lnTo>
                      <a:lnTo>
                        <a:pt x="132" y="52"/>
                      </a:lnTo>
                      <a:lnTo>
                        <a:pt x="126" y="56"/>
                      </a:lnTo>
                      <a:lnTo>
                        <a:pt x="118" y="60"/>
                      </a:lnTo>
                      <a:lnTo>
                        <a:pt x="110" y="60"/>
                      </a:lnTo>
                      <a:lnTo>
                        <a:pt x="110" y="60"/>
                      </a:lnTo>
                      <a:lnTo>
                        <a:pt x="100" y="58"/>
                      </a:lnTo>
                      <a:lnTo>
                        <a:pt x="92" y="54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2" y="46"/>
                      </a:lnTo>
                      <a:lnTo>
                        <a:pt x="78" y="42"/>
                      </a:lnTo>
                      <a:lnTo>
                        <a:pt x="76" y="36"/>
                      </a:lnTo>
                      <a:lnTo>
                        <a:pt x="74" y="30"/>
                      </a:lnTo>
                      <a:lnTo>
                        <a:pt x="74" y="22"/>
                      </a:lnTo>
                      <a:lnTo>
                        <a:pt x="74" y="16"/>
                      </a:lnTo>
                      <a:lnTo>
                        <a:pt x="76" y="10"/>
                      </a:lnTo>
                      <a:lnTo>
                        <a:pt x="80" y="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2" y="0"/>
                      </a:lnTo>
                      <a:lnTo>
                        <a:pt x="48" y="6"/>
                      </a:lnTo>
                      <a:lnTo>
                        <a:pt x="34" y="12"/>
                      </a:lnTo>
                      <a:lnTo>
                        <a:pt x="24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2"/>
                      </a:lnTo>
                      <a:lnTo>
                        <a:pt x="6" y="106"/>
                      </a:lnTo>
                      <a:lnTo>
                        <a:pt x="14" y="120"/>
                      </a:lnTo>
                      <a:lnTo>
                        <a:pt x="24" y="132"/>
                      </a:lnTo>
                      <a:lnTo>
                        <a:pt x="34" y="140"/>
                      </a:lnTo>
                      <a:lnTo>
                        <a:pt x="48" y="148"/>
                      </a:lnTo>
                      <a:lnTo>
                        <a:pt x="62" y="152"/>
                      </a:lnTo>
                      <a:lnTo>
                        <a:pt x="78" y="154"/>
                      </a:lnTo>
                      <a:lnTo>
                        <a:pt x="78" y="154"/>
                      </a:lnTo>
                      <a:lnTo>
                        <a:pt x="94" y="152"/>
                      </a:lnTo>
                      <a:lnTo>
                        <a:pt x="108" y="148"/>
                      </a:lnTo>
                      <a:lnTo>
                        <a:pt x="122" y="140"/>
                      </a:lnTo>
                      <a:lnTo>
                        <a:pt x="132" y="132"/>
                      </a:lnTo>
                      <a:lnTo>
                        <a:pt x="142" y="120"/>
                      </a:lnTo>
                      <a:lnTo>
                        <a:pt x="150" y="106"/>
                      </a:lnTo>
                      <a:lnTo>
                        <a:pt x="154" y="92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6"/>
                      </a:lnTo>
                      <a:lnTo>
                        <a:pt x="152" y="56"/>
                      </a:lnTo>
                      <a:lnTo>
                        <a:pt x="150" y="46"/>
                      </a:lnTo>
                      <a:lnTo>
                        <a:pt x="144" y="38"/>
                      </a:lnTo>
                      <a:lnTo>
                        <a:pt x="13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7">
                  <a:extLst>
                    <a:ext uri="{FF2B5EF4-FFF2-40B4-BE49-F238E27FC236}">
                      <a16:creationId xmlns:a16="http://schemas.microsoft.com/office/drawing/2014/main" id="{2B8DF12E-D245-4609-B07D-22279E8FD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65225" y="2444750"/>
                  <a:ext cx="276225" cy="276225"/>
                </a:xfrm>
                <a:custGeom>
                  <a:avLst/>
                  <a:gdLst>
                    <a:gd name="T0" fmla="*/ 88 w 174"/>
                    <a:gd name="T1" fmla="*/ 0 h 174"/>
                    <a:gd name="T2" fmla="*/ 88 w 174"/>
                    <a:gd name="T3" fmla="*/ 0 h 174"/>
                    <a:gd name="T4" fmla="*/ 70 w 174"/>
                    <a:gd name="T5" fmla="*/ 2 h 174"/>
                    <a:gd name="T6" fmla="*/ 54 w 174"/>
                    <a:gd name="T7" fmla="*/ 8 h 174"/>
                    <a:gd name="T8" fmla="*/ 38 w 174"/>
                    <a:gd name="T9" fmla="*/ 16 h 174"/>
                    <a:gd name="T10" fmla="*/ 26 w 174"/>
                    <a:gd name="T11" fmla="*/ 26 h 174"/>
                    <a:gd name="T12" fmla="*/ 16 w 174"/>
                    <a:gd name="T13" fmla="*/ 38 h 174"/>
                    <a:gd name="T14" fmla="*/ 8 w 174"/>
                    <a:gd name="T15" fmla="*/ 54 h 174"/>
                    <a:gd name="T16" fmla="*/ 2 w 174"/>
                    <a:gd name="T17" fmla="*/ 70 h 174"/>
                    <a:gd name="T18" fmla="*/ 0 w 174"/>
                    <a:gd name="T19" fmla="*/ 88 h 174"/>
                    <a:gd name="T20" fmla="*/ 0 w 174"/>
                    <a:gd name="T21" fmla="*/ 88 h 174"/>
                    <a:gd name="T22" fmla="*/ 2 w 174"/>
                    <a:gd name="T23" fmla="*/ 106 h 174"/>
                    <a:gd name="T24" fmla="*/ 8 w 174"/>
                    <a:gd name="T25" fmla="*/ 122 h 174"/>
                    <a:gd name="T26" fmla="*/ 16 w 174"/>
                    <a:gd name="T27" fmla="*/ 136 h 174"/>
                    <a:gd name="T28" fmla="*/ 26 w 174"/>
                    <a:gd name="T29" fmla="*/ 150 h 174"/>
                    <a:gd name="T30" fmla="*/ 38 w 174"/>
                    <a:gd name="T31" fmla="*/ 160 h 174"/>
                    <a:gd name="T32" fmla="*/ 54 w 174"/>
                    <a:gd name="T33" fmla="*/ 168 h 174"/>
                    <a:gd name="T34" fmla="*/ 70 w 174"/>
                    <a:gd name="T35" fmla="*/ 172 h 174"/>
                    <a:gd name="T36" fmla="*/ 88 w 174"/>
                    <a:gd name="T37" fmla="*/ 174 h 174"/>
                    <a:gd name="T38" fmla="*/ 88 w 174"/>
                    <a:gd name="T39" fmla="*/ 174 h 174"/>
                    <a:gd name="T40" fmla="*/ 104 w 174"/>
                    <a:gd name="T41" fmla="*/ 172 h 174"/>
                    <a:gd name="T42" fmla="*/ 122 w 174"/>
                    <a:gd name="T43" fmla="*/ 168 h 174"/>
                    <a:gd name="T44" fmla="*/ 136 w 174"/>
                    <a:gd name="T45" fmla="*/ 160 h 174"/>
                    <a:gd name="T46" fmla="*/ 148 w 174"/>
                    <a:gd name="T47" fmla="*/ 150 h 174"/>
                    <a:gd name="T48" fmla="*/ 160 w 174"/>
                    <a:gd name="T49" fmla="*/ 136 h 174"/>
                    <a:gd name="T50" fmla="*/ 168 w 174"/>
                    <a:gd name="T51" fmla="*/ 122 h 174"/>
                    <a:gd name="T52" fmla="*/ 172 w 174"/>
                    <a:gd name="T53" fmla="*/ 106 h 174"/>
                    <a:gd name="T54" fmla="*/ 174 w 174"/>
                    <a:gd name="T55" fmla="*/ 88 h 174"/>
                    <a:gd name="T56" fmla="*/ 174 w 174"/>
                    <a:gd name="T57" fmla="*/ 88 h 174"/>
                    <a:gd name="T58" fmla="*/ 172 w 174"/>
                    <a:gd name="T59" fmla="*/ 70 h 174"/>
                    <a:gd name="T60" fmla="*/ 168 w 174"/>
                    <a:gd name="T61" fmla="*/ 54 h 174"/>
                    <a:gd name="T62" fmla="*/ 160 w 174"/>
                    <a:gd name="T63" fmla="*/ 38 h 174"/>
                    <a:gd name="T64" fmla="*/ 148 w 174"/>
                    <a:gd name="T65" fmla="*/ 26 h 174"/>
                    <a:gd name="T66" fmla="*/ 136 w 174"/>
                    <a:gd name="T67" fmla="*/ 16 h 174"/>
                    <a:gd name="T68" fmla="*/ 122 w 174"/>
                    <a:gd name="T69" fmla="*/ 8 h 174"/>
                    <a:gd name="T70" fmla="*/ 104 w 174"/>
                    <a:gd name="T71" fmla="*/ 2 h 174"/>
                    <a:gd name="T72" fmla="*/ 88 w 174"/>
                    <a:gd name="T73" fmla="*/ 0 h 174"/>
                    <a:gd name="T74" fmla="*/ 88 w 174"/>
                    <a:gd name="T75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4" h="174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70" y="2"/>
                      </a:lnTo>
                      <a:lnTo>
                        <a:pt x="54" y="8"/>
                      </a:lnTo>
                      <a:lnTo>
                        <a:pt x="38" y="16"/>
                      </a:lnTo>
                      <a:lnTo>
                        <a:pt x="26" y="26"/>
                      </a:lnTo>
                      <a:lnTo>
                        <a:pt x="16" y="38"/>
                      </a:lnTo>
                      <a:lnTo>
                        <a:pt x="8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8" y="122"/>
                      </a:lnTo>
                      <a:lnTo>
                        <a:pt x="16" y="136"/>
                      </a:lnTo>
                      <a:lnTo>
                        <a:pt x="26" y="150"/>
                      </a:lnTo>
                      <a:lnTo>
                        <a:pt x="38" y="160"/>
                      </a:lnTo>
                      <a:lnTo>
                        <a:pt x="54" y="168"/>
                      </a:lnTo>
                      <a:lnTo>
                        <a:pt x="70" y="172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104" y="172"/>
                      </a:lnTo>
                      <a:lnTo>
                        <a:pt x="122" y="168"/>
                      </a:lnTo>
                      <a:lnTo>
                        <a:pt x="136" y="160"/>
                      </a:lnTo>
                      <a:lnTo>
                        <a:pt x="148" y="150"/>
                      </a:lnTo>
                      <a:lnTo>
                        <a:pt x="160" y="136"/>
                      </a:lnTo>
                      <a:lnTo>
                        <a:pt x="168" y="122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8" y="54"/>
                      </a:lnTo>
                      <a:lnTo>
                        <a:pt x="160" y="38"/>
                      </a:lnTo>
                      <a:lnTo>
                        <a:pt x="148" y="26"/>
                      </a:lnTo>
                      <a:lnTo>
                        <a:pt x="136" y="16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8">
                  <a:extLst>
                    <a:ext uri="{FF2B5EF4-FFF2-40B4-BE49-F238E27FC236}">
                      <a16:creationId xmlns:a16="http://schemas.microsoft.com/office/drawing/2014/main" id="{DFA2F5E0-1175-4652-A2B2-D2CF2761C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79425" y="2854325"/>
                  <a:ext cx="327025" cy="327025"/>
                </a:xfrm>
                <a:custGeom>
                  <a:avLst/>
                  <a:gdLst>
                    <a:gd name="T0" fmla="*/ 110 w 206"/>
                    <a:gd name="T1" fmla="*/ 0 h 206"/>
                    <a:gd name="T2" fmla="*/ 110 w 206"/>
                    <a:gd name="T3" fmla="*/ 0 h 206"/>
                    <a:gd name="T4" fmla="*/ 90 w 206"/>
                    <a:gd name="T5" fmla="*/ 0 h 206"/>
                    <a:gd name="T6" fmla="*/ 70 w 206"/>
                    <a:gd name="T7" fmla="*/ 4 h 206"/>
                    <a:gd name="T8" fmla="*/ 52 w 206"/>
                    <a:gd name="T9" fmla="*/ 12 h 206"/>
                    <a:gd name="T10" fmla="*/ 36 w 206"/>
                    <a:gd name="T11" fmla="*/ 24 h 206"/>
                    <a:gd name="T12" fmla="*/ 22 w 206"/>
                    <a:gd name="T13" fmla="*/ 38 h 206"/>
                    <a:gd name="T14" fmla="*/ 10 w 206"/>
                    <a:gd name="T15" fmla="*/ 56 h 206"/>
                    <a:gd name="T16" fmla="*/ 4 w 206"/>
                    <a:gd name="T17" fmla="*/ 74 h 206"/>
                    <a:gd name="T18" fmla="*/ 0 w 206"/>
                    <a:gd name="T19" fmla="*/ 96 h 206"/>
                    <a:gd name="T20" fmla="*/ 0 w 206"/>
                    <a:gd name="T21" fmla="*/ 96 h 206"/>
                    <a:gd name="T22" fmla="*/ 0 w 206"/>
                    <a:gd name="T23" fmla="*/ 116 h 206"/>
                    <a:gd name="T24" fmla="*/ 4 w 206"/>
                    <a:gd name="T25" fmla="*/ 136 h 206"/>
                    <a:gd name="T26" fmla="*/ 12 w 206"/>
                    <a:gd name="T27" fmla="*/ 154 h 206"/>
                    <a:gd name="T28" fmla="*/ 24 w 206"/>
                    <a:gd name="T29" fmla="*/ 170 h 206"/>
                    <a:gd name="T30" fmla="*/ 38 w 206"/>
                    <a:gd name="T31" fmla="*/ 184 h 206"/>
                    <a:gd name="T32" fmla="*/ 56 w 206"/>
                    <a:gd name="T33" fmla="*/ 196 h 206"/>
                    <a:gd name="T34" fmla="*/ 74 w 206"/>
                    <a:gd name="T35" fmla="*/ 202 h 206"/>
                    <a:gd name="T36" fmla="*/ 96 w 206"/>
                    <a:gd name="T37" fmla="*/ 206 h 206"/>
                    <a:gd name="T38" fmla="*/ 96 w 206"/>
                    <a:gd name="T39" fmla="*/ 206 h 206"/>
                    <a:gd name="T40" fmla="*/ 116 w 206"/>
                    <a:gd name="T41" fmla="*/ 206 h 206"/>
                    <a:gd name="T42" fmla="*/ 136 w 206"/>
                    <a:gd name="T43" fmla="*/ 202 h 206"/>
                    <a:gd name="T44" fmla="*/ 154 w 206"/>
                    <a:gd name="T45" fmla="*/ 192 h 206"/>
                    <a:gd name="T46" fmla="*/ 170 w 206"/>
                    <a:gd name="T47" fmla="*/ 182 h 206"/>
                    <a:gd name="T48" fmla="*/ 184 w 206"/>
                    <a:gd name="T49" fmla="*/ 166 h 206"/>
                    <a:gd name="T50" fmla="*/ 196 w 206"/>
                    <a:gd name="T51" fmla="*/ 150 h 206"/>
                    <a:gd name="T52" fmla="*/ 202 w 206"/>
                    <a:gd name="T53" fmla="*/ 132 h 206"/>
                    <a:gd name="T54" fmla="*/ 206 w 206"/>
                    <a:gd name="T55" fmla="*/ 110 h 206"/>
                    <a:gd name="T56" fmla="*/ 206 w 206"/>
                    <a:gd name="T57" fmla="*/ 110 h 206"/>
                    <a:gd name="T58" fmla="*/ 206 w 206"/>
                    <a:gd name="T59" fmla="*/ 90 h 206"/>
                    <a:gd name="T60" fmla="*/ 202 w 206"/>
                    <a:gd name="T61" fmla="*/ 70 h 206"/>
                    <a:gd name="T62" fmla="*/ 192 w 206"/>
                    <a:gd name="T63" fmla="*/ 52 h 206"/>
                    <a:gd name="T64" fmla="*/ 182 w 206"/>
                    <a:gd name="T65" fmla="*/ 36 h 206"/>
                    <a:gd name="T66" fmla="*/ 166 w 206"/>
                    <a:gd name="T67" fmla="*/ 22 h 206"/>
                    <a:gd name="T68" fmla="*/ 150 w 206"/>
                    <a:gd name="T69" fmla="*/ 10 h 206"/>
                    <a:gd name="T70" fmla="*/ 132 w 206"/>
                    <a:gd name="T71" fmla="*/ 4 h 206"/>
                    <a:gd name="T72" fmla="*/ 110 w 206"/>
                    <a:gd name="T73" fmla="*/ 0 h 206"/>
                    <a:gd name="T74" fmla="*/ 110 w 206"/>
                    <a:gd name="T75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6" h="206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4"/>
                      </a:lnTo>
                      <a:lnTo>
                        <a:pt x="52" y="12"/>
                      </a:lnTo>
                      <a:lnTo>
                        <a:pt x="36" y="24"/>
                      </a:lnTo>
                      <a:lnTo>
                        <a:pt x="22" y="38"/>
                      </a:lnTo>
                      <a:lnTo>
                        <a:pt x="10" y="56"/>
                      </a:lnTo>
                      <a:lnTo>
                        <a:pt x="4" y="7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116"/>
                      </a:lnTo>
                      <a:lnTo>
                        <a:pt x="4" y="136"/>
                      </a:lnTo>
                      <a:lnTo>
                        <a:pt x="12" y="154"/>
                      </a:lnTo>
                      <a:lnTo>
                        <a:pt x="24" y="170"/>
                      </a:lnTo>
                      <a:lnTo>
                        <a:pt x="38" y="184"/>
                      </a:lnTo>
                      <a:lnTo>
                        <a:pt x="56" y="196"/>
                      </a:lnTo>
                      <a:lnTo>
                        <a:pt x="74" y="202"/>
                      </a:lnTo>
                      <a:lnTo>
                        <a:pt x="96" y="206"/>
                      </a:lnTo>
                      <a:lnTo>
                        <a:pt x="96" y="206"/>
                      </a:lnTo>
                      <a:lnTo>
                        <a:pt x="116" y="206"/>
                      </a:lnTo>
                      <a:lnTo>
                        <a:pt x="136" y="202"/>
                      </a:lnTo>
                      <a:lnTo>
                        <a:pt x="154" y="192"/>
                      </a:lnTo>
                      <a:lnTo>
                        <a:pt x="170" y="182"/>
                      </a:lnTo>
                      <a:lnTo>
                        <a:pt x="184" y="166"/>
                      </a:lnTo>
                      <a:lnTo>
                        <a:pt x="196" y="150"/>
                      </a:lnTo>
                      <a:lnTo>
                        <a:pt x="202" y="132"/>
                      </a:lnTo>
                      <a:lnTo>
                        <a:pt x="206" y="110"/>
                      </a:lnTo>
                      <a:lnTo>
                        <a:pt x="206" y="110"/>
                      </a:lnTo>
                      <a:lnTo>
                        <a:pt x="206" y="90"/>
                      </a:lnTo>
                      <a:lnTo>
                        <a:pt x="202" y="70"/>
                      </a:lnTo>
                      <a:lnTo>
                        <a:pt x="192" y="52"/>
                      </a:lnTo>
                      <a:lnTo>
                        <a:pt x="182" y="36"/>
                      </a:lnTo>
                      <a:lnTo>
                        <a:pt x="166" y="22"/>
                      </a:lnTo>
                      <a:lnTo>
                        <a:pt x="150" y="10"/>
                      </a:lnTo>
                      <a:lnTo>
                        <a:pt x="132" y="4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30E74BDF-9CC9-4E30-BC3E-FBAAC3E197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312947" y="3675746"/>
                <a:ext cx="1168225" cy="233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FBEB1D85-420C-40B0-9387-91E87603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359" y="1276681"/>
              <a:ext cx="1914711" cy="1657328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66">
              <a:extLst>
                <a:ext uri="{FF2B5EF4-FFF2-40B4-BE49-F238E27FC236}">
                  <a16:creationId xmlns:a16="http://schemas.microsoft.com/office/drawing/2014/main" id="{99EBABA2-81DE-48E0-AF5F-026EA3BAE9D8}"/>
                </a:ext>
              </a:extLst>
            </p:cNvPr>
            <p:cNvGrpSpPr/>
            <p:nvPr/>
          </p:nvGrpSpPr>
          <p:grpSpPr>
            <a:xfrm>
              <a:off x="6315841" y="3150778"/>
              <a:ext cx="1769745" cy="935447"/>
              <a:chOff x="972271" y="4640580"/>
              <a:chExt cx="2559011" cy="1352635"/>
            </a:xfrm>
          </p:grpSpPr>
          <p:sp>
            <p:nvSpPr>
              <p:cNvPr id="16" name="TextBox 67">
                <a:extLst>
                  <a:ext uri="{FF2B5EF4-FFF2-40B4-BE49-F238E27FC236}">
                    <a16:creationId xmlns:a16="http://schemas.microsoft.com/office/drawing/2014/main" id="{B8DF8C5C-8A92-4A59-9FA8-CA198217E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004" y="4640580"/>
                <a:ext cx="241754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68">
                <a:extLst>
                  <a:ext uri="{FF2B5EF4-FFF2-40B4-BE49-F238E27FC236}">
                    <a16:creationId xmlns:a16="http://schemas.microsoft.com/office/drawing/2014/main" id="{CDD5C08D-2E03-4A24-9657-43E10F7047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2271" y="4917579"/>
                <a:ext cx="2559011" cy="107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</a:rPr>
                </a:br>
                <a:r>
                  <a:rPr lang="zh-CN" altLang="en-US" sz="11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A51C4455-45F8-49C7-8704-70D079FB4FE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17F55D1F-7E97-4E8E-84EC-F3E42990A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95E749C4-8E94-402D-8E18-75E73F5DB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05C77E6C-1C5B-4D41-AB44-1E347B9D628E}"/>
              </a:ext>
            </a:extLst>
          </p:cNvPr>
          <p:cNvSpPr/>
          <p:nvPr/>
        </p:nvSpPr>
        <p:spPr>
          <a:xfrm>
            <a:off x="2518475" y="1823125"/>
            <a:ext cx="1735226" cy="56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square" lIns="0" tIns="0" rIns="0" bIns="0" anchor="t" anchorCtr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47BDF4A-9EB4-45D3-987B-26BDA49D19F4}"/>
              </a:ext>
            </a:extLst>
          </p:cNvPr>
          <p:cNvSpPr/>
          <p:nvPr/>
        </p:nvSpPr>
        <p:spPr>
          <a:xfrm>
            <a:off x="4560294" y="2690815"/>
            <a:ext cx="2020844" cy="5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square" lIns="0" tIns="0" rIns="0" bIns="0" anchor="t" anchorCtr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E046DEC-1F31-4DA9-A920-165A79894AC9}"/>
              </a:ext>
            </a:extLst>
          </p:cNvPr>
          <p:cNvSpPr/>
          <p:nvPr/>
        </p:nvSpPr>
        <p:spPr>
          <a:xfrm>
            <a:off x="6260464" y="3686861"/>
            <a:ext cx="1967858" cy="5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square" lIns="0" tIns="0" rIns="0" bIns="0" anchor="t" anchorCtr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D8A027A-A4AC-4351-B10B-FD724613DC44}"/>
              </a:ext>
            </a:extLst>
          </p:cNvPr>
          <p:cNvSpPr/>
          <p:nvPr/>
        </p:nvSpPr>
        <p:spPr>
          <a:xfrm>
            <a:off x="2518475" y="1545636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FC2C63-D9BC-4792-8FA7-DA7D0646A2BC}"/>
              </a:ext>
            </a:extLst>
          </p:cNvPr>
          <p:cNvSpPr/>
          <p:nvPr/>
        </p:nvSpPr>
        <p:spPr>
          <a:xfrm>
            <a:off x="4560294" y="2413327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708543-CA2A-47B8-80D3-C523A1846A21}"/>
              </a:ext>
            </a:extLst>
          </p:cNvPr>
          <p:cNvSpPr/>
          <p:nvPr/>
        </p:nvSpPr>
        <p:spPr>
          <a:xfrm>
            <a:off x="6260464" y="3409371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6="http://schemas.microsoft.com/office/drawing/2014/main" xmlns:lc="http://schemas.openxmlformats.org/drawingml/2006/lockedCanvas" xmlns="" val="1"/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r>
              <a:rPr lang="zh-CN" altLang="en-US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10507" y="1897805"/>
            <a:ext cx="2030945" cy="2315089"/>
            <a:chOff x="910507" y="1897805"/>
            <a:chExt cx="2030945" cy="231508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73D55EF-D373-493B-AE3F-8F491F0EF329}"/>
                </a:ext>
              </a:extLst>
            </p:cNvPr>
            <p:cNvSpPr/>
            <p:nvPr/>
          </p:nvSpPr>
          <p:spPr>
            <a:xfrm>
              <a:off x="910507" y="2774351"/>
              <a:ext cx="2030945" cy="1438543"/>
            </a:xfrm>
            <a:prstGeom prst="roundRect">
              <a:avLst>
                <a:gd name="adj" fmla="val 4881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8BD4E38-51EA-423B-BA73-207DA247AF99}"/>
                </a:ext>
              </a:extLst>
            </p:cNvPr>
            <p:cNvSpPr/>
            <p:nvPr/>
          </p:nvSpPr>
          <p:spPr>
            <a:xfrm>
              <a:off x="1282232" y="1897805"/>
              <a:ext cx="1287494" cy="87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CADF0DB-6516-44DA-AA2A-C8A220B26EC0}"/>
                </a:ext>
              </a:extLst>
            </p:cNvPr>
            <p:cNvSpPr/>
            <p:nvPr/>
          </p:nvSpPr>
          <p:spPr>
            <a:xfrm>
              <a:off x="1566406" y="3168602"/>
              <a:ext cx="708463" cy="708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A261455-0D56-4984-AF11-A76ECFAEAD8A}"/>
                </a:ext>
              </a:extLst>
            </p:cNvPr>
            <p:cNvSpPr/>
            <p:nvPr/>
          </p:nvSpPr>
          <p:spPr bwMode="auto">
            <a:xfrm>
              <a:off x="1759924" y="3329594"/>
              <a:ext cx="321427" cy="386477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65176" y="2815493"/>
            <a:ext cx="1225890" cy="1397400"/>
            <a:chOff x="3365176" y="2815493"/>
            <a:chExt cx="1225890" cy="13974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1303BA2-74D2-4B57-AA00-719407E7C17B}"/>
                </a:ext>
              </a:extLst>
            </p:cNvPr>
            <p:cNvSpPr/>
            <p:nvPr/>
          </p:nvSpPr>
          <p:spPr>
            <a:xfrm>
              <a:off x="3365176" y="3344580"/>
              <a:ext cx="1225890" cy="868313"/>
            </a:xfrm>
            <a:prstGeom prst="roundRect">
              <a:avLst>
                <a:gd name="adj" fmla="val 4881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75A0157-176D-40A3-9189-EF3DD6FE2E30}"/>
                </a:ext>
              </a:extLst>
            </p:cNvPr>
            <p:cNvSpPr/>
            <p:nvPr/>
          </p:nvSpPr>
          <p:spPr>
            <a:xfrm>
              <a:off x="3691858" y="3513837"/>
              <a:ext cx="561843" cy="5618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54471EB-89C8-4E5C-B486-624A9FFC34F8}"/>
                </a:ext>
              </a:extLst>
            </p:cNvPr>
            <p:cNvSpPr/>
            <p:nvPr/>
          </p:nvSpPr>
          <p:spPr>
            <a:xfrm>
              <a:off x="3589551" y="2815493"/>
              <a:ext cx="777139" cy="52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025572D-E152-4C0D-AD78-AAE70C7C6A63}"/>
                </a:ext>
              </a:extLst>
            </p:cNvPr>
            <p:cNvSpPr/>
            <p:nvPr/>
          </p:nvSpPr>
          <p:spPr bwMode="auto">
            <a:xfrm>
              <a:off x="3779540" y="3613862"/>
              <a:ext cx="386477" cy="36179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43363" y="3245910"/>
            <a:ext cx="848301" cy="966982"/>
            <a:chOff x="5143363" y="3245910"/>
            <a:chExt cx="848301" cy="96698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003A810-53FB-4134-89F4-8F26C50AEC48}"/>
                </a:ext>
              </a:extLst>
            </p:cNvPr>
            <p:cNvSpPr/>
            <p:nvPr/>
          </p:nvSpPr>
          <p:spPr>
            <a:xfrm>
              <a:off x="5143363" y="3612031"/>
              <a:ext cx="848301" cy="600861"/>
            </a:xfrm>
            <a:prstGeom prst="roundRect">
              <a:avLst>
                <a:gd name="adj" fmla="val 4881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F0AFA3C-1332-453D-9EA8-FF3AB7E9DCFD}"/>
                </a:ext>
              </a:extLst>
            </p:cNvPr>
            <p:cNvSpPr/>
            <p:nvPr/>
          </p:nvSpPr>
          <p:spPr>
            <a:xfrm>
              <a:off x="5298628" y="3245910"/>
              <a:ext cx="537771" cy="36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B799570-FF60-4175-A86E-1AB07FDAA572}"/>
                </a:ext>
              </a:extLst>
            </p:cNvPr>
            <p:cNvSpPr/>
            <p:nvPr/>
          </p:nvSpPr>
          <p:spPr>
            <a:xfrm>
              <a:off x="5358362" y="3722799"/>
              <a:ext cx="400360" cy="40036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10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B53218B-BDF9-4012-B4E8-FBBD0B4AF46A}"/>
                </a:ext>
              </a:extLst>
            </p:cNvPr>
            <p:cNvSpPr/>
            <p:nvPr/>
          </p:nvSpPr>
          <p:spPr bwMode="auto">
            <a:xfrm>
              <a:off x="5426826" y="3765672"/>
              <a:ext cx="263433" cy="314614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CF9424-94ED-486F-822C-B3EB5C6E8E8E}"/>
              </a:ext>
            </a:extLst>
          </p:cNvPr>
          <p:cNvCxnSpPr/>
          <p:nvPr/>
        </p:nvCxnSpPr>
        <p:spPr>
          <a:xfrm>
            <a:off x="2569726" y="2268052"/>
            <a:ext cx="36063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082CFE-9D04-4759-81A6-33545A32ED66}"/>
              </a:ext>
            </a:extLst>
          </p:cNvPr>
          <p:cNvCxnSpPr/>
          <p:nvPr/>
        </p:nvCxnSpPr>
        <p:spPr>
          <a:xfrm>
            <a:off x="4627126" y="3151972"/>
            <a:ext cx="36063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B82F91B-7D54-46BF-AC15-5A5AA0AC8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06EB1B2-D02E-47AF-9CA0-4B989FE4B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5D190A3-10B2-4D66-B01E-DBB78BCA0D85}"/>
              </a:ext>
            </a:extLst>
          </p:cNvPr>
          <p:cNvGrpSpPr/>
          <p:nvPr/>
        </p:nvGrpSpPr>
        <p:grpSpPr>
          <a:xfrm>
            <a:off x="1839488" y="1412421"/>
            <a:ext cx="5465025" cy="1158591"/>
            <a:chOff x="3979247" y="1883229"/>
            <a:chExt cx="7286700" cy="1544788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6EDBA3B9-E849-4F59-BD10-EE3C8FC347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80720" y="2085923"/>
              <a:ext cx="1534449" cy="1137395"/>
            </a:xfrm>
            <a:custGeom>
              <a:avLst/>
              <a:gdLst>
                <a:gd name="T0" fmla="*/ 390 w 390"/>
                <a:gd name="T1" fmla="*/ 378 h 430"/>
                <a:gd name="T2" fmla="*/ 338 w 390"/>
                <a:gd name="T3" fmla="*/ 430 h 430"/>
                <a:gd name="T4" fmla="*/ 52 w 390"/>
                <a:gd name="T5" fmla="*/ 430 h 430"/>
                <a:gd name="T6" fmla="*/ 0 w 390"/>
                <a:gd name="T7" fmla="*/ 378 h 430"/>
                <a:gd name="T8" fmla="*/ 0 w 390"/>
                <a:gd name="T9" fmla="*/ 52 h 430"/>
                <a:gd name="T10" fmla="*/ 52 w 390"/>
                <a:gd name="T11" fmla="*/ 0 h 430"/>
                <a:gd name="T12" fmla="*/ 338 w 390"/>
                <a:gd name="T13" fmla="*/ 0 h 430"/>
                <a:gd name="T14" fmla="*/ 390 w 390"/>
                <a:gd name="T15" fmla="*/ 52 h 430"/>
                <a:gd name="T16" fmla="*/ 390 w 390"/>
                <a:gd name="T17" fmla="*/ 37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430">
                  <a:moveTo>
                    <a:pt x="390" y="378"/>
                  </a:moveTo>
                  <a:cubicBezTo>
                    <a:pt x="390" y="407"/>
                    <a:pt x="366" y="430"/>
                    <a:pt x="338" y="430"/>
                  </a:cubicBezTo>
                  <a:cubicBezTo>
                    <a:pt x="52" y="430"/>
                    <a:pt x="52" y="430"/>
                    <a:pt x="52" y="430"/>
                  </a:cubicBezTo>
                  <a:cubicBezTo>
                    <a:pt x="24" y="430"/>
                    <a:pt x="0" y="407"/>
                    <a:pt x="0" y="37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4" y="0"/>
                    <a:pt x="52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66" y="0"/>
                    <a:pt x="390" y="24"/>
                    <a:pt x="390" y="52"/>
                  </a:cubicBezTo>
                  <a:cubicBezTo>
                    <a:pt x="390" y="378"/>
                    <a:pt x="390" y="378"/>
                    <a:pt x="390" y="378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CC4E304-4E09-4F48-8E04-3304919E7FC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31689" y="2169323"/>
              <a:ext cx="1544784" cy="9726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347F1393-7B9A-4451-A6A8-BC4340CD48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684187" y="2194165"/>
              <a:ext cx="1544786" cy="9229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1F01FCCB-41B3-4DCB-AEB8-AB9BAF585B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437082" y="2229322"/>
              <a:ext cx="1544784" cy="8526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D46326E5-3D20-442F-AEA3-71D4C1F304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285348" y="2229322"/>
              <a:ext cx="1544784" cy="8526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F58476E0-A6FE-4292-83FD-32C17AF5050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33538" y="2229321"/>
              <a:ext cx="1544784" cy="8526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C2948D5B-4E2A-440E-B9B5-71AD1B847F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985968" y="2229322"/>
              <a:ext cx="1544784" cy="8526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84975B7F-EA23-491C-8FCF-66810D4E22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842494" y="2229322"/>
              <a:ext cx="1544784" cy="8526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E08612BD-B015-4816-ACED-401469E490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891988" y="2042605"/>
              <a:ext cx="1245834" cy="9270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77876F0C-80AA-4E9C-815F-3BC37C4048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886223" y="2042121"/>
              <a:ext cx="1538616" cy="1220833"/>
            </a:xfrm>
            <a:custGeom>
              <a:avLst/>
              <a:gdLst>
                <a:gd name="T0" fmla="*/ 598 w 598"/>
                <a:gd name="T1" fmla="*/ 0 h 586"/>
                <a:gd name="T2" fmla="*/ 299 w 598"/>
                <a:gd name="T3" fmla="*/ 586 h 586"/>
                <a:gd name="T4" fmla="*/ 0 w 598"/>
                <a:gd name="T5" fmla="*/ 0 h 586"/>
                <a:gd name="T6" fmla="*/ 598 w 598"/>
                <a:gd name="T7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586">
                  <a:moveTo>
                    <a:pt x="598" y="0"/>
                  </a:moveTo>
                  <a:lnTo>
                    <a:pt x="299" y="586"/>
                  </a:lnTo>
                  <a:lnTo>
                    <a:pt x="0" y="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0FAD27D7-968B-403B-ACB1-3C5B4DB5836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711362" y="2420664"/>
              <a:ext cx="617504" cy="491667"/>
            </a:xfrm>
            <a:custGeom>
              <a:avLst/>
              <a:gdLst>
                <a:gd name="T0" fmla="*/ 0 w 240"/>
                <a:gd name="T1" fmla="*/ 0 h 236"/>
                <a:gd name="T2" fmla="*/ 120 w 240"/>
                <a:gd name="T3" fmla="*/ 236 h 236"/>
                <a:gd name="T4" fmla="*/ 240 w 240"/>
                <a:gd name="T5" fmla="*/ 0 h 236"/>
                <a:gd name="T6" fmla="*/ 0 w 24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36">
                  <a:moveTo>
                    <a:pt x="0" y="0"/>
                  </a:moveTo>
                  <a:lnTo>
                    <a:pt x="120" y="23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39BE66FB-8AF5-42BE-B033-AE2BF5457B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54561" y="2438997"/>
              <a:ext cx="1534451" cy="4312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19">
              <a:extLst>
                <a:ext uri="{FF2B5EF4-FFF2-40B4-BE49-F238E27FC236}">
                  <a16:creationId xmlns:a16="http://schemas.microsoft.com/office/drawing/2014/main" id="{7C5AC0BE-D081-4955-892E-DAF1A0287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52770" y="2360129"/>
              <a:ext cx="410481" cy="360001"/>
              <a:chOff x="-1587" y="-1587"/>
              <a:chExt cx="490537" cy="430212"/>
            </a:xfrm>
            <a:solidFill>
              <a:schemeClr val="bg1"/>
            </a:solidFill>
            <a:effectLst/>
          </p:grpSpPr>
          <p:sp>
            <p:nvSpPr>
              <p:cNvPr id="51" name="Freeform: Shape 20">
                <a:extLst>
                  <a:ext uri="{FF2B5EF4-FFF2-40B4-BE49-F238E27FC236}">
                    <a16:creationId xmlns:a16="http://schemas.microsoft.com/office/drawing/2014/main" id="{368B4758-332D-4794-875D-7FCD0BD72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3" y="74613"/>
                <a:ext cx="176212" cy="115887"/>
              </a:xfrm>
              <a:custGeom>
                <a:avLst/>
                <a:gdLst>
                  <a:gd name="T0" fmla="*/ 44 w 46"/>
                  <a:gd name="T1" fmla="*/ 0 h 30"/>
                  <a:gd name="T2" fmla="*/ 0 w 46"/>
                  <a:gd name="T3" fmla="*/ 28 h 30"/>
                  <a:gd name="T4" fmla="*/ 2 w 46"/>
                  <a:gd name="T5" fmla="*/ 30 h 30"/>
                  <a:gd name="T6" fmla="*/ 4 w 46"/>
                  <a:gd name="T7" fmla="*/ 28 h 30"/>
                  <a:gd name="T8" fmla="*/ 44 w 46"/>
                  <a:gd name="T9" fmla="*/ 4 h 30"/>
                  <a:gd name="T10" fmla="*/ 46 w 46"/>
                  <a:gd name="T11" fmla="*/ 2 h 30"/>
                  <a:gd name="T12" fmla="*/ 44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4" y="0"/>
                    </a:moveTo>
                    <a:cubicBezTo>
                      <a:pt x="20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23" y="4"/>
                      <a:pt x="44" y="4"/>
                    </a:cubicBezTo>
                    <a:cubicBezTo>
                      <a:pt x="45" y="4"/>
                      <a:pt x="46" y="3"/>
                      <a:pt x="46" y="2"/>
                    </a:cubicBezTo>
                    <a:cubicBezTo>
                      <a:pt x="46" y="1"/>
                      <a:pt x="45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1">
                <a:extLst>
                  <a:ext uri="{FF2B5EF4-FFF2-40B4-BE49-F238E27FC236}">
                    <a16:creationId xmlns:a16="http://schemas.microsoft.com/office/drawing/2014/main" id="{FDDF798A-DBDD-4951-AB88-0258FF4E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87" y="-1587"/>
                <a:ext cx="490537" cy="430212"/>
              </a:xfrm>
              <a:custGeom>
                <a:avLst/>
                <a:gdLst>
                  <a:gd name="T0" fmla="*/ 64 w 128"/>
                  <a:gd name="T1" fmla="*/ 0 h 112"/>
                  <a:gd name="T2" fmla="*/ 0 w 128"/>
                  <a:gd name="T3" fmla="*/ 48 h 112"/>
                  <a:gd name="T4" fmla="*/ 28 w 128"/>
                  <a:gd name="T5" fmla="*/ 88 h 112"/>
                  <a:gd name="T6" fmla="*/ 28 w 128"/>
                  <a:gd name="T7" fmla="*/ 88 h 112"/>
                  <a:gd name="T8" fmla="*/ 20 w 128"/>
                  <a:gd name="T9" fmla="*/ 107 h 112"/>
                  <a:gd name="T10" fmla="*/ 20 w 128"/>
                  <a:gd name="T11" fmla="*/ 107 h 112"/>
                  <a:gd name="T12" fmla="*/ 20 w 128"/>
                  <a:gd name="T13" fmla="*/ 108 h 112"/>
                  <a:gd name="T14" fmla="*/ 24 w 128"/>
                  <a:gd name="T15" fmla="*/ 112 h 112"/>
                  <a:gd name="T16" fmla="*/ 25 w 128"/>
                  <a:gd name="T17" fmla="*/ 112 h 112"/>
                  <a:gd name="T18" fmla="*/ 52 w 128"/>
                  <a:gd name="T19" fmla="*/ 95 h 112"/>
                  <a:gd name="T20" fmla="*/ 64 w 128"/>
                  <a:gd name="T21" fmla="*/ 96 h 112"/>
                  <a:gd name="T22" fmla="*/ 128 w 128"/>
                  <a:gd name="T23" fmla="*/ 48 h 112"/>
                  <a:gd name="T24" fmla="*/ 64 w 128"/>
                  <a:gd name="T25" fmla="*/ 0 h 112"/>
                  <a:gd name="T26" fmla="*/ 64 w 128"/>
                  <a:gd name="T27" fmla="*/ 88 h 112"/>
                  <a:gd name="T28" fmla="*/ 53 w 128"/>
                  <a:gd name="T29" fmla="*/ 87 h 112"/>
                  <a:gd name="T30" fmla="*/ 52 w 128"/>
                  <a:gd name="T31" fmla="*/ 87 h 112"/>
                  <a:gd name="T32" fmla="*/ 45 w 128"/>
                  <a:gd name="T33" fmla="*/ 90 h 112"/>
                  <a:gd name="T34" fmla="*/ 33 w 128"/>
                  <a:gd name="T35" fmla="*/ 100 h 112"/>
                  <a:gd name="T36" fmla="*/ 36 w 128"/>
                  <a:gd name="T37" fmla="*/ 88 h 112"/>
                  <a:gd name="T38" fmla="*/ 36 w 128"/>
                  <a:gd name="T39" fmla="*/ 88 h 112"/>
                  <a:gd name="T40" fmla="*/ 32 w 128"/>
                  <a:gd name="T41" fmla="*/ 81 h 112"/>
                  <a:gd name="T42" fmla="*/ 8 w 128"/>
                  <a:gd name="T43" fmla="*/ 48 h 112"/>
                  <a:gd name="T44" fmla="*/ 64 w 128"/>
                  <a:gd name="T45" fmla="*/ 8 h 112"/>
                  <a:gd name="T46" fmla="*/ 120 w 128"/>
                  <a:gd name="T47" fmla="*/ 48 h 112"/>
                  <a:gd name="T48" fmla="*/ 64 w 128"/>
                  <a:gd name="T49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12">
                    <a:moveTo>
                      <a:pt x="64" y="0"/>
                    </a:moveTo>
                    <a:cubicBezTo>
                      <a:pt x="29" y="0"/>
                      <a:pt x="0" y="21"/>
                      <a:pt x="0" y="48"/>
                    </a:cubicBezTo>
                    <a:cubicBezTo>
                      <a:pt x="0" y="65"/>
                      <a:pt x="11" y="79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5"/>
                      <a:pt x="23" y="103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20" y="110"/>
                      <a:pt x="22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37" y="110"/>
                      <a:pt x="49" y="98"/>
                      <a:pt x="52" y="95"/>
                    </a:cubicBezTo>
                    <a:cubicBezTo>
                      <a:pt x="56" y="96"/>
                      <a:pt x="60" y="96"/>
                      <a:pt x="64" y="96"/>
                    </a:cubicBezTo>
                    <a:cubicBezTo>
                      <a:pt x="99" y="96"/>
                      <a:pt x="128" y="75"/>
                      <a:pt x="128" y="48"/>
                    </a:cubicBezTo>
                    <a:cubicBezTo>
                      <a:pt x="128" y="2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60" y="88"/>
                      <a:pt x="57" y="88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49" y="87"/>
                      <a:pt x="47" y="88"/>
                      <a:pt x="45" y="90"/>
                    </a:cubicBezTo>
                    <a:cubicBezTo>
                      <a:pt x="44" y="92"/>
                      <a:pt x="39" y="97"/>
                      <a:pt x="33" y="100"/>
                    </a:cubicBezTo>
                    <a:cubicBezTo>
                      <a:pt x="35" y="97"/>
                      <a:pt x="36" y="93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5"/>
                      <a:pt x="34" y="82"/>
                      <a:pt x="32" y="81"/>
                    </a:cubicBezTo>
                    <a:cubicBezTo>
                      <a:pt x="17" y="73"/>
                      <a:pt x="8" y="61"/>
                      <a:pt x="8" y="48"/>
                    </a:cubicBezTo>
                    <a:cubicBezTo>
                      <a:pt x="8" y="26"/>
                      <a:pt x="33" y="8"/>
                      <a:pt x="64" y="8"/>
                    </a:cubicBezTo>
                    <a:cubicBezTo>
                      <a:pt x="95" y="8"/>
                      <a:pt x="120" y="26"/>
                      <a:pt x="120" y="48"/>
                    </a:cubicBezTo>
                    <a:cubicBezTo>
                      <a:pt x="120" y="70"/>
                      <a:pt x="95" y="88"/>
                      <a:pt x="6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22">
              <a:extLst>
                <a:ext uri="{FF2B5EF4-FFF2-40B4-BE49-F238E27FC236}">
                  <a16:creationId xmlns:a16="http://schemas.microsoft.com/office/drawing/2014/main" id="{E1507641-5C9C-49F8-B8C8-39B7AEB281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50802" y="2360130"/>
              <a:ext cx="314710" cy="360000"/>
              <a:chOff x="3175" y="3175"/>
              <a:chExt cx="430213" cy="492125"/>
            </a:xfrm>
            <a:solidFill>
              <a:schemeClr val="bg1"/>
            </a:solidFill>
            <a:effectLst/>
          </p:grpSpPr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id="{CE4C3CEC-B105-4F7B-A8A6-81312AD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3175"/>
                <a:ext cx="430213" cy="492125"/>
              </a:xfrm>
              <a:custGeom>
                <a:avLst/>
                <a:gdLst>
                  <a:gd name="T0" fmla="*/ 112 w 112"/>
                  <a:gd name="T1" fmla="*/ 27 h 128"/>
                  <a:gd name="T2" fmla="*/ 100 w 112"/>
                  <a:gd name="T3" fmla="*/ 16 h 128"/>
                  <a:gd name="T4" fmla="*/ 88 w 112"/>
                  <a:gd name="T5" fmla="*/ 16 h 128"/>
                  <a:gd name="T6" fmla="*/ 88 w 112"/>
                  <a:gd name="T7" fmla="*/ 12 h 128"/>
                  <a:gd name="T8" fmla="*/ 88 w 112"/>
                  <a:gd name="T9" fmla="*/ 12 h 128"/>
                  <a:gd name="T10" fmla="*/ 76 w 112"/>
                  <a:gd name="T11" fmla="*/ 0 h 128"/>
                  <a:gd name="T12" fmla="*/ 36 w 112"/>
                  <a:gd name="T13" fmla="*/ 0 h 128"/>
                  <a:gd name="T14" fmla="*/ 24 w 112"/>
                  <a:gd name="T15" fmla="*/ 12 h 128"/>
                  <a:gd name="T16" fmla="*/ 24 w 112"/>
                  <a:gd name="T17" fmla="*/ 12 h 128"/>
                  <a:gd name="T18" fmla="*/ 24 w 112"/>
                  <a:gd name="T19" fmla="*/ 16 h 128"/>
                  <a:gd name="T20" fmla="*/ 12 w 112"/>
                  <a:gd name="T21" fmla="*/ 16 h 128"/>
                  <a:gd name="T22" fmla="*/ 0 w 112"/>
                  <a:gd name="T23" fmla="*/ 27 h 128"/>
                  <a:gd name="T24" fmla="*/ 0 w 112"/>
                  <a:gd name="T25" fmla="*/ 27 h 128"/>
                  <a:gd name="T26" fmla="*/ 0 w 112"/>
                  <a:gd name="T27" fmla="*/ 32 h 128"/>
                  <a:gd name="T28" fmla="*/ 0 w 112"/>
                  <a:gd name="T29" fmla="*/ 36 h 128"/>
                  <a:gd name="T30" fmla="*/ 8 w 112"/>
                  <a:gd name="T31" fmla="*/ 44 h 128"/>
                  <a:gd name="T32" fmla="*/ 8 w 112"/>
                  <a:gd name="T33" fmla="*/ 44 h 128"/>
                  <a:gd name="T34" fmla="*/ 8 w 112"/>
                  <a:gd name="T35" fmla="*/ 112 h 128"/>
                  <a:gd name="T36" fmla="*/ 24 w 112"/>
                  <a:gd name="T37" fmla="*/ 128 h 128"/>
                  <a:gd name="T38" fmla="*/ 88 w 112"/>
                  <a:gd name="T39" fmla="*/ 128 h 128"/>
                  <a:gd name="T40" fmla="*/ 104 w 112"/>
                  <a:gd name="T41" fmla="*/ 112 h 128"/>
                  <a:gd name="T42" fmla="*/ 104 w 112"/>
                  <a:gd name="T43" fmla="*/ 44 h 128"/>
                  <a:gd name="T44" fmla="*/ 104 w 112"/>
                  <a:gd name="T45" fmla="*/ 44 h 128"/>
                  <a:gd name="T46" fmla="*/ 112 w 112"/>
                  <a:gd name="T47" fmla="*/ 36 h 128"/>
                  <a:gd name="T48" fmla="*/ 112 w 112"/>
                  <a:gd name="T49" fmla="*/ 32 h 128"/>
                  <a:gd name="T50" fmla="*/ 112 w 112"/>
                  <a:gd name="T51" fmla="*/ 27 h 128"/>
                  <a:gd name="T52" fmla="*/ 32 w 112"/>
                  <a:gd name="T53" fmla="*/ 12 h 128"/>
                  <a:gd name="T54" fmla="*/ 36 w 112"/>
                  <a:gd name="T55" fmla="*/ 8 h 128"/>
                  <a:gd name="T56" fmla="*/ 76 w 112"/>
                  <a:gd name="T57" fmla="*/ 8 h 128"/>
                  <a:gd name="T58" fmla="*/ 80 w 112"/>
                  <a:gd name="T59" fmla="*/ 12 h 128"/>
                  <a:gd name="T60" fmla="*/ 80 w 112"/>
                  <a:gd name="T61" fmla="*/ 16 h 128"/>
                  <a:gd name="T62" fmla="*/ 32 w 112"/>
                  <a:gd name="T63" fmla="*/ 16 h 128"/>
                  <a:gd name="T64" fmla="*/ 32 w 112"/>
                  <a:gd name="T65" fmla="*/ 12 h 128"/>
                  <a:gd name="T66" fmla="*/ 96 w 112"/>
                  <a:gd name="T67" fmla="*/ 112 h 128"/>
                  <a:gd name="T68" fmla="*/ 88 w 112"/>
                  <a:gd name="T69" fmla="*/ 120 h 128"/>
                  <a:gd name="T70" fmla="*/ 24 w 112"/>
                  <a:gd name="T71" fmla="*/ 120 h 128"/>
                  <a:gd name="T72" fmla="*/ 16 w 112"/>
                  <a:gd name="T73" fmla="*/ 112 h 128"/>
                  <a:gd name="T74" fmla="*/ 16 w 112"/>
                  <a:gd name="T75" fmla="*/ 44 h 128"/>
                  <a:gd name="T76" fmla="*/ 96 w 112"/>
                  <a:gd name="T77" fmla="*/ 44 h 128"/>
                  <a:gd name="T78" fmla="*/ 96 w 112"/>
                  <a:gd name="T79" fmla="*/ 112 h 128"/>
                  <a:gd name="T80" fmla="*/ 104 w 112"/>
                  <a:gd name="T81" fmla="*/ 32 h 128"/>
                  <a:gd name="T82" fmla="*/ 104 w 112"/>
                  <a:gd name="T83" fmla="*/ 36 h 128"/>
                  <a:gd name="T84" fmla="*/ 8 w 112"/>
                  <a:gd name="T85" fmla="*/ 36 h 128"/>
                  <a:gd name="T86" fmla="*/ 8 w 112"/>
                  <a:gd name="T87" fmla="*/ 32 h 128"/>
                  <a:gd name="T88" fmla="*/ 8 w 112"/>
                  <a:gd name="T89" fmla="*/ 28 h 128"/>
                  <a:gd name="T90" fmla="*/ 12 w 112"/>
                  <a:gd name="T91" fmla="*/ 24 h 128"/>
                  <a:gd name="T92" fmla="*/ 100 w 112"/>
                  <a:gd name="T93" fmla="*/ 24 h 128"/>
                  <a:gd name="T94" fmla="*/ 104 w 112"/>
                  <a:gd name="T95" fmla="*/ 28 h 128"/>
                  <a:gd name="T96" fmla="*/ 104 w 112"/>
                  <a:gd name="T97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2" h="128">
                    <a:moveTo>
                      <a:pt x="112" y="27"/>
                    </a:moveTo>
                    <a:cubicBezTo>
                      <a:pt x="112" y="21"/>
                      <a:pt x="106" y="16"/>
                      <a:pt x="100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6" y="16"/>
                      <a:pt x="0" y="2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21"/>
                      <a:pt x="15" y="128"/>
                      <a:pt x="24" y="128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97" y="128"/>
                      <a:pt x="104" y="121"/>
                      <a:pt x="104" y="112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12" y="40"/>
                      <a:pt x="112" y="36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27"/>
                      <a:pt x="112" y="27"/>
                      <a:pt x="112" y="27"/>
                    </a:cubicBezTo>
                    <a:close/>
                    <a:moveTo>
                      <a:pt x="32" y="12"/>
                    </a:moveTo>
                    <a:cubicBezTo>
                      <a:pt x="32" y="10"/>
                      <a:pt x="34" y="8"/>
                      <a:pt x="3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8" y="8"/>
                      <a:pt x="80" y="10"/>
                      <a:pt x="80" y="12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96" y="112"/>
                    </a:moveTo>
                    <a:cubicBezTo>
                      <a:pt x="96" y="116"/>
                      <a:pt x="92" y="120"/>
                      <a:pt x="88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120"/>
                      <a:pt x="16" y="116"/>
                      <a:pt x="16" y="112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6" y="44"/>
                      <a:pt x="96" y="44"/>
                      <a:pt x="96" y="44"/>
                    </a:cubicBezTo>
                    <a:lnTo>
                      <a:pt x="96" y="112"/>
                    </a:lnTo>
                    <a:close/>
                    <a:moveTo>
                      <a:pt x="104" y="32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6"/>
                      <a:pt x="10" y="24"/>
                      <a:pt x="12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2" y="24"/>
                      <a:pt x="104" y="26"/>
                      <a:pt x="104" y="28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4">
                <a:extLst>
                  <a:ext uri="{FF2B5EF4-FFF2-40B4-BE49-F238E27FC236}">
                    <a16:creationId xmlns:a16="http://schemas.microsoft.com/office/drawing/2014/main" id="{414484A7-5725-42FA-B15D-D5A803516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5">
                <a:extLst>
                  <a:ext uri="{FF2B5EF4-FFF2-40B4-BE49-F238E27FC236}">
                    <a16:creationId xmlns:a16="http://schemas.microsoft.com/office/drawing/2014/main" id="{C53DFC1A-2FAD-40BF-B67F-56100D327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25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6">
                <a:extLst>
                  <a:ext uri="{FF2B5EF4-FFF2-40B4-BE49-F238E27FC236}">
                    <a16:creationId xmlns:a16="http://schemas.microsoft.com/office/drawing/2014/main" id="{14F50D80-B16F-4139-B9F9-2A609D30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" y="203200"/>
                <a:ext cx="61913" cy="230188"/>
              </a:xfrm>
              <a:custGeom>
                <a:avLst/>
                <a:gdLst>
                  <a:gd name="T0" fmla="*/ 4 w 16"/>
                  <a:gd name="T1" fmla="*/ 60 h 60"/>
                  <a:gd name="T2" fmla="*/ 12 w 16"/>
                  <a:gd name="T3" fmla="*/ 60 h 60"/>
                  <a:gd name="T4" fmla="*/ 16 w 16"/>
                  <a:gd name="T5" fmla="*/ 56 h 60"/>
                  <a:gd name="T6" fmla="*/ 16 w 16"/>
                  <a:gd name="T7" fmla="*/ 4 h 60"/>
                  <a:gd name="T8" fmla="*/ 12 w 16"/>
                  <a:gd name="T9" fmla="*/ 0 h 60"/>
                  <a:gd name="T10" fmla="*/ 4 w 16"/>
                  <a:gd name="T11" fmla="*/ 0 h 60"/>
                  <a:gd name="T12" fmla="*/ 0 w 16"/>
                  <a:gd name="T13" fmla="*/ 4 h 60"/>
                  <a:gd name="T14" fmla="*/ 0 w 16"/>
                  <a:gd name="T15" fmla="*/ 56 h 60"/>
                  <a:gd name="T16" fmla="*/ 4 w 16"/>
                  <a:gd name="T17" fmla="*/ 60 h 60"/>
                  <a:gd name="T18" fmla="*/ 4 w 16"/>
                  <a:gd name="T19" fmla="*/ 4 h 60"/>
                  <a:gd name="T20" fmla="*/ 12 w 16"/>
                  <a:gd name="T21" fmla="*/ 4 h 60"/>
                  <a:gd name="T22" fmla="*/ 12 w 16"/>
                  <a:gd name="T23" fmla="*/ 56 h 60"/>
                  <a:gd name="T24" fmla="*/ 4 w 16"/>
                  <a:gd name="T25" fmla="*/ 56 h 60"/>
                  <a:gd name="T26" fmla="*/ 4 w 16"/>
                  <a:gd name="T2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60"/>
                      <a:pt x="16" y="58"/>
                      <a:pt x="16" y="5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2" y="60"/>
                      <a:pt x="4" y="60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4" y="56"/>
                      <a:pt x="4" y="56"/>
                      <a:pt x="4" y="56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27">
              <a:extLst>
                <a:ext uri="{FF2B5EF4-FFF2-40B4-BE49-F238E27FC236}">
                  <a16:creationId xmlns:a16="http://schemas.microsoft.com/office/drawing/2014/main" id="{57B1D070-444B-4649-97BD-437F2B48AF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29" y="2394004"/>
              <a:ext cx="399322" cy="252000"/>
              <a:chOff x="6351" y="1588"/>
              <a:chExt cx="490538" cy="309563"/>
            </a:xfrm>
            <a:solidFill>
              <a:schemeClr val="bg1"/>
            </a:solidFill>
            <a:effectLst/>
          </p:grpSpPr>
          <p:sp>
            <p:nvSpPr>
              <p:cNvPr id="44" name="Freeform: Shape 28">
                <a:extLst>
                  <a:ext uri="{FF2B5EF4-FFF2-40B4-BE49-F238E27FC236}">
                    <a16:creationId xmlns:a16="http://schemas.microsoft.com/office/drawing/2014/main" id="{FE5736FD-7ED4-44EF-8D21-D24C6D9E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" y="1588"/>
                <a:ext cx="490538" cy="309563"/>
              </a:xfrm>
              <a:custGeom>
                <a:avLst/>
                <a:gdLst>
                  <a:gd name="T0" fmla="*/ 128 w 128"/>
                  <a:gd name="T1" fmla="*/ 39 h 80"/>
                  <a:gd name="T2" fmla="*/ 128 w 128"/>
                  <a:gd name="T3" fmla="*/ 39 h 80"/>
                  <a:gd name="T4" fmla="*/ 127 w 128"/>
                  <a:gd name="T5" fmla="*/ 38 h 80"/>
                  <a:gd name="T6" fmla="*/ 127 w 128"/>
                  <a:gd name="T7" fmla="*/ 38 h 80"/>
                  <a:gd name="T8" fmla="*/ 64 w 128"/>
                  <a:gd name="T9" fmla="*/ 0 h 80"/>
                  <a:gd name="T10" fmla="*/ 0 w 128"/>
                  <a:gd name="T11" fmla="*/ 38 h 80"/>
                  <a:gd name="T12" fmla="*/ 0 w 128"/>
                  <a:gd name="T13" fmla="*/ 38 h 80"/>
                  <a:gd name="T14" fmla="*/ 0 w 128"/>
                  <a:gd name="T15" fmla="*/ 39 h 80"/>
                  <a:gd name="T16" fmla="*/ 0 w 128"/>
                  <a:gd name="T17" fmla="*/ 39 h 80"/>
                  <a:gd name="T18" fmla="*/ 0 w 128"/>
                  <a:gd name="T19" fmla="*/ 40 h 80"/>
                  <a:gd name="T20" fmla="*/ 0 w 128"/>
                  <a:gd name="T21" fmla="*/ 41 h 80"/>
                  <a:gd name="T22" fmla="*/ 0 w 128"/>
                  <a:gd name="T23" fmla="*/ 41 h 80"/>
                  <a:gd name="T24" fmla="*/ 0 w 128"/>
                  <a:gd name="T25" fmla="*/ 42 h 80"/>
                  <a:gd name="T26" fmla="*/ 0 w 128"/>
                  <a:gd name="T27" fmla="*/ 42 h 80"/>
                  <a:gd name="T28" fmla="*/ 64 w 128"/>
                  <a:gd name="T29" fmla="*/ 80 h 80"/>
                  <a:gd name="T30" fmla="*/ 127 w 128"/>
                  <a:gd name="T31" fmla="*/ 42 h 80"/>
                  <a:gd name="T32" fmla="*/ 127 w 128"/>
                  <a:gd name="T33" fmla="*/ 42 h 80"/>
                  <a:gd name="T34" fmla="*/ 128 w 128"/>
                  <a:gd name="T35" fmla="*/ 41 h 80"/>
                  <a:gd name="T36" fmla="*/ 128 w 128"/>
                  <a:gd name="T37" fmla="*/ 41 h 80"/>
                  <a:gd name="T38" fmla="*/ 128 w 128"/>
                  <a:gd name="T39" fmla="*/ 40 h 80"/>
                  <a:gd name="T40" fmla="*/ 128 w 128"/>
                  <a:gd name="T41" fmla="*/ 39 h 80"/>
                  <a:gd name="T42" fmla="*/ 64 w 128"/>
                  <a:gd name="T43" fmla="*/ 72 h 80"/>
                  <a:gd name="T44" fmla="*/ 9 w 128"/>
                  <a:gd name="T45" fmla="*/ 40 h 80"/>
                  <a:gd name="T46" fmla="*/ 64 w 128"/>
                  <a:gd name="T47" fmla="*/ 8 h 80"/>
                  <a:gd name="T48" fmla="*/ 119 w 128"/>
                  <a:gd name="T49" fmla="*/ 40 h 80"/>
                  <a:gd name="T50" fmla="*/ 64 w 128"/>
                  <a:gd name="T5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80">
                    <a:moveTo>
                      <a:pt x="128" y="39"/>
                    </a:moveTo>
                    <a:cubicBezTo>
                      <a:pt x="128" y="39"/>
                      <a:pt x="128" y="39"/>
                      <a:pt x="128" y="39"/>
                    </a:cubicBezTo>
                    <a:cubicBezTo>
                      <a:pt x="128" y="39"/>
                      <a:pt x="128" y="38"/>
                      <a:pt x="127" y="38"/>
                    </a:cubicBezTo>
                    <a:cubicBezTo>
                      <a:pt x="127" y="38"/>
                      <a:pt x="127" y="38"/>
                      <a:pt x="127" y="38"/>
                    </a:cubicBezTo>
                    <a:cubicBezTo>
                      <a:pt x="116" y="16"/>
                      <a:pt x="91" y="0"/>
                      <a:pt x="64" y="0"/>
                    </a:cubicBezTo>
                    <a:cubicBezTo>
                      <a:pt x="37" y="0"/>
                      <a:pt x="12" y="16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40"/>
                      <a:pt x="0" y="40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2" y="64"/>
                      <a:pt x="37" y="80"/>
                      <a:pt x="64" y="80"/>
                    </a:cubicBezTo>
                    <a:cubicBezTo>
                      <a:pt x="91" y="80"/>
                      <a:pt x="116" y="64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0"/>
                      <a:pt x="128" y="40"/>
                    </a:cubicBezTo>
                    <a:cubicBezTo>
                      <a:pt x="128" y="40"/>
                      <a:pt x="128" y="39"/>
                      <a:pt x="128" y="39"/>
                    </a:cubicBezTo>
                    <a:close/>
                    <a:moveTo>
                      <a:pt x="64" y="72"/>
                    </a:moveTo>
                    <a:cubicBezTo>
                      <a:pt x="41" y="72"/>
                      <a:pt x="19" y="59"/>
                      <a:pt x="9" y="40"/>
                    </a:cubicBezTo>
                    <a:cubicBezTo>
                      <a:pt x="20" y="21"/>
                      <a:pt x="41" y="8"/>
                      <a:pt x="64" y="8"/>
                    </a:cubicBezTo>
                    <a:cubicBezTo>
                      <a:pt x="86" y="8"/>
                      <a:pt x="108" y="21"/>
                      <a:pt x="119" y="40"/>
                    </a:cubicBezTo>
                    <a:cubicBezTo>
                      <a:pt x="108" y="59"/>
                      <a:pt x="86" y="72"/>
                      <a:pt x="64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9">
                <a:extLst>
                  <a:ext uri="{FF2B5EF4-FFF2-40B4-BE49-F238E27FC236}">
                    <a16:creationId xmlns:a16="http://schemas.microsoft.com/office/drawing/2014/main" id="{8D25D4A3-8FC7-4B1A-96D5-18168EBDB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1" y="95251"/>
                <a:ext cx="68263" cy="69850"/>
              </a:xfrm>
              <a:custGeom>
                <a:avLst/>
                <a:gdLst>
                  <a:gd name="T0" fmla="*/ 16 w 18"/>
                  <a:gd name="T1" fmla="*/ 0 h 18"/>
                  <a:gd name="T2" fmla="*/ 16 w 18"/>
                  <a:gd name="T3" fmla="*/ 0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16 w 18"/>
                  <a:gd name="T11" fmla="*/ 4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0">
                <a:extLst>
                  <a:ext uri="{FF2B5EF4-FFF2-40B4-BE49-F238E27FC236}">
                    <a16:creationId xmlns:a16="http://schemas.microsoft.com/office/drawing/2014/main" id="{1B51C0AE-2C2A-42FE-AE59-67FBA52BD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63" y="47626"/>
                <a:ext cx="214313" cy="217488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2 h 56"/>
                  <a:gd name="T12" fmla="*/ 4 w 56"/>
                  <a:gd name="T13" fmla="*/ 28 h 56"/>
                  <a:gd name="T14" fmla="*/ 28 w 56"/>
                  <a:gd name="T15" fmla="*/ 4 h 56"/>
                  <a:gd name="T16" fmla="*/ 52 w 56"/>
                  <a:gd name="T17" fmla="*/ 28 h 56"/>
                  <a:gd name="T18" fmla="*/ 28 w 56"/>
                  <a:gd name="T19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2"/>
                    </a:moveTo>
                    <a:cubicBezTo>
                      <a:pt x="15" y="52"/>
                      <a:pt x="4" y="41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41" y="4"/>
                      <a:pt x="52" y="15"/>
                      <a:pt x="52" y="28"/>
                    </a:cubicBezTo>
                    <a:cubicBezTo>
                      <a:pt x="52" y="41"/>
                      <a:pt x="41" y="52"/>
                      <a:pt x="28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23219127-EA7E-4C2E-A098-D0C842AE70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2889" y="2360185"/>
              <a:ext cx="271741" cy="360001"/>
              <a:chOff x="6351" y="0"/>
              <a:chExt cx="371475" cy="492125"/>
            </a:xfrm>
            <a:solidFill>
              <a:schemeClr val="bg1"/>
            </a:solidFill>
            <a:effectLst/>
          </p:grpSpPr>
          <p:sp>
            <p:nvSpPr>
              <p:cNvPr id="42" name="Freeform: Shape 32">
                <a:extLst>
                  <a:ext uri="{FF2B5EF4-FFF2-40B4-BE49-F238E27FC236}">
                    <a16:creationId xmlns:a16="http://schemas.microsoft.com/office/drawing/2014/main" id="{115039AA-DA8B-46DB-BADD-127A27E7E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26" y="88900"/>
                <a:ext cx="185738" cy="184150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  <a:gd name="T10" fmla="*/ 24 w 48"/>
                  <a:gd name="T11" fmla="*/ 4 h 48"/>
                  <a:gd name="T12" fmla="*/ 44 w 48"/>
                  <a:gd name="T13" fmla="*/ 24 h 48"/>
                  <a:gd name="T14" fmla="*/ 24 w 48"/>
                  <a:gd name="T15" fmla="*/ 44 h 48"/>
                  <a:gd name="T16" fmla="*/ 4 w 48"/>
                  <a:gd name="T17" fmla="*/ 24 h 48"/>
                  <a:gd name="T18" fmla="*/ 24 w 48"/>
                  <a:gd name="T1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"/>
                    </a:moveTo>
                    <a:cubicBezTo>
                      <a:pt x="35" y="4"/>
                      <a:pt x="44" y="13"/>
                      <a:pt x="44" y="24"/>
                    </a:cubicBezTo>
                    <a:cubicBezTo>
                      <a:pt x="44" y="35"/>
                      <a:pt x="35" y="44"/>
                      <a:pt x="24" y="44"/>
                    </a:cubicBezTo>
                    <a:cubicBezTo>
                      <a:pt x="13" y="44"/>
                      <a:pt x="4" y="3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3">
                <a:extLst>
                  <a:ext uri="{FF2B5EF4-FFF2-40B4-BE49-F238E27FC236}">
                    <a16:creationId xmlns:a16="http://schemas.microsoft.com/office/drawing/2014/main" id="{8579D9D3-B730-4F8E-A359-47C7C8CF6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" y="0"/>
                <a:ext cx="371475" cy="492125"/>
              </a:xfrm>
              <a:custGeom>
                <a:avLst/>
                <a:gdLst>
                  <a:gd name="T0" fmla="*/ 48 w 96"/>
                  <a:gd name="T1" fmla="*/ 0 h 128"/>
                  <a:gd name="T2" fmla="*/ 0 w 96"/>
                  <a:gd name="T3" fmla="*/ 48 h 128"/>
                  <a:gd name="T4" fmla="*/ 41 w 96"/>
                  <a:gd name="T5" fmla="*/ 125 h 128"/>
                  <a:gd name="T6" fmla="*/ 48 w 96"/>
                  <a:gd name="T7" fmla="*/ 128 h 128"/>
                  <a:gd name="T8" fmla="*/ 48 w 96"/>
                  <a:gd name="T9" fmla="*/ 128 h 128"/>
                  <a:gd name="T10" fmla="*/ 54 w 96"/>
                  <a:gd name="T11" fmla="*/ 125 h 128"/>
                  <a:gd name="T12" fmla="*/ 96 w 96"/>
                  <a:gd name="T13" fmla="*/ 48 h 128"/>
                  <a:gd name="T14" fmla="*/ 48 w 96"/>
                  <a:gd name="T15" fmla="*/ 0 h 128"/>
                  <a:gd name="T16" fmla="*/ 48 w 96"/>
                  <a:gd name="T17" fmla="*/ 120 h 128"/>
                  <a:gd name="T18" fmla="*/ 48 w 96"/>
                  <a:gd name="T19" fmla="*/ 120 h 128"/>
                  <a:gd name="T20" fmla="*/ 47 w 96"/>
                  <a:gd name="T21" fmla="*/ 119 h 128"/>
                  <a:gd name="T22" fmla="*/ 8 w 96"/>
                  <a:gd name="T23" fmla="*/ 48 h 128"/>
                  <a:gd name="T24" fmla="*/ 48 w 96"/>
                  <a:gd name="T25" fmla="*/ 8 h 128"/>
                  <a:gd name="T26" fmla="*/ 88 w 96"/>
                  <a:gd name="T27" fmla="*/ 48 h 128"/>
                  <a:gd name="T28" fmla="*/ 48 w 96"/>
                  <a:gd name="T29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128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76"/>
                      <a:pt x="24" y="105"/>
                      <a:pt x="41" y="125"/>
                    </a:cubicBezTo>
                    <a:cubicBezTo>
                      <a:pt x="42" y="125"/>
                      <a:pt x="44" y="128"/>
                      <a:pt x="4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4" y="125"/>
                      <a:pt x="54" y="125"/>
                    </a:cubicBezTo>
                    <a:cubicBezTo>
                      <a:pt x="72" y="105"/>
                      <a:pt x="96" y="76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lose/>
                    <a:moveTo>
                      <a:pt x="48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7" y="119"/>
                    </a:cubicBezTo>
                    <a:cubicBezTo>
                      <a:pt x="33" y="103"/>
                      <a:pt x="8" y="74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8" y="26"/>
                      <a:pt x="88" y="48"/>
                    </a:cubicBezTo>
                    <a:cubicBezTo>
                      <a:pt x="88" y="74"/>
                      <a:pt x="63" y="103"/>
                      <a:pt x="48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38272F88-819A-41F7-8419-42639B264F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7014" y="2344247"/>
              <a:ext cx="363802" cy="360000"/>
            </a:xfrm>
            <a:custGeom>
              <a:avLst/>
              <a:gdLst>
                <a:gd name="T0" fmla="*/ 1291 w 1334"/>
                <a:gd name="T1" fmla="*/ 1169 h 1320"/>
                <a:gd name="T2" fmla="*/ 908 w 1334"/>
                <a:gd name="T3" fmla="*/ 1017 h 1320"/>
                <a:gd name="T4" fmla="*/ 1065 w 1334"/>
                <a:gd name="T5" fmla="*/ 679 h 1320"/>
                <a:gd name="T6" fmla="*/ 960 w 1334"/>
                <a:gd name="T7" fmla="*/ 141 h 1320"/>
                <a:gd name="T8" fmla="*/ 667 w 1334"/>
                <a:gd name="T9" fmla="*/ 0 h 1320"/>
                <a:gd name="T10" fmla="*/ 374 w 1334"/>
                <a:gd name="T11" fmla="*/ 141 h 1320"/>
                <a:gd name="T12" fmla="*/ 269 w 1334"/>
                <a:gd name="T13" fmla="*/ 679 h 1320"/>
                <a:gd name="T14" fmla="*/ 426 w 1334"/>
                <a:gd name="T15" fmla="*/ 1017 h 1320"/>
                <a:gd name="T16" fmla="*/ 44 w 1334"/>
                <a:gd name="T17" fmla="*/ 1169 h 1320"/>
                <a:gd name="T18" fmla="*/ 11 w 1334"/>
                <a:gd name="T19" fmla="*/ 1262 h 1320"/>
                <a:gd name="T20" fmla="*/ 90 w 1334"/>
                <a:gd name="T21" fmla="*/ 1320 h 1320"/>
                <a:gd name="T22" fmla="*/ 1245 w 1334"/>
                <a:gd name="T23" fmla="*/ 1320 h 1320"/>
                <a:gd name="T24" fmla="*/ 1324 w 1334"/>
                <a:gd name="T25" fmla="*/ 1262 h 1320"/>
                <a:gd name="T26" fmla="*/ 1291 w 1334"/>
                <a:gd name="T27" fmla="*/ 1169 h 1320"/>
                <a:gd name="T28" fmla="*/ 843 w 1334"/>
                <a:gd name="T29" fmla="*/ 965 h 1320"/>
                <a:gd name="T30" fmla="*/ 830 w 1334"/>
                <a:gd name="T31" fmla="*/ 983 h 1320"/>
                <a:gd name="T32" fmla="*/ 505 w 1334"/>
                <a:gd name="T33" fmla="*/ 983 h 1320"/>
                <a:gd name="T34" fmla="*/ 491 w 1334"/>
                <a:gd name="T35" fmla="*/ 965 h 1320"/>
                <a:gd name="T36" fmla="*/ 344 w 1334"/>
                <a:gd name="T37" fmla="*/ 444 h 1320"/>
                <a:gd name="T38" fmla="*/ 667 w 1334"/>
                <a:gd name="T39" fmla="*/ 83 h 1320"/>
                <a:gd name="T40" fmla="*/ 991 w 1334"/>
                <a:gd name="T41" fmla="*/ 444 h 1320"/>
                <a:gd name="T42" fmla="*/ 843 w 1334"/>
                <a:gd name="T43" fmla="*/ 965 h 1320"/>
                <a:gd name="T44" fmla="*/ 90 w 1334"/>
                <a:gd name="T45" fmla="*/ 1238 h 1320"/>
                <a:gd name="T46" fmla="*/ 444 w 1334"/>
                <a:gd name="T47" fmla="*/ 1097 h 1320"/>
                <a:gd name="T48" fmla="*/ 546 w 1334"/>
                <a:gd name="T49" fmla="*/ 1075 h 1320"/>
                <a:gd name="T50" fmla="*/ 667 w 1334"/>
                <a:gd name="T51" fmla="*/ 1114 h 1320"/>
                <a:gd name="T52" fmla="*/ 788 w 1334"/>
                <a:gd name="T53" fmla="*/ 1075 h 1320"/>
                <a:gd name="T54" fmla="*/ 891 w 1334"/>
                <a:gd name="T55" fmla="*/ 1097 h 1320"/>
                <a:gd name="T56" fmla="*/ 1245 w 1334"/>
                <a:gd name="T57" fmla="*/ 1238 h 1320"/>
                <a:gd name="T58" fmla="*/ 90 w 1334"/>
                <a:gd name="T59" fmla="*/ 1238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34" h="1320">
                  <a:moveTo>
                    <a:pt x="1291" y="1169"/>
                  </a:moveTo>
                  <a:cubicBezTo>
                    <a:pt x="1282" y="1164"/>
                    <a:pt x="1132" y="1065"/>
                    <a:pt x="908" y="1017"/>
                  </a:cubicBezTo>
                  <a:cubicBezTo>
                    <a:pt x="990" y="912"/>
                    <a:pt x="1043" y="773"/>
                    <a:pt x="1065" y="679"/>
                  </a:cubicBezTo>
                  <a:cubicBezTo>
                    <a:pt x="1096" y="550"/>
                    <a:pt x="1084" y="298"/>
                    <a:pt x="960" y="141"/>
                  </a:cubicBezTo>
                  <a:cubicBezTo>
                    <a:pt x="888" y="49"/>
                    <a:pt x="786" y="0"/>
                    <a:pt x="667" y="0"/>
                  </a:cubicBezTo>
                  <a:cubicBezTo>
                    <a:pt x="548" y="0"/>
                    <a:pt x="446" y="49"/>
                    <a:pt x="374" y="141"/>
                  </a:cubicBezTo>
                  <a:cubicBezTo>
                    <a:pt x="250" y="298"/>
                    <a:pt x="238" y="550"/>
                    <a:pt x="269" y="679"/>
                  </a:cubicBezTo>
                  <a:cubicBezTo>
                    <a:pt x="292" y="773"/>
                    <a:pt x="344" y="912"/>
                    <a:pt x="426" y="1017"/>
                  </a:cubicBezTo>
                  <a:cubicBezTo>
                    <a:pt x="203" y="1065"/>
                    <a:pt x="52" y="1164"/>
                    <a:pt x="44" y="1169"/>
                  </a:cubicBezTo>
                  <a:cubicBezTo>
                    <a:pt x="13" y="1189"/>
                    <a:pt x="0" y="1227"/>
                    <a:pt x="11" y="1262"/>
                  </a:cubicBezTo>
                  <a:cubicBezTo>
                    <a:pt x="21" y="1297"/>
                    <a:pt x="53" y="1320"/>
                    <a:pt x="90" y="1320"/>
                  </a:cubicBezTo>
                  <a:cubicBezTo>
                    <a:pt x="1245" y="1320"/>
                    <a:pt x="1245" y="1320"/>
                    <a:pt x="1245" y="1320"/>
                  </a:cubicBezTo>
                  <a:cubicBezTo>
                    <a:pt x="1281" y="1320"/>
                    <a:pt x="1313" y="1297"/>
                    <a:pt x="1324" y="1262"/>
                  </a:cubicBezTo>
                  <a:cubicBezTo>
                    <a:pt x="1334" y="1227"/>
                    <a:pt x="1321" y="1189"/>
                    <a:pt x="1291" y="1169"/>
                  </a:cubicBezTo>
                  <a:close/>
                  <a:moveTo>
                    <a:pt x="843" y="965"/>
                  </a:moveTo>
                  <a:cubicBezTo>
                    <a:pt x="830" y="983"/>
                    <a:pt x="830" y="983"/>
                    <a:pt x="830" y="983"/>
                  </a:cubicBezTo>
                  <a:cubicBezTo>
                    <a:pt x="731" y="1096"/>
                    <a:pt x="603" y="1096"/>
                    <a:pt x="505" y="983"/>
                  </a:cubicBezTo>
                  <a:cubicBezTo>
                    <a:pt x="491" y="965"/>
                    <a:pt x="491" y="965"/>
                    <a:pt x="491" y="965"/>
                  </a:cubicBezTo>
                  <a:cubicBezTo>
                    <a:pt x="376" y="820"/>
                    <a:pt x="319" y="627"/>
                    <a:pt x="344" y="444"/>
                  </a:cubicBezTo>
                  <a:cubicBezTo>
                    <a:pt x="366" y="267"/>
                    <a:pt x="467" y="83"/>
                    <a:pt x="667" y="83"/>
                  </a:cubicBezTo>
                  <a:cubicBezTo>
                    <a:pt x="867" y="83"/>
                    <a:pt x="968" y="267"/>
                    <a:pt x="991" y="444"/>
                  </a:cubicBezTo>
                  <a:cubicBezTo>
                    <a:pt x="1015" y="627"/>
                    <a:pt x="958" y="820"/>
                    <a:pt x="843" y="965"/>
                  </a:cubicBezTo>
                  <a:close/>
                  <a:moveTo>
                    <a:pt x="90" y="1238"/>
                  </a:moveTo>
                  <a:cubicBezTo>
                    <a:pt x="95" y="1234"/>
                    <a:pt x="235" y="1142"/>
                    <a:pt x="444" y="1097"/>
                  </a:cubicBezTo>
                  <a:cubicBezTo>
                    <a:pt x="546" y="1075"/>
                    <a:pt x="546" y="1075"/>
                    <a:pt x="546" y="1075"/>
                  </a:cubicBezTo>
                  <a:cubicBezTo>
                    <a:pt x="583" y="1099"/>
                    <a:pt x="623" y="1114"/>
                    <a:pt x="667" y="1114"/>
                  </a:cubicBezTo>
                  <a:cubicBezTo>
                    <a:pt x="711" y="1114"/>
                    <a:pt x="752" y="1099"/>
                    <a:pt x="788" y="1075"/>
                  </a:cubicBezTo>
                  <a:cubicBezTo>
                    <a:pt x="891" y="1097"/>
                    <a:pt x="891" y="1097"/>
                    <a:pt x="891" y="1097"/>
                  </a:cubicBezTo>
                  <a:cubicBezTo>
                    <a:pt x="1098" y="1142"/>
                    <a:pt x="1237" y="1233"/>
                    <a:pt x="1245" y="1238"/>
                  </a:cubicBezTo>
                  <a:lnTo>
                    <a:pt x="90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C972FF3D-511A-4B9F-BECA-6EF790350B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16534" y="2360130"/>
              <a:ext cx="375404" cy="360000"/>
            </a:xfrm>
            <a:custGeom>
              <a:avLst/>
              <a:gdLst>
                <a:gd name="T0" fmla="*/ 1654 w 1668"/>
                <a:gd name="T1" fmla="*/ 596 h 1600"/>
                <a:gd name="T2" fmla="*/ 1559 w 1668"/>
                <a:gd name="T3" fmla="*/ 518 h 1600"/>
                <a:gd name="T4" fmla="*/ 1129 w 1668"/>
                <a:gd name="T5" fmla="*/ 455 h 1600"/>
                <a:gd name="T6" fmla="*/ 942 w 1668"/>
                <a:gd name="T7" fmla="*/ 67 h 1600"/>
                <a:gd name="T8" fmla="*/ 834 w 1668"/>
                <a:gd name="T9" fmla="*/ 0 h 1600"/>
                <a:gd name="T10" fmla="*/ 726 w 1668"/>
                <a:gd name="T11" fmla="*/ 67 h 1600"/>
                <a:gd name="T12" fmla="*/ 539 w 1668"/>
                <a:gd name="T13" fmla="*/ 455 h 1600"/>
                <a:gd name="T14" fmla="*/ 109 w 1668"/>
                <a:gd name="T15" fmla="*/ 518 h 1600"/>
                <a:gd name="T16" fmla="*/ 14 w 1668"/>
                <a:gd name="T17" fmla="*/ 596 h 1600"/>
                <a:gd name="T18" fmla="*/ 42 w 1668"/>
                <a:gd name="T19" fmla="*/ 714 h 1600"/>
                <a:gd name="T20" fmla="*/ 357 w 1668"/>
                <a:gd name="T21" fmla="*/ 1029 h 1600"/>
                <a:gd name="T22" fmla="*/ 284 w 1668"/>
                <a:gd name="T23" fmla="*/ 1465 h 1600"/>
                <a:gd name="T24" fmla="*/ 333 w 1668"/>
                <a:gd name="T25" fmla="*/ 1579 h 1600"/>
                <a:gd name="T26" fmla="*/ 402 w 1668"/>
                <a:gd name="T27" fmla="*/ 1600 h 1600"/>
                <a:gd name="T28" fmla="*/ 459 w 1668"/>
                <a:gd name="T29" fmla="*/ 1586 h 1600"/>
                <a:gd name="T30" fmla="*/ 834 w 1668"/>
                <a:gd name="T31" fmla="*/ 1384 h 1600"/>
                <a:gd name="T32" fmla="*/ 1209 w 1668"/>
                <a:gd name="T33" fmla="*/ 1586 h 1600"/>
                <a:gd name="T34" fmla="*/ 1266 w 1668"/>
                <a:gd name="T35" fmla="*/ 1600 h 1600"/>
                <a:gd name="T36" fmla="*/ 1335 w 1668"/>
                <a:gd name="T37" fmla="*/ 1579 h 1600"/>
                <a:gd name="T38" fmla="*/ 1384 w 1668"/>
                <a:gd name="T39" fmla="*/ 1465 h 1600"/>
                <a:gd name="T40" fmla="*/ 1311 w 1668"/>
                <a:gd name="T41" fmla="*/ 1029 h 1600"/>
                <a:gd name="T42" fmla="*/ 1626 w 1668"/>
                <a:gd name="T43" fmla="*/ 714 h 1600"/>
                <a:gd name="T44" fmla="*/ 1654 w 1668"/>
                <a:gd name="T45" fmla="*/ 596 h 1600"/>
                <a:gd name="T46" fmla="*/ 1226 w 1668"/>
                <a:gd name="T47" fmla="*/ 948 h 1600"/>
                <a:gd name="T48" fmla="*/ 1193 w 1668"/>
                <a:gd name="T49" fmla="*/ 1048 h 1600"/>
                <a:gd name="T50" fmla="*/ 1266 w 1668"/>
                <a:gd name="T51" fmla="*/ 1484 h 1600"/>
                <a:gd name="T52" fmla="*/ 892 w 1668"/>
                <a:gd name="T53" fmla="*/ 1282 h 1600"/>
                <a:gd name="T54" fmla="*/ 834 w 1668"/>
                <a:gd name="T55" fmla="*/ 1268 h 1600"/>
                <a:gd name="T56" fmla="*/ 776 w 1668"/>
                <a:gd name="T57" fmla="*/ 1282 h 1600"/>
                <a:gd name="T58" fmla="*/ 402 w 1668"/>
                <a:gd name="T59" fmla="*/ 1484 h 1600"/>
                <a:gd name="T60" fmla="*/ 475 w 1668"/>
                <a:gd name="T61" fmla="*/ 1048 h 1600"/>
                <a:gd name="T62" fmla="*/ 442 w 1668"/>
                <a:gd name="T63" fmla="*/ 948 h 1600"/>
                <a:gd name="T64" fmla="*/ 127 w 1668"/>
                <a:gd name="T65" fmla="*/ 633 h 1600"/>
                <a:gd name="T66" fmla="*/ 557 w 1668"/>
                <a:gd name="T67" fmla="*/ 569 h 1600"/>
                <a:gd name="T68" fmla="*/ 647 w 1668"/>
                <a:gd name="T69" fmla="*/ 504 h 1600"/>
                <a:gd name="T70" fmla="*/ 834 w 1668"/>
                <a:gd name="T71" fmla="*/ 116 h 1600"/>
                <a:gd name="T72" fmla="*/ 1021 w 1668"/>
                <a:gd name="T73" fmla="*/ 504 h 1600"/>
                <a:gd name="T74" fmla="*/ 1111 w 1668"/>
                <a:gd name="T75" fmla="*/ 569 h 1600"/>
                <a:gd name="T76" fmla="*/ 1541 w 1668"/>
                <a:gd name="T77" fmla="*/ 633 h 1600"/>
                <a:gd name="T78" fmla="*/ 1226 w 1668"/>
                <a:gd name="T79" fmla="*/ 948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8" h="1600">
                  <a:moveTo>
                    <a:pt x="1654" y="596"/>
                  </a:moveTo>
                  <a:cubicBezTo>
                    <a:pt x="1639" y="555"/>
                    <a:pt x="1603" y="525"/>
                    <a:pt x="1559" y="518"/>
                  </a:cubicBezTo>
                  <a:cubicBezTo>
                    <a:pt x="1129" y="455"/>
                    <a:pt x="1129" y="455"/>
                    <a:pt x="1129" y="455"/>
                  </a:cubicBezTo>
                  <a:cubicBezTo>
                    <a:pt x="942" y="67"/>
                    <a:pt x="942" y="67"/>
                    <a:pt x="942" y="67"/>
                  </a:cubicBezTo>
                  <a:cubicBezTo>
                    <a:pt x="922" y="26"/>
                    <a:pt x="880" y="0"/>
                    <a:pt x="834" y="0"/>
                  </a:cubicBezTo>
                  <a:cubicBezTo>
                    <a:pt x="788" y="0"/>
                    <a:pt x="746" y="26"/>
                    <a:pt x="726" y="67"/>
                  </a:cubicBezTo>
                  <a:cubicBezTo>
                    <a:pt x="539" y="455"/>
                    <a:pt x="539" y="455"/>
                    <a:pt x="539" y="455"/>
                  </a:cubicBezTo>
                  <a:cubicBezTo>
                    <a:pt x="109" y="518"/>
                    <a:pt x="109" y="518"/>
                    <a:pt x="109" y="518"/>
                  </a:cubicBezTo>
                  <a:cubicBezTo>
                    <a:pt x="65" y="525"/>
                    <a:pt x="29" y="555"/>
                    <a:pt x="14" y="596"/>
                  </a:cubicBezTo>
                  <a:cubicBezTo>
                    <a:pt x="0" y="638"/>
                    <a:pt x="11" y="683"/>
                    <a:pt x="42" y="714"/>
                  </a:cubicBezTo>
                  <a:cubicBezTo>
                    <a:pt x="357" y="1029"/>
                    <a:pt x="357" y="1029"/>
                    <a:pt x="357" y="1029"/>
                  </a:cubicBezTo>
                  <a:cubicBezTo>
                    <a:pt x="284" y="1465"/>
                    <a:pt x="284" y="1465"/>
                    <a:pt x="284" y="1465"/>
                  </a:cubicBezTo>
                  <a:cubicBezTo>
                    <a:pt x="277" y="1509"/>
                    <a:pt x="296" y="1553"/>
                    <a:pt x="333" y="1579"/>
                  </a:cubicBezTo>
                  <a:cubicBezTo>
                    <a:pt x="353" y="1593"/>
                    <a:pt x="378" y="1600"/>
                    <a:pt x="402" y="1600"/>
                  </a:cubicBezTo>
                  <a:cubicBezTo>
                    <a:pt x="421" y="1600"/>
                    <a:pt x="441" y="1595"/>
                    <a:pt x="459" y="1586"/>
                  </a:cubicBezTo>
                  <a:cubicBezTo>
                    <a:pt x="834" y="1384"/>
                    <a:pt x="834" y="1384"/>
                    <a:pt x="834" y="1384"/>
                  </a:cubicBezTo>
                  <a:cubicBezTo>
                    <a:pt x="1209" y="1586"/>
                    <a:pt x="1209" y="1586"/>
                    <a:pt x="1209" y="1586"/>
                  </a:cubicBezTo>
                  <a:cubicBezTo>
                    <a:pt x="1227" y="1595"/>
                    <a:pt x="1247" y="1600"/>
                    <a:pt x="1266" y="1600"/>
                  </a:cubicBezTo>
                  <a:cubicBezTo>
                    <a:pt x="1290" y="1600"/>
                    <a:pt x="1315" y="1593"/>
                    <a:pt x="1335" y="1579"/>
                  </a:cubicBezTo>
                  <a:cubicBezTo>
                    <a:pt x="1372" y="1553"/>
                    <a:pt x="1391" y="1509"/>
                    <a:pt x="1384" y="1465"/>
                  </a:cubicBezTo>
                  <a:cubicBezTo>
                    <a:pt x="1311" y="1029"/>
                    <a:pt x="1311" y="1029"/>
                    <a:pt x="1311" y="1029"/>
                  </a:cubicBezTo>
                  <a:cubicBezTo>
                    <a:pt x="1626" y="714"/>
                    <a:pt x="1626" y="714"/>
                    <a:pt x="1626" y="714"/>
                  </a:cubicBezTo>
                  <a:cubicBezTo>
                    <a:pt x="1657" y="683"/>
                    <a:pt x="1668" y="638"/>
                    <a:pt x="1654" y="596"/>
                  </a:cubicBezTo>
                  <a:close/>
                  <a:moveTo>
                    <a:pt x="1226" y="948"/>
                  </a:moveTo>
                  <a:cubicBezTo>
                    <a:pt x="1199" y="974"/>
                    <a:pt x="1187" y="1011"/>
                    <a:pt x="1193" y="1048"/>
                  </a:cubicBezTo>
                  <a:cubicBezTo>
                    <a:pt x="1266" y="1484"/>
                    <a:pt x="1266" y="1484"/>
                    <a:pt x="1266" y="1484"/>
                  </a:cubicBezTo>
                  <a:cubicBezTo>
                    <a:pt x="892" y="1282"/>
                    <a:pt x="892" y="1282"/>
                    <a:pt x="892" y="1282"/>
                  </a:cubicBezTo>
                  <a:cubicBezTo>
                    <a:pt x="874" y="1272"/>
                    <a:pt x="854" y="1268"/>
                    <a:pt x="834" y="1268"/>
                  </a:cubicBezTo>
                  <a:cubicBezTo>
                    <a:pt x="814" y="1268"/>
                    <a:pt x="794" y="1272"/>
                    <a:pt x="776" y="1282"/>
                  </a:cubicBezTo>
                  <a:cubicBezTo>
                    <a:pt x="402" y="1484"/>
                    <a:pt x="402" y="1484"/>
                    <a:pt x="402" y="1484"/>
                  </a:cubicBezTo>
                  <a:cubicBezTo>
                    <a:pt x="475" y="1048"/>
                    <a:pt x="475" y="1048"/>
                    <a:pt x="475" y="1048"/>
                  </a:cubicBezTo>
                  <a:cubicBezTo>
                    <a:pt x="481" y="1011"/>
                    <a:pt x="469" y="974"/>
                    <a:pt x="442" y="948"/>
                  </a:cubicBezTo>
                  <a:cubicBezTo>
                    <a:pt x="127" y="633"/>
                    <a:pt x="127" y="633"/>
                    <a:pt x="127" y="633"/>
                  </a:cubicBezTo>
                  <a:cubicBezTo>
                    <a:pt x="557" y="569"/>
                    <a:pt x="557" y="569"/>
                    <a:pt x="557" y="569"/>
                  </a:cubicBezTo>
                  <a:cubicBezTo>
                    <a:pt x="596" y="564"/>
                    <a:pt x="630" y="539"/>
                    <a:pt x="647" y="504"/>
                  </a:cubicBezTo>
                  <a:cubicBezTo>
                    <a:pt x="834" y="116"/>
                    <a:pt x="834" y="116"/>
                    <a:pt x="834" y="116"/>
                  </a:cubicBezTo>
                  <a:cubicBezTo>
                    <a:pt x="1021" y="504"/>
                    <a:pt x="1021" y="504"/>
                    <a:pt x="1021" y="504"/>
                  </a:cubicBezTo>
                  <a:cubicBezTo>
                    <a:pt x="1038" y="539"/>
                    <a:pt x="1071" y="564"/>
                    <a:pt x="1111" y="569"/>
                  </a:cubicBezTo>
                  <a:cubicBezTo>
                    <a:pt x="1541" y="633"/>
                    <a:pt x="1541" y="633"/>
                    <a:pt x="1541" y="633"/>
                  </a:cubicBezTo>
                  <a:lnTo>
                    <a:pt x="1226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7C9605E-7380-4633-98E1-26FCE0BA43CA}"/>
                </a:ext>
              </a:extLst>
            </p:cNvPr>
            <p:cNvSpPr txBox="1"/>
            <p:nvPr/>
          </p:nvSpPr>
          <p:spPr>
            <a:xfrm>
              <a:off x="5097481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41415A92-2CF0-447C-BE98-2D4BF83175EB}"/>
                </a:ext>
              </a:extLst>
            </p:cNvPr>
            <p:cNvSpPr txBox="1"/>
            <p:nvPr/>
          </p:nvSpPr>
          <p:spPr>
            <a:xfrm>
              <a:off x="5933356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6EDFB5F-9E16-4993-9A65-2FEA6C0D7BF6}"/>
                </a:ext>
              </a:extLst>
            </p:cNvPr>
            <p:cNvSpPr txBox="1"/>
            <p:nvPr/>
          </p:nvSpPr>
          <p:spPr>
            <a:xfrm>
              <a:off x="6787060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07D60E97-2554-435C-8AE2-BA0BCC80DAEE}"/>
                </a:ext>
              </a:extLst>
            </p:cNvPr>
            <p:cNvSpPr txBox="1"/>
            <p:nvPr/>
          </p:nvSpPr>
          <p:spPr>
            <a:xfrm>
              <a:off x="7626038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BBBE959D-D5D5-4882-9BDF-0584E64AE42C}"/>
                </a:ext>
              </a:extLst>
            </p:cNvPr>
            <p:cNvSpPr txBox="1"/>
            <p:nvPr/>
          </p:nvSpPr>
          <p:spPr>
            <a:xfrm>
              <a:off x="8479794" y="2781848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3BC2B2B2-3E1E-4CB0-8D98-503C542D193D}"/>
                </a:ext>
              </a:extLst>
            </p:cNvPr>
            <p:cNvSpPr txBox="1"/>
            <p:nvPr/>
          </p:nvSpPr>
          <p:spPr>
            <a:xfrm>
              <a:off x="9342932" y="2779649"/>
              <a:ext cx="543739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ECBD6022-D347-4B99-A067-3D0B3E612064}"/>
              </a:ext>
            </a:extLst>
          </p:cNvPr>
          <p:cNvGrpSpPr/>
          <p:nvPr/>
        </p:nvGrpSpPr>
        <p:grpSpPr>
          <a:xfrm>
            <a:off x="1084986" y="2976998"/>
            <a:ext cx="6974029" cy="642945"/>
            <a:chOff x="1768931" y="3638220"/>
            <a:chExt cx="9298705" cy="857260"/>
          </a:xfrm>
        </p:grpSpPr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id="{E2020633-A689-4812-90CA-C00B2656FC98}"/>
                </a:ext>
              </a:extLst>
            </p:cNvPr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58">
                <a:extLst>
                  <a:ext uri="{FF2B5EF4-FFF2-40B4-BE49-F238E27FC236}">
                    <a16:creationId xmlns:a16="http://schemas.microsoft.com/office/drawing/2014/main" id="{F3DA07EF-4011-49E0-8CAF-174440E159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9">
                <a:extLst>
                  <a:ext uri="{FF2B5EF4-FFF2-40B4-BE49-F238E27FC236}">
                    <a16:creationId xmlns:a16="http://schemas.microsoft.com/office/drawing/2014/main" id="{20BC3F3B-AF1B-4FC9-95A9-1D00D572A3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Group 49">
              <a:extLst>
                <a:ext uri="{FF2B5EF4-FFF2-40B4-BE49-F238E27FC236}">
                  <a16:creationId xmlns:a16="http://schemas.microsoft.com/office/drawing/2014/main" id="{F3CCB266-1AD6-4A94-B549-B05EE2AA49C5}"/>
                </a:ext>
              </a:extLst>
            </p:cNvPr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TextBox 56">
                <a:extLst>
                  <a:ext uri="{FF2B5EF4-FFF2-40B4-BE49-F238E27FC236}">
                    <a16:creationId xmlns:a16="http://schemas.microsoft.com/office/drawing/2014/main" id="{584BF12F-1BD6-4F93-B23C-8E50F58BC9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57">
                <a:extLst>
                  <a:ext uri="{FF2B5EF4-FFF2-40B4-BE49-F238E27FC236}">
                    <a16:creationId xmlns:a16="http://schemas.microsoft.com/office/drawing/2014/main" id="{EF951D3A-4BCF-4F24-9D66-CE05585862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50">
              <a:extLst>
                <a:ext uri="{FF2B5EF4-FFF2-40B4-BE49-F238E27FC236}">
                  <a16:creationId xmlns:a16="http://schemas.microsoft.com/office/drawing/2014/main" id="{3719DBAC-0964-4785-83B8-38DE129C80C0}"/>
                </a:ext>
              </a:extLst>
            </p:cNvPr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A188C5A-5A21-477E-B317-B5BF73E4371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55">
                <a:extLst>
                  <a:ext uri="{FF2B5EF4-FFF2-40B4-BE49-F238E27FC236}">
                    <a16:creationId xmlns:a16="http://schemas.microsoft.com/office/drawing/2014/main" id="{F5A4D836-457C-477A-B7D6-97EE7A9BCDF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51">
              <a:extLst>
                <a:ext uri="{FF2B5EF4-FFF2-40B4-BE49-F238E27FC236}">
                  <a16:creationId xmlns:a16="http://schemas.microsoft.com/office/drawing/2014/main" id="{E5CF3C73-189A-4F21-AEAB-4E66685F0201}"/>
                </a:ext>
              </a:extLst>
            </p:cNvPr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52">
                <a:extLst>
                  <a:ext uri="{FF2B5EF4-FFF2-40B4-BE49-F238E27FC236}">
                    <a16:creationId xmlns:a16="http://schemas.microsoft.com/office/drawing/2014/main" id="{18423602-E23C-4B27-936B-F073A1CC0F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1055C14-805F-486C-B00E-FD01D9221D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F278C4B-818F-4D46-B1E2-2A1C65AACED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82535860-4B8F-472B-8D92-4F57092B3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A86CFA6-AB74-47D0-B6D5-F11C3281B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a78c0c-94bf-4188-a5be-bc25ffb19aa2"/>
          <p:cNvGrpSpPr>
            <a:grpSpLocks noChangeAspect="1"/>
          </p:cNvGrpSpPr>
          <p:nvPr/>
        </p:nvGrpSpPr>
        <p:grpSpPr>
          <a:xfrm>
            <a:off x="845727" y="1088169"/>
            <a:ext cx="7452546" cy="2967163"/>
            <a:chOff x="1127636" y="1450892"/>
            <a:chExt cx="9936728" cy="3956217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3768733" y="4405368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3768733" y="2268885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7103863" y="2250963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>
              <a:spLocks/>
            </p:cNvSpPr>
            <p:nvPr/>
          </p:nvSpPr>
          <p:spPr bwMode="auto">
            <a:xfrm>
              <a:off x="7103863" y="4405368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4729431" y="1597720"/>
              <a:ext cx="2646876" cy="3650700"/>
              <a:chOff x="5002247" y="2428498"/>
              <a:chExt cx="2187503" cy="3017107"/>
            </a:xfrm>
          </p:grpSpPr>
          <p:sp>
            <p:nvSpPr>
              <p:cNvPr id="34" name="Freeform: Shape 6"/>
              <p:cNvSpPr>
                <a:spLocks/>
              </p:cNvSpPr>
              <p:nvPr/>
            </p:nvSpPr>
            <p:spPr bwMode="auto">
              <a:xfrm>
                <a:off x="5858227" y="4819147"/>
                <a:ext cx="477378" cy="602833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7"/>
              <p:cNvSpPr>
                <a:spLocks/>
              </p:cNvSpPr>
              <p:nvPr/>
            </p:nvSpPr>
            <p:spPr bwMode="auto">
              <a:xfrm>
                <a:off x="5792241" y="4811815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8"/>
              <p:cNvSpPr>
                <a:spLocks/>
              </p:cNvSpPr>
              <p:nvPr/>
            </p:nvSpPr>
            <p:spPr bwMode="auto">
              <a:xfrm>
                <a:off x="5792241" y="5009773"/>
                <a:ext cx="609350" cy="145006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"/>
              <p:cNvSpPr>
                <a:spLocks/>
              </p:cNvSpPr>
              <p:nvPr/>
            </p:nvSpPr>
            <p:spPr bwMode="auto">
              <a:xfrm>
                <a:off x="5792241" y="5202842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"/>
              <p:cNvSpPr>
                <a:spLocks/>
              </p:cNvSpPr>
              <p:nvPr/>
            </p:nvSpPr>
            <p:spPr bwMode="auto">
              <a:xfrm>
                <a:off x="6040706" y="5421980"/>
                <a:ext cx="112420" cy="23625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1"/>
              <p:cNvSpPr>
                <a:spLocks/>
              </p:cNvSpPr>
              <p:nvPr/>
            </p:nvSpPr>
            <p:spPr bwMode="auto">
              <a:xfrm>
                <a:off x="5347448" y="2846407"/>
                <a:ext cx="1498935" cy="714438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ex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2"/>
              <p:cNvSpPr>
                <a:spLocks/>
              </p:cNvSpPr>
              <p:nvPr/>
            </p:nvSpPr>
            <p:spPr bwMode="auto">
              <a:xfrm>
                <a:off x="5727070" y="4455004"/>
                <a:ext cx="739692" cy="356812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  <a:ex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"/>
              <p:cNvSpPr>
                <a:spLocks/>
              </p:cNvSpPr>
              <p:nvPr/>
            </p:nvSpPr>
            <p:spPr bwMode="auto">
              <a:xfrm>
                <a:off x="5875334" y="2428498"/>
                <a:ext cx="98571" cy="334816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4"/>
              <p:cNvSpPr>
                <a:spLocks/>
              </p:cNvSpPr>
              <p:nvPr/>
            </p:nvSpPr>
            <p:spPr bwMode="auto">
              <a:xfrm>
                <a:off x="5503859" y="2561284"/>
                <a:ext cx="196328" cy="303860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5"/>
              <p:cNvSpPr>
                <a:spLocks/>
              </p:cNvSpPr>
              <p:nvPr/>
            </p:nvSpPr>
            <p:spPr bwMode="auto">
              <a:xfrm>
                <a:off x="6218297" y="2428498"/>
                <a:ext cx="98571" cy="334816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6"/>
              <p:cNvSpPr>
                <a:spLocks/>
              </p:cNvSpPr>
              <p:nvPr/>
            </p:nvSpPr>
            <p:spPr bwMode="auto">
              <a:xfrm>
                <a:off x="6493645" y="2561284"/>
                <a:ext cx="194699" cy="303860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7"/>
              <p:cNvSpPr>
                <a:spLocks/>
              </p:cNvSpPr>
              <p:nvPr/>
            </p:nvSpPr>
            <p:spPr bwMode="auto">
              <a:xfrm>
                <a:off x="6716856" y="2815451"/>
                <a:ext cx="273719" cy="237060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8"/>
              <p:cNvSpPr>
                <a:spLocks/>
              </p:cNvSpPr>
              <p:nvPr/>
            </p:nvSpPr>
            <p:spPr bwMode="auto">
              <a:xfrm>
                <a:off x="5203257" y="2815451"/>
                <a:ext cx="271275" cy="237060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TextBox 19"/>
              <p:cNvSpPr txBox="1"/>
              <p:nvPr/>
            </p:nvSpPr>
            <p:spPr>
              <a:xfrm>
                <a:off x="5002247" y="3625890"/>
                <a:ext cx="2187503" cy="737646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b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1127636" y="1451682"/>
              <a:ext cx="2526618" cy="904863"/>
              <a:chOff x="1078683" y="1965662"/>
              <a:chExt cx="2526618" cy="904863"/>
            </a:xfrm>
          </p:grpSpPr>
          <p:sp>
            <p:nvSpPr>
              <p:cNvPr id="32" name="TextBox 21"/>
              <p:cNvSpPr txBox="1"/>
              <p:nvPr/>
            </p:nvSpPr>
            <p:spPr>
              <a:xfrm flipH="1">
                <a:off x="2035641" y="196566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Rectangle 22"/>
              <p:cNvSpPr/>
              <p:nvPr/>
            </p:nvSpPr>
            <p:spPr>
              <a:xfrm flipH="1">
                <a:off x="1078683" y="233499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0" name="Group 47"/>
            <p:cNvGrpSpPr/>
            <p:nvPr/>
          </p:nvGrpSpPr>
          <p:grpSpPr>
            <a:xfrm>
              <a:off x="8479804" y="1450892"/>
              <a:ext cx="2526618" cy="904863"/>
              <a:chOff x="8657797" y="1964872"/>
              <a:chExt cx="2526618" cy="904863"/>
            </a:xfrm>
          </p:grpSpPr>
          <p:sp>
            <p:nvSpPr>
              <p:cNvPr id="30" name="TextBox 24"/>
              <p:cNvSpPr txBox="1"/>
              <p:nvPr/>
            </p:nvSpPr>
            <p:spPr>
              <a:xfrm>
                <a:off x="8657797" y="196487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8657797" y="233420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1170298" y="4502246"/>
              <a:ext cx="2526618" cy="904863"/>
              <a:chOff x="1078683" y="4945621"/>
              <a:chExt cx="2526618" cy="904863"/>
            </a:xfrm>
          </p:grpSpPr>
          <p:sp>
            <p:nvSpPr>
              <p:cNvPr id="28" name="TextBox 27"/>
              <p:cNvSpPr txBox="1"/>
              <p:nvPr/>
            </p:nvSpPr>
            <p:spPr>
              <a:xfrm flipH="1">
                <a:off x="2035641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1078683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8537746" y="4502246"/>
              <a:ext cx="2526618" cy="904863"/>
              <a:chOff x="8657797" y="4945621"/>
              <a:chExt cx="2526618" cy="904863"/>
            </a:xfrm>
          </p:grpSpPr>
          <p:sp>
            <p:nvSpPr>
              <p:cNvPr id="26" name="TextBox 30"/>
              <p:cNvSpPr txBox="1"/>
              <p:nvPr/>
            </p:nvSpPr>
            <p:spPr>
              <a:xfrm>
                <a:off x="8657797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Rectangle 31"/>
              <p:cNvSpPr/>
              <p:nvPr/>
            </p:nvSpPr>
            <p:spPr>
              <a:xfrm>
                <a:off x="8657797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>
              <a:off x="8073403" y="4885782"/>
              <a:ext cx="464344" cy="450850"/>
              <a:chOff x="8216107" y="4449763"/>
              <a:chExt cx="464344" cy="450850"/>
            </a:xfrm>
            <a:solidFill>
              <a:schemeClr val="accent4"/>
            </a:solidFill>
          </p:grpSpPr>
          <p:sp>
            <p:nvSpPr>
              <p:cNvPr id="24" name="Freeform: Shape 33"/>
              <p:cNvSpPr>
                <a:spLocks/>
              </p:cNvSpPr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4"/>
              <p:cNvSpPr>
                <a:spLocks/>
              </p:cNvSpPr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3696916" y="4885782"/>
              <a:ext cx="319088" cy="465138"/>
              <a:chOff x="5441157" y="4440238"/>
              <a:chExt cx="319088" cy="465138"/>
            </a:xfrm>
            <a:solidFill>
              <a:schemeClr val="accent5"/>
            </a:solidFill>
          </p:grpSpPr>
          <p:sp>
            <p:nvSpPr>
              <p:cNvPr id="21" name="Freeform: Shape 36"/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37"/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8"/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8014666" y="1707730"/>
              <a:ext cx="465138" cy="435769"/>
              <a:chOff x="5368132" y="3540125"/>
              <a:chExt cx="465138" cy="435769"/>
            </a:xfrm>
            <a:solidFill>
              <a:schemeClr val="accent3"/>
            </a:solidFill>
          </p:grpSpPr>
          <p:sp>
            <p:nvSpPr>
              <p:cNvPr id="19" name="Freeform: Shape 4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4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3654254" y="1638253"/>
              <a:ext cx="319088" cy="465138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7" name="Freeform: Shape 4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4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D75EB775-089D-4917-84CE-9650B728702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33FF9CA1-C979-4A6A-9290-C72795317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481E1E26-43FB-43AC-8FF4-D9731AAC9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7"/>
          <p:cNvGrpSpPr/>
          <p:nvPr/>
        </p:nvGrpSpPr>
        <p:grpSpPr>
          <a:xfrm>
            <a:off x="1393597" y="3584562"/>
            <a:ext cx="1475059" cy="571364"/>
            <a:chOff x="1732858" y="5001250"/>
            <a:chExt cx="2213143" cy="857260"/>
          </a:xfrm>
        </p:grpSpPr>
        <p:sp>
          <p:nvSpPr>
            <p:cNvPr id="23" name="TextBox 77"/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78"/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AE86F0E4-B488-49E1-9C1F-2471BF5EB797}"/>
              </a:ext>
            </a:extLst>
          </p:cNvPr>
          <p:cNvGrpSpPr/>
          <p:nvPr/>
        </p:nvGrpSpPr>
        <p:grpSpPr>
          <a:xfrm>
            <a:off x="1691680" y="2599042"/>
            <a:ext cx="878893" cy="878894"/>
            <a:chOff x="1581084" y="2239002"/>
            <a:chExt cx="878893" cy="878894"/>
          </a:xfrm>
        </p:grpSpPr>
        <p:grpSp>
          <p:nvGrpSpPr>
            <p:cNvPr id="12" name="Group 62"/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25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48">
              <a:extLst>
                <a:ext uri="{FF2B5EF4-FFF2-40B4-BE49-F238E27FC236}">
                  <a16:creationId xmlns:a16="http://schemas.microsoft.com/office/drawing/2014/main" id="{4C0F3BA6-EA7E-4EC2-9330-05E955F5D82B}"/>
                </a:ext>
              </a:extLst>
            </p:cNvPr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67">
            <a:extLst>
              <a:ext uri="{FF2B5EF4-FFF2-40B4-BE49-F238E27FC236}">
                <a16:creationId xmlns:a16="http://schemas.microsoft.com/office/drawing/2014/main" id="{9DEBB17E-A386-40D4-A991-3A5D0A56832D}"/>
              </a:ext>
            </a:extLst>
          </p:cNvPr>
          <p:cNvGrpSpPr/>
          <p:nvPr/>
        </p:nvGrpSpPr>
        <p:grpSpPr>
          <a:xfrm>
            <a:off x="3016361" y="3584562"/>
            <a:ext cx="1475059" cy="571364"/>
            <a:chOff x="1732858" y="5001250"/>
            <a:chExt cx="2213143" cy="857260"/>
          </a:xfrm>
        </p:grpSpPr>
        <p:sp>
          <p:nvSpPr>
            <p:cNvPr id="85" name="TextBox 77">
              <a:extLst>
                <a:ext uri="{FF2B5EF4-FFF2-40B4-BE49-F238E27FC236}">
                  <a16:creationId xmlns:a16="http://schemas.microsoft.com/office/drawing/2014/main" id="{3B478475-0021-4970-9B42-2D7F727B53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6" name="TextBox 78">
              <a:extLst>
                <a:ext uri="{FF2B5EF4-FFF2-40B4-BE49-F238E27FC236}">
                  <a16:creationId xmlns:a16="http://schemas.microsoft.com/office/drawing/2014/main" id="{ADA64692-7D2C-47CA-9053-F89C401A9C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EDFAEECA-8912-4855-B856-2F682412CE98}"/>
              </a:ext>
            </a:extLst>
          </p:cNvPr>
          <p:cNvGrpSpPr/>
          <p:nvPr/>
        </p:nvGrpSpPr>
        <p:grpSpPr>
          <a:xfrm>
            <a:off x="3314444" y="2599042"/>
            <a:ext cx="878893" cy="878894"/>
            <a:chOff x="1581084" y="2239002"/>
            <a:chExt cx="878893" cy="878894"/>
          </a:xfrm>
        </p:grpSpPr>
        <p:grpSp>
          <p:nvGrpSpPr>
            <p:cNvPr id="88" name="Group 62">
              <a:extLst>
                <a:ext uri="{FF2B5EF4-FFF2-40B4-BE49-F238E27FC236}">
                  <a16:creationId xmlns:a16="http://schemas.microsoft.com/office/drawing/2014/main" id="{805A5406-E975-4DE1-99B2-D8CE399E5376}"/>
                </a:ext>
              </a:extLst>
            </p:cNvPr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90" name="Oval 19">
                <a:extLst>
                  <a:ext uri="{FF2B5EF4-FFF2-40B4-BE49-F238E27FC236}">
                    <a16:creationId xmlns:a16="http://schemas.microsoft.com/office/drawing/2014/main" id="{76B0ACB7-0305-4C73-8557-677A14C31DE8}"/>
                  </a:ext>
                </a:extLst>
              </p:cNvPr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Oval 10">
                <a:extLst>
                  <a:ext uri="{FF2B5EF4-FFF2-40B4-BE49-F238E27FC236}">
                    <a16:creationId xmlns:a16="http://schemas.microsoft.com/office/drawing/2014/main" id="{B5584F93-3C36-4230-955A-52A40DD9F522}"/>
                  </a:ext>
                </a:extLst>
              </p:cNvPr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91450A54-7DA8-43A2-A484-5F8FCAEA3860}"/>
                </a:ext>
              </a:extLst>
            </p:cNvPr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67">
            <a:extLst>
              <a:ext uri="{FF2B5EF4-FFF2-40B4-BE49-F238E27FC236}">
                <a16:creationId xmlns:a16="http://schemas.microsoft.com/office/drawing/2014/main" id="{33B40F5E-2A8D-47E7-AF01-A578216B1CA8}"/>
              </a:ext>
            </a:extLst>
          </p:cNvPr>
          <p:cNvGrpSpPr/>
          <p:nvPr/>
        </p:nvGrpSpPr>
        <p:grpSpPr>
          <a:xfrm>
            <a:off x="4639125" y="3584562"/>
            <a:ext cx="1475059" cy="571364"/>
            <a:chOff x="1732858" y="5001250"/>
            <a:chExt cx="2213143" cy="857260"/>
          </a:xfrm>
        </p:grpSpPr>
        <p:sp>
          <p:nvSpPr>
            <p:cNvPr id="93" name="TextBox 77">
              <a:extLst>
                <a:ext uri="{FF2B5EF4-FFF2-40B4-BE49-F238E27FC236}">
                  <a16:creationId xmlns:a16="http://schemas.microsoft.com/office/drawing/2014/main" id="{97AF0114-467E-4EDF-BDCD-DEF8DCA5B9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4" name="TextBox 78">
              <a:extLst>
                <a:ext uri="{FF2B5EF4-FFF2-40B4-BE49-F238E27FC236}">
                  <a16:creationId xmlns:a16="http://schemas.microsoft.com/office/drawing/2014/main" id="{61F3B7A2-6E77-4239-A304-900815F762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80007D6-66C7-4DFE-9EC4-CBE317667EDD}"/>
              </a:ext>
            </a:extLst>
          </p:cNvPr>
          <p:cNvGrpSpPr/>
          <p:nvPr/>
        </p:nvGrpSpPr>
        <p:grpSpPr>
          <a:xfrm>
            <a:off x="4937208" y="2599042"/>
            <a:ext cx="878893" cy="878894"/>
            <a:chOff x="1581084" y="2239002"/>
            <a:chExt cx="878893" cy="878894"/>
          </a:xfrm>
        </p:grpSpPr>
        <p:grpSp>
          <p:nvGrpSpPr>
            <p:cNvPr id="96" name="Group 62">
              <a:extLst>
                <a:ext uri="{FF2B5EF4-FFF2-40B4-BE49-F238E27FC236}">
                  <a16:creationId xmlns:a16="http://schemas.microsoft.com/office/drawing/2014/main" id="{8B21A503-20CB-47FF-89BB-5C7751150C66}"/>
                </a:ext>
              </a:extLst>
            </p:cNvPr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98" name="Oval 19">
                <a:extLst>
                  <a:ext uri="{FF2B5EF4-FFF2-40B4-BE49-F238E27FC236}">
                    <a16:creationId xmlns:a16="http://schemas.microsoft.com/office/drawing/2014/main" id="{3E8721E0-CBBB-4F81-85B9-C6B0D664BAFE}"/>
                  </a:ext>
                </a:extLst>
              </p:cNvPr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Oval 10">
                <a:extLst>
                  <a:ext uri="{FF2B5EF4-FFF2-40B4-BE49-F238E27FC236}">
                    <a16:creationId xmlns:a16="http://schemas.microsoft.com/office/drawing/2014/main" id="{9F213201-F886-41CC-B53E-50186CF1E418}"/>
                  </a:ext>
                </a:extLst>
              </p:cNvPr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Box 48">
              <a:extLst>
                <a:ext uri="{FF2B5EF4-FFF2-40B4-BE49-F238E27FC236}">
                  <a16:creationId xmlns:a16="http://schemas.microsoft.com/office/drawing/2014/main" id="{EEF65AFF-A6CE-4E19-B208-ACDDDA2F9E4C}"/>
                </a:ext>
              </a:extLst>
            </p:cNvPr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Group 67">
            <a:extLst>
              <a:ext uri="{FF2B5EF4-FFF2-40B4-BE49-F238E27FC236}">
                <a16:creationId xmlns:a16="http://schemas.microsoft.com/office/drawing/2014/main" id="{7899E463-E5BF-4BB3-8EA3-E20E9AEA5192}"/>
              </a:ext>
            </a:extLst>
          </p:cNvPr>
          <p:cNvGrpSpPr/>
          <p:nvPr/>
        </p:nvGrpSpPr>
        <p:grpSpPr>
          <a:xfrm>
            <a:off x="6261889" y="3584562"/>
            <a:ext cx="1475059" cy="571364"/>
            <a:chOff x="1732858" y="5001250"/>
            <a:chExt cx="2213143" cy="857260"/>
          </a:xfrm>
        </p:grpSpPr>
        <p:sp>
          <p:nvSpPr>
            <p:cNvPr id="101" name="TextBox 77">
              <a:extLst>
                <a:ext uri="{FF2B5EF4-FFF2-40B4-BE49-F238E27FC236}">
                  <a16:creationId xmlns:a16="http://schemas.microsoft.com/office/drawing/2014/main" id="{19BFE21E-EA80-4C58-AAF1-F0D5800E3E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2" name="TextBox 78">
              <a:extLst>
                <a:ext uri="{FF2B5EF4-FFF2-40B4-BE49-F238E27FC236}">
                  <a16:creationId xmlns:a16="http://schemas.microsoft.com/office/drawing/2014/main" id="{E2EE4DEE-6AA1-4AE2-BE54-35FDDA3FE0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700" dirty="0">
                  <a:cs typeface="+mn-ea"/>
                  <a:sym typeface="+mn-lt"/>
                </a:rPr>
              </a:br>
              <a:r>
                <a:rPr lang="zh-CN" altLang="en-US" sz="7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5BD32473-9862-4381-BA6C-4123ACD40C36}"/>
              </a:ext>
            </a:extLst>
          </p:cNvPr>
          <p:cNvGrpSpPr/>
          <p:nvPr/>
        </p:nvGrpSpPr>
        <p:grpSpPr>
          <a:xfrm>
            <a:off x="6559972" y="2599042"/>
            <a:ext cx="878893" cy="878894"/>
            <a:chOff x="1581084" y="2239002"/>
            <a:chExt cx="878893" cy="878894"/>
          </a:xfrm>
        </p:grpSpPr>
        <p:grpSp>
          <p:nvGrpSpPr>
            <p:cNvPr id="104" name="Group 62">
              <a:extLst>
                <a:ext uri="{FF2B5EF4-FFF2-40B4-BE49-F238E27FC236}">
                  <a16:creationId xmlns:a16="http://schemas.microsoft.com/office/drawing/2014/main" id="{E9AB085B-052F-4403-B032-D99E97D3F674}"/>
                </a:ext>
              </a:extLst>
            </p:cNvPr>
            <p:cNvGrpSpPr/>
            <p:nvPr/>
          </p:nvGrpSpPr>
          <p:grpSpPr>
            <a:xfrm>
              <a:off x="1581084" y="2239002"/>
              <a:ext cx="878893" cy="878894"/>
              <a:chOff x="1606951" y="1753653"/>
              <a:chExt cx="1318670" cy="1318670"/>
            </a:xfrm>
          </p:grpSpPr>
          <p:sp>
            <p:nvSpPr>
              <p:cNvPr id="106" name="Oval 19">
                <a:extLst>
                  <a:ext uri="{FF2B5EF4-FFF2-40B4-BE49-F238E27FC236}">
                    <a16:creationId xmlns:a16="http://schemas.microsoft.com/office/drawing/2014/main" id="{E61098EC-50C7-4A7F-8C1D-2ABD7AF30353}"/>
                  </a:ext>
                </a:extLst>
              </p:cNvPr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Oval 10">
                <a:extLst>
                  <a:ext uri="{FF2B5EF4-FFF2-40B4-BE49-F238E27FC236}">
                    <a16:creationId xmlns:a16="http://schemas.microsoft.com/office/drawing/2014/main" id="{B6E69EAF-AE66-4FCC-8B26-8A15B007BCDF}"/>
                  </a:ext>
                </a:extLst>
              </p:cNvPr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TextBox 48">
              <a:extLst>
                <a:ext uri="{FF2B5EF4-FFF2-40B4-BE49-F238E27FC236}">
                  <a16:creationId xmlns:a16="http://schemas.microsoft.com/office/drawing/2014/main" id="{12A21E44-0288-4D82-9784-D3121846A2EC}"/>
                </a:ext>
              </a:extLst>
            </p:cNvPr>
            <p:cNvSpPr txBox="1"/>
            <p:nvPr/>
          </p:nvSpPr>
          <p:spPr>
            <a:xfrm>
              <a:off x="1773184" y="2444459"/>
              <a:ext cx="56656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GB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3FA08CC0-931F-4B29-8B71-E3A8AFCD4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622796">
            <a:off x="4330814" y="-437658"/>
            <a:ext cx="1157157" cy="4043533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0A7C1619-CE9C-45EC-AB05-257C18D01C99}"/>
              </a:ext>
            </a:extLst>
          </p:cNvPr>
          <p:cNvGrpSpPr/>
          <p:nvPr/>
        </p:nvGrpSpPr>
        <p:grpSpPr>
          <a:xfrm>
            <a:off x="6102314" y="1677819"/>
            <a:ext cx="1205990" cy="613896"/>
            <a:chOff x="2143059" y="1340349"/>
            <a:chExt cx="1205990" cy="61389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768F0D6-C331-4876-B4EE-BA52E727790E}"/>
                </a:ext>
              </a:extLst>
            </p:cNvPr>
            <p:cNvGrpSpPr/>
            <p:nvPr/>
          </p:nvGrpSpPr>
          <p:grpSpPr>
            <a:xfrm>
              <a:off x="2577514" y="1340349"/>
              <a:ext cx="771534" cy="613896"/>
              <a:chOff x="2285375" y="1754489"/>
              <a:chExt cx="771534" cy="613896"/>
            </a:xfrm>
          </p:grpSpPr>
          <p:sp>
            <p:nvSpPr>
              <p:cNvPr id="43" name="TextBox 2">
                <a:extLst>
                  <a:ext uri="{FF2B5EF4-FFF2-40B4-BE49-F238E27FC236}">
                    <a16:creationId xmlns:a16="http://schemas.microsoft.com/office/drawing/2014/main" id="{24A4230C-B6FF-4F15-A56F-82205CD471C8}"/>
                  </a:ext>
                </a:extLst>
              </p:cNvPr>
              <p:cNvSpPr txBox="1"/>
              <p:nvPr/>
            </p:nvSpPr>
            <p:spPr>
              <a:xfrm>
                <a:off x="2285375" y="2225981"/>
                <a:ext cx="771534" cy="14240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44" name="TextBox 3">
                <a:extLst>
                  <a:ext uri="{FF2B5EF4-FFF2-40B4-BE49-F238E27FC236}">
                    <a16:creationId xmlns:a16="http://schemas.microsoft.com/office/drawing/2014/main" id="{1E0D8D22-851B-41DA-AF66-8DCEA0CA4C55}"/>
                  </a:ext>
                </a:extLst>
              </p:cNvPr>
              <p:cNvSpPr txBox="1"/>
              <p:nvPr/>
            </p:nvSpPr>
            <p:spPr>
              <a:xfrm>
                <a:off x="2285375" y="1754489"/>
                <a:ext cx="771534" cy="3684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5AADC818-ABED-4EF0-BCD2-91898CA5CE34}"/>
                </a:ext>
              </a:extLst>
            </p:cNvPr>
            <p:cNvSpPr/>
            <p:nvPr/>
          </p:nvSpPr>
          <p:spPr bwMode="auto">
            <a:xfrm>
              <a:off x="2143059" y="1737868"/>
              <a:ext cx="1205990" cy="428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A1747B7-C149-49C9-8E76-CBEAE5D58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3C94857-3192-44CA-9317-699607B0F9DA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74B93165-31EB-4E89-A21C-EF40ECB3B337}"/>
              </a:ext>
            </a:extLst>
          </p:cNvPr>
          <p:cNvSpPr txBox="1"/>
          <p:nvPr/>
        </p:nvSpPr>
        <p:spPr>
          <a:xfrm>
            <a:off x="3059832" y="263104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标题文本预设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276245-CE79-49A5-886C-63632366E126}"/>
              </a:ext>
            </a:extLst>
          </p:cNvPr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66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545D898B-2120-4B82-B31D-8DDE6BF96376}"/>
              </a:ext>
            </a:extLst>
          </p:cNvPr>
          <p:cNvGrpSpPr/>
          <p:nvPr/>
        </p:nvGrpSpPr>
        <p:grpSpPr>
          <a:xfrm>
            <a:off x="3835317" y="2463738"/>
            <a:ext cx="712054" cy="719651"/>
            <a:chOff x="3419475" y="1962150"/>
            <a:chExt cx="1041401" cy="1052513"/>
          </a:xfrm>
        </p:grpSpPr>
        <p:sp>
          <p:nvSpPr>
            <p:cNvPr id="49" name="Freeform: Shape 31">
              <a:extLst>
                <a:ext uri="{FF2B5EF4-FFF2-40B4-BE49-F238E27FC236}">
                  <a16:creationId xmlns:a16="http://schemas.microsoft.com/office/drawing/2014/main" id="{6B57F40D-F049-4638-B0D9-771E4171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2608263"/>
              <a:ext cx="534988" cy="406400"/>
            </a:xfrm>
            <a:custGeom>
              <a:avLst/>
              <a:gdLst>
                <a:gd name="T0" fmla="*/ 0 w 241"/>
                <a:gd name="T1" fmla="*/ 59 h 183"/>
                <a:gd name="T2" fmla="*/ 241 w 241"/>
                <a:gd name="T3" fmla="*/ 0 h 183"/>
                <a:gd name="T4" fmla="*/ 241 w 241"/>
                <a:gd name="T5" fmla="*/ 132 h 183"/>
                <a:gd name="T6" fmla="*/ 0 w 241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83">
                  <a:moveTo>
                    <a:pt x="0" y="59"/>
                  </a:moveTo>
                  <a:cubicBezTo>
                    <a:pt x="0" y="59"/>
                    <a:pt x="48" y="6"/>
                    <a:pt x="241" y="0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143" y="123"/>
                    <a:pt x="0" y="183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32">
              <a:extLst>
                <a:ext uri="{FF2B5EF4-FFF2-40B4-BE49-F238E27FC236}">
                  <a16:creationId xmlns:a16="http://schemas.microsoft.com/office/drawing/2014/main" id="{9C3A021D-2B75-4BC9-9343-58B482AC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2189163"/>
              <a:ext cx="506413" cy="825500"/>
            </a:xfrm>
            <a:custGeom>
              <a:avLst/>
              <a:gdLst>
                <a:gd name="T0" fmla="*/ 319 w 319"/>
                <a:gd name="T1" fmla="*/ 346 h 520"/>
                <a:gd name="T2" fmla="*/ 319 w 319"/>
                <a:gd name="T3" fmla="*/ 520 h 520"/>
                <a:gd name="T4" fmla="*/ 9 w 319"/>
                <a:gd name="T5" fmla="*/ 161 h 520"/>
                <a:gd name="T6" fmla="*/ 0 w 319"/>
                <a:gd name="T7" fmla="*/ 0 h 520"/>
                <a:gd name="T8" fmla="*/ 319 w 319"/>
                <a:gd name="T9" fmla="*/ 34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520">
                  <a:moveTo>
                    <a:pt x="319" y="346"/>
                  </a:moveTo>
                  <a:lnTo>
                    <a:pt x="319" y="520"/>
                  </a:lnTo>
                  <a:lnTo>
                    <a:pt x="9" y="161"/>
                  </a:lnTo>
                  <a:lnTo>
                    <a:pt x="0" y="0"/>
                  </a:lnTo>
                  <a:lnTo>
                    <a:pt x="319" y="34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3">
              <a:extLst>
                <a:ext uri="{FF2B5EF4-FFF2-40B4-BE49-F238E27FC236}">
                  <a16:creationId xmlns:a16="http://schemas.microsoft.com/office/drawing/2014/main" id="{2F6F7DDC-2752-49D5-AE31-A9F12AFE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1962150"/>
              <a:ext cx="1041400" cy="776288"/>
            </a:xfrm>
            <a:custGeom>
              <a:avLst/>
              <a:gdLst>
                <a:gd name="T0" fmla="*/ 468 w 468"/>
                <a:gd name="T1" fmla="*/ 290 h 349"/>
                <a:gd name="T2" fmla="*/ 227 w 468"/>
                <a:gd name="T3" fmla="*/ 349 h 349"/>
                <a:gd name="T4" fmla="*/ 0 w 468"/>
                <a:gd name="T5" fmla="*/ 102 h 349"/>
                <a:gd name="T6" fmla="*/ 468 w 468"/>
                <a:gd name="T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349">
                  <a:moveTo>
                    <a:pt x="468" y="290"/>
                  </a:moveTo>
                  <a:cubicBezTo>
                    <a:pt x="468" y="290"/>
                    <a:pt x="306" y="290"/>
                    <a:pt x="227" y="34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158" y="5"/>
                    <a:pt x="468" y="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08E86ECA-3F99-4996-A922-520B3A7DBB4E}"/>
              </a:ext>
            </a:extLst>
          </p:cNvPr>
          <p:cNvGrpSpPr/>
          <p:nvPr/>
        </p:nvGrpSpPr>
        <p:grpSpPr>
          <a:xfrm>
            <a:off x="3278485" y="2634152"/>
            <a:ext cx="840137" cy="769582"/>
            <a:chOff x="2605088" y="2211388"/>
            <a:chExt cx="1228725" cy="1125538"/>
          </a:xfrm>
        </p:grpSpPr>
        <p:sp>
          <p:nvSpPr>
            <p:cNvPr id="46" name="Freeform: Shape 35">
              <a:extLst>
                <a:ext uri="{FF2B5EF4-FFF2-40B4-BE49-F238E27FC236}">
                  <a16:creationId xmlns:a16="http://schemas.microsoft.com/office/drawing/2014/main" id="{1D26872B-1871-48C7-B530-1761C9AC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782888"/>
              <a:ext cx="361950" cy="554038"/>
            </a:xfrm>
            <a:custGeom>
              <a:avLst/>
              <a:gdLst>
                <a:gd name="T0" fmla="*/ 0 w 163"/>
                <a:gd name="T1" fmla="*/ 125 h 249"/>
                <a:gd name="T2" fmla="*/ 163 w 163"/>
                <a:gd name="T3" fmla="*/ 0 h 249"/>
                <a:gd name="T4" fmla="*/ 163 w 163"/>
                <a:gd name="T5" fmla="*/ 127 h 249"/>
                <a:gd name="T6" fmla="*/ 15 w 163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49">
                  <a:moveTo>
                    <a:pt x="0" y="125"/>
                  </a:moveTo>
                  <a:cubicBezTo>
                    <a:pt x="0" y="125"/>
                    <a:pt x="32" y="66"/>
                    <a:pt x="163" y="0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90" y="173"/>
                    <a:pt x="15" y="249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6">
              <a:extLst>
                <a:ext uri="{FF2B5EF4-FFF2-40B4-BE49-F238E27FC236}">
                  <a16:creationId xmlns:a16="http://schemas.microsoft.com/office/drawing/2014/main" id="{3BD1C58A-04A9-4DA6-97B7-025478F4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2211388"/>
              <a:ext cx="1228725" cy="850900"/>
            </a:xfrm>
            <a:custGeom>
              <a:avLst/>
              <a:gdLst>
                <a:gd name="T0" fmla="*/ 389 w 552"/>
                <a:gd name="T1" fmla="*/ 382 h 382"/>
                <a:gd name="T2" fmla="*/ 552 w 552"/>
                <a:gd name="T3" fmla="*/ 257 h 382"/>
                <a:gd name="T4" fmla="*/ 328 w 552"/>
                <a:gd name="T5" fmla="*/ 0 h 382"/>
                <a:gd name="T6" fmla="*/ 0 w 552"/>
                <a:gd name="T7" fmla="*/ 2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382">
                  <a:moveTo>
                    <a:pt x="389" y="382"/>
                  </a:moveTo>
                  <a:cubicBezTo>
                    <a:pt x="389" y="382"/>
                    <a:pt x="426" y="318"/>
                    <a:pt x="552" y="257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125" y="97"/>
                    <a:pt x="0" y="24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7">
              <a:extLst>
                <a:ext uri="{FF2B5EF4-FFF2-40B4-BE49-F238E27FC236}">
                  <a16:creationId xmlns:a16="http://schemas.microsoft.com/office/drawing/2014/main" id="{41DEE39E-EB55-4FD5-A185-E15466E74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2746375"/>
              <a:ext cx="900113" cy="590550"/>
            </a:xfrm>
            <a:custGeom>
              <a:avLst/>
              <a:gdLst>
                <a:gd name="T0" fmla="*/ 546 w 567"/>
                <a:gd name="T1" fmla="*/ 199 h 372"/>
                <a:gd name="T2" fmla="*/ 567 w 567"/>
                <a:gd name="T3" fmla="*/ 372 h 372"/>
                <a:gd name="T4" fmla="*/ 38 w 567"/>
                <a:gd name="T5" fmla="*/ 166 h 372"/>
                <a:gd name="T6" fmla="*/ 0 w 567"/>
                <a:gd name="T7" fmla="*/ 0 h 372"/>
                <a:gd name="T8" fmla="*/ 546 w 567"/>
                <a:gd name="T9" fmla="*/ 19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72">
                  <a:moveTo>
                    <a:pt x="546" y="199"/>
                  </a:moveTo>
                  <a:lnTo>
                    <a:pt x="567" y="372"/>
                  </a:lnTo>
                  <a:lnTo>
                    <a:pt x="38" y="166"/>
                  </a:lnTo>
                  <a:lnTo>
                    <a:pt x="0" y="0"/>
                  </a:lnTo>
                  <a:lnTo>
                    <a:pt x="546" y="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6FFF95B6-2AEF-4D4F-9096-37AAFEEFEC1B}"/>
              </a:ext>
            </a:extLst>
          </p:cNvPr>
          <p:cNvGrpSpPr/>
          <p:nvPr/>
        </p:nvGrpSpPr>
        <p:grpSpPr>
          <a:xfrm>
            <a:off x="3007124" y="3037939"/>
            <a:ext cx="860762" cy="659951"/>
            <a:chOff x="2208212" y="2801938"/>
            <a:chExt cx="1258889" cy="965200"/>
          </a:xfrm>
        </p:grpSpPr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5C5ED7AA-3094-43AD-B416-D605B171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3130550"/>
              <a:ext cx="182563" cy="636588"/>
            </a:xfrm>
            <a:custGeom>
              <a:avLst/>
              <a:gdLst>
                <a:gd name="T0" fmla="*/ 0 w 82"/>
                <a:gd name="T1" fmla="*/ 160 h 286"/>
                <a:gd name="T2" fmla="*/ 66 w 82"/>
                <a:gd name="T3" fmla="*/ 0 h 286"/>
                <a:gd name="T4" fmla="*/ 82 w 82"/>
                <a:gd name="T5" fmla="*/ 122 h 286"/>
                <a:gd name="T6" fmla="*/ 22 w 82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86">
                  <a:moveTo>
                    <a:pt x="0" y="160"/>
                  </a:moveTo>
                  <a:cubicBezTo>
                    <a:pt x="0" y="160"/>
                    <a:pt x="12" y="62"/>
                    <a:pt x="66" y="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32" y="206"/>
                    <a:pt x="22" y="286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205FD947-327A-43E9-894A-434411E6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212" y="3486150"/>
              <a:ext cx="1125538" cy="280988"/>
            </a:xfrm>
            <a:custGeom>
              <a:avLst/>
              <a:gdLst>
                <a:gd name="T0" fmla="*/ 678 w 709"/>
                <a:gd name="T1" fmla="*/ 0 h 177"/>
                <a:gd name="T2" fmla="*/ 709 w 709"/>
                <a:gd name="T3" fmla="*/ 177 h 177"/>
                <a:gd name="T4" fmla="*/ 56 w 709"/>
                <a:gd name="T5" fmla="*/ 177 h 177"/>
                <a:gd name="T6" fmla="*/ 0 w 709"/>
                <a:gd name="T7" fmla="*/ 0 h 177"/>
                <a:gd name="T8" fmla="*/ 678 w 70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77">
                  <a:moveTo>
                    <a:pt x="678" y="0"/>
                  </a:moveTo>
                  <a:lnTo>
                    <a:pt x="709" y="177"/>
                  </a:lnTo>
                  <a:lnTo>
                    <a:pt x="56" y="177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17D89425-7466-43F5-B37B-94421B9C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212" y="2801938"/>
              <a:ext cx="1222375" cy="684213"/>
            </a:xfrm>
            <a:custGeom>
              <a:avLst/>
              <a:gdLst>
                <a:gd name="T0" fmla="*/ 550 w 550"/>
                <a:gd name="T1" fmla="*/ 148 h 308"/>
                <a:gd name="T2" fmla="*/ 484 w 550"/>
                <a:gd name="T3" fmla="*/ 308 h 308"/>
                <a:gd name="T4" fmla="*/ 0 w 550"/>
                <a:gd name="T5" fmla="*/ 308 h 308"/>
                <a:gd name="T6" fmla="*/ 157 w 550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308">
                  <a:moveTo>
                    <a:pt x="550" y="148"/>
                  </a:moveTo>
                  <a:cubicBezTo>
                    <a:pt x="550" y="148"/>
                    <a:pt x="495" y="244"/>
                    <a:pt x="48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28" y="151"/>
                    <a:pt x="157" y="0"/>
                  </a:cubicBezTo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7" name="Straight Connector 42">
            <a:extLst>
              <a:ext uri="{FF2B5EF4-FFF2-40B4-BE49-F238E27FC236}">
                <a16:creationId xmlns:a16="http://schemas.microsoft.com/office/drawing/2014/main" id="{F2FBBDB7-56AD-45BD-A5D0-D339CBFA42A5}"/>
              </a:ext>
            </a:extLst>
          </p:cNvPr>
          <p:cNvSpPr>
            <a:spLocks/>
          </p:cNvSpPr>
          <p:nvPr/>
        </p:nvSpPr>
        <p:spPr bwMode="auto">
          <a:xfrm>
            <a:off x="4003561" y="376952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Straight Connector 43">
            <a:extLst>
              <a:ext uri="{FF2B5EF4-FFF2-40B4-BE49-F238E27FC236}">
                <a16:creationId xmlns:a16="http://schemas.microsoft.com/office/drawing/2014/main" id="{66AAB1B1-3A18-4194-B6B5-0CB82C3E7766}"/>
              </a:ext>
            </a:extLst>
          </p:cNvPr>
          <p:cNvSpPr>
            <a:spLocks/>
          </p:cNvSpPr>
          <p:nvPr/>
        </p:nvSpPr>
        <p:spPr bwMode="auto">
          <a:xfrm>
            <a:off x="4003561" y="376952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" name="Group 44">
            <a:extLst>
              <a:ext uri="{FF2B5EF4-FFF2-40B4-BE49-F238E27FC236}">
                <a16:creationId xmlns:a16="http://schemas.microsoft.com/office/drawing/2014/main" id="{5590F2C5-5D2E-4D5E-8B49-233150B931DE}"/>
              </a:ext>
            </a:extLst>
          </p:cNvPr>
          <p:cNvGrpSpPr/>
          <p:nvPr/>
        </p:nvGrpSpPr>
        <p:grpSpPr>
          <a:xfrm flipH="1">
            <a:off x="4596630" y="2463738"/>
            <a:ext cx="712054" cy="719651"/>
            <a:chOff x="3419475" y="1962150"/>
            <a:chExt cx="1041401" cy="1052513"/>
          </a:xfrm>
        </p:grpSpPr>
        <p:sp>
          <p:nvSpPr>
            <p:cNvPr id="40" name="Freeform: Shape 45">
              <a:extLst>
                <a:ext uri="{FF2B5EF4-FFF2-40B4-BE49-F238E27FC236}">
                  <a16:creationId xmlns:a16="http://schemas.microsoft.com/office/drawing/2014/main" id="{DFB7D6D4-4B33-43B2-BA80-4EBE7C8CF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2608263"/>
              <a:ext cx="534988" cy="406400"/>
            </a:xfrm>
            <a:custGeom>
              <a:avLst/>
              <a:gdLst>
                <a:gd name="T0" fmla="*/ 0 w 241"/>
                <a:gd name="T1" fmla="*/ 59 h 183"/>
                <a:gd name="T2" fmla="*/ 241 w 241"/>
                <a:gd name="T3" fmla="*/ 0 h 183"/>
                <a:gd name="T4" fmla="*/ 241 w 241"/>
                <a:gd name="T5" fmla="*/ 132 h 183"/>
                <a:gd name="T6" fmla="*/ 0 w 241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83">
                  <a:moveTo>
                    <a:pt x="0" y="59"/>
                  </a:moveTo>
                  <a:cubicBezTo>
                    <a:pt x="0" y="59"/>
                    <a:pt x="48" y="6"/>
                    <a:pt x="241" y="0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143" y="123"/>
                    <a:pt x="0" y="183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6">
              <a:extLst>
                <a:ext uri="{FF2B5EF4-FFF2-40B4-BE49-F238E27FC236}">
                  <a16:creationId xmlns:a16="http://schemas.microsoft.com/office/drawing/2014/main" id="{63CD0DF0-2485-4FDE-A097-3C92DD5E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2189163"/>
              <a:ext cx="506413" cy="825500"/>
            </a:xfrm>
            <a:custGeom>
              <a:avLst/>
              <a:gdLst>
                <a:gd name="T0" fmla="*/ 319 w 319"/>
                <a:gd name="T1" fmla="*/ 346 h 520"/>
                <a:gd name="T2" fmla="*/ 319 w 319"/>
                <a:gd name="T3" fmla="*/ 520 h 520"/>
                <a:gd name="T4" fmla="*/ 9 w 319"/>
                <a:gd name="T5" fmla="*/ 161 h 520"/>
                <a:gd name="T6" fmla="*/ 0 w 319"/>
                <a:gd name="T7" fmla="*/ 0 h 520"/>
                <a:gd name="T8" fmla="*/ 319 w 319"/>
                <a:gd name="T9" fmla="*/ 34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520">
                  <a:moveTo>
                    <a:pt x="319" y="346"/>
                  </a:moveTo>
                  <a:lnTo>
                    <a:pt x="319" y="520"/>
                  </a:lnTo>
                  <a:lnTo>
                    <a:pt x="9" y="161"/>
                  </a:lnTo>
                  <a:lnTo>
                    <a:pt x="0" y="0"/>
                  </a:lnTo>
                  <a:lnTo>
                    <a:pt x="319" y="34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7">
              <a:extLst>
                <a:ext uri="{FF2B5EF4-FFF2-40B4-BE49-F238E27FC236}">
                  <a16:creationId xmlns:a16="http://schemas.microsoft.com/office/drawing/2014/main" id="{76B8A8B6-40F6-4D4C-92F5-06AC7590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5" y="1962150"/>
              <a:ext cx="1041400" cy="776288"/>
            </a:xfrm>
            <a:custGeom>
              <a:avLst/>
              <a:gdLst>
                <a:gd name="T0" fmla="*/ 468 w 468"/>
                <a:gd name="T1" fmla="*/ 290 h 349"/>
                <a:gd name="T2" fmla="*/ 227 w 468"/>
                <a:gd name="T3" fmla="*/ 349 h 349"/>
                <a:gd name="T4" fmla="*/ 0 w 468"/>
                <a:gd name="T5" fmla="*/ 102 h 349"/>
                <a:gd name="T6" fmla="*/ 468 w 468"/>
                <a:gd name="T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349">
                  <a:moveTo>
                    <a:pt x="468" y="290"/>
                  </a:moveTo>
                  <a:cubicBezTo>
                    <a:pt x="468" y="290"/>
                    <a:pt x="306" y="290"/>
                    <a:pt x="227" y="34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158" y="5"/>
                    <a:pt x="468" y="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8">
            <a:extLst>
              <a:ext uri="{FF2B5EF4-FFF2-40B4-BE49-F238E27FC236}">
                <a16:creationId xmlns:a16="http://schemas.microsoft.com/office/drawing/2014/main" id="{64C7CE4E-0C60-45A4-AADF-0E24DE20C0E8}"/>
              </a:ext>
            </a:extLst>
          </p:cNvPr>
          <p:cNvGrpSpPr/>
          <p:nvPr/>
        </p:nvGrpSpPr>
        <p:grpSpPr>
          <a:xfrm flipH="1">
            <a:off x="5025380" y="2634152"/>
            <a:ext cx="840137" cy="769582"/>
            <a:chOff x="2605088" y="2211388"/>
            <a:chExt cx="1228725" cy="1125538"/>
          </a:xfrm>
        </p:grpSpPr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id="{63BBD08C-009A-4969-8EB6-CF1F8D26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782888"/>
              <a:ext cx="361950" cy="554038"/>
            </a:xfrm>
            <a:custGeom>
              <a:avLst/>
              <a:gdLst>
                <a:gd name="T0" fmla="*/ 0 w 163"/>
                <a:gd name="T1" fmla="*/ 125 h 249"/>
                <a:gd name="T2" fmla="*/ 163 w 163"/>
                <a:gd name="T3" fmla="*/ 0 h 249"/>
                <a:gd name="T4" fmla="*/ 163 w 163"/>
                <a:gd name="T5" fmla="*/ 127 h 249"/>
                <a:gd name="T6" fmla="*/ 15 w 163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49">
                  <a:moveTo>
                    <a:pt x="0" y="125"/>
                  </a:moveTo>
                  <a:cubicBezTo>
                    <a:pt x="0" y="125"/>
                    <a:pt x="32" y="66"/>
                    <a:pt x="163" y="0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3" y="127"/>
                    <a:pt x="90" y="173"/>
                    <a:pt x="15" y="249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id="{4D83FEB5-B8F8-433E-B45A-6DAD8D951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2211388"/>
              <a:ext cx="1228725" cy="850900"/>
            </a:xfrm>
            <a:custGeom>
              <a:avLst/>
              <a:gdLst>
                <a:gd name="T0" fmla="*/ 389 w 552"/>
                <a:gd name="T1" fmla="*/ 382 h 382"/>
                <a:gd name="T2" fmla="*/ 552 w 552"/>
                <a:gd name="T3" fmla="*/ 257 h 382"/>
                <a:gd name="T4" fmla="*/ 328 w 552"/>
                <a:gd name="T5" fmla="*/ 0 h 382"/>
                <a:gd name="T6" fmla="*/ 0 w 552"/>
                <a:gd name="T7" fmla="*/ 2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382">
                  <a:moveTo>
                    <a:pt x="389" y="382"/>
                  </a:moveTo>
                  <a:cubicBezTo>
                    <a:pt x="389" y="382"/>
                    <a:pt x="426" y="318"/>
                    <a:pt x="552" y="257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125" y="97"/>
                    <a:pt x="0" y="240"/>
                  </a:cubicBezTo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id="{BF2570E7-CA5F-4C11-80A6-2FA76C91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2746375"/>
              <a:ext cx="900113" cy="590550"/>
            </a:xfrm>
            <a:custGeom>
              <a:avLst/>
              <a:gdLst>
                <a:gd name="T0" fmla="*/ 546 w 567"/>
                <a:gd name="T1" fmla="*/ 199 h 372"/>
                <a:gd name="T2" fmla="*/ 567 w 567"/>
                <a:gd name="T3" fmla="*/ 372 h 372"/>
                <a:gd name="T4" fmla="*/ 38 w 567"/>
                <a:gd name="T5" fmla="*/ 166 h 372"/>
                <a:gd name="T6" fmla="*/ 0 w 567"/>
                <a:gd name="T7" fmla="*/ 0 h 372"/>
                <a:gd name="T8" fmla="*/ 546 w 567"/>
                <a:gd name="T9" fmla="*/ 19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72">
                  <a:moveTo>
                    <a:pt x="546" y="199"/>
                  </a:moveTo>
                  <a:lnTo>
                    <a:pt x="567" y="372"/>
                  </a:lnTo>
                  <a:lnTo>
                    <a:pt x="38" y="166"/>
                  </a:lnTo>
                  <a:lnTo>
                    <a:pt x="0" y="0"/>
                  </a:lnTo>
                  <a:lnTo>
                    <a:pt x="546" y="1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60A89FE3-89E5-48B9-AB84-19FB8426170D}"/>
              </a:ext>
            </a:extLst>
          </p:cNvPr>
          <p:cNvGrpSpPr/>
          <p:nvPr/>
        </p:nvGrpSpPr>
        <p:grpSpPr>
          <a:xfrm flipH="1">
            <a:off x="5276114" y="3037939"/>
            <a:ext cx="860762" cy="659951"/>
            <a:chOff x="2208212" y="2801938"/>
            <a:chExt cx="1258889" cy="965200"/>
          </a:xfrm>
        </p:grpSpPr>
        <p:sp>
          <p:nvSpPr>
            <p:cNvPr id="34" name="Freeform: Shape 53">
              <a:extLst>
                <a:ext uri="{FF2B5EF4-FFF2-40B4-BE49-F238E27FC236}">
                  <a16:creationId xmlns:a16="http://schemas.microsoft.com/office/drawing/2014/main" id="{75715CD4-2B92-4E14-8A1D-357F573C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3130550"/>
              <a:ext cx="182563" cy="636588"/>
            </a:xfrm>
            <a:custGeom>
              <a:avLst/>
              <a:gdLst>
                <a:gd name="T0" fmla="*/ 0 w 82"/>
                <a:gd name="T1" fmla="*/ 160 h 286"/>
                <a:gd name="T2" fmla="*/ 66 w 82"/>
                <a:gd name="T3" fmla="*/ 0 h 286"/>
                <a:gd name="T4" fmla="*/ 82 w 82"/>
                <a:gd name="T5" fmla="*/ 122 h 286"/>
                <a:gd name="T6" fmla="*/ 22 w 82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86">
                  <a:moveTo>
                    <a:pt x="0" y="160"/>
                  </a:moveTo>
                  <a:cubicBezTo>
                    <a:pt x="0" y="160"/>
                    <a:pt x="12" y="62"/>
                    <a:pt x="66" y="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32" y="206"/>
                    <a:pt x="22" y="286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4">
              <a:extLst>
                <a:ext uri="{FF2B5EF4-FFF2-40B4-BE49-F238E27FC236}">
                  <a16:creationId xmlns:a16="http://schemas.microsoft.com/office/drawing/2014/main" id="{BCE187D5-7B7F-45B4-92D1-3A3574F31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212" y="3486150"/>
              <a:ext cx="1125538" cy="280988"/>
            </a:xfrm>
            <a:custGeom>
              <a:avLst/>
              <a:gdLst>
                <a:gd name="T0" fmla="*/ 678 w 709"/>
                <a:gd name="T1" fmla="*/ 0 h 177"/>
                <a:gd name="T2" fmla="*/ 709 w 709"/>
                <a:gd name="T3" fmla="*/ 177 h 177"/>
                <a:gd name="T4" fmla="*/ 56 w 709"/>
                <a:gd name="T5" fmla="*/ 177 h 177"/>
                <a:gd name="T6" fmla="*/ 0 w 709"/>
                <a:gd name="T7" fmla="*/ 0 h 177"/>
                <a:gd name="T8" fmla="*/ 678 w 70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77">
                  <a:moveTo>
                    <a:pt x="678" y="0"/>
                  </a:moveTo>
                  <a:lnTo>
                    <a:pt x="709" y="177"/>
                  </a:lnTo>
                  <a:lnTo>
                    <a:pt x="56" y="177"/>
                  </a:lnTo>
                  <a:lnTo>
                    <a:pt x="0" y="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55">
              <a:extLst>
                <a:ext uri="{FF2B5EF4-FFF2-40B4-BE49-F238E27FC236}">
                  <a16:creationId xmlns:a16="http://schemas.microsoft.com/office/drawing/2014/main" id="{FD84AF47-3817-405B-95BE-472C431B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212" y="2801938"/>
              <a:ext cx="1222375" cy="684213"/>
            </a:xfrm>
            <a:custGeom>
              <a:avLst/>
              <a:gdLst>
                <a:gd name="T0" fmla="*/ 550 w 550"/>
                <a:gd name="T1" fmla="*/ 148 h 308"/>
                <a:gd name="T2" fmla="*/ 484 w 550"/>
                <a:gd name="T3" fmla="*/ 308 h 308"/>
                <a:gd name="T4" fmla="*/ 0 w 550"/>
                <a:gd name="T5" fmla="*/ 308 h 308"/>
                <a:gd name="T6" fmla="*/ 157 w 550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308">
                  <a:moveTo>
                    <a:pt x="550" y="148"/>
                  </a:moveTo>
                  <a:cubicBezTo>
                    <a:pt x="550" y="148"/>
                    <a:pt x="495" y="244"/>
                    <a:pt x="48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28" y="151"/>
                    <a:pt x="157" y="0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8794D00-EB5D-4ED7-A3CF-BE711B10FB8B}"/>
              </a:ext>
            </a:extLst>
          </p:cNvPr>
          <p:cNvGrpSpPr/>
          <p:nvPr/>
        </p:nvGrpSpPr>
        <p:grpSpPr>
          <a:xfrm>
            <a:off x="527466" y="1697085"/>
            <a:ext cx="8043550" cy="1982676"/>
            <a:chOff x="527466" y="1697085"/>
            <a:chExt cx="8043550" cy="1982676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48C80C20-5361-427D-BE09-F67546A1E1A4}"/>
                </a:ext>
              </a:extLst>
            </p:cNvPr>
            <p:cNvGrpSpPr/>
            <p:nvPr/>
          </p:nvGrpSpPr>
          <p:grpSpPr>
            <a:xfrm>
              <a:off x="5899774" y="2328723"/>
              <a:ext cx="2324072" cy="649603"/>
              <a:chOff x="7866365" y="3104964"/>
              <a:chExt cx="3098762" cy="866137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3D5D73E2-D910-4F99-A8B6-2C02525CA5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66365" y="3104964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68">
                <a:extLst>
                  <a:ext uri="{FF2B5EF4-FFF2-40B4-BE49-F238E27FC236}">
                    <a16:creationId xmlns:a16="http://schemas.microsoft.com/office/drawing/2014/main" id="{08C0B601-8927-45CF-91DE-E43E7E9C20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66365" y="3414922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80EF750C-4F84-441C-A705-A9645212E0F3}"/>
                </a:ext>
              </a:extLst>
            </p:cNvPr>
            <p:cNvGrpSpPr/>
            <p:nvPr/>
          </p:nvGrpSpPr>
          <p:grpSpPr>
            <a:xfrm>
              <a:off x="6246944" y="3030158"/>
              <a:ext cx="2324072" cy="649603"/>
              <a:chOff x="8329259" y="4040210"/>
              <a:chExt cx="3098762" cy="866137"/>
            </a:xfrm>
          </p:grpSpPr>
          <p:sp>
            <p:nvSpPr>
              <p:cNvPr id="28" name="TextBox 69">
                <a:extLst>
                  <a:ext uri="{FF2B5EF4-FFF2-40B4-BE49-F238E27FC236}">
                    <a16:creationId xmlns:a16="http://schemas.microsoft.com/office/drawing/2014/main" id="{7A1AB15C-09E6-48A7-96DC-CF53C4BA52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9259" y="404021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70">
                <a:extLst>
                  <a:ext uri="{FF2B5EF4-FFF2-40B4-BE49-F238E27FC236}">
                    <a16:creationId xmlns:a16="http://schemas.microsoft.com/office/drawing/2014/main" id="{00F06B2C-D001-4047-AB86-062D840D16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9259" y="4350168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166949B2-275E-40AB-95DC-881A56DB4071}"/>
                </a:ext>
              </a:extLst>
            </p:cNvPr>
            <p:cNvGrpSpPr/>
            <p:nvPr/>
          </p:nvGrpSpPr>
          <p:grpSpPr>
            <a:xfrm>
              <a:off x="846165" y="2328723"/>
              <a:ext cx="2324072" cy="649603"/>
              <a:chOff x="1128220" y="3104964"/>
              <a:chExt cx="3098762" cy="866137"/>
            </a:xfrm>
          </p:grpSpPr>
          <p:sp>
            <p:nvSpPr>
              <p:cNvPr id="26" name="TextBox 71">
                <a:extLst>
                  <a:ext uri="{FF2B5EF4-FFF2-40B4-BE49-F238E27FC236}">
                    <a16:creationId xmlns:a16="http://schemas.microsoft.com/office/drawing/2014/main" id="{35ED1E0E-02B6-4A8D-9102-E9D4E2BFE1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68006" y="3104964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72">
                <a:extLst>
                  <a:ext uri="{FF2B5EF4-FFF2-40B4-BE49-F238E27FC236}">
                    <a16:creationId xmlns:a16="http://schemas.microsoft.com/office/drawing/2014/main" id="{5C4B834F-EA3B-4D6E-952B-E8E84065B5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28220" y="3414922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FBFCB004-8946-45F7-A0D7-D52D221812C9}"/>
                </a:ext>
              </a:extLst>
            </p:cNvPr>
            <p:cNvGrpSpPr/>
            <p:nvPr/>
          </p:nvGrpSpPr>
          <p:grpSpPr>
            <a:xfrm>
              <a:off x="527466" y="3030158"/>
              <a:ext cx="2324072" cy="649603"/>
              <a:chOff x="703288" y="4040210"/>
              <a:chExt cx="3098762" cy="866137"/>
            </a:xfrm>
          </p:grpSpPr>
          <p:sp>
            <p:nvSpPr>
              <p:cNvPr id="24" name="TextBox 73">
                <a:extLst>
                  <a:ext uri="{FF2B5EF4-FFF2-40B4-BE49-F238E27FC236}">
                    <a16:creationId xmlns:a16="http://schemas.microsoft.com/office/drawing/2014/main" id="{084D9E73-3A12-4811-891B-C8372E3B8C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43074" y="404021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74">
                <a:extLst>
                  <a:ext uri="{FF2B5EF4-FFF2-40B4-BE49-F238E27FC236}">
                    <a16:creationId xmlns:a16="http://schemas.microsoft.com/office/drawing/2014/main" id="{4EB24660-45D5-4C91-A02E-B0009BBE8C7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3288" y="4350168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FAB67817-F61F-4034-B6E9-853B0271CF16}"/>
                </a:ext>
              </a:extLst>
            </p:cNvPr>
            <p:cNvGrpSpPr/>
            <p:nvPr/>
          </p:nvGrpSpPr>
          <p:grpSpPr>
            <a:xfrm>
              <a:off x="4784237" y="1697085"/>
              <a:ext cx="2324072" cy="649603"/>
              <a:chOff x="6378983" y="2262780"/>
              <a:chExt cx="3098762" cy="866137"/>
            </a:xfrm>
          </p:grpSpPr>
          <p:sp>
            <p:nvSpPr>
              <p:cNvPr id="22" name="TextBox 75">
                <a:extLst>
                  <a:ext uri="{FF2B5EF4-FFF2-40B4-BE49-F238E27FC236}">
                    <a16:creationId xmlns:a16="http://schemas.microsoft.com/office/drawing/2014/main" id="{0082AF68-D6A9-4E89-B161-98893C04FF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78983" y="226278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76">
                <a:extLst>
                  <a:ext uri="{FF2B5EF4-FFF2-40B4-BE49-F238E27FC236}">
                    <a16:creationId xmlns:a16="http://schemas.microsoft.com/office/drawing/2014/main" id="{CFFBA16C-EF4A-4C8B-A832-53524A405F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78983" y="2572738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63D3C6D4-291C-4ED7-96E0-8723585AF601}"/>
                </a:ext>
              </a:extLst>
            </p:cNvPr>
            <p:cNvGrpSpPr/>
            <p:nvPr/>
          </p:nvGrpSpPr>
          <p:grpSpPr>
            <a:xfrm>
              <a:off x="2057961" y="1697085"/>
              <a:ext cx="2324072" cy="649603"/>
              <a:chOff x="2743948" y="2262780"/>
              <a:chExt cx="3098762" cy="866137"/>
            </a:xfrm>
          </p:grpSpPr>
          <p:sp>
            <p:nvSpPr>
              <p:cNvPr id="20" name="TextBox 77">
                <a:extLst>
                  <a:ext uri="{FF2B5EF4-FFF2-40B4-BE49-F238E27FC236}">
                    <a16:creationId xmlns:a16="http://schemas.microsoft.com/office/drawing/2014/main" id="{832C35F3-48AF-4D46-98C6-2F494364E7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83734" y="2262780"/>
                <a:ext cx="1258976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78">
                <a:extLst>
                  <a:ext uri="{FF2B5EF4-FFF2-40B4-BE49-F238E27FC236}">
                    <a16:creationId xmlns:a16="http://schemas.microsoft.com/office/drawing/2014/main" id="{562E43AB-8EAB-4AB6-A979-7DA45AD1D4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43948" y="2572738"/>
                <a:ext cx="3098762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4C7C43B-2675-4035-B40B-5D3D5557836F}"/>
              </a:ext>
            </a:extLst>
          </p:cNvPr>
          <p:cNvGrpSpPr/>
          <p:nvPr/>
        </p:nvGrpSpPr>
        <p:grpSpPr>
          <a:xfrm>
            <a:off x="3799649" y="3016861"/>
            <a:ext cx="1529093" cy="998327"/>
            <a:chOff x="3799649" y="3016861"/>
            <a:chExt cx="1529093" cy="998327"/>
          </a:xfrm>
        </p:grpSpPr>
        <p:grpSp>
          <p:nvGrpSpPr>
            <p:cNvPr id="12" name="Group 56">
              <a:extLst>
                <a:ext uri="{FF2B5EF4-FFF2-40B4-BE49-F238E27FC236}">
                  <a16:creationId xmlns:a16="http://schemas.microsoft.com/office/drawing/2014/main" id="{860F716C-2BA8-4414-8777-C682B81EA7D8}"/>
                </a:ext>
              </a:extLst>
            </p:cNvPr>
            <p:cNvGrpSpPr/>
            <p:nvPr/>
          </p:nvGrpSpPr>
          <p:grpSpPr>
            <a:xfrm>
              <a:off x="3799649" y="3016861"/>
              <a:ext cx="1529093" cy="998327"/>
              <a:chOff x="3171825" y="2667001"/>
              <a:chExt cx="1962153" cy="1231900"/>
            </a:xfrm>
          </p:grpSpPr>
          <p:sp>
            <p:nvSpPr>
              <p:cNvPr id="32" name="Partial Circle 57">
                <a:extLst>
                  <a:ext uri="{FF2B5EF4-FFF2-40B4-BE49-F238E27FC236}">
                    <a16:creationId xmlns:a16="http://schemas.microsoft.com/office/drawing/2014/main" id="{3CC5031E-FCAA-4851-BBF6-F0BD9FAC226D}"/>
                  </a:ext>
                </a:extLst>
              </p:cNvPr>
              <p:cNvSpPr/>
              <p:nvPr/>
            </p:nvSpPr>
            <p:spPr bwMode="auto">
              <a:xfrm rot="5400000">
                <a:off x="3536952" y="2301875"/>
                <a:ext cx="1231900" cy="1962152"/>
              </a:xfrm>
              <a:prstGeom prst="pie">
                <a:avLst>
                  <a:gd name="adj1" fmla="val 5387341"/>
                  <a:gd name="adj2" fmla="val 16218136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58">
                <a:extLst>
                  <a:ext uri="{FF2B5EF4-FFF2-40B4-BE49-F238E27FC236}">
                    <a16:creationId xmlns:a16="http://schemas.microsoft.com/office/drawing/2014/main" id="{73E99E49-AEF7-4033-A245-9C9DD07C9FE3}"/>
                  </a:ext>
                </a:extLst>
              </p:cNvPr>
              <p:cNvSpPr/>
              <p:nvPr/>
            </p:nvSpPr>
            <p:spPr bwMode="auto">
              <a:xfrm>
                <a:off x="3171825" y="3280356"/>
                <a:ext cx="1962152" cy="22860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TextBox 79">
              <a:extLst>
                <a:ext uri="{FF2B5EF4-FFF2-40B4-BE49-F238E27FC236}">
                  <a16:creationId xmlns:a16="http://schemas.microsoft.com/office/drawing/2014/main" id="{C05059A3-0640-45D6-BFAF-C451B9C1A3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78714" y="3214322"/>
              <a:ext cx="977253" cy="232469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effectLst/>
                </a:rPr>
                <a:t>标题文本预设</a:t>
              </a:r>
            </a:p>
          </p:txBody>
        </p:sp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8EB2F325-1ECC-44E2-ABB7-73C42926E792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0936AFFE-6709-4530-8981-EB5F0E65C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C07DEB48-3C03-4D9B-9E63-4AE799B00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357407" y="928404"/>
            <a:ext cx="4266614" cy="3526952"/>
            <a:chOff x="949" y="564"/>
            <a:chExt cx="3859" cy="3190"/>
          </a:xfrm>
          <a:solidFill>
            <a:srgbClr val="F2F2F2"/>
          </a:solidFill>
        </p:grpSpPr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2569" y="604"/>
              <a:ext cx="1690" cy="1441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>
              <a:off x="2244" y="1579"/>
              <a:ext cx="1080" cy="914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>
              <a:spLocks/>
            </p:cNvSpPr>
            <p:nvPr/>
          </p:nvSpPr>
          <p:spPr bwMode="auto">
            <a:xfrm>
              <a:off x="3011" y="1896"/>
              <a:ext cx="218" cy="36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>
              <a:spLocks/>
            </p:cNvSpPr>
            <p:nvPr/>
          </p:nvSpPr>
          <p:spPr bwMode="auto">
            <a:xfrm>
              <a:off x="949" y="950"/>
              <a:ext cx="1544" cy="1166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>
              <a:spLocks/>
            </p:cNvSpPr>
            <p:nvPr/>
          </p:nvSpPr>
          <p:spPr bwMode="auto">
            <a:xfrm>
              <a:off x="1951" y="1865"/>
              <a:ext cx="961" cy="689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>
              <a:spLocks/>
            </p:cNvSpPr>
            <p:nvPr/>
          </p:nvSpPr>
          <p:spPr bwMode="auto">
            <a:xfrm>
              <a:off x="2502" y="2348"/>
              <a:ext cx="831" cy="729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>
              <a:spLocks/>
            </p:cNvSpPr>
            <p:nvPr/>
          </p:nvSpPr>
          <p:spPr bwMode="auto">
            <a:xfrm>
              <a:off x="1120" y="2052"/>
              <a:ext cx="1489" cy="904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>
              <a:spLocks/>
            </p:cNvSpPr>
            <p:nvPr/>
          </p:nvSpPr>
          <p:spPr bwMode="auto">
            <a:xfrm>
              <a:off x="2476" y="2805"/>
              <a:ext cx="673" cy="701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>
              <a:spLocks/>
            </p:cNvSpPr>
            <p:nvPr/>
          </p:nvSpPr>
          <p:spPr bwMode="auto">
            <a:xfrm>
              <a:off x="2959" y="2796"/>
              <a:ext cx="455" cy="392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>
              <a:spLocks/>
            </p:cNvSpPr>
            <p:nvPr/>
          </p:nvSpPr>
          <p:spPr bwMode="auto">
            <a:xfrm>
              <a:off x="3033" y="3037"/>
              <a:ext cx="594" cy="452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>
              <a:spLocks/>
            </p:cNvSpPr>
            <p:nvPr/>
          </p:nvSpPr>
          <p:spPr bwMode="auto">
            <a:xfrm>
              <a:off x="3115" y="2540"/>
              <a:ext cx="337" cy="341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>
              <a:spLocks/>
            </p:cNvSpPr>
            <p:nvPr/>
          </p:nvSpPr>
          <p:spPr bwMode="auto">
            <a:xfrm>
              <a:off x="3115" y="1877"/>
              <a:ext cx="384" cy="684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>
              <a:spLocks/>
            </p:cNvSpPr>
            <p:nvPr/>
          </p:nvSpPr>
          <p:spPr bwMode="auto">
            <a:xfrm>
              <a:off x="3447" y="1749"/>
              <a:ext cx="256" cy="561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>
              <a:spLocks/>
            </p:cNvSpPr>
            <p:nvPr/>
          </p:nvSpPr>
          <p:spPr bwMode="auto">
            <a:xfrm>
              <a:off x="3381" y="2706"/>
              <a:ext cx="409" cy="473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>
              <a:spLocks/>
            </p:cNvSpPr>
            <p:nvPr/>
          </p:nvSpPr>
          <p:spPr bwMode="auto">
            <a:xfrm>
              <a:off x="3333" y="2433"/>
              <a:ext cx="578" cy="363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/>
            <p:cNvSpPr>
              <a:spLocks/>
            </p:cNvSpPr>
            <p:nvPr/>
          </p:nvSpPr>
          <p:spPr bwMode="auto">
            <a:xfrm>
              <a:off x="3461" y="3098"/>
              <a:ext cx="601" cy="476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/>
            <p:cNvSpPr>
              <a:spLocks/>
            </p:cNvSpPr>
            <p:nvPr/>
          </p:nvSpPr>
          <p:spPr bwMode="auto">
            <a:xfrm>
              <a:off x="3745" y="2687"/>
              <a:ext cx="360" cy="490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/>
            <p:cNvSpPr>
              <a:spLocks/>
            </p:cNvSpPr>
            <p:nvPr/>
          </p:nvSpPr>
          <p:spPr bwMode="auto">
            <a:xfrm>
              <a:off x="3932" y="2814"/>
              <a:ext cx="334" cy="410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/>
            <p:cNvSpPr>
              <a:spLocks/>
            </p:cNvSpPr>
            <p:nvPr/>
          </p:nvSpPr>
          <p:spPr bwMode="auto">
            <a:xfrm>
              <a:off x="4079" y="2559"/>
              <a:ext cx="289" cy="331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/>
            <p:cNvSpPr>
              <a:spLocks/>
            </p:cNvSpPr>
            <p:nvPr/>
          </p:nvSpPr>
          <p:spPr bwMode="auto">
            <a:xfrm>
              <a:off x="3802" y="2273"/>
              <a:ext cx="362" cy="442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/>
            <p:cNvSpPr>
              <a:spLocks/>
            </p:cNvSpPr>
            <p:nvPr/>
          </p:nvSpPr>
          <p:spPr bwMode="auto">
            <a:xfrm>
              <a:off x="3871" y="1761"/>
              <a:ext cx="97" cy="13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任意多边形: 形状 72"/>
            <p:cNvSpPr>
              <a:spLocks/>
            </p:cNvSpPr>
            <p:nvPr/>
          </p:nvSpPr>
          <p:spPr bwMode="auto">
            <a:xfrm>
              <a:off x="3778" y="1700"/>
              <a:ext cx="126" cy="135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/>
            <p:cNvSpPr>
              <a:spLocks/>
            </p:cNvSpPr>
            <p:nvPr/>
          </p:nvSpPr>
          <p:spPr bwMode="auto">
            <a:xfrm>
              <a:off x="3991" y="1432"/>
              <a:ext cx="445" cy="424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/>
            <p:cNvSpPr>
              <a:spLocks/>
            </p:cNvSpPr>
            <p:nvPr/>
          </p:nvSpPr>
          <p:spPr bwMode="auto">
            <a:xfrm>
              <a:off x="4091" y="1177"/>
              <a:ext cx="634" cy="430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/>
            <p:cNvSpPr>
              <a:spLocks/>
            </p:cNvSpPr>
            <p:nvPr/>
          </p:nvSpPr>
          <p:spPr bwMode="auto">
            <a:xfrm>
              <a:off x="3956" y="564"/>
              <a:ext cx="852" cy="776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/>
            <p:cNvSpPr>
              <a:spLocks/>
            </p:cNvSpPr>
            <p:nvPr/>
          </p:nvSpPr>
          <p:spPr bwMode="auto">
            <a:xfrm>
              <a:off x="3788" y="1953"/>
              <a:ext cx="513" cy="322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/>
            <p:cNvSpPr>
              <a:spLocks/>
            </p:cNvSpPr>
            <p:nvPr/>
          </p:nvSpPr>
          <p:spPr bwMode="auto">
            <a:xfrm>
              <a:off x="4268" y="2486"/>
              <a:ext cx="81" cy="73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/>
            <p:cNvSpPr>
              <a:spLocks/>
            </p:cNvSpPr>
            <p:nvPr/>
          </p:nvSpPr>
          <p:spPr bwMode="auto">
            <a:xfrm>
              <a:off x="3892" y="2216"/>
              <a:ext cx="447" cy="34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/>
            <p:cNvSpPr>
              <a:spLocks/>
            </p:cNvSpPr>
            <p:nvPr/>
          </p:nvSpPr>
          <p:spPr bwMode="auto">
            <a:xfrm>
              <a:off x="3658" y="1555"/>
              <a:ext cx="416" cy="594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>
              <a:spLocks/>
            </p:cNvSpPr>
            <p:nvPr/>
          </p:nvSpPr>
          <p:spPr bwMode="auto">
            <a:xfrm>
              <a:off x="3466" y="2126"/>
              <a:ext cx="440" cy="433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>
              <a:spLocks/>
            </p:cNvSpPr>
            <p:nvPr/>
          </p:nvSpPr>
          <p:spPr bwMode="auto">
            <a:xfrm>
              <a:off x="4292" y="3051"/>
              <a:ext cx="125" cy="30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>
              <a:spLocks/>
            </p:cNvSpPr>
            <p:nvPr/>
          </p:nvSpPr>
          <p:spPr bwMode="auto">
            <a:xfrm>
              <a:off x="3366" y="3588"/>
              <a:ext cx="195" cy="166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2624885" y="928404"/>
            <a:ext cx="3999757" cy="3349243"/>
            <a:chOff x="2624885" y="928404"/>
            <a:chExt cx="3999757" cy="3349243"/>
          </a:xfrm>
        </p:grpSpPr>
        <p:sp>
          <p:nvSpPr>
            <p:cNvPr id="166" name="椭圆 165"/>
            <p:cNvSpPr>
              <a:spLocks/>
            </p:cNvSpPr>
            <p:nvPr/>
          </p:nvSpPr>
          <p:spPr>
            <a:xfrm>
              <a:off x="3689567" y="1667672"/>
              <a:ext cx="1880016" cy="1880016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任意多边形: 形状 166"/>
            <p:cNvSpPr>
              <a:spLocks/>
            </p:cNvSpPr>
            <p:nvPr/>
          </p:nvSpPr>
          <p:spPr>
            <a:xfrm>
              <a:off x="4368385" y="1326475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任意多边形: 形状 167"/>
            <p:cNvSpPr>
              <a:spLocks/>
            </p:cNvSpPr>
            <p:nvPr/>
          </p:nvSpPr>
          <p:spPr>
            <a:xfrm>
              <a:off x="5251747" y="1836484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任意多边形: 形状 168"/>
            <p:cNvSpPr>
              <a:spLocks/>
            </p:cNvSpPr>
            <p:nvPr/>
          </p:nvSpPr>
          <p:spPr>
            <a:xfrm>
              <a:off x="5251747" y="2856499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任意多边形: 形状 169"/>
            <p:cNvSpPr>
              <a:spLocks/>
            </p:cNvSpPr>
            <p:nvPr/>
          </p:nvSpPr>
          <p:spPr>
            <a:xfrm>
              <a:off x="4368385" y="3366507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任意多边形: 形状 170"/>
            <p:cNvSpPr>
              <a:spLocks/>
            </p:cNvSpPr>
            <p:nvPr/>
          </p:nvSpPr>
          <p:spPr>
            <a:xfrm>
              <a:off x="3485027" y="2856499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任意多边形: 形状 171"/>
            <p:cNvSpPr>
              <a:spLocks/>
            </p:cNvSpPr>
            <p:nvPr/>
          </p:nvSpPr>
          <p:spPr>
            <a:xfrm>
              <a:off x="3485027" y="1836484"/>
              <a:ext cx="522378" cy="52237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矩形 172"/>
            <p:cNvSpPr>
              <a:spLocks/>
            </p:cNvSpPr>
            <p:nvPr/>
          </p:nvSpPr>
          <p:spPr>
            <a:xfrm>
              <a:off x="4267935" y="928404"/>
              <a:ext cx="7232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4" name="矩形 173"/>
            <p:cNvSpPr>
              <a:spLocks/>
            </p:cNvSpPr>
            <p:nvPr/>
          </p:nvSpPr>
          <p:spPr>
            <a:xfrm>
              <a:off x="4072001" y="3969870"/>
              <a:ext cx="11151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5" name="矩形 174"/>
            <p:cNvSpPr>
              <a:spLocks/>
            </p:cNvSpPr>
            <p:nvPr/>
          </p:nvSpPr>
          <p:spPr>
            <a:xfrm>
              <a:off x="5901367" y="181885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6" name="矩形 175"/>
            <p:cNvSpPr>
              <a:spLocks/>
            </p:cNvSpPr>
            <p:nvPr/>
          </p:nvSpPr>
          <p:spPr>
            <a:xfrm>
              <a:off x="2624885" y="181885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tabLst>
                  <a:tab pos="360000" algn="l"/>
                </a:tabLst>
              </a:pPr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7" name="矩形 176"/>
            <p:cNvSpPr>
              <a:spLocks/>
            </p:cNvSpPr>
            <p:nvPr/>
          </p:nvSpPr>
          <p:spPr>
            <a:xfrm>
              <a:off x="2642800" y="306246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360000" fontAlgn="auto">
                <a:spcBef>
                  <a:spcPts val="0"/>
                </a:spcBef>
                <a:spcAft>
                  <a:spcPts val="600"/>
                </a:spcAft>
                <a:tabLst>
                  <a:tab pos="360000" algn="l"/>
                </a:tabLst>
              </a:pPr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8" name="矩形 177"/>
            <p:cNvSpPr>
              <a:spLocks/>
            </p:cNvSpPr>
            <p:nvPr/>
          </p:nvSpPr>
          <p:spPr>
            <a:xfrm>
              <a:off x="5901367" y="306246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9" name="任意多边形: 形状 178"/>
            <p:cNvSpPr>
              <a:spLocks/>
            </p:cNvSpPr>
            <p:nvPr/>
          </p:nvSpPr>
          <p:spPr bwMode="auto">
            <a:xfrm>
              <a:off x="4508127" y="1416121"/>
              <a:ext cx="242895" cy="292579"/>
            </a:xfrm>
            <a:custGeom>
              <a:avLst/>
              <a:gdLst>
                <a:gd name="T0" fmla="*/ 212 w 212"/>
                <a:gd name="T1" fmla="*/ 160 h 256"/>
                <a:gd name="T2" fmla="*/ 210 w 212"/>
                <a:gd name="T3" fmla="*/ 171 h 256"/>
                <a:gd name="T4" fmla="*/ 203 w 212"/>
                <a:gd name="T5" fmla="*/ 180 h 256"/>
                <a:gd name="T6" fmla="*/ 208 w 212"/>
                <a:gd name="T7" fmla="*/ 188 h 256"/>
                <a:gd name="T8" fmla="*/ 209 w 212"/>
                <a:gd name="T9" fmla="*/ 200 h 256"/>
                <a:gd name="T10" fmla="*/ 205 w 212"/>
                <a:gd name="T11" fmla="*/ 212 h 256"/>
                <a:gd name="T12" fmla="*/ 200 w 212"/>
                <a:gd name="T13" fmla="*/ 218 h 256"/>
                <a:gd name="T14" fmla="*/ 193 w 212"/>
                <a:gd name="T15" fmla="*/ 222 h 256"/>
                <a:gd name="T16" fmla="*/ 194 w 212"/>
                <a:gd name="T17" fmla="*/ 235 h 256"/>
                <a:gd name="T18" fmla="*/ 186 w 212"/>
                <a:gd name="T19" fmla="*/ 245 h 256"/>
                <a:gd name="T20" fmla="*/ 176 w 212"/>
                <a:gd name="T21" fmla="*/ 251 h 256"/>
                <a:gd name="T22" fmla="*/ 169 w 212"/>
                <a:gd name="T23" fmla="*/ 254 h 256"/>
                <a:gd name="T24" fmla="*/ 131 w 212"/>
                <a:gd name="T25" fmla="*/ 256 h 256"/>
                <a:gd name="T26" fmla="*/ 91 w 212"/>
                <a:gd name="T27" fmla="*/ 254 h 256"/>
                <a:gd name="T28" fmla="*/ 60 w 212"/>
                <a:gd name="T29" fmla="*/ 247 h 256"/>
                <a:gd name="T30" fmla="*/ 55 w 212"/>
                <a:gd name="T31" fmla="*/ 245 h 256"/>
                <a:gd name="T32" fmla="*/ 50 w 212"/>
                <a:gd name="T33" fmla="*/ 242 h 256"/>
                <a:gd name="T34" fmla="*/ 46 w 212"/>
                <a:gd name="T35" fmla="*/ 239 h 256"/>
                <a:gd name="T36" fmla="*/ 42 w 212"/>
                <a:gd name="T37" fmla="*/ 234 h 256"/>
                <a:gd name="T38" fmla="*/ 0 w 212"/>
                <a:gd name="T39" fmla="*/ 230 h 256"/>
                <a:gd name="T40" fmla="*/ 0 w 212"/>
                <a:gd name="T41" fmla="*/ 136 h 256"/>
                <a:gd name="T42" fmla="*/ 15 w 212"/>
                <a:gd name="T43" fmla="*/ 136 h 256"/>
                <a:gd name="T44" fmla="*/ 30 w 212"/>
                <a:gd name="T45" fmla="*/ 136 h 256"/>
                <a:gd name="T46" fmla="*/ 37 w 212"/>
                <a:gd name="T47" fmla="*/ 131 h 256"/>
                <a:gd name="T48" fmla="*/ 41 w 212"/>
                <a:gd name="T49" fmla="*/ 127 h 256"/>
                <a:gd name="T50" fmla="*/ 43 w 212"/>
                <a:gd name="T51" fmla="*/ 116 h 256"/>
                <a:gd name="T52" fmla="*/ 46 w 212"/>
                <a:gd name="T53" fmla="*/ 104 h 256"/>
                <a:gd name="T54" fmla="*/ 50 w 212"/>
                <a:gd name="T55" fmla="*/ 95 h 256"/>
                <a:gd name="T56" fmla="*/ 56 w 212"/>
                <a:gd name="T57" fmla="*/ 84 h 256"/>
                <a:gd name="T58" fmla="*/ 73 w 212"/>
                <a:gd name="T59" fmla="*/ 68 h 256"/>
                <a:gd name="T60" fmla="*/ 89 w 212"/>
                <a:gd name="T61" fmla="*/ 18 h 256"/>
                <a:gd name="T62" fmla="*/ 89 w 212"/>
                <a:gd name="T63" fmla="*/ 2 h 256"/>
                <a:gd name="T64" fmla="*/ 97 w 212"/>
                <a:gd name="T65" fmla="*/ 0 h 256"/>
                <a:gd name="T66" fmla="*/ 117 w 212"/>
                <a:gd name="T67" fmla="*/ 18 h 256"/>
                <a:gd name="T68" fmla="*/ 121 w 212"/>
                <a:gd name="T69" fmla="*/ 39 h 256"/>
                <a:gd name="T70" fmla="*/ 114 w 212"/>
                <a:gd name="T71" fmla="*/ 59 h 256"/>
                <a:gd name="T72" fmla="*/ 109 w 212"/>
                <a:gd name="T73" fmla="*/ 89 h 256"/>
                <a:gd name="T74" fmla="*/ 113 w 212"/>
                <a:gd name="T75" fmla="*/ 100 h 256"/>
                <a:gd name="T76" fmla="*/ 122 w 212"/>
                <a:gd name="T77" fmla="*/ 107 h 256"/>
                <a:gd name="T78" fmla="*/ 126 w 212"/>
                <a:gd name="T79" fmla="*/ 107 h 256"/>
                <a:gd name="T80" fmla="*/ 131 w 212"/>
                <a:gd name="T81" fmla="*/ 107 h 256"/>
                <a:gd name="T82" fmla="*/ 136 w 212"/>
                <a:gd name="T83" fmla="*/ 107 h 256"/>
                <a:gd name="T84" fmla="*/ 141 w 212"/>
                <a:gd name="T85" fmla="*/ 106 h 256"/>
                <a:gd name="T86" fmla="*/ 152 w 212"/>
                <a:gd name="T87" fmla="*/ 103 h 256"/>
                <a:gd name="T88" fmla="*/ 164 w 212"/>
                <a:gd name="T89" fmla="*/ 99 h 256"/>
                <a:gd name="T90" fmla="*/ 188 w 212"/>
                <a:gd name="T91" fmla="*/ 98 h 256"/>
                <a:gd name="T92" fmla="*/ 198 w 212"/>
                <a:gd name="T93" fmla="*/ 101 h 256"/>
                <a:gd name="T94" fmla="*/ 205 w 212"/>
                <a:gd name="T95" fmla="*/ 106 h 256"/>
                <a:gd name="T96" fmla="*/ 206 w 212"/>
                <a:gd name="T97" fmla="*/ 109 h 256"/>
                <a:gd name="T98" fmla="*/ 207 w 212"/>
                <a:gd name="T99" fmla="*/ 112 h 256"/>
                <a:gd name="T100" fmla="*/ 208 w 212"/>
                <a:gd name="T101" fmla="*/ 115 h 256"/>
                <a:gd name="T102" fmla="*/ 208 w 212"/>
                <a:gd name="T103" fmla="*/ 118 h 256"/>
                <a:gd name="T104" fmla="*/ 208 w 212"/>
                <a:gd name="T105" fmla="*/ 123 h 256"/>
                <a:gd name="T106" fmla="*/ 203 w 212"/>
                <a:gd name="T107" fmla="*/ 136 h 256"/>
                <a:gd name="T108" fmla="*/ 205 w 212"/>
                <a:gd name="T109" fmla="*/ 139 h 256"/>
                <a:gd name="T110" fmla="*/ 207 w 212"/>
                <a:gd name="T111" fmla="*/ 141 h 256"/>
                <a:gd name="T112" fmla="*/ 209 w 212"/>
                <a:gd name="T113" fmla="*/ 144 h 256"/>
                <a:gd name="T114" fmla="*/ 210 w 212"/>
                <a:gd name="T115" fmla="*/ 147 h 256"/>
                <a:gd name="T116" fmla="*/ 211 w 212"/>
                <a:gd name="T117" fmla="*/ 150 h 256"/>
                <a:gd name="T118" fmla="*/ 212 w 212"/>
                <a:gd name="T119" fmla="*/ 155 h 256"/>
                <a:gd name="T120" fmla="*/ 212 w 212"/>
                <a:gd name="T121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56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任意多边形: 形状 179"/>
            <p:cNvSpPr>
              <a:spLocks/>
            </p:cNvSpPr>
            <p:nvPr/>
          </p:nvSpPr>
          <p:spPr bwMode="auto">
            <a:xfrm>
              <a:off x="3603538" y="1935553"/>
              <a:ext cx="277720" cy="292579"/>
            </a:xfrm>
            <a:custGeom>
              <a:avLst/>
              <a:gdLst>
                <a:gd name="T0" fmla="*/ 126 w 466"/>
                <a:gd name="T1" fmla="*/ 153 h 491"/>
                <a:gd name="T2" fmla="*/ 233 w 466"/>
                <a:gd name="T3" fmla="*/ 61 h 491"/>
                <a:gd name="T4" fmla="*/ 258 w 466"/>
                <a:gd name="T5" fmla="*/ 122 h 491"/>
                <a:gd name="T6" fmla="*/ 233 w 466"/>
                <a:gd name="T7" fmla="*/ 101 h 491"/>
                <a:gd name="T8" fmla="*/ 402 w 466"/>
                <a:gd name="T9" fmla="*/ 399 h 491"/>
                <a:gd name="T10" fmla="*/ 433 w 466"/>
                <a:gd name="T11" fmla="*/ 215 h 491"/>
                <a:gd name="T12" fmla="*/ 452 w 466"/>
                <a:gd name="T13" fmla="*/ 160 h 491"/>
                <a:gd name="T14" fmla="*/ 233 w 466"/>
                <a:gd name="T15" fmla="*/ 0 h 491"/>
                <a:gd name="T16" fmla="*/ 15 w 466"/>
                <a:gd name="T17" fmla="*/ 160 h 491"/>
                <a:gd name="T18" fmla="*/ 34 w 466"/>
                <a:gd name="T19" fmla="*/ 215 h 491"/>
                <a:gd name="T20" fmla="*/ 64 w 466"/>
                <a:gd name="T21" fmla="*/ 399 h 491"/>
                <a:gd name="T22" fmla="*/ 3 w 466"/>
                <a:gd name="T23" fmla="*/ 445 h 491"/>
                <a:gd name="T24" fmla="*/ 418 w 466"/>
                <a:gd name="T25" fmla="*/ 491 h 491"/>
                <a:gd name="T26" fmla="*/ 418 w 466"/>
                <a:gd name="T27" fmla="*/ 399 h 491"/>
                <a:gd name="T28" fmla="*/ 221 w 466"/>
                <a:gd name="T29" fmla="*/ 33 h 491"/>
                <a:gd name="T30" fmla="*/ 246 w 466"/>
                <a:gd name="T31" fmla="*/ 33 h 491"/>
                <a:gd name="T32" fmla="*/ 34 w 466"/>
                <a:gd name="T33" fmla="*/ 183 h 491"/>
                <a:gd name="T34" fmla="*/ 371 w 466"/>
                <a:gd name="T35" fmla="*/ 399 h 491"/>
                <a:gd name="T36" fmla="*/ 341 w 466"/>
                <a:gd name="T37" fmla="*/ 215 h 491"/>
                <a:gd name="T38" fmla="*/ 310 w 466"/>
                <a:gd name="T39" fmla="*/ 215 h 491"/>
                <a:gd name="T40" fmla="*/ 279 w 466"/>
                <a:gd name="T41" fmla="*/ 399 h 491"/>
                <a:gd name="T42" fmla="*/ 310 w 466"/>
                <a:gd name="T43" fmla="*/ 215 h 491"/>
                <a:gd name="T44" fmla="*/ 249 w 466"/>
                <a:gd name="T45" fmla="*/ 399 h 491"/>
                <a:gd name="T46" fmla="*/ 218 w 466"/>
                <a:gd name="T47" fmla="*/ 215 h 491"/>
                <a:gd name="T48" fmla="*/ 187 w 466"/>
                <a:gd name="T49" fmla="*/ 215 h 491"/>
                <a:gd name="T50" fmla="*/ 156 w 466"/>
                <a:gd name="T51" fmla="*/ 399 h 491"/>
                <a:gd name="T52" fmla="*/ 187 w 466"/>
                <a:gd name="T53" fmla="*/ 215 h 491"/>
                <a:gd name="T54" fmla="*/ 126 w 466"/>
                <a:gd name="T55" fmla="*/ 399 h 491"/>
                <a:gd name="T56" fmla="*/ 95 w 466"/>
                <a:gd name="T57" fmla="*/ 215 h 491"/>
                <a:gd name="T58" fmla="*/ 418 w 466"/>
                <a:gd name="T59" fmla="*/ 460 h 491"/>
                <a:gd name="T60" fmla="*/ 34 w 466"/>
                <a:gd name="T61" fmla="*/ 445 h 491"/>
                <a:gd name="T62" fmla="*/ 418 w 466"/>
                <a:gd name="T63" fmla="*/ 430 h 491"/>
                <a:gd name="T64" fmla="*/ 418 w 466"/>
                <a:gd name="T65" fmla="*/ 46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6" h="491">
                  <a:moveTo>
                    <a:pt x="233" y="61"/>
                  </a:moveTo>
                  <a:cubicBezTo>
                    <a:pt x="126" y="153"/>
                    <a:pt x="126" y="153"/>
                    <a:pt x="126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233" y="61"/>
                    <a:pt x="233" y="61"/>
                    <a:pt x="233" y="61"/>
                  </a:cubicBezTo>
                  <a:close/>
                  <a:moveTo>
                    <a:pt x="233" y="101"/>
                  </a:moveTo>
                  <a:cubicBezTo>
                    <a:pt x="258" y="122"/>
                    <a:pt x="258" y="122"/>
                    <a:pt x="258" y="122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33" y="101"/>
                    <a:pt x="233" y="101"/>
                    <a:pt x="233" y="101"/>
                  </a:cubicBezTo>
                  <a:close/>
                  <a:moveTo>
                    <a:pt x="418" y="399"/>
                  </a:moveTo>
                  <a:cubicBezTo>
                    <a:pt x="402" y="399"/>
                    <a:pt x="402" y="399"/>
                    <a:pt x="402" y="39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33" y="215"/>
                    <a:pt x="433" y="215"/>
                    <a:pt x="433" y="215"/>
                  </a:cubicBezTo>
                  <a:cubicBezTo>
                    <a:pt x="446" y="215"/>
                    <a:pt x="458" y="206"/>
                    <a:pt x="462" y="194"/>
                  </a:cubicBezTo>
                  <a:cubicBezTo>
                    <a:pt x="466" y="181"/>
                    <a:pt x="462" y="168"/>
                    <a:pt x="452" y="160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53" y="2"/>
                    <a:pt x="243" y="0"/>
                    <a:pt x="233" y="0"/>
                  </a:cubicBezTo>
                  <a:cubicBezTo>
                    <a:pt x="223" y="0"/>
                    <a:pt x="213" y="2"/>
                    <a:pt x="204" y="7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4" y="168"/>
                    <a:pt x="0" y="181"/>
                    <a:pt x="4" y="194"/>
                  </a:cubicBezTo>
                  <a:cubicBezTo>
                    <a:pt x="9" y="206"/>
                    <a:pt x="20" y="215"/>
                    <a:pt x="34" y="215"/>
                  </a:cubicBezTo>
                  <a:cubicBezTo>
                    <a:pt x="64" y="215"/>
                    <a:pt x="64" y="215"/>
                    <a:pt x="64" y="215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23" y="399"/>
                    <a:pt x="3" y="420"/>
                    <a:pt x="3" y="445"/>
                  </a:cubicBezTo>
                  <a:cubicBezTo>
                    <a:pt x="3" y="470"/>
                    <a:pt x="23" y="491"/>
                    <a:pt x="49" y="491"/>
                  </a:cubicBezTo>
                  <a:cubicBezTo>
                    <a:pt x="418" y="491"/>
                    <a:pt x="418" y="491"/>
                    <a:pt x="418" y="491"/>
                  </a:cubicBezTo>
                  <a:cubicBezTo>
                    <a:pt x="443" y="491"/>
                    <a:pt x="464" y="470"/>
                    <a:pt x="464" y="445"/>
                  </a:cubicBezTo>
                  <a:cubicBezTo>
                    <a:pt x="464" y="420"/>
                    <a:pt x="443" y="399"/>
                    <a:pt x="418" y="399"/>
                  </a:cubicBezTo>
                  <a:close/>
                  <a:moveTo>
                    <a:pt x="34" y="183"/>
                  </a:moveTo>
                  <a:cubicBezTo>
                    <a:pt x="221" y="33"/>
                    <a:pt x="221" y="33"/>
                    <a:pt x="221" y="33"/>
                  </a:cubicBezTo>
                  <a:cubicBezTo>
                    <a:pt x="224" y="31"/>
                    <a:pt x="229" y="30"/>
                    <a:pt x="233" y="30"/>
                  </a:cubicBezTo>
                  <a:cubicBezTo>
                    <a:pt x="238" y="30"/>
                    <a:pt x="242" y="31"/>
                    <a:pt x="246" y="33"/>
                  </a:cubicBezTo>
                  <a:cubicBezTo>
                    <a:pt x="433" y="184"/>
                    <a:pt x="433" y="184"/>
                    <a:pt x="433" y="184"/>
                  </a:cubicBezTo>
                  <a:cubicBezTo>
                    <a:pt x="34" y="183"/>
                    <a:pt x="34" y="183"/>
                    <a:pt x="34" y="183"/>
                  </a:cubicBezTo>
                  <a:close/>
                  <a:moveTo>
                    <a:pt x="371" y="215"/>
                  </a:moveTo>
                  <a:cubicBezTo>
                    <a:pt x="371" y="399"/>
                    <a:pt x="371" y="399"/>
                    <a:pt x="371" y="399"/>
                  </a:cubicBezTo>
                  <a:cubicBezTo>
                    <a:pt x="341" y="399"/>
                    <a:pt x="341" y="399"/>
                    <a:pt x="341" y="399"/>
                  </a:cubicBezTo>
                  <a:cubicBezTo>
                    <a:pt x="341" y="215"/>
                    <a:pt x="341" y="215"/>
                    <a:pt x="341" y="215"/>
                  </a:cubicBezTo>
                  <a:cubicBezTo>
                    <a:pt x="371" y="215"/>
                    <a:pt x="371" y="215"/>
                    <a:pt x="371" y="215"/>
                  </a:cubicBezTo>
                  <a:close/>
                  <a:moveTo>
                    <a:pt x="310" y="215"/>
                  </a:moveTo>
                  <a:cubicBezTo>
                    <a:pt x="310" y="399"/>
                    <a:pt x="310" y="399"/>
                    <a:pt x="310" y="399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310" y="215"/>
                    <a:pt x="310" y="215"/>
                    <a:pt x="310" y="215"/>
                  </a:cubicBezTo>
                  <a:close/>
                  <a:moveTo>
                    <a:pt x="249" y="215"/>
                  </a:moveTo>
                  <a:cubicBezTo>
                    <a:pt x="249" y="399"/>
                    <a:pt x="249" y="399"/>
                    <a:pt x="249" y="399"/>
                  </a:cubicBezTo>
                  <a:cubicBezTo>
                    <a:pt x="218" y="399"/>
                    <a:pt x="218" y="399"/>
                    <a:pt x="218" y="399"/>
                  </a:cubicBezTo>
                  <a:cubicBezTo>
                    <a:pt x="218" y="215"/>
                    <a:pt x="218" y="215"/>
                    <a:pt x="218" y="215"/>
                  </a:cubicBezTo>
                  <a:cubicBezTo>
                    <a:pt x="249" y="215"/>
                    <a:pt x="249" y="215"/>
                    <a:pt x="249" y="215"/>
                  </a:cubicBezTo>
                  <a:close/>
                  <a:moveTo>
                    <a:pt x="187" y="215"/>
                  </a:moveTo>
                  <a:cubicBezTo>
                    <a:pt x="187" y="399"/>
                    <a:pt x="187" y="399"/>
                    <a:pt x="187" y="399"/>
                  </a:cubicBezTo>
                  <a:cubicBezTo>
                    <a:pt x="156" y="399"/>
                    <a:pt x="156" y="399"/>
                    <a:pt x="156" y="399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87" y="215"/>
                    <a:pt x="187" y="215"/>
                    <a:pt x="187" y="215"/>
                  </a:cubicBezTo>
                  <a:close/>
                  <a:moveTo>
                    <a:pt x="126" y="215"/>
                  </a:moveTo>
                  <a:cubicBezTo>
                    <a:pt x="126" y="399"/>
                    <a:pt x="126" y="399"/>
                    <a:pt x="126" y="3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5" y="215"/>
                    <a:pt x="95" y="215"/>
                    <a:pt x="95" y="215"/>
                  </a:cubicBezTo>
                  <a:cubicBezTo>
                    <a:pt x="126" y="215"/>
                    <a:pt x="126" y="215"/>
                    <a:pt x="126" y="215"/>
                  </a:cubicBezTo>
                  <a:close/>
                  <a:moveTo>
                    <a:pt x="418" y="460"/>
                  </a:moveTo>
                  <a:cubicBezTo>
                    <a:pt x="49" y="460"/>
                    <a:pt x="49" y="460"/>
                    <a:pt x="49" y="460"/>
                  </a:cubicBezTo>
                  <a:cubicBezTo>
                    <a:pt x="40" y="460"/>
                    <a:pt x="34" y="453"/>
                    <a:pt x="34" y="445"/>
                  </a:cubicBezTo>
                  <a:cubicBezTo>
                    <a:pt x="34" y="437"/>
                    <a:pt x="40" y="430"/>
                    <a:pt x="49" y="430"/>
                  </a:cubicBezTo>
                  <a:cubicBezTo>
                    <a:pt x="418" y="430"/>
                    <a:pt x="418" y="430"/>
                    <a:pt x="418" y="430"/>
                  </a:cubicBezTo>
                  <a:cubicBezTo>
                    <a:pt x="426" y="430"/>
                    <a:pt x="433" y="437"/>
                    <a:pt x="433" y="445"/>
                  </a:cubicBezTo>
                  <a:cubicBezTo>
                    <a:pt x="433" y="453"/>
                    <a:pt x="426" y="460"/>
                    <a:pt x="418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任意多边形: 形状 180"/>
            <p:cNvSpPr>
              <a:spLocks/>
            </p:cNvSpPr>
            <p:nvPr/>
          </p:nvSpPr>
          <p:spPr bwMode="auto">
            <a:xfrm>
              <a:off x="5368261" y="1935553"/>
              <a:ext cx="292579" cy="29257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任意多边形: 形状 181"/>
            <p:cNvSpPr>
              <a:spLocks/>
            </p:cNvSpPr>
            <p:nvPr/>
          </p:nvSpPr>
          <p:spPr bwMode="auto">
            <a:xfrm>
              <a:off x="3596109" y="2953740"/>
              <a:ext cx="292579" cy="27389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任意多边形: 形状 182"/>
            <p:cNvSpPr>
              <a:spLocks/>
            </p:cNvSpPr>
            <p:nvPr/>
          </p:nvSpPr>
          <p:spPr bwMode="auto">
            <a:xfrm>
              <a:off x="5377876" y="2944396"/>
              <a:ext cx="273348" cy="292579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任意多边形: 形状 183"/>
            <p:cNvSpPr>
              <a:spLocks/>
            </p:cNvSpPr>
            <p:nvPr/>
          </p:nvSpPr>
          <p:spPr bwMode="auto">
            <a:xfrm>
              <a:off x="4483285" y="3490575"/>
              <a:ext cx="292579" cy="260381"/>
            </a:xfrm>
            <a:custGeom>
              <a:avLst/>
              <a:gdLst>
                <a:gd name="connsiteX0" fmla="*/ 276225 w 331788"/>
                <a:gd name="connsiteY0" fmla="*/ 217487 h 295275"/>
                <a:gd name="connsiteX1" fmla="*/ 314325 w 331788"/>
                <a:gd name="connsiteY1" fmla="*/ 256381 h 295275"/>
                <a:gd name="connsiteX2" fmla="*/ 276225 w 331788"/>
                <a:gd name="connsiteY2" fmla="*/ 295275 h 295275"/>
                <a:gd name="connsiteX3" fmla="*/ 238125 w 331788"/>
                <a:gd name="connsiteY3" fmla="*/ 256381 h 295275"/>
                <a:gd name="connsiteX4" fmla="*/ 276225 w 331788"/>
                <a:gd name="connsiteY4" fmla="*/ 217487 h 295275"/>
                <a:gd name="connsiteX5" fmla="*/ 166687 w 331788"/>
                <a:gd name="connsiteY5" fmla="*/ 217487 h 295275"/>
                <a:gd name="connsiteX6" fmla="*/ 204787 w 331788"/>
                <a:gd name="connsiteY6" fmla="*/ 256381 h 295275"/>
                <a:gd name="connsiteX7" fmla="*/ 166687 w 331788"/>
                <a:gd name="connsiteY7" fmla="*/ 295275 h 295275"/>
                <a:gd name="connsiteX8" fmla="*/ 128587 w 331788"/>
                <a:gd name="connsiteY8" fmla="*/ 256381 h 295275"/>
                <a:gd name="connsiteX9" fmla="*/ 166687 w 331788"/>
                <a:gd name="connsiteY9" fmla="*/ 217487 h 295275"/>
                <a:gd name="connsiteX10" fmla="*/ 55562 w 331788"/>
                <a:gd name="connsiteY10" fmla="*/ 217487 h 295275"/>
                <a:gd name="connsiteX11" fmla="*/ 93662 w 331788"/>
                <a:gd name="connsiteY11" fmla="*/ 256381 h 295275"/>
                <a:gd name="connsiteX12" fmla="*/ 55562 w 331788"/>
                <a:gd name="connsiteY12" fmla="*/ 295275 h 295275"/>
                <a:gd name="connsiteX13" fmla="*/ 17462 w 331788"/>
                <a:gd name="connsiteY13" fmla="*/ 256381 h 295275"/>
                <a:gd name="connsiteX14" fmla="*/ 55562 w 331788"/>
                <a:gd name="connsiteY14" fmla="*/ 217487 h 295275"/>
                <a:gd name="connsiteX15" fmla="*/ 255587 w 331788"/>
                <a:gd name="connsiteY15" fmla="*/ 174625 h 295275"/>
                <a:gd name="connsiteX16" fmla="*/ 263525 w 331788"/>
                <a:gd name="connsiteY16" fmla="*/ 174625 h 295275"/>
                <a:gd name="connsiteX17" fmla="*/ 263525 w 331788"/>
                <a:gd name="connsiteY17" fmla="*/ 192088 h 295275"/>
                <a:gd name="connsiteX18" fmla="*/ 255587 w 331788"/>
                <a:gd name="connsiteY18" fmla="*/ 192088 h 295275"/>
                <a:gd name="connsiteX19" fmla="*/ 259556 w 331788"/>
                <a:gd name="connsiteY19" fmla="*/ 19050 h 295275"/>
                <a:gd name="connsiteX20" fmla="*/ 227012 w 331788"/>
                <a:gd name="connsiteY20" fmla="*/ 51594 h 295275"/>
                <a:gd name="connsiteX21" fmla="*/ 259556 w 331788"/>
                <a:gd name="connsiteY21" fmla="*/ 84138 h 295275"/>
                <a:gd name="connsiteX22" fmla="*/ 292100 w 331788"/>
                <a:gd name="connsiteY22" fmla="*/ 51594 h 295275"/>
                <a:gd name="connsiteX23" fmla="*/ 259556 w 331788"/>
                <a:gd name="connsiteY23" fmla="*/ 19050 h 295275"/>
                <a:gd name="connsiteX24" fmla="*/ 0 w 331788"/>
                <a:gd name="connsiteY24" fmla="*/ 0 h 295275"/>
                <a:gd name="connsiteX25" fmla="*/ 331788 w 331788"/>
                <a:gd name="connsiteY25" fmla="*/ 0 h 295275"/>
                <a:gd name="connsiteX26" fmla="*/ 331788 w 331788"/>
                <a:gd name="connsiteY26" fmla="*/ 192088 h 295275"/>
                <a:gd name="connsiteX27" fmla="*/ 287338 w 331788"/>
                <a:gd name="connsiteY27" fmla="*/ 192088 h 295275"/>
                <a:gd name="connsiteX28" fmla="*/ 287338 w 331788"/>
                <a:gd name="connsiteY28" fmla="*/ 161925 h 295275"/>
                <a:gd name="connsiteX29" fmla="*/ 288926 w 331788"/>
                <a:gd name="connsiteY29" fmla="*/ 161925 h 295275"/>
                <a:gd name="connsiteX30" fmla="*/ 290513 w 331788"/>
                <a:gd name="connsiteY30" fmla="*/ 150813 h 295275"/>
                <a:gd name="connsiteX31" fmla="*/ 300038 w 331788"/>
                <a:gd name="connsiteY31" fmla="*/ 150813 h 295275"/>
                <a:gd name="connsiteX32" fmla="*/ 298451 w 331788"/>
                <a:gd name="connsiteY32" fmla="*/ 90488 h 295275"/>
                <a:gd name="connsiteX33" fmla="*/ 273051 w 331788"/>
                <a:gd name="connsiteY33" fmla="*/ 87313 h 295275"/>
                <a:gd name="connsiteX34" fmla="*/ 261938 w 331788"/>
                <a:gd name="connsiteY34" fmla="*/ 103188 h 295275"/>
                <a:gd name="connsiteX35" fmla="*/ 247651 w 331788"/>
                <a:gd name="connsiteY35" fmla="*/ 87313 h 295275"/>
                <a:gd name="connsiteX36" fmla="*/ 171450 w 331788"/>
                <a:gd name="connsiteY36" fmla="*/ 87313 h 295275"/>
                <a:gd name="connsiteX37" fmla="*/ 171450 w 331788"/>
                <a:gd name="connsiteY37" fmla="*/ 104775 h 295275"/>
                <a:gd name="connsiteX38" fmla="*/ 227013 w 331788"/>
                <a:gd name="connsiteY38" fmla="*/ 104775 h 295275"/>
                <a:gd name="connsiteX39" fmla="*/ 230188 w 331788"/>
                <a:gd name="connsiteY39" fmla="*/ 161925 h 295275"/>
                <a:gd name="connsiteX40" fmla="*/ 233363 w 331788"/>
                <a:gd name="connsiteY40" fmla="*/ 161925 h 295275"/>
                <a:gd name="connsiteX41" fmla="*/ 233363 w 331788"/>
                <a:gd name="connsiteY41" fmla="*/ 192088 h 295275"/>
                <a:gd name="connsiteX42" fmla="*/ 0 w 331788"/>
                <a:gd name="connsiteY42" fmla="*/ 19208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1788" h="295275">
                  <a:moveTo>
                    <a:pt x="276225" y="217487"/>
                  </a:moveTo>
                  <a:cubicBezTo>
                    <a:pt x="297267" y="217487"/>
                    <a:pt x="314325" y="234900"/>
                    <a:pt x="314325" y="256381"/>
                  </a:cubicBezTo>
                  <a:cubicBezTo>
                    <a:pt x="314325" y="277862"/>
                    <a:pt x="297267" y="295275"/>
                    <a:pt x="276225" y="295275"/>
                  </a:cubicBezTo>
                  <a:cubicBezTo>
                    <a:pt x="255183" y="295275"/>
                    <a:pt x="238125" y="277862"/>
                    <a:pt x="238125" y="256381"/>
                  </a:cubicBezTo>
                  <a:cubicBezTo>
                    <a:pt x="238125" y="234900"/>
                    <a:pt x="255183" y="217487"/>
                    <a:pt x="276225" y="217487"/>
                  </a:cubicBezTo>
                  <a:close/>
                  <a:moveTo>
                    <a:pt x="166687" y="217487"/>
                  </a:moveTo>
                  <a:cubicBezTo>
                    <a:pt x="187729" y="217487"/>
                    <a:pt x="204787" y="234900"/>
                    <a:pt x="204787" y="256381"/>
                  </a:cubicBezTo>
                  <a:cubicBezTo>
                    <a:pt x="204787" y="277862"/>
                    <a:pt x="187729" y="295275"/>
                    <a:pt x="166687" y="295275"/>
                  </a:cubicBezTo>
                  <a:cubicBezTo>
                    <a:pt x="145645" y="295275"/>
                    <a:pt x="128587" y="277862"/>
                    <a:pt x="128587" y="256381"/>
                  </a:cubicBezTo>
                  <a:cubicBezTo>
                    <a:pt x="128587" y="234900"/>
                    <a:pt x="145645" y="217487"/>
                    <a:pt x="166687" y="217487"/>
                  </a:cubicBezTo>
                  <a:close/>
                  <a:moveTo>
                    <a:pt x="55562" y="217487"/>
                  </a:moveTo>
                  <a:cubicBezTo>
                    <a:pt x="76604" y="217487"/>
                    <a:pt x="93662" y="234900"/>
                    <a:pt x="93662" y="256381"/>
                  </a:cubicBezTo>
                  <a:cubicBezTo>
                    <a:pt x="93662" y="277862"/>
                    <a:pt x="76604" y="295275"/>
                    <a:pt x="55562" y="295275"/>
                  </a:cubicBezTo>
                  <a:cubicBezTo>
                    <a:pt x="34520" y="295275"/>
                    <a:pt x="17462" y="277862"/>
                    <a:pt x="17462" y="256381"/>
                  </a:cubicBezTo>
                  <a:cubicBezTo>
                    <a:pt x="17462" y="234900"/>
                    <a:pt x="34520" y="217487"/>
                    <a:pt x="55562" y="217487"/>
                  </a:cubicBezTo>
                  <a:close/>
                  <a:moveTo>
                    <a:pt x="255587" y="174625"/>
                  </a:moveTo>
                  <a:lnTo>
                    <a:pt x="263525" y="174625"/>
                  </a:lnTo>
                  <a:lnTo>
                    <a:pt x="263525" y="192088"/>
                  </a:lnTo>
                  <a:lnTo>
                    <a:pt x="255587" y="192088"/>
                  </a:lnTo>
                  <a:close/>
                  <a:moveTo>
                    <a:pt x="259556" y="19050"/>
                  </a:moveTo>
                  <a:cubicBezTo>
                    <a:pt x="241582" y="19050"/>
                    <a:pt x="227012" y="33620"/>
                    <a:pt x="227012" y="51594"/>
                  </a:cubicBezTo>
                  <a:cubicBezTo>
                    <a:pt x="227012" y="69568"/>
                    <a:pt x="241582" y="84138"/>
                    <a:pt x="259556" y="84138"/>
                  </a:cubicBezTo>
                  <a:cubicBezTo>
                    <a:pt x="277530" y="84138"/>
                    <a:pt x="292100" y="69568"/>
                    <a:pt x="292100" y="51594"/>
                  </a:cubicBezTo>
                  <a:cubicBezTo>
                    <a:pt x="292100" y="33620"/>
                    <a:pt x="277530" y="19050"/>
                    <a:pt x="259556" y="19050"/>
                  </a:cubicBezTo>
                  <a:close/>
                  <a:moveTo>
                    <a:pt x="0" y="0"/>
                  </a:moveTo>
                  <a:lnTo>
                    <a:pt x="331788" y="0"/>
                  </a:lnTo>
                  <a:lnTo>
                    <a:pt x="331788" y="192088"/>
                  </a:lnTo>
                  <a:lnTo>
                    <a:pt x="287338" y="192088"/>
                  </a:lnTo>
                  <a:lnTo>
                    <a:pt x="287338" y="161925"/>
                  </a:lnTo>
                  <a:lnTo>
                    <a:pt x="288926" y="161925"/>
                  </a:lnTo>
                  <a:lnTo>
                    <a:pt x="290513" y="150813"/>
                  </a:lnTo>
                  <a:lnTo>
                    <a:pt x="300038" y="150813"/>
                  </a:lnTo>
                  <a:lnTo>
                    <a:pt x="298451" y="90488"/>
                  </a:lnTo>
                  <a:lnTo>
                    <a:pt x="273051" y="87313"/>
                  </a:lnTo>
                  <a:lnTo>
                    <a:pt x="261938" y="103188"/>
                  </a:lnTo>
                  <a:lnTo>
                    <a:pt x="247651" y="87313"/>
                  </a:lnTo>
                  <a:lnTo>
                    <a:pt x="171450" y="87313"/>
                  </a:lnTo>
                  <a:lnTo>
                    <a:pt x="171450" y="104775"/>
                  </a:lnTo>
                  <a:lnTo>
                    <a:pt x="227013" y="104775"/>
                  </a:lnTo>
                  <a:lnTo>
                    <a:pt x="230188" y="161925"/>
                  </a:lnTo>
                  <a:lnTo>
                    <a:pt x="233363" y="161925"/>
                  </a:lnTo>
                  <a:lnTo>
                    <a:pt x="233363" y="192088"/>
                  </a:lnTo>
                  <a:lnTo>
                    <a:pt x="0" y="1920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67023" y="1302609"/>
            <a:ext cx="2062292" cy="2597568"/>
            <a:chOff x="8170814" y="1912116"/>
            <a:chExt cx="2749722" cy="3463424"/>
          </a:xfrm>
        </p:grpSpPr>
        <p:grpSp>
          <p:nvGrpSpPr>
            <p:cNvPr id="40" name="组合 3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0" name="文本框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8" name="文本框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6" name="文本框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pPr algn="r"/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53616" y="1302609"/>
            <a:ext cx="2035289" cy="2597568"/>
            <a:chOff x="1307468" y="1697288"/>
            <a:chExt cx="2713719" cy="3463424"/>
          </a:xfrm>
        </p:grpSpPr>
        <p:grpSp>
          <p:nvGrpSpPr>
            <p:cNvPr id="27" name="组合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8" name="文本框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文本框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文本框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</a:t>
                  </a:r>
                </a:p>
                <a:p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8E42A422-37E0-4FC6-9C17-CBFF550A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3E32A791-929E-48BC-8356-70E24442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1396428">
            <a:off x="3592155" y="1329612"/>
            <a:ext cx="1819010" cy="2446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7" extrusionOk="0">
                <a:moveTo>
                  <a:pt x="19762" y="5276"/>
                </a:moveTo>
                <a:cubicBezTo>
                  <a:pt x="19506" y="5390"/>
                  <a:pt x="19280" y="5536"/>
                  <a:pt x="19092" y="5708"/>
                </a:cubicBezTo>
                <a:cubicBezTo>
                  <a:pt x="18909" y="5876"/>
                  <a:pt x="18765" y="6065"/>
                  <a:pt x="18668" y="6268"/>
                </a:cubicBezTo>
                <a:cubicBezTo>
                  <a:pt x="18546" y="6580"/>
                  <a:pt x="18458" y="6898"/>
                  <a:pt x="18405" y="7220"/>
                </a:cubicBezTo>
                <a:cubicBezTo>
                  <a:pt x="18298" y="7864"/>
                  <a:pt x="18331" y="8517"/>
                  <a:pt x="18501" y="9154"/>
                </a:cubicBezTo>
                <a:cubicBezTo>
                  <a:pt x="18343" y="9349"/>
                  <a:pt x="18209" y="9553"/>
                  <a:pt x="18099" y="9765"/>
                </a:cubicBezTo>
                <a:cubicBezTo>
                  <a:pt x="17915" y="10121"/>
                  <a:pt x="17802" y="10496"/>
                  <a:pt x="17765" y="10876"/>
                </a:cubicBezTo>
                <a:lnTo>
                  <a:pt x="17613" y="10950"/>
                </a:lnTo>
                <a:lnTo>
                  <a:pt x="16960" y="10139"/>
                </a:lnTo>
                <a:cubicBezTo>
                  <a:pt x="16956" y="10114"/>
                  <a:pt x="16952" y="10088"/>
                  <a:pt x="16947" y="10062"/>
                </a:cubicBezTo>
                <a:cubicBezTo>
                  <a:pt x="16942" y="10037"/>
                  <a:pt x="16937" y="10011"/>
                  <a:pt x="16929" y="9986"/>
                </a:cubicBezTo>
                <a:lnTo>
                  <a:pt x="16148" y="7584"/>
                </a:lnTo>
                <a:lnTo>
                  <a:pt x="16134" y="7396"/>
                </a:lnTo>
                <a:cubicBezTo>
                  <a:pt x="16036" y="6903"/>
                  <a:pt x="15909" y="6414"/>
                  <a:pt x="15753" y="5930"/>
                </a:cubicBezTo>
                <a:cubicBezTo>
                  <a:pt x="15594" y="5437"/>
                  <a:pt x="15406" y="4950"/>
                  <a:pt x="15189" y="4470"/>
                </a:cubicBezTo>
                <a:lnTo>
                  <a:pt x="15051" y="4272"/>
                </a:lnTo>
                <a:lnTo>
                  <a:pt x="14086" y="1315"/>
                </a:lnTo>
                <a:cubicBezTo>
                  <a:pt x="13996" y="1078"/>
                  <a:pt x="13854" y="854"/>
                  <a:pt x="13666" y="650"/>
                </a:cubicBezTo>
                <a:cubicBezTo>
                  <a:pt x="13486" y="454"/>
                  <a:pt x="13266" y="280"/>
                  <a:pt x="13013" y="133"/>
                </a:cubicBezTo>
                <a:cubicBezTo>
                  <a:pt x="12796" y="17"/>
                  <a:pt x="12523" y="-26"/>
                  <a:pt x="12261" y="14"/>
                </a:cubicBezTo>
                <a:cubicBezTo>
                  <a:pt x="11947" y="62"/>
                  <a:pt x="11686" y="223"/>
                  <a:pt x="11565" y="442"/>
                </a:cubicBezTo>
                <a:cubicBezTo>
                  <a:pt x="11414" y="648"/>
                  <a:pt x="11314" y="872"/>
                  <a:pt x="11270" y="1104"/>
                </a:cubicBezTo>
                <a:cubicBezTo>
                  <a:pt x="11226" y="1336"/>
                  <a:pt x="11238" y="1572"/>
                  <a:pt x="11308" y="1801"/>
                </a:cubicBezTo>
                <a:cubicBezTo>
                  <a:pt x="11414" y="2298"/>
                  <a:pt x="11538" y="2793"/>
                  <a:pt x="11680" y="3285"/>
                </a:cubicBezTo>
                <a:cubicBezTo>
                  <a:pt x="11795" y="3684"/>
                  <a:pt x="11921" y="4082"/>
                  <a:pt x="12059" y="4477"/>
                </a:cubicBezTo>
                <a:lnTo>
                  <a:pt x="12229" y="4995"/>
                </a:lnTo>
                <a:cubicBezTo>
                  <a:pt x="12304" y="5472"/>
                  <a:pt x="12414" y="5945"/>
                  <a:pt x="12559" y="6412"/>
                </a:cubicBezTo>
                <a:cubicBezTo>
                  <a:pt x="12674" y="6784"/>
                  <a:pt x="12810" y="7152"/>
                  <a:pt x="12968" y="7515"/>
                </a:cubicBezTo>
                <a:lnTo>
                  <a:pt x="12991" y="7727"/>
                </a:lnTo>
                <a:lnTo>
                  <a:pt x="13540" y="9790"/>
                </a:lnTo>
                <a:lnTo>
                  <a:pt x="13041" y="9819"/>
                </a:lnTo>
                <a:cubicBezTo>
                  <a:pt x="12768" y="9230"/>
                  <a:pt x="12481" y="8645"/>
                  <a:pt x="12179" y="8064"/>
                </a:cubicBezTo>
                <a:cubicBezTo>
                  <a:pt x="11885" y="7499"/>
                  <a:pt x="11578" y="6938"/>
                  <a:pt x="11256" y="6381"/>
                </a:cubicBezTo>
                <a:cubicBezTo>
                  <a:pt x="10993" y="5872"/>
                  <a:pt x="10693" y="5374"/>
                  <a:pt x="10356" y="4889"/>
                </a:cubicBezTo>
                <a:cubicBezTo>
                  <a:pt x="9982" y="4350"/>
                  <a:pt x="9565" y="3829"/>
                  <a:pt x="9105" y="3328"/>
                </a:cubicBezTo>
                <a:cubicBezTo>
                  <a:pt x="8893" y="2917"/>
                  <a:pt x="8665" y="2510"/>
                  <a:pt x="8421" y="2108"/>
                </a:cubicBezTo>
                <a:cubicBezTo>
                  <a:pt x="8177" y="1706"/>
                  <a:pt x="7917" y="1309"/>
                  <a:pt x="7642" y="918"/>
                </a:cubicBezTo>
                <a:cubicBezTo>
                  <a:pt x="7497" y="743"/>
                  <a:pt x="7312" y="587"/>
                  <a:pt x="7095" y="458"/>
                </a:cubicBezTo>
                <a:cubicBezTo>
                  <a:pt x="6890" y="336"/>
                  <a:pt x="6660" y="239"/>
                  <a:pt x="6413" y="171"/>
                </a:cubicBezTo>
                <a:cubicBezTo>
                  <a:pt x="6184" y="67"/>
                  <a:pt x="5902" y="50"/>
                  <a:pt x="5653" y="125"/>
                </a:cubicBezTo>
                <a:cubicBezTo>
                  <a:pt x="5392" y="204"/>
                  <a:pt x="5201" y="374"/>
                  <a:pt x="5145" y="578"/>
                </a:cubicBezTo>
                <a:cubicBezTo>
                  <a:pt x="5043" y="785"/>
                  <a:pt x="4988" y="1004"/>
                  <a:pt x="4982" y="1224"/>
                </a:cubicBezTo>
                <a:cubicBezTo>
                  <a:pt x="4977" y="1402"/>
                  <a:pt x="5003" y="1579"/>
                  <a:pt x="5060" y="1751"/>
                </a:cubicBezTo>
                <a:cubicBezTo>
                  <a:pt x="5246" y="2175"/>
                  <a:pt x="5454" y="2593"/>
                  <a:pt x="5684" y="3004"/>
                </a:cubicBezTo>
                <a:cubicBezTo>
                  <a:pt x="5901" y="3393"/>
                  <a:pt x="6138" y="3776"/>
                  <a:pt x="6395" y="4152"/>
                </a:cubicBezTo>
                <a:lnTo>
                  <a:pt x="6506" y="4369"/>
                </a:lnTo>
                <a:cubicBezTo>
                  <a:pt x="6708" y="4907"/>
                  <a:pt x="6959" y="5434"/>
                  <a:pt x="7256" y="5947"/>
                </a:cubicBezTo>
                <a:cubicBezTo>
                  <a:pt x="7523" y="6410"/>
                  <a:pt x="7828" y="6860"/>
                  <a:pt x="8169" y="7295"/>
                </a:cubicBezTo>
                <a:lnTo>
                  <a:pt x="8295" y="7488"/>
                </a:lnTo>
                <a:cubicBezTo>
                  <a:pt x="8566" y="8043"/>
                  <a:pt x="8853" y="8595"/>
                  <a:pt x="9156" y="9141"/>
                </a:cubicBezTo>
                <a:cubicBezTo>
                  <a:pt x="9426" y="9627"/>
                  <a:pt x="9708" y="10108"/>
                  <a:pt x="10002" y="10586"/>
                </a:cubicBezTo>
                <a:lnTo>
                  <a:pt x="9628" y="10951"/>
                </a:lnTo>
                <a:cubicBezTo>
                  <a:pt x="9354" y="10514"/>
                  <a:pt x="9050" y="10089"/>
                  <a:pt x="8715" y="9676"/>
                </a:cubicBezTo>
                <a:cubicBezTo>
                  <a:pt x="8388" y="9273"/>
                  <a:pt x="8033" y="8882"/>
                  <a:pt x="7652" y="8505"/>
                </a:cubicBezTo>
                <a:cubicBezTo>
                  <a:pt x="7450" y="8092"/>
                  <a:pt x="7200" y="7693"/>
                  <a:pt x="6903" y="7313"/>
                </a:cubicBezTo>
                <a:cubicBezTo>
                  <a:pt x="6611" y="6938"/>
                  <a:pt x="6274" y="6583"/>
                  <a:pt x="5898" y="6251"/>
                </a:cubicBezTo>
                <a:cubicBezTo>
                  <a:pt x="5569" y="5821"/>
                  <a:pt x="5240" y="5391"/>
                  <a:pt x="4911" y="4961"/>
                </a:cubicBezTo>
                <a:cubicBezTo>
                  <a:pt x="4611" y="4567"/>
                  <a:pt x="4312" y="4174"/>
                  <a:pt x="4013" y="3780"/>
                </a:cubicBezTo>
                <a:cubicBezTo>
                  <a:pt x="3847" y="3564"/>
                  <a:pt x="3622" y="3375"/>
                  <a:pt x="3352" y="3226"/>
                </a:cubicBezTo>
                <a:cubicBezTo>
                  <a:pt x="3143" y="3110"/>
                  <a:pt x="2910" y="3021"/>
                  <a:pt x="2663" y="2960"/>
                </a:cubicBezTo>
                <a:cubicBezTo>
                  <a:pt x="2422" y="2898"/>
                  <a:pt x="2156" y="2916"/>
                  <a:pt x="1934" y="3009"/>
                </a:cubicBezTo>
                <a:cubicBezTo>
                  <a:pt x="1697" y="3109"/>
                  <a:pt x="1535" y="3284"/>
                  <a:pt x="1496" y="3483"/>
                </a:cubicBezTo>
                <a:cubicBezTo>
                  <a:pt x="1500" y="3652"/>
                  <a:pt x="1522" y="3821"/>
                  <a:pt x="1559" y="3988"/>
                </a:cubicBezTo>
                <a:cubicBezTo>
                  <a:pt x="1614" y="4231"/>
                  <a:pt x="1703" y="4470"/>
                  <a:pt x="1825" y="4700"/>
                </a:cubicBezTo>
                <a:cubicBezTo>
                  <a:pt x="2032" y="5147"/>
                  <a:pt x="2271" y="5587"/>
                  <a:pt x="2542" y="6015"/>
                </a:cubicBezTo>
                <a:cubicBezTo>
                  <a:pt x="2773" y="6381"/>
                  <a:pt x="3027" y="6738"/>
                  <a:pt x="3303" y="7086"/>
                </a:cubicBezTo>
                <a:cubicBezTo>
                  <a:pt x="3555" y="7559"/>
                  <a:pt x="3844" y="8021"/>
                  <a:pt x="4167" y="8470"/>
                </a:cubicBezTo>
                <a:cubicBezTo>
                  <a:pt x="4467" y="8887"/>
                  <a:pt x="4797" y="9292"/>
                  <a:pt x="5156" y="9683"/>
                </a:cubicBezTo>
                <a:lnTo>
                  <a:pt x="7395" y="12435"/>
                </a:lnTo>
                <a:lnTo>
                  <a:pt x="7188" y="12374"/>
                </a:lnTo>
                <a:lnTo>
                  <a:pt x="6725" y="12411"/>
                </a:lnTo>
                <a:lnTo>
                  <a:pt x="5209" y="11091"/>
                </a:lnTo>
                <a:cubicBezTo>
                  <a:pt x="4955" y="10860"/>
                  <a:pt x="4699" y="10629"/>
                  <a:pt x="4442" y="10399"/>
                </a:cubicBezTo>
                <a:cubicBezTo>
                  <a:pt x="4428" y="10386"/>
                  <a:pt x="4414" y="10373"/>
                  <a:pt x="4399" y="10361"/>
                </a:cubicBezTo>
                <a:cubicBezTo>
                  <a:pt x="4138" y="10099"/>
                  <a:pt x="3867" y="9844"/>
                  <a:pt x="3586" y="9594"/>
                </a:cubicBezTo>
                <a:cubicBezTo>
                  <a:pt x="3194" y="9246"/>
                  <a:pt x="2785" y="8909"/>
                  <a:pt x="2358" y="8585"/>
                </a:cubicBezTo>
                <a:cubicBezTo>
                  <a:pt x="2142" y="8408"/>
                  <a:pt x="1873" y="8270"/>
                  <a:pt x="1573" y="8182"/>
                </a:cubicBezTo>
                <a:cubicBezTo>
                  <a:pt x="1324" y="8109"/>
                  <a:pt x="1057" y="8072"/>
                  <a:pt x="788" y="8073"/>
                </a:cubicBezTo>
                <a:cubicBezTo>
                  <a:pt x="597" y="8022"/>
                  <a:pt x="383" y="8047"/>
                  <a:pt x="223" y="8140"/>
                </a:cubicBezTo>
                <a:cubicBezTo>
                  <a:pt x="90" y="8217"/>
                  <a:pt x="8" y="8333"/>
                  <a:pt x="0" y="8457"/>
                </a:cubicBezTo>
                <a:cubicBezTo>
                  <a:pt x="1" y="8647"/>
                  <a:pt x="34" y="8836"/>
                  <a:pt x="100" y="9020"/>
                </a:cubicBezTo>
                <a:cubicBezTo>
                  <a:pt x="187" y="9263"/>
                  <a:pt x="329" y="9494"/>
                  <a:pt x="521" y="9702"/>
                </a:cubicBezTo>
                <a:cubicBezTo>
                  <a:pt x="709" y="10046"/>
                  <a:pt x="933" y="10379"/>
                  <a:pt x="1191" y="10698"/>
                </a:cubicBezTo>
                <a:cubicBezTo>
                  <a:pt x="1440" y="11005"/>
                  <a:pt x="1720" y="11298"/>
                  <a:pt x="2028" y="11575"/>
                </a:cubicBezTo>
                <a:cubicBezTo>
                  <a:pt x="2330" y="11883"/>
                  <a:pt x="2588" y="12226"/>
                  <a:pt x="2944" y="12493"/>
                </a:cubicBezTo>
                <a:cubicBezTo>
                  <a:pt x="3343" y="12794"/>
                  <a:pt x="3631" y="13166"/>
                  <a:pt x="3980" y="13500"/>
                </a:cubicBezTo>
                <a:cubicBezTo>
                  <a:pt x="5624" y="15744"/>
                  <a:pt x="7600" y="17847"/>
                  <a:pt x="9874" y="19770"/>
                </a:cubicBezTo>
                <a:cubicBezTo>
                  <a:pt x="10475" y="20278"/>
                  <a:pt x="11097" y="20774"/>
                  <a:pt x="11739" y="21256"/>
                </a:cubicBezTo>
                <a:cubicBezTo>
                  <a:pt x="12413" y="21360"/>
                  <a:pt x="13614" y="21574"/>
                  <a:pt x="15184" y="21271"/>
                </a:cubicBezTo>
                <a:cubicBezTo>
                  <a:pt x="17399" y="20844"/>
                  <a:pt x="19407" y="19923"/>
                  <a:pt x="20585" y="18733"/>
                </a:cubicBezTo>
                <a:lnTo>
                  <a:pt x="20654" y="16583"/>
                </a:lnTo>
                <a:lnTo>
                  <a:pt x="21600" y="12751"/>
                </a:lnTo>
                <a:lnTo>
                  <a:pt x="21556" y="8170"/>
                </a:lnTo>
                <a:cubicBezTo>
                  <a:pt x="21424" y="7943"/>
                  <a:pt x="21304" y="7713"/>
                  <a:pt x="21198" y="7479"/>
                </a:cubicBezTo>
                <a:cubicBezTo>
                  <a:pt x="20892" y="6804"/>
                  <a:pt x="20699" y="6103"/>
                  <a:pt x="20623" y="5392"/>
                </a:cubicBezTo>
                <a:cubicBezTo>
                  <a:pt x="20504" y="5317"/>
                  <a:pt x="20360" y="5266"/>
                  <a:pt x="20205" y="5247"/>
                </a:cubicBezTo>
                <a:cubicBezTo>
                  <a:pt x="20056" y="5228"/>
                  <a:pt x="19903" y="5238"/>
                  <a:pt x="19762" y="52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77339" y="2653659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<a:extLst>
              <a:ext uri="{FF2B5EF4-FFF2-40B4-BE49-F238E27FC236}">
                <a16:creationId xmlns:a16="http://schemas.microsoft.com/office/drawing/2014/main" id="{582166BF-3B08-49E0-BA9C-C8C7347AD881}"/>
              </a:ext>
            </a:extLst>
          </p:cNvPr>
          <p:cNvGrpSpPr>
            <a:grpSpLocks noChangeAspect="1"/>
          </p:cNvGrpSpPr>
          <p:nvPr/>
        </p:nvGrpSpPr>
        <p:grpSpPr>
          <a:xfrm>
            <a:off x="3934845" y="2682694"/>
            <a:ext cx="1215891" cy="1216951"/>
            <a:chOff x="1089075" y="1943099"/>
            <a:chExt cx="2969202" cy="297179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30DA924-D2B3-4313-A41B-FFD885A26213}"/>
                </a:ext>
              </a:extLst>
            </p:cNvPr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圆: 空心 28">
              <a:extLst>
                <a:ext uri="{FF2B5EF4-FFF2-40B4-BE49-F238E27FC236}">
                  <a16:creationId xmlns:a16="http://schemas.microsoft.com/office/drawing/2014/main" id="{0707350B-1B58-4D38-B02C-3BA0AFC66BDB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空心弧 29">
              <a:extLst>
                <a:ext uri="{FF2B5EF4-FFF2-40B4-BE49-F238E27FC236}">
                  <a16:creationId xmlns:a16="http://schemas.microsoft.com/office/drawing/2014/main" id="{DB5C3C62-80B8-4793-BADE-D36B0B67B36A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81F1B5-1D71-4F1C-AF94-9A46524FF3B9}"/>
                </a:ext>
              </a:extLst>
            </p:cNvPr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EAF6FDC-FFA3-4F75-B57D-175BBFEDE607}"/>
                  </a:ext>
                </a:extLst>
              </p:cNvPr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456B16-CDA9-4DC7-8FA8-158FFDE0F505}"/>
                  </a:ext>
                </a:extLst>
              </p:cNvPr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6FD1859-9EE0-40C5-A074-3BD189E82AD4}"/>
                  </a:ext>
                </a:extLst>
              </p:cNvPr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FBD9C1A-385D-4F58-880D-4D904335F4C9}"/>
                  </a:ext>
                </a:extLst>
              </p:cNvPr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48B922C-64F7-477D-9F5C-69F2218ED043}"/>
                  </a:ext>
                </a:extLst>
              </p:cNvPr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DB9A9EB-DA77-44BB-B7B0-B1EA334E29D9}"/>
                  </a:ext>
                </a:extLst>
              </p:cNvPr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0738C6-20EB-470F-AAA0-D05C252646F3}"/>
                  </a:ext>
                </a:extLst>
              </p:cNvPr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A0669DB-C548-4B8D-BC05-91941FC96CA7}"/>
                  </a:ext>
                </a:extLst>
              </p:cNvPr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665BB87-3EB1-42E8-A491-4BF8E32CF89D}"/>
                  </a:ext>
                </a:extLst>
              </p:cNvPr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D666698-C5F3-4F39-9B04-6CCC782BE9E6}"/>
                  </a:ext>
                </a:extLst>
              </p:cNvPr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86FBBC-FB16-49BE-A56F-1BDCA7C2771F}"/>
                </a:ext>
              </a:extLst>
            </p:cNvPr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FFA8EB0-F070-49E5-B0BE-E3D0936B872E}"/>
              </a:ext>
            </a:extLst>
          </p:cNvPr>
          <p:cNvGrpSpPr/>
          <p:nvPr/>
        </p:nvGrpSpPr>
        <p:grpSpPr>
          <a:xfrm>
            <a:off x="643890" y="1832715"/>
            <a:ext cx="7843831" cy="1928076"/>
            <a:chOff x="858520" y="2443620"/>
            <a:chExt cx="10458442" cy="257076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2C36415-1119-4B5E-AA0C-E99FECE59064}"/>
                </a:ext>
              </a:extLst>
            </p:cNvPr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83114B-D6AB-4A1E-B06D-E9577F539CAC}"/>
                </a:ext>
              </a:extLst>
            </p:cNvPr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F38622C-6719-4844-9CDD-B376F29B0337}"/>
                </a:ext>
              </a:extLst>
            </p:cNvPr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916D2BD-D600-4D18-9CAF-E94CFF94BB5D}"/>
                </a:ext>
              </a:extLst>
            </p:cNvPr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6B42DAA-C3A8-4267-8D7C-2AE1D082AB1B}"/>
                </a:ext>
              </a:extLst>
            </p:cNvPr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0E887F1-A303-4426-B170-3BCFCEBFD30D}"/>
                </a:ext>
              </a:extLst>
            </p:cNvPr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EC99C59-E007-4489-9F26-C4F4A1EEADE4}"/>
                </a:ext>
              </a:extLst>
            </p:cNvPr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770951D-1685-4602-AA97-BE6F72DBD9EA}"/>
                </a:ext>
              </a:extLst>
            </p:cNvPr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D7ED39D-2A5E-4E10-BC7F-ED20AD4F6F27}"/>
                </a:ext>
              </a:extLst>
            </p:cNvPr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701A997A-72FB-439A-8955-00AF5DAFCBCE}"/>
                  </a:ext>
                </a:extLst>
              </p:cNvPr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83C5454-C842-4667-AF42-4A5B04A4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7F1EBF2-90F0-4B05-96B9-2D7009F115B1}"/>
                </a:ext>
              </a:extLst>
            </p:cNvPr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55D5602-F61C-4FF4-AC7A-F764648C7EF5}"/>
                  </a:ext>
                </a:extLst>
              </p:cNvPr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CAB5E3A7-64CB-403A-9538-49C748114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BEF9847-6089-4DA5-9C35-AC289CFCC489}"/>
                </a:ext>
              </a:extLst>
            </p:cNvPr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BE92B4-5F93-427E-83FA-52A7C5AFCF13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AAD34473-4E6D-436A-B9DD-58F9F89B3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A1DF04E-BE62-4E94-A205-F921110305DD}"/>
                </a:ext>
              </a:extLst>
            </p:cNvPr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1B03DEF6-3ACE-41D3-BBE4-6210C9008B03}"/>
                  </a:ext>
                </a:extLst>
              </p:cNvPr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FC1888F-1C25-4244-BD77-E54B5F949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C4E652D-2B77-4C7E-85D2-27B496CCC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272DDF1-E670-4996-8F87-BDE81FEF0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7"/>
          <p:cNvGrpSpPr/>
          <p:nvPr/>
        </p:nvGrpSpPr>
        <p:grpSpPr>
          <a:xfrm>
            <a:off x="3199171" y="1455493"/>
            <a:ext cx="2745656" cy="3688006"/>
            <a:chOff x="4265562" y="1940657"/>
            <a:chExt cx="3660875" cy="4917341"/>
          </a:xfrm>
        </p:grpSpPr>
        <p:grpSp>
          <p:nvGrpSpPr>
            <p:cNvPr id="44" name="Group 3"/>
            <p:cNvGrpSpPr/>
            <p:nvPr/>
          </p:nvGrpSpPr>
          <p:grpSpPr>
            <a:xfrm>
              <a:off x="4265562" y="1940657"/>
              <a:ext cx="3660875" cy="3121872"/>
              <a:chOff x="4265562" y="1940657"/>
              <a:chExt cx="3660875" cy="3121872"/>
            </a:xfrm>
          </p:grpSpPr>
          <p:sp>
            <p:nvSpPr>
              <p:cNvPr id="60" name="Freeform: Shape 4"/>
              <p:cNvSpPr>
                <a:spLocks/>
              </p:cNvSpPr>
              <p:nvPr/>
            </p:nvSpPr>
            <p:spPr bwMode="auto">
              <a:xfrm>
                <a:off x="5450885" y="3828974"/>
                <a:ext cx="567942" cy="832017"/>
              </a:xfrm>
              <a:custGeom>
                <a:avLst/>
                <a:gdLst>
                  <a:gd name="T0" fmla="*/ 351 w 351"/>
                  <a:gd name="T1" fmla="*/ 514 h 514"/>
                  <a:gd name="T2" fmla="*/ 351 w 351"/>
                  <a:gd name="T3" fmla="*/ 316 h 514"/>
                  <a:gd name="T4" fmla="*/ 286 w 351"/>
                  <a:gd name="T5" fmla="*/ 257 h 514"/>
                  <a:gd name="T6" fmla="*/ 66 w 351"/>
                  <a:gd name="T7" fmla="*/ 257 h 514"/>
                  <a:gd name="T8" fmla="*/ 0 w 351"/>
                  <a:gd name="T9" fmla="*/ 199 h 514"/>
                  <a:gd name="T10" fmla="*/ 0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351" y="514"/>
                    </a:moveTo>
                    <a:cubicBezTo>
                      <a:pt x="351" y="316"/>
                      <a:pt x="351" y="316"/>
                      <a:pt x="351" y="316"/>
                    </a:cubicBezTo>
                    <a:cubicBezTo>
                      <a:pt x="351" y="283"/>
                      <a:pt x="322" y="257"/>
                      <a:pt x="286" y="257"/>
                    </a:cubicBezTo>
                    <a:cubicBezTo>
                      <a:pt x="66" y="257"/>
                      <a:pt x="66" y="257"/>
                      <a:pt x="66" y="257"/>
                    </a:cubicBezTo>
                    <a:cubicBezTo>
                      <a:pt x="30" y="257"/>
                      <a:pt x="0" y="231"/>
                      <a:pt x="0" y="19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"/>
              <p:cNvSpPr>
                <a:spLocks/>
              </p:cNvSpPr>
              <p:nvPr/>
            </p:nvSpPr>
            <p:spPr bwMode="auto">
              <a:xfrm>
                <a:off x="6127351" y="3828974"/>
                <a:ext cx="567942" cy="832017"/>
              </a:xfrm>
              <a:custGeom>
                <a:avLst/>
                <a:gdLst>
                  <a:gd name="T0" fmla="*/ 0 w 351"/>
                  <a:gd name="T1" fmla="*/ 514 h 514"/>
                  <a:gd name="T2" fmla="*/ 0 w 351"/>
                  <a:gd name="T3" fmla="*/ 316 h 514"/>
                  <a:gd name="T4" fmla="*/ 65 w 351"/>
                  <a:gd name="T5" fmla="*/ 257 h 514"/>
                  <a:gd name="T6" fmla="*/ 285 w 351"/>
                  <a:gd name="T7" fmla="*/ 257 h 514"/>
                  <a:gd name="T8" fmla="*/ 351 w 351"/>
                  <a:gd name="T9" fmla="*/ 199 h 514"/>
                  <a:gd name="T10" fmla="*/ 351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0" y="514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283"/>
                      <a:pt x="29" y="257"/>
                      <a:pt x="65" y="257"/>
                    </a:cubicBezTo>
                    <a:cubicBezTo>
                      <a:pt x="285" y="257"/>
                      <a:pt x="285" y="257"/>
                      <a:pt x="285" y="257"/>
                    </a:cubicBezTo>
                    <a:cubicBezTo>
                      <a:pt x="321" y="257"/>
                      <a:pt x="351" y="231"/>
                      <a:pt x="351" y="199"/>
                    </a:cubicBezTo>
                    <a:cubicBezTo>
                      <a:pt x="351" y="0"/>
                      <a:pt x="351" y="0"/>
                      <a:pt x="351" y="0"/>
                    </a:cubicBezTo>
                  </a:path>
                </a:pathLst>
              </a:custGeom>
              <a:solidFill>
                <a:srgbClr val="FFFFFF"/>
              </a:solidFill>
              <a:ln w="41275" cap="flat">
                <a:solidFill>
                  <a:srgbClr val="9B3C3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6"/>
              <p:cNvSpPr>
                <a:spLocks/>
              </p:cNvSpPr>
              <p:nvPr/>
            </p:nvSpPr>
            <p:spPr bwMode="auto">
              <a:xfrm>
                <a:off x="4667101" y="2976458"/>
                <a:ext cx="381040" cy="555884"/>
              </a:xfrm>
              <a:custGeom>
                <a:avLst/>
                <a:gdLst>
                  <a:gd name="T0" fmla="*/ 235 w 235"/>
                  <a:gd name="T1" fmla="*/ 344 h 344"/>
                  <a:gd name="T2" fmla="*/ 235 w 235"/>
                  <a:gd name="T3" fmla="*/ 211 h 344"/>
                  <a:gd name="T4" fmla="*/ 191 w 235"/>
                  <a:gd name="T5" fmla="*/ 172 h 344"/>
                  <a:gd name="T6" fmla="*/ 44 w 235"/>
                  <a:gd name="T7" fmla="*/ 172 h 344"/>
                  <a:gd name="T8" fmla="*/ 0 w 235"/>
                  <a:gd name="T9" fmla="*/ 133 h 344"/>
                  <a:gd name="T10" fmla="*/ 0 w 235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4">
                    <a:moveTo>
                      <a:pt x="235" y="344"/>
                    </a:moveTo>
                    <a:cubicBezTo>
                      <a:pt x="235" y="211"/>
                      <a:pt x="235" y="211"/>
                      <a:pt x="235" y="211"/>
                    </a:cubicBezTo>
                    <a:cubicBezTo>
                      <a:pt x="235" y="189"/>
                      <a:pt x="215" y="172"/>
                      <a:pt x="191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20" y="172"/>
                      <a:pt x="0" y="154"/>
                      <a:pt x="0" y="1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7"/>
              <p:cNvSpPr>
                <a:spLocks/>
              </p:cNvSpPr>
              <p:nvPr/>
            </p:nvSpPr>
            <p:spPr bwMode="auto">
              <a:xfrm>
                <a:off x="7193297" y="3323735"/>
                <a:ext cx="378628" cy="557090"/>
              </a:xfrm>
              <a:custGeom>
                <a:avLst/>
                <a:gdLst>
                  <a:gd name="T0" fmla="*/ 0 w 234"/>
                  <a:gd name="T1" fmla="*/ 344 h 344"/>
                  <a:gd name="T2" fmla="*/ 0 w 234"/>
                  <a:gd name="T3" fmla="*/ 211 h 344"/>
                  <a:gd name="T4" fmla="*/ 43 w 234"/>
                  <a:gd name="T5" fmla="*/ 172 h 344"/>
                  <a:gd name="T6" fmla="*/ 191 w 234"/>
                  <a:gd name="T7" fmla="*/ 172 h 344"/>
                  <a:gd name="T8" fmla="*/ 234 w 234"/>
                  <a:gd name="T9" fmla="*/ 133 h 344"/>
                  <a:gd name="T10" fmla="*/ 234 w 234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44">
                    <a:moveTo>
                      <a:pt x="0" y="344"/>
                    </a:moveTo>
                    <a:cubicBezTo>
                      <a:pt x="0" y="211"/>
                      <a:pt x="0" y="211"/>
                      <a:pt x="0" y="211"/>
                    </a:cubicBezTo>
                    <a:cubicBezTo>
                      <a:pt x="0" y="190"/>
                      <a:pt x="19" y="172"/>
                      <a:pt x="43" y="172"/>
                    </a:cubicBezTo>
                    <a:cubicBezTo>
                      <a:pt x="191" y="172"/>
                      <a:pt x="191" y="172"/>
                      <a:pt x="191" y="172"/>
                    </a:cubicBezTo>
                    <a:cubicBezTo>
                      <a:pt x="215" y="172"/>
                      <a:pt x="234" y="154"/>
                      <a:pt x="234" y="133"/>
                    </a:cubicBezTo>
                    <a:cubicBezTo>
                      <a:pt x="234" y="0"/>
                      <a:pt x="234" y="0"/>
                      <a:pt x="234" y="0"/>
                    </a:cubicBezTo>
                  </a:path>
                </a:pathLst>
              </a:cu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"/>
              <p:cNvSpPr>
                <a:spLocks/>
              </p:cNvSpPr>
              <p:nvPr/>
            </p:nvSpPr>
            <p:spPr bwMode="auto">
              <a:xfrm>
                <a:off x="6495127" y="2197497"/>
                <a:ext cx="379834" cy="555884"/>
              </a:xfrm>
              <a:custGeom>
                <a:avLst/>
                <a:gdLst>
                  <a:gd name="T0" fmla="*/ 0 w 235"/>
                  <a:gd name="T1" fmla="*/ 343 h 343"/>
                  <a:gd name="T2" fmla="*/ 0 w 235"/>
                  <a:gd name="T3" fmla="*/ 210 h 343"/>
                  <a:gd name="T4" fmla="*/ 44 w 235"/>
                  <a:gd name="T5" fmla="*/ 171 h 343"/>
                  <a:gd name="T6" fmla="*/ 191 w 235"/>
                  <a:gd name="T7" fmla="*/ 171 h 343"/>
                  <a:gd name="T8" fmla="*/ 235 w 235"/>
                  <a:gd name="T9" fmla="*/ 132 h 343"/>
                  <a:gd name="T10" fmla="*/ 235 w 235"/>
                  <a:gd name="T11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3">
                    <a:moveTo>
                      <a:pt x="0" y="343"/>
                    </a:move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89"/>
                      <a:pt x="20" y="171"/>
                      <a:pt x="44" y="171"/>
                    </a:cubicBezTo>
                    <a:cubicBezTo>
                      <a:pt x="191" y="171"/>
                      <a:pt x="191" y="171"/>
                      <a:pt x="191" y="171"/>
                    </a:cubicBezTo>
                    <a:cubicBezTo>
                      <a:pt x="215" y="171"/>
                      <a:pt x="235" y="154"/>
                      <a:pt x="235" y="132"/>
                    </a:cubicBezTo>
                    <a:cubicBezTo>
                      <a:pt x="235" y="0"/>
                      <a:pt x="235" y="0"/>
                      <a:pt x="235" y="0"/>
                    </a:cubicBezTo>
                  </a:path>
                </a:pathLst>
              </a:custGeom>
              <a:noFill/>
              <a:ln w="412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Straight Connector 9"/>
              <p:cNvSpPr>
                <a:spLocks/>
              </p:cNvSpPr>
              <p:nvPr/>
            </p:nvSpPr>
            <p:spPr bwMode="auto">
              <a:xfrm>
                <a:off x="6074295" y="3655335"/>
                <a:ext cx="0" cy="1407194"/>
              </a:xfrm>
              <a:prstGeom prst="line">
                <a:avLst/>
              </a:pr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"/>
              <p:cNvSpPr>
                <a:spLocks/>
              </p:cNvSpPr>
              <p:nvPr/>
            </p:nvSpPr>
            <p:spPr bwMode="auto">
              <a:xfrm>
                <a:off x="5282070" y="2357871"/>
                <a:ext cx="1583244" cy="1002038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2 h 619"/>
                  <a:gd name="T4" fmla="*/ 781 w 978"/>
                  <a:gd name="T5" fmla="*/ 225 h 619"/>
                  <a:gd name="T6" fmla="*/ 764 w 978"/>
                  <a:gd name="T7" fmla="*/ 226 h 619"/>
                  <a:gd name="T8" fmla="*/ 498 w 978"/>
                  <a:gd name="T9" fmla="*/ 0 h 619"/>
                  <a:gd name="T10" fmla="*/ 231 w 978"/>
                  <a:gd name="T11" fmla="*/ 228 h 619"/>
                  <a:gd name="T12" fmla="*/ 197 w 978"/>
                  <a:gd name="T13" fmla="*/ 225 h 619"/>
                  <a:gd name="T14" fmla="*/ 0 w 978"/>
                  <a:gd name="T15" fmla="*/ 422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2"/>
                    </a:cubicBezTo>
                    <a:cubicBezTo>
                      <a:pt x="978" y="313"/>
                      <a:pt x="890" y="225"/>
                      <a:pt x="781" y="225"/>
                    </a:cubicBezTo>
                    <a:cubicBezTo>
                      <a:pt x="775" y="225"/>
                      <a:pt x="770" y="226"/>
                      <a:pt x="764" y="226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8"/>
                    </a:cubicBezTo>
                    <a:cubicBezTo>
                      <a:pt x="220" y="226"/>
                      <a:pt x="208" y="225"/>
                      <a:pt x="197" y="225"/>
                    </a:cubicBezTo>
                    <a:cubicBezTo>
                      <a:pt x="88" y="225"/>
                      <a:pt x="0" y="313"/>
                      <a:pt x="0" y="422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1"/>
              <p:cNvSpPr>
                <a:spLocks/>
              </p:cNvSpPr>
              <p:nvPr/>
            </p:nvSpPr>
            <p:spPr bwMode="auto">
              <a:xfrm>
                <a:off x="5754752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8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6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9"/>
                    </a:cubicBezTo>
                    <a:cubicBezTo>
                      <a:pt x="220" y="227"/>
                      <a:pt x="209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2"/>
              <p:cNvSpPr>
                <a:spLocks/>
              </p:cNvSpPr>
              <p:nvPr/>
            </p:nvSpPr>
            <p:spPr bwMode="auto">
              <a:xfrm>
                <a:off x="4809388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7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5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7" y="0"/>
                    </a:cubicBezTo>
                    <a:cubicBezTo>
                      <a:pt x="362" y="0"/>
                      <a:pt x="251" y="99"/>
                      <a:pt x="231" y="229"/>
                    </a:cubicBezTo>
                    <a:cubicBezTo>
                      <a:pt x="220" y="227"/>
                      <a:pt x="208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Oval 13"/>
              <p:cNvSpPr>
                <a:spLocks/>
              </p:cNvSpPr>
              <p:nvPr/>
            </p:nvSpPr>
            <p:spPr bwMode="auto">
              <a:xfrm>
                <a:off x="5746311" y="3343028"/>
                <a:ext cx="654761" cy="65235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14"/>
              <p:cNvSpPr>
                <a:spLocks/>
              </p:cNvSpPr>
              <p:nvPr/>
            </p:nvSpPr>
            <p:spPr bwMode="auto">
              <a:xfrm>
                <a:off x="7263235" y="2934254"/>
                <a:ext cx="618587" cy="389480"/>
              </a:xfrm>
              <a:custGeom>
                <a:avLst/>
                <a:gdLst>
                  <a:gd name="T0" fmla="*/ 305 w 382"/>
                  <a:gd name="T1" fmla="*/ 241 h 241"/>
                  <a:gd name="T2" fmla="*/ 382 w 382"/>
                  <a:gd name="T3" fmla="*/ 164 h 241"/>
                  <a:gd name="T4" fmla="*/ 305 w 382"/>
                  <a:gd name="T5" fmla="*/ 88 h 241"/>
                  <a:gd name="T6" fmla="*/ 299 w 382"/>
                  <a:gd name="T7" fmla="*/ 88 h 241"/>
                  <a:gd name="T8" fmla="*/ 195 w 382"/>
                  <a:gd name="T9" fmla="*/ 0 h 241"/>
                  <a:gd name="T10" fmla="*/ 90 w 382"/>
                  <a:gd name="T11" fmla="*/ 89 h 241"/>
                  <a:gd name="T12" fmla="*/ 77 w 382"/>
                  <a:gd name="T13" fmla="*/ 88 h 241"/>
                  <a:gd name="T14" fmla="*/ 0 w 382"/>
                  <a:gd name="T15" fmla="*/ 164 h 241"/>
                  <a:gd name="T16" fmla="*/ 77 w 382"/>
                  <a:gd name="T17" fmla="*/ 241 h 241"/>
                  <a:gd name="T18" fmla="*/ 305 w 382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1">
                    <a:moveTo>
                      <a:pt x="305" y="241"/>
                    </a:moveTo>
                    <a:cubicBezTo>
                      <a:pt x="348" y="241"/>
                      <a:pt x="382" y="207"/>
                      <a:pt x="382" y="164"/>
                    </a:cubicBezTo>
                    <a:cubicBezTo>
                      <a:pt x="382" y="122"/>
                      <a:pt x="348" y="88"/>
                      <a:pt x="305" y="88"/>
                    </a:cubicBezTo>
                    <a:cubicBezTo>
                      <a:pt x="303" y="88"/>
                      <a:pt x="301" y="88"/>
                      <a:pt x="299" y="88"/>
                    </a:cubicBezTo>
                    <a:cubicBezTo>
                      <a:pt x="290" y="38"/>
                      <a:pt x="247" y="0"/>
                      <a:pt x="195" y="0"/>
                    </a:cubicBezTo>
                    <a:cubicBezTo>
                      <a:pt x="142" y="0"/>
                      <a:pt x="98" y="38"/>
                      <a:pt x="90" y="89"/>
                    </a:cubicBezTo>
                    <a:cubicBezTo>
                      <a:pt x="86" y="88"/>
                      <a:pt x="82" y="88"/>
                      <a:pt x="77" y="88"/>
                    </a:cubicBezTo>
                    <a:cubicBezTo>
                      <a:pt x="35" y="88"/>
                      <a:pt x="0" y="122"/>
                      <a:pt x="0" y="164"/>
                    </a:cubicBezTo>
                    <a:cubicBezTo>
                      <a:pt x="0" y="207"/>
                      <a:pt x="35" y="241"/>
                      <a:pt x="77" y="241"/>
                    </a:cubicBezTo>
                    <a:lnTo>
                      <a:pt x="305" y="2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15"/>
              <p:cNvSpPr>
                <a:spLocks/>
              </p:cNvSpPr>
              <p:nvPr/>
            </p:nvSpPr>
            <p:spPr bwMode="auto">
              <a:xfrm>
                <a:off x="4359616" y="2726853"/>
                <a:ext cx="617381" cy="390686"/>
              </a:xfrm>
              <a:custGeom>
                <a:avLst/>
                <a:gdLst>
                  <a:gd name="T0" fmla="*/ 304 w 381"/>
                  <a:gd name="T1" fmla="*/ 241 h 241"/>
                  <a:gd name="T2" fmla="*/ 381 w 381"/>
                  <a:gd name="T3" fmla="*/ 165 h 241"/>
                  <a:gd name="T4" fmla="*/ 304 w 381"/>
                  <a:gd name="T5" fmla="*/ 88 h 241"/>
                  <a:gd name="T6" fmla="*/ 298 w 381"/>
                  <a:gd name="T7" fmla="*/ 88 h 241"/>
                  <a:gd name="T8" fmla="*/ 194 w 381"/>
                  <a:gd name="T9" fmla="*/ 0 h 241"/>
                  <a:gd name="T10" fmla="*/ 90 w 381"/>
                  <a:gd name="T11" fmla="*/ 89 h 241"/>
                  <a:gd name="T12" fmla="*/ 76 w 381"/>
                  <a:gd name="T13" fmla="*/ 88 h 241"/>
                  <a:gd name="T14" fmla="*/ 0 w 381"/>
                  <a:gd name="T15" fmla="*/ 165 h 241"/>
                  <a:gd name="T16" fmla="*/ 76 w 381"/>
                  <a:gd name="T17" fmla="*/ 241 h 241"/>
                  <a:gd name="T18" fmla="*/ 304 w 381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1" h="241">
                    <a:moveTo>
                      <a:pt x="304" y="241"/>
                    </a:moveTo>
                    <a:cubicBezTo>
                      <a:pt x="347" y="241"/>
                      <a:pt x="381" y="207"/>
                      <a:pt x="381" y="165"/>
                    </a:cubicBezTo>
                    <a:cubicBezTo>
                      <a:pt x="381" y="122"/>
                      <a:pt x="347" y="88"/>
                      <a:pt x="304" y="88"/>
                    </a:cubicBezTo>
                    <a:cubicBezTo>
                      <a:pt x="302" y="88"/>
                      <a:pt x="300" y="88"/>
                      <a:pt x="298" y="88"/>
                    </a:cubicBezTo>
                    <a:cubicBezTo>
                      <a:pt x="290" y="38"/>
                      <a:pt x="246" y="0"/>
                      <a:pt x="194" y="0"/>
                    </a:cubicBezTo>
                    <a:cubicBezTo>
                      <a:pt x="141" y="0"/>
                      <a:pt x="97" y="38"/>
                      <a:pt x="90" y="89"/>
                    </a:cubicBezTo>
                    <a:cubicBezTo>
                      <a:pt x="85" y="88"/>
                      <a:pt x="81" y="88"/>
                      <a:pt x="76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1"/>
                      <a:pt x="76" y="241"/>
                    </a:cubicBezTo>
                    <a:lnTo>
                      <a:pt x="304" y="2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16"/>
              <p:cNvSpPr>
                <a:spLocks/>
              </p:cNvSpPr>
              <p:nvPr/>
            </p:nvSpPr>
            <p:spPr bwMode="auto">
              <a:xfrm>
                <a:off x="6566270" y="1959950"/>
                <a:ext cx="617381" cy="391892"/>
              </a:xfrm>
              <a:custGeom>
                <a:avLst/>
                <a:gdLst>
                  <a:gd name="T0" fmla="*/ 305 w 382"/>
                  <a:gd name="T1" fmla="*/ 242 h 242"/>
                  <a:gd name="T2" fmla="*/ 382 w 382"/>
                  <a:gd name="T3" fmla="*/ 165 h 242"/>
                  <a:gd name="T4" fmla="*/ 305 w 382"/>
                  <a:gd name="T5" fmla="*/ 88 h 242"/>
                  <a:gd name="T6" fmla="*/ 298 w 382"/>
                  <a:gd name="T7" fmla="*/ 88 h 242"/>
                  <a:gd name="T8" fmla="*/ 194 w 382"/>
                  <a:gd name="T9" fmla="*/ 0 h 242"/>
                  <a:gd name="T10" fmla="*/ 90 w 382"/>
                  <a:gd name="T11" fmla="*/ 89 h 242"/>
                  <a:gd name="T12" fmla="*/ 77 w 382"/>
                  <a:gd name="T13" fmla="*/ 88 h 242"/>
                  <a:gd name="T14" fmla="*/ 0 w 382"/>
                  <a:gd name="T15" fmla="*/ 165 h 242"/>
                  <a:gd name="T16" fmla="*/ 77 w 382"/>
                  <a:gd name="T17" fmla="*/ 242 h 242"/>
                  <a:gd name="T18" fmla="*/ 305 w 382"/>
                  <a:gd name="T1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2">
                    <a:moveTo>
                      <a:pt x="305" y="242"/>
                    </a:moveTo>
                    <a:cubicBezTo>
                      <a:pt x="347" y="242"/>
                      <a:pt x="382" y="207"/>
                      <a:pt x="382" y="165"/>
                    </a:cubicBezTo>
                    <a:cubicBezTo>
                      <a:pt x="382" y="122"/>
                      <a:pt x="347" y="88"/>
                      <a:pt x="305" y="88"/>
                    </a:cubicBezTo>
                    <a:cubicBezTo>
                      <a:pt x="303" y="88"/>
                      <a:pt x="300" y="88"/>
                      <a:pt x="298" y="88"/>
                    </a:cubicBezTo>
                    <a:cubicBezTo>
                      <a:pt x="290" y="38"/>
                      <a:pt x="247" y="0"/>
                      <a:pt x="194" y="0"/>
                    </a:cubicBezTo>
                    <a:cubicBezTo>
                      <a:pt x="142" y="0"/>
                      <a:pt x="98" y="39"/>
                      <a:pt x="90" y="89"/>
                    </a:cubicBezTo>
                    <a:cubicBezTo>
                      <a:pt x="86" y="88"/>
                      <a:pt x="81" y="88"/>
                      <a:pt x="77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2"/>
                      <a:pt x="77" y="242"/>
                    </a:cubicBezTo>
                    <a:lnTo>
                      <a:pt x="305" y="2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17"/>
              <p:cNvSpPr>
                <a:spLocks/>
              </p:cNvSpPr>
              <p:nvPr/>
            </p:nvSpPr>
            <p:spPr bwMode="auto">
              <a:xfrm>
                <a:off x="5027641" y="2156499"/>
                <a:ext cx="309896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18"/>
              <p:cNvSpPr>
                <a:spLocks/>
              </p:cNvSpPr>
              <p:nvPr/>
            </p:nvSpPr>
            <p:spPr bwMode="auto">
              <a:xfrm>
                <a:off x="7616541" y="3630013"/>
                <a:ext cx="309896" cy="3111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19"/>
              <p:cNvSpPr>
                <a:spLocks/>
              </p:cNvSpPr>
              <p:nvPr/>
            </p:nvSpPr>
            <p:spPr bwMode="auto">
              <a:xfrm>
                <a:off x="7556250" y="2190262"/>
                <a:ext cx="311102" cy="309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Oval 20"/>
              <p:cNvSpPr>
                <a:spLocks/>
              </p:cNvSpPr>
              <p:nvPr/>
            </p:nvSpPr>
            <p:spPr bwMode="auto">
              <a:xfrm>
                <a:off x="4265562" y="3699951"/>
                <a:ext cx="311102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21"/>
              <p:cNvSpPr>
                <a:spLocks/>
              </p:cNvSpPr>
              <p:nvPr/>
            </p:nvSpPr>
            <p:spPr bwMode="auto">
              <a:xfrm>
                <a:off x="7198121" y="2611094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Oval 22"/>
              <p:cNvSpPr>
                <a:spLocks/>
              </p:cNvSpPr>
              <p:nvPr/>
            </p:nvSpPr>
            <p:spPr bwMode="auto">
              <a:xfrm>
                <a:off x="5687226" y="1940657"/>
                <a:ext cx="229106" cy="2303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23"/>
              <p:cNvSpPr>
                <a:spLocks/>
              </p:cNvSpPr>
              <p:nvPr/>
            </p:nvSpPr>
            <p:spPr bwMode="auto">
              <a:xfrm>
                <a:off x="4378909" y="2180616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Oval 24"/>
              <p:cNvSpPr>
                <a:spLocks/>
              </p:cNvSpPr>
              <p:nvPr/>
            </p:nvSpPr>
            <p:spPr bwMode="auto">
              <a:xfrm>
                <a:off x="4806976" y="4220866"/>
                <a:ext cx="229106" cy="22910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Oval 25"/>
              <p:cNvSpPr>
                <a:spLocks/>
              </p:cNvSpPr>
              <p:nvPr/>
            </p:nvSpPr>
            <p:spPr bwMode="auto">
              <a:xfrm>
                <a:off x="7065480" y="4220866"/>
                <a:ext cx="230312" cy="22910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26"/>
              <p:cNvSpPr>
                <a:spLocks/>
              </p:cNvSpPr>
              <p:nvPr/>
            </p:nvSpPr>
            <p:spPr bwMode="auto">
              <a:xfrm>
                <a:off x="5126519" y="3379202"/>
                <a:ext cx="271310" cy="204990"/>
              </a:xfrm>
              <a:custGeom>
                <a:avLst/>
                <a:gdLst>
                  <a:gd name="T0" fmla="*/ 151 w 167"/>
                  <a:gd name="T1" fmla="*/ 22 h 127"/>
                  <a:gd name="T2" fmla="*/ 110 w 167"/>
                  <a:gd name="T3" fmla="*/ 0 h 127"/>
                  <a:gd name="T4" fmla="*/ 110 w 167"/>
                  <a:gd name="T5" fmla="*/ 15 h 127"/>
                  <a:gd name="T6" fmla="*/ 139 w 167"/>
                  <a:gd name="T7" fmla="*/ 30 h 127"/>
                  <a:gd name="T8" fmla="*/ 129 w 167"/>
                  <a:gd name="T9" fmla="*/ 79 h 127"/>
                  <a:gd name="T10" fmla="*/ 110 w 167"/>
                  <a:gd name="T11" fmla="*/ 85 h 127"/>
                  <a:gd name="T12" fmla="*/ 110 w 167"/>
                  <a:gd name="T13" fmla="*/ 100 h 127"/>
                  <a:gd name="T14" fmla="*/ 137 w 167"/>
                  <a:gd name="T15" fmla="*/ 91 h 127"/>
                  <a:gd name="T16" fmla="*/ 151 w 167"/>
                  <a:gd name="T17" fmla="*/ 22 h 127"/>
                  <a:gd name="T18" fmla="*/ 110 w 167"/>
                  <a:gd name="T19" fmla="*/ 0 h 127"/>
                  <a:gd name="T20" fmla="*/ 82 w 167"/>
                  <a:gd name="T21" fmla="*/ 8 h 127"/>
                  <a:gd name="T22" fmla="*/ 65 w 167"/>
                  <a:gd name="T23" fmla="*/ 72 h 127"/>
                  <a:gd name="T24" fmla="*/ 57 w 167"/>
                  <a:gd name="T25" fmla="*/ 77 h 127"/>
                  <a:gd name="T26" fmla="*/ 57 w 167"/>
                  <a:gd name="T27" fmla="*/ 76 h 127"/>
                  <a:gd name="T28" fmla="*/ 57 w 167"/>
                  <a:gd name="T29" fmla="*/ 76 h 127"/>
                  <a:gd name="T30" fmla="*/ 57 w 167"/>
                  <a:gd name="T31" fmla="*/ 76 h 127"/>
                  <a:gd name="T32" fmla="*/ 57 w 167"/>
                  <a:gd name="T33" fmla="*/ 76 h 127"/>
                  <a:gd name="T34" fmla="*/ 47 w 167"/>
                  <a:gd name="T35" fmla="*/ 78 h 127"/>
                  <a:gd name="T36" fmla="*/ 7 w 167"/>
                  <a:gd name="T37" fmla="*/ 105 h 127"/>
                  <a:gd name="T38" fmla="*/ 3 w 167"/>
                  <a:gd name="T39" fmla="*/ 121 h 127"/>
                  <a:gd name="T40" fmla="*/ 19 w 167"/>
                  <a:gd name="T41" fmla="*/ 124 h 127"/>
                  <a:gd name="T42" fmla="*/ 60 w 167"/>
                  <a:gd name="T43" fmla="*/ 97 h 127"/>
                  <a:gd name="T44" fmla="*/ 65 w 167"/>
                  <a:gd name="T45" fmla="*/ 88 h 127"/>
                  <a:gd name="T46" fmla="*/ 65 w 167"/>
                  <a:gd name="T47" fmla="*/ 88 h 127"/>
                  <a:gd name="T48" fmla="*/ 65 w 167"/>
                  <a:gd name="T49" fmla="*/ 88 h 127"/>
                  <a:gd name="T50" fmla="*/ 72 w 167"/>
                  <a:gd name="T51" fmla="*/ 83 h 127"/>
                  <a:gd name="T52" fmla="*/ 110 w 167"/>
                  <a:gd name="T53" fmla="*/ 100 h 127"/>
                  <a:gd name="T54" fmla="*/ 110 w 167"/>
                  <a:gd name="T55" fmla="*/ 85 h 127"/>
                  <a:gd name="T56" fmla="*/ 81 w 167"/>
                  <a:gd name="T57" fmla="*/ 69 h 127"/>
                  <a:gd name="T58" fmla="*/ 81 w 167"/>
                  <a:gd name="T59" fmla="*/ 69 h 127"/>
                  <a:gd name="T60" fmla="*/ 90 w 167"/>
                  <a:gd name="T61" fmla="*/ 21 h 127"/>
                  <a:gd name="T62" fmla="*/ 110 w 167"/>
                  <a:gd name="T63" fmla="*/ 15 h 127"/>
                  <a:gd name="T64" fmla="*/ 110 w 167"/>
                  <a:gd name="T6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7">
                    <a:moveTo>
                      <a:pt x="151" y="22"/>
                    </a:moveTo>
                    <a:cubicBezTo>
                      <a:pt x="142" y="8"/>
                      <a:pt x="126" y="0"/>
                      <a:pt x="110" y="0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21" y="15"/>
                      <a:pt x="132" y="20"/>
                      <a:pt x="139" y="30"/>
                    </a:cubicBezTo>
                    <a:cubicBezTo>
                      <a:pt x="150" y="47"/>
                      <a:pt x="145" y="68"/>
                      <a:pt x="129" y="79"/>
                    </a:cubicBezTo>
                    <a:cubicBezTo>
                      <a:pt x="123" y="83"/>
                      <a:pt x="116" y="85"/>
                      <a:pt x="110" y="85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9" y="100"/>
                      <a:pt x="129" y="97"/>
                      <a:pt x="137" y="91"/>
                    </a:cubicBezTo>
                    <a:cubicBezTo>
                      <a:pt x="160" y="76"/>
                      <a:pt x="167" y="45"/>
                      <a:pt x="151" y="22"/>
                    </a:cubicBezTo>
                    <a:close/>
                    <a:moveTo>
                      <a:pt x="110" y="0"/>
                    </a:moveTo>
                    <a:cubicBezTo>
                      <a:pt x="100" y="0"/>
                      <a:pt x="91" y="3"/>
                      <a:pt x="82" y="8"/>
                    </a:cubicBezTo>
                    <a:cubicBezTo>
                      <a:pt x="61" y="22"/>
                      <a:pt x="54" y="50"/>
                      <a:pt x="65" y="7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4" y="75"/>
                      <a:pt x="50" y="76"/>
                      <a:pt x="47" y="78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1" y="108"/>
                      <a:pt x="0" y="115"/>
                      <a:pt x="3" y="121"/>
                    </a:cubicBezTo>
                    <a:cubicBezTo>
                      <a:pt x="7" y="126"/>
                      <a:pt x="14" y="127"/>
                      <a:pt x="19" y="124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3" y="95"/>
                      <a:pt x="65" y="92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82" y="94"/>
                      <a:pt x="96" y="100"/>
                      <a:pt x="110" y="100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98" y="85"/>
                      <a:pt x="87" y="79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0" y="53"/>
                      <a:pt x="74" y="31"/>
                      <a:pt x="90" y="21"/>
                    </a:cubicBezTo>
                    <a:cubicBezTo>
                      <a:pt x="96" y="17"/>
                      <a:pt x="103" y="15"/>
                      <a:pt x="110" y="15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Oval 27"/>
              <p:cNvSpPr>
                <a:spLocks/>
              </p:cNvSpPr>
              <p:nvPr/>
            </p:nvSpPr>
            <p:spPr bwMode="auto">
              <a:xfrm>
                <a:off x="7685273" y="3790388"/>
                <a:ext cx="80790" cy="807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28"/>
              <p:cNvSpPr>
                <a:spLocks/>
              </p:cNvSpPr>
              <p:nvPr/>
            </p:nvSpPr>
            <p:spPr bwMode="auto">
              <a:xfrm>
                <a:off x="7726271" y="3678246"/>
                <a:ext cx="151934" cy="151934"/>
              </a:xfrm>
              <a:custGeom>
                <a:avLst/>
                <a:gdLst>
                  <a:gd name="T0" fmla="*/ 30 w 94"/>
                  <a:gd name="T1" fmla="*/ 64 h 94"/>
                  <a:gd name="T2" fmla="*/ 42 w 94"/>
                  <a:gd name="T3" fmla="*/ 94 h 94"/>
                  <a:gd name="T4" fmla="*/ 59 w 94"/>
                  <a:gd name="T5" fmla="*/ 94 h 94"/>
                  <a:gd name="T6" fmla="*/ 30 w 94"/>
                  <a:gd name="T7" fmla="*/ 42 h 94"/>
                  <a:gd name="T8" fmla="*/ 30 w 94"/>
                  <a:gd name="T9" fmla="*/ 64 h 94"/>
                  <a:gd name="T10" fmla="*/ 30 w 94"/>
                  <a:gd name="T11" fmla="*/ 23 h 94"/>
                  <a:gd name="T12" fmla="*/ 30 w 94"/>
                  <a:gd name="T13" fmla="*/ 5 h 94"/>
                  <a:gd name="T14" fmla="*/ 94 w 94"/>
                  <a:gd name="T15" fmla="*/ 94 h 94"/>
                  <a:gd name="T16" fmla="*/ 77 w 94"/>
                  <a:gd name="T17" fmla="*/ 94 h 94"/>
                  <a:gd name="T18" fmla="*/ 30 w 94"/>
                  <a:gd name="T19" fmla="*/ 23 h 94"/>
                  <a:gd name="T20" fmla="*/ 0 w 94"/>
                  <a:gd name="T21" fmla="*/ 51 h 94"/>
                  <a:gd name="T22" fmla="*/ 30 w 94"/>
                  <a:gd name="T23" fmla="*/ 64 h 94"/>
                  <a:gd name="T24" fmla="*/ 30 w 94"/>
                  <a:gd name="T25" fmla="*/ 42 h 94"/>
                  <a:gd name="T26" fmla="*/ 0 w 94"/>
                  <a:gd name="T27" fmla="*/ 35 h 94"/>
                  <a:gd name="T28" fmla="*/ 0 w 94"/>
                  <a:gd name="T29" fmla="*/ 51 h 94"/>
                  <a:gd name="T30" fmla="*/ 30 w 94"/>
                  <a:gd name="T31" fmla="*/ 5 h 94"/>
                  <a:gd name="T32" fmla="*/ 30 w 94"/>
                  <a:gd name="T33" fmla="*/ 23 h 94"/>
                  <a:gd name="T34" fmla="*/ 0 w 94"/>
                  <a:gd name="T35" fmla="*/ 17 h 94"/>
                  <a:gd name="T36" fmla="*/ 0 w 94"/>
                  <a:gd name="T37" fmla="*/ 0 h 94"/>
                  <a:gd name="T38" fmla="*/ 30 w 94"/>
                  <a:gd name="T3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94">
                    <a:moveTo>
                      <a:pt x="30" y="64"/>
                    </a:moveTo>
                    <a:cubicBezTo>
                      <a:pt x="38" y="71"/>
                      <a:pt x="42" y="82"/>
                      <a:pt x="42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72"/>
                      <a:pt x="47" y="53"/>
                      <a:pt x="30" y="42"/>
                    </a:cubicBezTo>
                    <a:cubicBezTo>
                      <a:pt x="30" y="64"/>
                      <a:pt x="30" y="64"/>
                      <a:pt x="30" y="64"/>
                    </a:cubicBezTo>
                    <a:close/>
                    <a:moveTo>
                      <a:pt x="30" y="23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67" y="18"/>
                      <a:pt x="94" y="53"/>
                      <a:pt x="94" y="94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7" y="62"/>
                      <a:pt x="57" y="34"/>
                      <a:pt x="30" y="23"/>
                    </a:cubicBezTo>
                    <a:close/>
                    <a:moveTo>
                      <a:pt x="0" y="51"/>
                    </a:moveTo>
                    <a:cubicBezTo>
                      <a:pt x="11" y="51"/>
                      <a:pt x="22" y="56"/>
                      <a:pt x="30" y="6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1" y="37"/>
                      <a:pt x="11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lose/>
                    <a:moveTo>
                      <a:pt x="30" y="5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20" y="19"/>
                      <a:pt x="1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20" y="2"/>
                      <a:pt x="3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29"/>
              <p:cNvSpPr>
                <a:spLocks/>
              </p:cNvSpPr>
              <p:nvPr/>
            </p:nvSpPr>
            <p:spPr bwMode="auto">
              <a:xfrm>
                <a:off x="5777663" y="2578537"/>
                <a:ext cx="224283" cy="224283"/>
              </a:xfrm>
              <a:custGeom>
                <a:avLst/>
                <a:gdLst>
                  <a:gd name="T0" fmla="*/ 69 w 139"/>
                  <a:gd name="T1" fmla="*/ 10 h 139"/>
                  <a:gd name="T2" fmla="*/ 76 w 139"/>
                  <a:gd name="T3" fmla="*/ 10 h 139"/>
                  <a:gd name="T4" fmla="*/ 79 w 139"/>
                  <a:gd name="T5" fmla="*/ 0 h 139"/>
                  <a:gd name="T6" fmla="*/ 100 w 139"/>
                  <a:gd name="T7" fmla="*/ 6 h 139"/>
                  <a:gd name="T8" fmla="*/ 97 w 139"/>
                  <a:gd name="T9" fmla="*/ 16 h 139"/>
                  <a:gd name="T10" fmla="*/ 116 w 139"/>
                  <a:gd name="T11" fmla="*/ 32 h 139"/>
                  <a:gd name="T12" fmla="*/ 125 w 139"/>
                  <a:gd name="T13" fmla="*/ 27 h 139"/>
                  <a:gd name="T14" fmla="*/ 136 w 139"/>
                  <a:gd name="T15" fmla="*/ 47 h 139"/>
                  <a:gd name="T16" fmla="*/ 127 w 139"/>
                  <a:gd name="T17" fmla="*/ 52 h 139"/>
                  <a:gd name="T18" fmla="*/ 129 w 139"/>
                  <a:gd name="T19" fmla="*/ 76 h 139"/>
                  <a:gd name="T20" fmla="*/ 139 w 139"/>
                  <a:gd name="T21" fmla="*/ 79 h 139"/>
                  <a:gd name="T22" fmla="*/ 133 w 139"/>
                  <a:gd name="T23" fmla="*/ 100 h 139"/>
                  <a:gd name="T24" fmla="*/ 123 w 139"/>
                  <a:gd name="T25" fmla="*/ 97 h 139"/>
                  <a:gd name="T26" fmla="*/ 107 w 139"/>
                  <a:gd name="T27" fmla="*/ 117 h 139"/>
                  <a:gd name="T28" fmla="*/ 112 w 139"/>
                  <a:gd name="T29" fmla="*/ 126 h 139"/>
                  <a:gd name="T30" fmla="*/ 92 w 139"/>
                  <a:gd name="T31" fmla="*/ 136 h 139"/>
                  <a:gd name="T32" fmla="*/ 87 w 139"/>
                  <a:gd name="T33" fmla="*/ 127 h 139"/>
                  <a:gd name="T34" fmla="*/ 69 w 139"/>
                  <a:gd name="T35" fmla="*/ 130 h 139"/>
                  <a:gd name="T36" fmla="*/ 69 w 139"/>
                  <a:gd name="T37" fmla="*/ 110 h 139"/>
                  <a:gd name="T38" fmla="*/ 108 w 139"/>
                  <a:gd name="T39" fmla="*/ 81 h 139"/>
                  <a:gd name="T40" fmla="*/ 81 w 139"/>
                  <a:gd name="T41" fmla="*/ 31 h 139"/>
                  <a:gd name="T42" fmla="*/ 69 w 139"/>
                  <a:gd name="T43" fmla="*/ 29 h 139"/>
                  <a:gd name="T44" fmla="*/ 69 w 139"/>
                  <a:gd name="T45" fmla="*/ 10 h 139"/>
                  <a:gd name="T46" fmla="*/ 32 w 139"/>
                  <a:gd name="T47" fmla="*/ 23 h 139"/>
                  <a:gd name="T48" fmla="*/ 27 w 139"/>
                  <a:gd name="T49" fmla="*/ 14 h 139"/>
                  <a:gd name="T50" fmla="*/ 46 w 139"/>
                  <a:gd name="T51" fmla="*/ 3 h 139"/>
                  <a:gd name="T52" fmla="*/ 51 w 139"/>
                  <a:gd name="T53" fmla="*/ 12 h 139"/>
                  <a:gd name="T54" fmla="*/ 69 w 139"/>
                  <a:gd name="T55" fmla="*/ 10 h 139"/>
                  <a:gd name="T56" fmla="*/ 69 w 139"/>
                  <a:gd name="T57" fmla="*/ 29 h 139"/>
                  <a:gd name="T58" fmla="*/ 31 w 139"/>
                  <a:gd name="T59" fmla="*/ 58 h 139"/>
                  <a:gd name="T60" fmla="*/ 58 w 139"/>
                  <a:gd name="T61" fmla="*/ 108 h 139"/>
                  <a:gd name="T62" fmla="*/ 58 w 139"/>
                  <a:gd name="T63" fmla="*/ 108 h 139"/>
                  <a:gd name="T64" fmla="*/ 69 w 139"/>
                  <a:gd name="T65" fmla="*/ 110 h 139"/>
                  <a:gd name="T66" fmla="*/ 69 w 139"/>
                  <a:gd name="T67" fmla="*/ 130 h 139"/>
                  <a:gd name="T68" fmla="*/ 63 w 139"/>
                  <a:gd name="T69" fmla="*/ 129 h 139"/>
                  <a:gd name="T70" fmla="*/ 60 w 139"/>
                  <a:gd name="T71" fmla="*/ 139 h 139"/>
                  <a:gd name="T72" fmla="*/ 39 w 139"/>
                  <a:gd name="T73" fmla="*/ 133 h 139"/>
                  <a:gd name="T74" fmla="*/ 42 w 139"/>
                  <a:gd name="T75" fmla="*/ 123 h 139"/>
                  <a:gd name="T76" fmla="*/ 22 w 139"/>
                  <a:gd name="T77" fmla="*/ 107 h 139"/>
                  <a:gd name="T78" fmla="*/ 13 w 139"/>
                  <a:gd name="T79" fmla="*/ 112 h 139"/>
                  <a:gd name="T80" fmla="*/ 3 w 139"/>
                  <a:gd name="T81" fmla="*/ 93 h 139"/>
                  <a:gd name="T82" fmla="*/ 12 w 139"/>
                  <a:gd name="T83" fmla="*/ 88 h 139"/>
                  <a:gd name="T84" fmla="*/ 10 w 139"/>
                  <a:gd name="T85" fmla="*/ 63 h 139"/>
                  <a:gd name="T86" fmla="*/ 0 w 139"/>
                  <a:gd name="T87" fmla="*/ 60 h 139"/>
                  <a:gd name="T88" fmla="*/ 6 w 139"/>
                  <a:gd name="T89" fmla="*/ 39 h 139"/>
                  <a:gd name="T90" fmla="*/ 16 w 139"/>
                  <a:gd name="T91" fmla="*/ 42 h 139"/>
                  <a:gd name="T92" fmla="*/ 32 w 139"/>
                  <a:gd name="T93" fmla="*/ 2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139">
                    <a:moveTo>
                      <a:pt x="69" y="10"/>
                    </a:moveTo>
                    <a:cubicBezTo>
                      <a:pt x="71" y="10"/>
                      <a:pt x="74" y="10"/>
                      <a:pt x="76" y="1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105" y="20"/>
                      <a:pt x="111" y="26"/>
                      <a:pt x="116" y="32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9" y="59"/>
                      <a:pt x="130" y="68"/>
                      <a:pt x="129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19" y="105"/>
                      <a:pt x="113" y="112"/>
                      <a:pt x="107" y="117"/>
                    </a:cubicBezTo>
                    <a:cubicBezTo>
                      <a:pt x="112" y="126"/>
                      <a:pt x="112" y="126"/>
                      <a:pt x="112" y="12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2" y="129"/>
                      <a:pt x="76" y="130"/>
                      <a:pt x="69" y="13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87" y="110"/>
                      <a:pt x="103" y="99"/>
                      <a:pt x="108" y="81"/>
                    </a:cubicBezTo>
                    <a:cubicBezTo>
                      <a:pt x="114" y="60"/>
                      <a:pt x="102" y="38"/>
                      <a:pt x="81" y="31"/>
                    </a:cubicBezTo>
                    <a:cubicBezTo>
                      <a:pt x="77" y="30"/>
                      <a:pt x="73" y="29"/>
                      <a:pt x="69" y="29"/>
                    </a:cubicBezTo>
                    <a:lnTo>
                      <a:pt x="69" y="10"/>
                    </a:lnTo>
                    <a:close/>
                    <a:moveTo>
                      <a:pt x="32" y="23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7" y="11"/>
                      <a:pt x="63" y="10"/>
                      <a:pt x="69" y="1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52" y="29"/>
                      <a:pt x="36" y="41"/>
                      <a:pt x="31" y="58"/>
                    </a:cubicBezTo>
                    <a:cubicBezTo>
                      <a:pt x="24" y="79"/>
                      <a:pt x="36" y="102"/>
                      <a:pt x="58" y="10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61" y="109"/>
                      <a:pt x="65" y="110"/>
                      <a:pt x="69" y="110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67" y="130"/>
                      <a:pt x="65" y="130"/>
                      <a:pt x="63" y="129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34" y="119"/>
                      <a:pt x="27" y="114"/>
                      <a:pt x="22" y="107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0"/>
                      <a:pt x="9" y="72"/>
                      <a:pt x="10" y="6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4"/>
                      <a:pt x="25" y="28"/>
                      <a:pt x="3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30"/>
              <p:cNvSpPr>
                <a:spLocks/>
              </p:cNvSpPr>
              <p:nvPr/>
            </p:nvSpPr>
            <p:spPr bwMode="auto">
              <a:xfrm>
                <a:off x="5938037" y="2888433"/>
                <a:ext cx="237547" cy="229106"/>
              </a:xfrm>
              <a:custGeom>
                <a:avLst/>
                <a:gdLst>
                  <a:gd name="T0" fmla="*/ 74 w 147"/>
                  <a:gd name="T1" fmla="*/ 0 h 141"/>
                  <a:gd name="T2" fmla="*/ 147 w 147"/>
                  <a:gd name="T3" fmla="*/ 63 h 141"/>
                  <a:gd name="T4" fmla="*/ 117 w 147"/>
                  <a:gd name="T5" fmla="*/ 115 h 141"/>
                  <a:gd name="T6" fmla="*/ 128 w 147"/>
                  <a:gd name="T7" fmla="*/ 141 h 141"/>
                  <a:gd name="T8" fmla="*/ 102 w 147"/>
                  <a:gd name="T9" fmla="*/ 122 h 141"/>
                  <a:gd name="T10" fmla="*/ 74 w 147"/>
                  <a:gd name="T11" fmla="*/ 127 h 141"/>
                  <a:gd name="T12" fmla="*/ 0 w 147"/>
                  <a:gd name="T13" fmla="*/ 63 h 141"/>
                  <a:gd name="T14" fmla="*/ 74 w 147"/>
                  <a:gd name="T1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41">
                    <a:moveTo>
                      <a:pt x="74" y="0"/>
                    </a:moveTo>
                    <a:cubicBezTo>
                      <a:pt x="114" y="0"/>
                      <a:pt x="147" y="28"/>
                      <a:pt x="147" y="63"/>
                    </a:cubicBezTo>
                    <a:cubicBezTo>
                      <a:pt x="147" y="84"/>
                      <a:pt x="135" y="103"/>
                      <a:pt x="117" y="115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93" y="125"/>
                      <a:pt x="84" y="127"/>
                      <a:pt x="74" y="127"/>
                    </a:cubicBezTo>
                    <a:cubicBezTo>
                      <a:pt x="33" y="127"/>
                      <a:pt x="0" y="98"/>
                      <a:pt x="0" y="63"/>
                    </a:cubicBezTo>
                    <a:cubicBezTo>
                      <a:pt x="0" y="28"/>
                      <a:pt x="33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Oval 31"/>
              <p:cNvSpPr>
                <a:spLocks/>
              </p:cNvSpPr>
              <p:nvPr/>
            </p:nvSpPr>
            <p:spPr bwMode="auto">
              <a:xfrm>
                <a:off x="6093588" y="2977664"/>
                <a:ext cx="31351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Oval 32"/>
              <p:cNvSpPr>
                <a:spLocks/>
              </p:cNvSpPr>
              <p:nvPr/>
            </p:nvSpPr>
            <p:spPr bwMode="auto">
              <a:xfrm>
                <a:off x="6041738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Oval 33"/>
              <p:cNvSpPr>
                <a:spLocks/>
              </p:cNvSpPr>
              <p:nvPr/>
            </p:nvSpPr>
            <p:spPr bwMode="auto">
              <a:xfrm>
                <a:off x="5987476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34"/>
              <p:cNvSpPr>
                <a:spLocks/>
              </p:cNvSpPr>
              <p:nvPr/>
            </p:nvSpPr>
            <p:spPr bwMode="auto">
              <a:xfrm>
                <a:off x="5138577" y="2232466"/>
                <a:ext cx="132640" cy="157963"/>
              </a:xfrm>
              <a:custGeom>
                <a:avLst/>
                <a:gdLst>
                  <a:gd name="T0" fmla="*/ 0 w 110"/>
                  <a:gd name="T1" fmla="*/ 0 h 131"/>
                  <a:gd name="T2" fmla="*/ 110 w 110"/>
                  <a:gd name="T3" fmla="*/ 65 h 131"/>
                  <a:gd name="T4" fmla="*/ 0 w 110"/>
                  <a:gd name="T5" fmla="*/ 131 h 131"/>
                  <a:gd name="T6" fmla="*/ 0 w 110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31">
                    <a:moveTo>
                      <a:pt x="0" y="0"/>
                    </a:moveTo>
                    <a:lnTo>
                      <a:pt x="110" y="65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35"/>
              <p:cNvSpPr>
                <a:spLocks/>
              </p:cNvSpPr>
              <p:nvPr/>
            </p:nvSpPr>
            <p:spPr bwMode="auto">
              <a:xfrm>
                <a:off x="5968182" y="3673423"/>
                <a:ext cx="108524" cy="89231"/>
              </a:xfrm>
              <a:custGeom>
                <a:avLst/>
                <a:gdLst>
                  <a:gd name="T0" fmla="*/ 0 w 90"/>
                  <a:gd name="T1" fmla="*/ 66 h 74"/>
                  <a:gd name="T2" fmla="*/ 84 w 90"/>
                  <a:gd name="T3" fmla="*/ 0 h 74"/>
                  <a:gd name="T4" fmla="*/ 90 w 90"/>
                  <a:gd name="T5" fmla="*/ 8 h 74"/>
                  <a:gd name="T6" fmla="*/ 7 w 90"/>
                  <a:gd name="T7" fmla="*/ 74 h 74"/>
                  <a:gd name="T8" fmla="*/ 0 w 90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4">
                    <a:moveTo>
                      <a:pt x="0" y="66"/>
                    </a:moveTo>
                    <a:lnTo>
                      <a:pt x="84" y="0"/>
                    </a:lnTo>
                    <a:lnTo>
                      <a:pt x="90" y="8"/>
                    </a:lnTo>
                    <a:lnTo>
                      <a:pt x="7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36"/>
              <p:cNvSpPr>
                <a:spLocks/>
              </p:cNvSpPr>
              <p:nvPr/>
            </p:nvSpPr>
            <p:spPr bwMode="auto">
              <a:xfrm>
                <a:off x="6069471" y="3673423"/>
                <a:ext cx="109730" cy="89231"/>
              </a:xfrm>
              <a:custGeom>
                <a:avLst/>
                <a:gdLst>
                  <a:gd name="T0" fmla="*/ 84 w 91"/>
                  <a:gd name="T1" fmla="*/ 74 h 74"/>
                  <a:gd name="T2" fmla="*/ 0 w 91"/>
                  <a:gd name="T3" fmla="*/ 8 h 74"/>
                  <a:gd name="T4" fmla="*/ 6 w 91"/>
                  <a:gd name="T5" fmla="*/ 0 h 74"/>
                  <a:gd name="T6" fmla="*/ 91 w 91"/>
                  <a:gd name="T7" fmla="*/ 66 h 74"/>
                  <a:gd name="T8" fmla="*/ 84 w 9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4">
                    <a:moveTo>
                      <a:pt x="84" y="74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91" y="66"/>
                    </a:lnTo>
                    <a:lnTo>
                      <a:pt x="8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Rectangle 37"/>
              <p:cNvSpPr>
                <a:spLocks/>
              </p:cNvSpPr>
              <p:nvPr/>
            </p:nvSpPr>
            <p:spPr bwMode="auto">
              <a:xfrm>
                <a:off x="6067060" y="3549223"/>
                <a:ext cx="13264" cy="1290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38"/>
              <p:cNvSpPr>
                <a:spLocks/>
              </p:cNvSpPr>
              <p:nvPr/>
            </p:nvSpPr>
            <p:spPr bwMode="auto">
              <a:xfrm>
                <a:off x="6020033" y="3496167"/>
                <a:ext cx="107318" cy="106112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1" y="44"/>
                    </a:cubicBezTo>
                    <a:cubicBezTo>
                      <a:pt x="16" y="40"/>
                      <a:pt x="13" y="33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3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39"/>
              <p:cNvSpPr>
                <a:spLocks/>
              </p:cNvSpPr>
              <p:nvPr/>
            </p:nvSpPr>
            <p:spPr bwMode="auto">
              <a:xfrm>
                <a:off x="5918744" y="3683069"/>
                <a:ext cx="106112" cy="107318"/>
              </a:xfrm>
              <a:custGeom>
                <a:avLst/>
                <a:gdLst>
                  <a:gd name="T0" fmla="*/ 44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4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4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" y="56"/>
                      <a:pt x="10" y="48"/>
                      <a:pt x="21" y="44"/>
                    </a:cubicBezTo>
                    <a:cubicBezTo>
                      <a:pt x="16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49" y="40"/>
                      <a:pt x="44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0"/>
              <p:cNvSpPr>
                <a:spLocks/>
              </p:cNvSpPr>
              <p:nvPr/>
            </p:nvSpPr>
            <p:spPr bwMode="auto">
              <a:xfrm>
                <a:off x="6122528" y="3683069"/>
                <a:ext cx="106112" cy="107318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2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6" y="48"/>
                      <a:pt x="64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2" y="44"/>
                    </a:cubicBezTo>
                    <a:cubicBezTo>
                      <a:pt x="17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Oval 41"/>
              <p:cNvSpPr>
                <a:spLocks/>
              </p:cNvSpPr>
              <p:nvPr/>
            </p:nvSpPr>
            <p:spPr bwMode="auto">
              <a:xfrm>
                <a:off x="6041738" y="3644483"/>
                <a:ext cx="63909" cy="663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2"/>
              <p:cNvSpPr>
                <a:spLocks/>
              </p:cNvSpPr>
              <p:nvPr/>
            </p:nvSpPr>
            <p:spPr bwMode="auto">
              <a:xfrm>
                <a:off x="6823110" y="3470845"/>
                <a:ext cx="132640" cy="154345"/>
              </a:xfrm>
              <a:custGeom>
                <a:avLst/>
                <a:gdLst>
                  <a:gd name="T0" fmla="*/ 0 w 110"/>
                  <a:gd name="T1" fmla="*/ 21 h 128"/>
                  <a:gd name="T2" fmla="*/ 24 w 110"/>
                  <a:gd name="T3" fmla="*/ 0 h 128"/>
                  <a:gd name="T4" fmla="*/ 110 w 110"/>
                  <a:gd name="T5" fmla="*/ 108 h 128"/>
                  <a:gd name="T6" fmla="*/ 86 w 110"/>
                  <a:gd name="T7" fmla="*/ 128 h 128"/>
                  <a:gd name="T8" fmla="*/ 0 w 110"/>
                  <a:gd name="T9" fmla="*/ 2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28">
                    <a:moveTo>
                      <a:pt x="0" y="21"/>
                    </a:moveTo>
                    <a:lnTo>
                      <a:pt x="24" y="0"/>
                    </a:lnTo>
                    <a:lnTo>
                      <a:pt x="110" y="108"/>
                    </a:lnTo>
                    <a:lnTo>
                      <a:pt x="86" y="1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Freeform: Shape 43"/>
              <p:cNvSpPr>
                <a:spLocks/>
              </p:cNvSpPr>
              <p:nvPr/>
            </p:nvSpPr>
            <p:spPr bwMode="auto">
              <a:xfrm>
                <a:off x="6832757" y="3482903"/>
                <a:ext cx="113347" cy="131435"/>
              </a:xfrm>
              <a:custGeom>
                <a:avLst/>
                <a:gdLst>
                  <a:gd name="T0" fmla="*/ 0 w 94"/>
                  <a:gd name="T1" fmla="*/ 12 h 109"/>
                  <a:gd name="T2" fmla="*/ 79 w 94"/>
                  <a:gd name="T3" fmla="*/ 109 h 109"/>
                  <a:gd name="T4" fmla="*/ 94 w 94"/>
                  <a:gd name="T5" fmla="*/ 96 h 109"/>
                  <a:gd name="T6" fmla="*/ 16 w 94"/>
                  <a:gd name="T7" fmla="*/ 0 h 109"/>
                  <a:gd name="T8" fmla="*/ 0 w 94"/>
                  <a:gd name="T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9">
                    <a:moveTo>
                      <a:pt x="0" y="12"/>
                    </a:moveTo>
                    <a:lnTo>
                      <a:pt x="79" y="109"/>
                    </a:lnTo>
                    <a:lnTo>
                      <a:pt x="94" y="96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44"/>
              <p:cNvSpPr>
                <a:spLocks/>
              </p:cNvSpPr>
              <p:nvPr/>
            </p:nvSpPr>
            <p:spPr bwMode="auto">
              <a:xfrm>
                <a:off x="6780906" y="3425024"/>
                <a:ext cx="100083" cy="100083"/>
              </a:xfrm>
              <a:custGeom>
                <a:avLst/>
                <a:gdLst>
                  <a:gd name="T0" fmla="*/ 26 w 62"/>
                  <a:gd name="T1" fmla="*/ 1 h 62"/>
                  <a:gd name="T2" fmla="*/ 52 w 62"/>
                  <a:gd name="T3" fmla="*/ 12 h 62"/>
                  <a:gd name="T4" fmla="*/ 47 w 62"/>
                  <a:gd name="T5" fmla="*/ 52 h 62"/>
                  <a:gd name="T6" fmla="*/ 7 w 62"/>
                  <a:gd name="T7" fmla="*/ 47 h 62"/>
                  <a:gd name="T8" fmla="*/ 3 w 62"/>
                  <a:gd name="T9" fmla="*/ 20 h 62"/>
                  <a:gd name="T10" fmla="*/ 13 w 62"/>
                  <a:gd name="T11" fmla="*/ 33 h 62"/>
                  <a:gd name="T12" fmla="*/ 18 w 62"/>
                  <a:gd name="T13" fmla="*/ 39 h 62"/>
                  <a:gd name="T14" fmla="*/ 27 w 62"/>
                  <a:gd name="T15" fmla="*/ 38 h 62"/>
                  <a:gd name="T16" fmla="*/ 35 w 62"/>
                  <a:gd name="T17" fmla="*/ 37 h 62"/>
                  <a:gd name="T18" fmla="*/ 38 w 62"/>
                  <a:gd name="T19" fmla="*/ 29 h 62"/>
                  <a:gd name="T20" fmla="*/ 41 w 62"/>
                  <a:gd name="T21" fmla="*/ 21 h 62"/>
                  <a:gd name="T22" fmla="*/ 36 w 62"/>
                  <a:gd name="T23" fmla="*/ 14 h 62"/>
                  <a:gd name="T24" fmla="*/ 26 w 62"/>
                  <a:gd name="T25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26" y="1"/>
                    </a:moveTo>
                    <a:cubicBezTo>
                      <a:pt x="35" y="0"/>
                      <a:pt x="45" y="4"/>
                      <a:pt x="52" y="12"/>
                    </a:cubicBezTo>
                    <a:cubicBezTo>
                      <a:pt x="62" y="24"/>
                      <a:pt x="60" y="42"/>
                      <a:pt x="47" y="52"/>
                    </a:cubicBezTo>
                    <a:cubicBezTo>
                      <a:pt x="35" y="62"/>
                      <a:pt x="17" y="60"/>
                      <a:pt x="7" y="47"/>
                    </a:cubicBezTo>
                    <a:cubicBezTo>
                      <a:pt x="1" y="39"/>
                      <a:pt x="0" y="29"/>
                      <a:pt x="3" y="20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6" y="14"/>
                      <a:pt x="36" y="14"/>
                      <a:pt x="36" y="14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45"/>
              <p:cNvSpPr>
                <a:spLocks/>
              </p:cNvSpPr>
              <p:nvPr/>
            </p:nvSpPr>
            <p:spPr bwMode="auto">
              <a:xfrm>
                <a:off x="6899077" y="3572134"/>
                <a:ext cx="100083" cy="100083"/>
              </a:xfrm>
              <a:custGeom>
                <a:avLst/>
                <a:gdLst>
                  <a:gd name="T0" fmla="*/ 59 w 62"/>
                  <a:gd name="T1" fmla="*/ 42 h 62"/>
                  <a:gd name="T2" fmla="*/ 54 w 62"/>
                  <a:gd name="T3" fmla="*/ 15 h 62"/>
                  <a:gd name="T4" fmla="*/ 14 w 62"/>
                  <a:gd name="T5" fmla="*/ 10 h 62"/>
                  <a:gd name="T6" fmla="*/ 10 w 62"/>
                  <a:gd name="T7" fmla="*/ 50 h 62"/>
                  <a:gd name="T8" fmla="*/ 35 w 62"/>
                  <a:gd name="T9" fmla="*/ 61 h 62"/>
                  <a:gd name="T10" fmla="*/ 25 w 62"/>
                  <a:gd name="T11" fmla="*/ 48 h 62"/>
                  <a:gd name="T12" fmla="*/ 20 w 62"/>
                  <a:gd name="T13" fmla="*/ 41 h 62"/>
                  <a:gd name="T14" fmla="*/ 23 w 62"/>
                  <a:gd name="T15" fmla="*/ 33 h 62"/>
                  <a:gd name="T16" fmla="*/ 26 w 62"/>
                  <a:gd name="T17" fmla="*/ 25 h 62"/>
                  <a:gd name="T18" fmla="*/ 35 w 62"/>
                  <a:gd name="T19" fmla="*/ 24 h 62"/>
                  <a:gd name="T20" fmla="*/ 43 w 62"/>
                  <a:gd name="T21" fmla="*/ 23 h 62"/>
                  <a:gd name="T22" fmla="*/ 48 w 62"/>
                  <a:gd name="T23" fmla="*/ 29 h 62"/>
                  <a:gd name="T24" fmla="*/ 59 w 62"/>
                  <a:gd name="T25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59" y="42"/>
                    </a:moveTo>
                    <a:cubicBezTo>
                      <a:pt x="62" y="33"/>
                      <a:pt x="60" y="23"/>
                      <a:pt x="54" y="15"/>
                    </a:cubicBezTo>
                    <a:cubicBezTo>
                      <a:pt x="44" y="2"/>
                      <a:pt x="26" y="0"/>
                      <a:pt x="14" y="10"/>
                    </a:cubicBezTo>
                    <a:cubicBezTo>
                      <a:pt x="2" y="20"/>
                      <a:pt x="0" y="38"/>
                      <a:pt x="10" y="50"/>
                    </a:cubicBezTo>
                    <a:cubicBezTo>
                      <a:pt x="16" y="58"/>
                      <a:pt x="26" y="62"/>
                      <a:pt x="35" y="6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8" y="29"/>
                      <a:pt x="48" y="29"/>
                      <a:pt x="48" y="29"/>
                    </a:cubicBez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46"/>
              <p:cNvSpPr>
                <a:spLocks/>
              </p:cNvSpPr>
              <p:nvPr/>
            </p:nvSpPr>
            <p:spPr bwMode="auto">
              <a:xfrm>
                <a:off x="6907518" y="3579369"/>
                <a:ext cx="81996" cy="80790"/>
              </a:xfrm>
              <a:custGeom>
                <a:avLst/>
                <a:gdLst>
                  <a:gd name="T0" fmla="*/ 51 w 51"/>
                  <a:gd name="T1" fmla="*/ 26 h 50"/>
                  <a:gd name="T2" fmla="*/ 45 w 51"/>
                  <a:gd name="T3" fmla="*/ 12 h 50"/>
                  <a:gd name="T4" fmla="*/ 12 w 51"/>
                  <a:gd name="T5" fmla="*/ 9 h 50"/>
                  <a:gd name="T6" fmla="*/ 8 w 51"/>
                  <a:gd name="T7" fmla="*/ 42 h 50"/>
                  <a:gd name="T8" fmla="*/ 20 w 51"/>
                  <a:gd name="T9" fmla="*/ 50 h 50"/>
                  <a:gd name="T10" fmla="*/ 10 w 51"/>
                  <a:gd name="T11" fmla="*/ 37 h 50"/>
                  <a:gd name="T12" fmla="*/ 18 w 51"/>
                  <a:gd name="T13" fmla="*/ 16 h 50"/>
                  <a:gd name="T14" fmla="*/ 40 w 51"/>
                  <a:gd name="T15" fmla="*/ 13 h 50"/>
                  <a:gd name="T16" fmla="*/ 51 w 51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0">
                    <a:moveTo>
                      <a:pt x="51" y="26"/>
                    </a:moveTo>
                    <a:cubicBezTo>
                      <a:pt x="50" y="21"/>
                      <a:pt x="49" y="16"/>
                      <a:pt x="45" y="12"/>
                    </a:cubicBezTo>
                    <a:cubicBezTo>
                      <a:pt x="37" y="2"/>
                      <a:pt x="22" y="0"/>
                      <a:pt x="12" y="9"/>
                    </a:cubicBezTo>
                    <a:cubicBezTo>
                      <a:pt x="2" y="17"/>
                      <a:pt x="0" y="32"/>
                      <a:pt x="8" y="42"/>
                    </a:cubicBezTo>
                    <a:cubicBezTo>
                      <a:pt x="11" y="46"/>
                      <a:pt x="16" y="49"/>
                      <a:pt x="20" y="50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40" y="13"/>
                      <a:pt x="40" y="13"/>
                      <a:pt x="40" y="13"/>
                    </a:cubicBez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47"/>
              <p:cNvSpPr>
                <a:spLocks/>
              </p:cNvSpPr>
              <p:nvPr/>
            </p:nvSpPr>
            <p:spPr bwMode="auto">
              <a:xfrm>
                <a:off x="6790553" y="3434670"/>
                <a:ext cx="80790" cy="80790"/>
              </a:xfrm>
              <a:custGeom>
                <a:avLst/>
                <a:gdLst>
                  <a:gd name="T0" fmla="*/ 0 w 50"/>
                  <a:gd name="T1" fmla="*/ 25 h 50"/>
                  <a:gd name="T2" fmla="*/ 5 w 50"/>
                  <a:gd name="T3" fmla="*/ 38 h 50"/>
                  <a:gd name="T4" fmla="*/ 38 w 50"/>
                  <a:gd name="T5" fmla="*/ 42 h 50"/>
                  <a:gd name="T6" fmla="*/ 42 w 50"/>
                  <a:gd name="T7" fmla="*/ 9 h 50"/>
                  <a:gd name="T8" fmla="*/ 30 w 50"/>
                  <a:gd name="T9" fmla="*/ 0 h 50"/>
                  <a:gd name="T10" fmla="*/ 40 w 50"/>
                  <a:gd name="T11" fmla="*/ 14 h 50"/>
                  <a:gd name="T12" fmla="*/ 32 w 50"/>
                  <a:gd name="T13" fmla="*/ 35 h 50"/>
                  <a:gd name="T14" fmla="*/ 10 w 50"/>
                  <a:gd name="T15" fmla="*/ 38 h 50"/>
                  <a:gd name="T16" fmla="*/ 0 w 50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cubicBezTo>
                      <a:pt x="0" y="30"/>
                      <a:pt x="2" y="34"/>
                      <a:pt x="5" y="38"/>
                    </a:cubicBezTo>
                    <a:cubicBezTo>
                      <a:pt x="13" y="49"/>
                      <a:pt x="28" y="50"/>
                      <a:pt x="38" y="42"/>
                    </a:cubicBezTo>
                    <a:cubicBezTo>
                      <a:pt x="49" y="34"/>
                      <a:pt x="50" y="19"/>
                      <a:pt x="42" y="9"/>
                    </a:cubicBezTo>
                    <a:cubicBezTo>
                      <a:pt x="39" y="5"/>
                      <a:pt x="35" y="2"/>
                      <a:pt x="30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48"/>
              <p:cNvSpPr>
                <a:spLocks/>
              </p:cNvSpPr>
              <p:nvPr/>
            </p:nvSpPr>
            <p:spPr bwMode="auto">
              <a:xfrm>
                <a:off x="7637040" y="2275875"/>
                <a:ext cx="149522" cy="138669"/>
              </a:xfrm>
              <a:custGeom>
                <a:avLst/>
                <a:gdLst>
                  <a:gd name="T0" fmla="*/ 16 w 92"/>
                  <a:gd name="T1" fmla="*/ 86 h 86"/>
                  <a:gd name="T2" fmla="*/ 31 w 92"/>
                  <a:gd name="T3" fmla="*/ 71 h 86"/>
                  <a:gd name="T4" fmla="*/ 31 w 92"/>
                  <a:gd name="T5" fmla="*/ 71 h 86"/>
                  <a:gd name="T6" fmla="*/ 31 w 92"/>
                  <a:gd name="T7" fmla="*/ 20 h 86"/>
                  <a:gd name="T8" fmla="*/ 82 w 92"/>
                  <a:gd name="T9" fmla="*/ 20 h 86"/>
                  <a:gd name="T10" fmla="*/ 82 w 92"/>
                  <a:gd name="T11" fmla="*/ 56 h 86"/>
                  <a:gd name="T12" fmla="*/ 76 w 92"/>
                  <a:gd name="T13" fmla="*/ 55 h 86"/>
                  <a:gd name="T14" fmla="*/ 60 w 92"/>
                  <a:gd name="T15" fmla="*/ 71 h 86"/>
                  <a:gd name="T16" fmla="*/ 76 w 92"/>
                  <a:gd name="T17" fmla="*/ 86 h 86"/>
                  <a:gd name="T18" fmla="*/ 92 w 92"/>
                  <a:gd name="T19" fmla="*/ 71 h 86"/>
                  <a:gd name="T20" fmla="*/ 92 w 92"/>
                  <a:gd name="T21" fmla="*/ 71 h 86"/>
                  <a:gd name="T22" fmla="*/ 92 w 92"/>
                  <a:gd name="T23" fmla="*/ 71 h 86"/>
                  <a:gd name="T24" fmla="*/ 92 w 92"/>
                  <a:gd name="T25" fmla="*/ 20 h 86"/>
                  <a:gd name="T26" fmla="*/ 92 w 92"/>
                  <a:gd name="T27" fmla="*/ 0 h 86"/>
                  <a:gd name="T28" fmla="*/ 82 w 92"/>
                  <a:gd name="T29" fmla="*/ 0 h 86"/>
                  <a:gd name="T30" fmla="*/ 31 w 92"/>
                  <a:gd name="T31" fmla="*/ 0 h 86"/>
                  <a:gd name="T32" fmla="*/ 21 w 92"/>
                  <a:gd name="T33" fmla="*/ 0 h 86"/>
                  <a:gd name="T34" fmla="*/ 21 w 92"/>
                  <a:gd name="T35" fmla="*/ 20 h 86"/>
                  <a:gd name="T36" fmla="*/ 21 w 92"/>
                  <a:gd name="T37" fmla="*/ 56 h 86"/>
                  <a:gd name="T38" fmla="*/ 16 w 92"/>
                  <a:gd name="T39" fmla="*/ 55 h 86"/>
                  <a:gd name="T40" fmla="*/ 0 w 92"/>
                  <a:gd name="T41" fmla="*/ 71 h 86"/>
                  <a:gd name="T42" fmla="*/ 16 w 92"/>
                  <a:gd name="T4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2" h="86">
                    <a:moveTo>
                      <a:pt x="16" y="86"/>
                    </a:moveTo>
                    <a:cubicBezTo>
                      <a:pt x="24" y="86"/>
                      <a:pt x="31" y="79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0" y="55"/>
                      <a:pt x="78" y="55"/>
                      <a:pt x="76" y="55"/>
                    </a:cubicBezTo>
                    <a:cubicBezTo>
                      <a:pt x="67" y="55"/>
                      <a:pt x="60" y="62"/>
                      <a:pt x="60" y="71"/>
                    </a:cubicBezTo>
                    <a:cubicBezTo>
                      <a:pt x="60" y="79"/>
                      <a:pt x="67" y="86"/>
                      <a:pt x="76" y="86"/>
                    </a:cubicBezTo>
                    <a:cubicBezTo>
                      <a:pt x="85" y="86"/>
                      <a:pt x="92" y="79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5"/>
                      <a:pt x="18" y="55"/>
                      <a:pt x="16" y="55"/>
                    </a:cubicBezTo>
                    <a:cubicBezTo>
                      <a:pt x="7" y="55"/>
                      <a:pt x="0" y="62"/>
                      <a:pt x="0" y="71"/>
                    </a:cubicBezTo>
                    <a:cubicBezTo>
                      <a:pt x="0" y="79"/>
                      <a:pt x="7" y="86"/>
                      <a:pt x="16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49"/>
              <p:cNvSpPr>
                <a:spLocks/>
              </p:cNvSpPr>
              <p:nvPr/>
            </p:nvSpPr>
            <p:spPr bwMode="auto">
              <a:xfrm>
                <a:off x="4422319" y="2232466"/>
                <a:ext cx="141081" cy="104906"/>
              </a:xfrm>
              <a:custGeom>
                <a:avLst/>
                <a:gdLst>
                  <a:gd name="T0" fmla="*/ 44 w 87"/>
                  <a:gd name="T1" fmla="*/ 0 h 65"/>
                  <a:gd name="T2" fmla="*/ 0 w 87"/>
                  <a:gd name="T3" fmla="*/ 43 h 65"/>
                  <a:gd name="T4" fmla="*/ 5 w 87"/>
                  <a:gd name="T5" fmla="*/ 64 h 65"/>
                  <a:gd name="T6" fmla="*/ 5 w 87"/>
                  <a:gd name="T7" fmla="*/ 53 h 65"/>
                  <a:gd name="T8" fmla="*/ 7 w 87"/>
                  <a:gd name="T9" fmla="*/ 47 h 65"/>
                  <a:gd name="T10" fmla="*/ 7 w 87"/>
                  <a:gd name="T11" fmla="*/ 43 h 65"/>
                  <a:gd name="T12" fmla="*/ 44 w 87"/>
                  <a:gd name="T13" fmla="*/ 7 h 65"/>
                  <a:gd name="T14" fmla="*/ 80 w 87"/>
                  <a:gd name="T15" fmla="*/ 43 h 65"/>
                  <a:gd name="T16" fmla="*/ 80 w 87"/>
                  <a:gd name="T17" fmla="*/ 47 h 65"/>
                  <a:gd name="T18" fmla="*/ 82 w 87"/>
                  <a:gd name="T19" fmla="*/ 53 h 65"/>
                  <a:gd name="T20" fmla="*/ 82 w 87"/>
                  <a:gd name="T21" fmla="*/ 65 h 65"/>
                  <a:gd name="T22" fmla="*/ 87 w 87"/>
                  <a:gd name="T23" fmla="*/ 43 h 65"/>
                  <a:gd name="T24" fmla="*/ 44 w 8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5">
                    <a:moveTo>
                      <a:pt x="44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2" y="58"/>
                      <a:pt x="5" y="6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1"/>
                      <a:pt x="6" y="49"/>
                      <a:pt x="7" y="47"/>
                    </a:cubicBezTo>
                    <a:cubicBezTo>
                      <a:pt x="7" y="46"/>
                      <a:pt x="7" y="45"/>
                      <a:pt x="7" y="43"/>
                    </a:cubicBezTo>
                    <a:cubicBezTo>
                      <a:pt x="7" y="23"/>
                      <a:pt x="24" y="7"/>
                      <a:pt x="44" y="7"/>
                    </a:cubicBezTo>
                    <a:cubicBezTo>
                      <a:pt x="64" y="7"/>
                      <a:pt x="80" y="23"/>
                      <a:pt x="80" y="43"/>
                    </a:cubicBezTo>
                    <a:cubicBezTo>
                      <a:pt x="80" y="45"/>
                      <a:pt x="80" y="46"/>
                      <a:pt x="80" y="47"/>
                    </a:cubicBezTo>
                    <a:cubicBezTo>
                      <a:pt x="81" y="49"/>
                      <a:pt x="82" y="51"/>
                      <a:pt x="82" y="5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5" y="58"/>
                      <a:pt x="87" y="51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50"/>
              <p:cNvSpPr>
                <a:spLocks/>
              </p:cNvSpPr>
              <p:nvPr/>
            </p:nvSpPr>
            <p:spPr bwMode="auto">
              <a:xfrm>
                <a:off x="4435583" y="2303609"/>
                <a:ext cx="31351" cy="54262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51"/>
              <p:cNvSpPr>
                <a:spLocks/>
              </p:cNvSpPr>
              <p:nvPr/>
            </p:nvSpPr>
            <p:spPr bwMode="auto">
              <a:xfrm>
                <a:off x="4519990" y="2303609"/>
                <a:ext cx="31351" cy="54262"/>
              </a:xfrm>
              <a:custGeom>
                <a:avLst/>
                <a:gdLst>
                  <a:gd name="T0" fmla="*/ 19 w 19"/>
                  <a:gd name="T1" fmla="*/ 25 h 34"/>
                  <a:gd name="T2" fmla="*/ 19 w 19"/>
                  <a:gd name="T3" fmla="*/ 20 h 34"/>
                  <a:gd name="T4" fmla="*/ 19 w 19"/>
                  <a:gd name="T5" fmla="*/ 9 h 34"/>
                  <a:gd name="T6" fmla="*/ 19 w 19"/>
                  <a:gd name="T7" fmla="*/ 8 h 34"/>
                  <a:gd name="T8" fmla="*/ 6 w 19"/>
                  <a:gd name="T9" fmla="*/ 0 h 34"/>
                  <a:gd name="T10" fmla="*/ 0 w 19"/>
                  <a:gd name="T11" fmla="*/ 0 h 34"/>
                  <a:gd name="T12" fmla="*/ 0 w 19"/>
                  <a:gd name="T13" fmla="*/ 34 h 34"/>
                  <a:gd name="T14" fmla="*/ 6 w 19"/>
                  <a:gd name="T15" fmla="*/ 34 h 34"/>
                  <a:gd name="T16" fmla="*/ 19 w 19"/>
                  <a:gd name="T1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19" y="25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3"/>
                      <a:pt x="13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3" y="34"/>
                      <a:pt x="19" y="30"/>
                      <a:pt x="1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52"/>
              <p:cNvSpPr>
                <a:spLocks/>
              </p:cNvSpPr>
              <p:nvPr/>
            </p:nvSpPr>
            <p:spPr bwMode="auto">
              <a:xfrm>
                <a:off x="4341529" y="3768683"/>
                <a:ext cx="159168" cy="159168"/>
              </a:xfrm>
              <a:custGeom>
                <a:avLst/>
                <a:gdLst>
                  <a:gd name="T0" fmla="*/ 72 w 132"/>
                  <a:gd name="T1" fmla="*/ 51 h 132"/>
                  <a:gd name="T2" fmla="*/ 72 w 132"/>
                  <a:gd name="T3" fmla="*/ 41 h 132"/>
                  <a:gd name="T4" fmla="*/ 97 w 132"/>
                  <a:gd name="T5" fmla="*/ 41 h 132"/>
                  <a:gd name="T6" fmla="*/ 97 w 132"/>
                  <a:gd name="T7" fmla="*/ 0 h 132"/>
                  <a:gd name="T8" fmla="*/ 35 w 132"/>
                  <a:gd name="T9" fmla="*/ 0 h 132"/>
                  <a:gd name="T10" fmla="*/ 35 w 132"/>
                  <a:gd name="T11" fmla="*/ 41 h 132"/>
                  <a:gd name="T12" fmla="*/ 61 w 132"/>
                  <a:gd name="T13" fmla="*/ 41 h 132"/>
                  <a:gd name="T14" fmla="*/ 61 w 132"/>
                  <a:gd name="T15" fmla="*/ 51 h 132"/>
                  <a:gd name="T16" fmla="*/ 26 w 132"/>
                  <a:gd name="T17" fmla="*/ 51 h 132"/>
                  <a:gd name="T18" fmla="*/ 26 w 132"/>
                  <a:gd name="T19" fmla="*/ 46 h 132"/>
                  <a:gd name="T20" fmla="*/ 11 w 132"/>
                  <a:gd name="T21" fmla="*/ 46 h 132"/>
                  <a:gd name="T22" fmla="*/ 11 w 132"/>
                  <a:gd name="T23" fmla="*/ 51 h 132"/>
                  <a:gd name="T24" fmla="*/ 0 w 132"/>
                  <a:gd name="T25" fmla="*/ 51 h 132"/>
                  <a:gd name="T26" fmla="*/ 0 w 132"/>
                  <a:gd name="T27" fmla="*/ 132 h 132"/>
                  <a:gd name="T28" fmla="*/ 132 w 132"/>
                  <a:gd name="T29" fmla="*/ 132 h 132"/>
                  <a:gd name="T30" fmla="*/ 132 w 132"/>
                  <a:gd name="T31" fmla="*/ 51 h 132"/>
                  <a:gd name="T32" fmla="*/ 72 w 132"/>
                  <a:gd name="T33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32">
                    <a:moveTo>
                      <a:pt x="72" y="51"/>
                    </a:moveTo>
                    <a:lnTo>
                      <a:pt x="72" y="41"/>
                    </a:lnTo>
                    <a:lnTo>
                      <a:pt x="97" y="41"/>
                    </a:lnTo>
                    <a:lnTo>
                      <a:pt x="97" y="0"/>
                    </a:lnTo>
                    <a:lnTo>
                      <a:pt x="35" y="0"/>
                    </a:lnTo>
                    <a:lnTo>
                      <a:pt x="35" y="41"/>
                    </a:lnTo>
                    <a:lnTo>
                      <a:pt x="61" y="41"/>
                    </a:lnTo>
                    <a:lnTo>
                      <a:pt x="61" y="51"/>
                    </a:lnTo>
                    <a:lnTo>
                      <a:pt x="26" y="51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11" y="51"/>
                    </a:lnTo>
                    <a:lnTo>
                      <a:pt x="0" y="51"/>
                    </a:lnTo>
                    <a:lnTo>
                      <a:pt x="0" y="132"/>
                    </a:lnTo>
                    <a:lnTo>
                      <a:pt x="132" y="132"/>
                    </a:lnTo>
                    <a:lnTo>
                      <a:pt x="132" y="51"/>
                    </a:lnTo>
                    <a:lnTo>
                      <a:pt x="7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53"/>
              <p:cNvSpPr>
                <a:spLocks/>
              </p:cNvSpPr>
              <p:nvPr/>
            </p:nvSpPr>
            <p:spPr bwMode="auto">
              <a:xfrm>
                <a:off x="4469346" y="3842238"/>
                <a:ext cx="18087" cy="6029"/>
              </a:xfrm>
              <a:custGeom>
                <a:avLst/>
                <a:gdLst>
                  <a:gd name="T0" fmla="*/ 15 w 15"/>
                  <a:gd name="T1" fmla="*/ 5 h 5"/>
                  <a:gd name="T2" fmla="*/ 15 w 15"/>
                  <a:gd name="T3" fmla="*/ 5 h 5"/>
                  <a:gd name="T4" fmla="*/ 0 w 15"/>
                  <a:gd name="T5" fmla="*/ 5 h 5"/>
                  <a:gd name="T6" fmla="*/ 0 w 15"/>
                  <a:gd name="T7" fmla="*/ 0 h 5"/>
                  <a:gd name="T8" fmla="*/ 15 w 15"/>
                  <a:gd name="T9" fmla="*/ 0 h 5"/>
                  <a:gd name="T10" fmla="*/ 15 w 1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DA8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54"/>
              <p:cNvSpPr>
                <a:spLocks/>
              </p:cNvSpPr>
              <p:nvPr/>
            </p:nvSpPr>
            <p:spPr bwMode="auto">
              <a:xfrm>
                <a:off x="4390967" y="3848267"/>
                <a:ext cx="61497" cy="61497"/>
              </a:xfrm>
              <a:custGeom>
                <a:avLst/>
                <a:gdLst>
                  <a:gd name="T0" fmla="*/ 19 w 38"/>
                  <a:gd name="T1" fmla="*/ 38 h 38"/>
                  <a:gd name="T2" fmla="*/ 19 w 38"/>
                  <a:gd name="T3" fmla="*/ 38 h 38"/>
                  <a:gd name="T4" fmla="*/ 0 w 38"/>
                  <a:gd name="T5" fmla="*/ 19 h 38"/>
                  <a:gd name="T6" fmla="*/ 19 w 38"/>
                  <a:gd name="T7" fmla="*/ 0 h 38"/>
                  <a:gd name="T8" fmla="*/ 38 w 38"/>
                  <a:gd name="T9" fmla="*/ 19 h 38"/>
                  <a:gd name="T10" fmla="*/ 19 w 38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9" y="38"/>
                      <a:pt x="0" y="2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ubicBezTo>
                      <a:pt x="38" y="29"/>
                      <a:pt x="29" y="38"/>
                      <a:pt x="19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55"/>
              <p:cNvSpPr>
                <a:spLocks/>
              </p:cNvSpPr>
              <p:nvPr/>
            </p:nvSpPr>
            <p:spPr bwMode="auto">
              <a:xfrm>
                <a:off x="4393379" y="3777123"/>
                <a:ext cx="55468" cy="33763"/>
              </a:xfrm>
              <a:custGeom>
                <a:avLst/>
                <a:gdLst>
                  <a:gd name="T0" fmla="*/ 0 w 46"/>
                  <a:gd name="T1" fmla="*/ 28 h 28"/>
                  <a:gd name="T2" fmla="*/ 0 w 46"/>
                  <a:gd name="T3" fmla="*/ 28 h 28"/>
                  <a:gd name="T4" fmla="*/ 0 w 46"/>
                  <a:gd name="T5" fmla="*/ 0 h 28"/>
                  <a:gd name="T6" fmla="*/ 46 w 46"/>
                  <a:gd name="T7" fmla="*/ 0 h 28"/>
                  <a:gd name="T8" fmla="*/ 46 w 46"/>
                  <a:gd name="T9" fmla="*/ 28 h 28"/>
                  <a:gd name="T10" fmla="*/ 0 w 4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56"/>
              <p:cNvSpPr>
                <a:spLocks/>
              </p:cNvSpPr>
              <p:nvPr/>
            </p:nvSpPr>
            <p:spPr bwMode="auto">
              <a:xfrm>
                <a:off x="6676000" y="37204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Rectangle 57"/>
              <p:cNvSpPr>
                <a:spLocks/>
              </p:cNvSpPr>
              <p:nvPr/>
            </p:nvSpPr>
            <p:spPr bwMode="auto">
              <a:xfrm>
                <a:off x="6676000" y="3830180"/>
                <a:ext cx="184491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58"/>
              <p:cNvSpPr>
                <a:spLocks/>
              </p:cNvSpPr>
              <p:nvPr/>
            </p:nvSpPr>
            <p:spPr bwMode="auto">
              <a:xfrm>
                <a:off x="6718204" y="36300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59"/>
              <p:cNvSpPr>
                <a:spLocks/>
              </p:cNvSpPr>
              <p:nvPr/>
            </p:nvSpPr>
            <p:spPr bwMode="auto">
              <a:xfrm>
                <a:off x="6766436" y="36300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60"/>
              <p:cNvSpPr>
                <a:spLocks/>
              </p:cNvSpPr>
              <p:nvPr/>
            </p:nvSpPr>
            <p:spPr bwMode="auto">
              <a:xfrm>
                <a:off x="6914753" y="2069680"/>
                <a:ext cx="83202" cy="84408"/>
              </a:xfrm>
              <a:custGeom>
                <a:avLst/>
                <a:gdLst>
                  <a:gd name="T0" fmla="*/ 11 w 51"/>
                  <a:gd name="T1" fmla="*/ 48 h 52"/>
                  <a:gd name="T2" fmla="*/ 25 w 51"/>
                  <a:gd name="T3" fmla="*/ 52 h 52"/>
                  <a:gd name="T4" fmla="*/ 51 w 51"/>
                  <a:gd name="T5" fmla="*/ 26 h 52"/>
                  <a:gd name="T6" fmla="*/ 25 w 51"/>
                  <a:gd name="T7" fmla="*/ 0 h 52"/>
                  <a:gd name="T8" fmla="*/ 0 w 51"/>
                  <a:gd name="T9" fmla="*/ 22 h 52"/>
                  <a:gd name="T10" fmla="*/ 25 w 51"/>
                  <a:gd name="T11" fmla="*/ 22 h 52"/>
                  <a:gd name="T12" fmla="*/ 34 w 51"/>
                  <a:gd name="T13" fmla="*/ 22 h 52"/>
                  <a:gd name="T14" fmla="*/ 28 w 51"/>
                  <a:gd name="T15" fmla="*/ 29 h 52"/>
                  <a:gd name="T16" fmla="*/ 11 w 51"/>
                  <a:gd name="T17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11" y="48"/>
                    </a:moveTo>
                    <a:cubicBezTo>
                      <a:pt x="15" y="50"/>
                      <a:pt x="20" y="52"/>
                      <a:pt x="25" y="52"/>
                    </a:cubicBezTo>
                    <a:cubicBezTo>
                      <a:pt x="39" y="52"/>
                      <a:pt x="51" y="40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61"/>
              <p:cNvSpPr>
                <a:spLocks/>
              </p:cNvSpPr>
              <p:nvPr/>
            </p:nvSpPr>
            <p:spPr bwMode="auto">
              <a:xfrm>
                <a:off x="6784524" y="2111884"/>
                <a:ext cx="171227" cy="161580"/>
              </a:xfrm>
              <a:custGeom>
                <a:avLst/>
                <a:gdLst>
                  <a:gd name="T0" fmla="*/ 47 w 106"/>
                  <a:gd name="T1" fmla="*/ 54 h 100"/>
                  <a:gd name="T2" fmla="*/ 47 w 106"/>
                  <a:gd name="T3" fmla="*/ 56 h 100"/>
                  <a:gd name="T4" fmla="*/ 47 w 106"/>
                  <a:gd name="T5" fmla="*/ 59 h 100"/>
                  <a:gd name="T6" fmla="*/ 47 w 106"/>
                  <a:gd name="T7" fmla="*/ 91 h 100"/>
                  <a:gd name="T8" fmla="*/ 35 w 106"/>
                  <a:gd name="T9" fmla="*/ 100 h 100"/>
                  <a:gd name="T10" fmla="*/ 70 w 106"/>
                  <a:gd name="T11" fmla="*/ 100 h 100"/>
                  <a:gd name="T12" fmla="*/ 59 w 106"/>
                  <a:gd name="T13" fmla="*/ 91 h 100"/>
                  <a:gd name="T14" fmla="*/ 59 w 106"/>
                  <a:gd name="T15" fmla="*/ 59 h 100"/>
                  <a:gd name="T16" fmla="*/ 59 w 106"/>
                  <a:gd name="T17" fmla="*/ 56 h 100"/>
                  <a:gd name="T18" fmla="*/ 59 w 106"/>
                  <a:gd name="T19" fmla="*/ 54 h 100"/>
                  <a:gd name="T20" fmla="*/ 89 w 106"/>
                  <a:gd name="T21" fmla="*/ 19 h 100"/>
                  <a:gd name="T22" fmla="*/ 106 w 106"/>
                  <a:gd name="T23" fmla="*/ 0 h 100"/>
                  <a:gd name="T24" fmla="*/ 80 w 106"/>
                  <a:gd name="T25" fmla="*/ 0 h 100"/>
                  <a:gd name="T26" fmla="*/ 0 w 106"/>
                  <a:gd name="T27" fmla="*/ 0 h 100"/>
                  <a:gd name="T28" fmla="*/ 47 w 106"/>
                  <a:gd name="T29" fmla="*/ 5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" h="100">
                    <a:moveTo>
                      <a:pt x="47" y="54"/>
                    </a:move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0" y="92"/>
                      <a:pt x="35" y="96"/>
                      <a:pt x="35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96"/>
                      <a:pt x="65" y="93"/>
                      <a:pt x="59" y="9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62"/>
              <p:cNvSpPr>
                <a:spLocks/>
              </p:cNvSpPr>
              <p:nvPr/>
            </p:nvSpPr>
            <p:spPr bwMode="auto">
              <a:xfrm>
                <a:off x="4504315" y="2902903"/>
                <a:ext cx="314719" cy="32557"/>
              </a:xfrm>
              <a:custGeom>
                <a:avLst/>
                <a:gdLst>
                  <a:gd name="T0" fmla="*/ 171 w 195"/>
                  <a:gd name="T1" fmla="*/ 20 h 20"/>
                  <a:gd name="T2" fmla="*/ 177 w 195"/>
                  <a:gd name="T3" fmla="*/ 20 h 20"/>
                  <a:gd name="T4" fmla="*/ 177 w 195"/>
                  <a:gd name="T5" fmla="*/ 0 h 20"/>
                  <a:gd name="T6" fmla="*/ 171 w 195"/>
                  <a:gd name="T7" fmla="*/ 0 h 20"/>
                  <a:gd name="T8" fmla="*/ 171 w 195"/>
                  <a:gd name="T9" fmla="*/ 2 h 20"/>
                  <a:gd name="T10" fmla="*/ 179 w 195"/>
                  <a:gd name="T11" fmla="*/ 10 h 20"/>
                  <a:gd name="T12" fmla="*/ 171 w 195"/>
                  <a:gd name="T13" fmla="*/ 18 h 20"/>
                  <a:gd name="T14" fmla="*/ 171 w 195"/>
                  <a:gd name="T15" fmla="*/ 20 h 20"/>
                  <a:gd name="T16" fmla="*/ 25 w 195"/>
                  <a:gd name="T17" fmla="*/ 20 h 20"/>
                  <a:gd name="T18" fmla="*/ 171 w 195"/>
                  <a:gd name="T19" fmla="*/ 20 h 20"/>
                  <a:gd name="T20" fmla="*/ 171 w 195"/>
                  <a:gd name="T21" fmla="*/ 18 h 20"/>
                  <a:gd name="T22" fmla="*/ 162 w 195"/>
                  <a:gd name="T23" fmla="*/ 10 h 20"/>
                  <a:gd name="T24" fmla="*/ 171 w 195"/>
                  <a:gd name="T25" fmla="*/ 2 h 20"/>
                  <a:gd name="T26" fmla="*/ 171 w 195"/>
                  <a:gd name="T27" fmla="*/ 0 h 20"/>
                  <a:gd name="T28" fmla="*/ 25 w 195"/>
                  <a:gd name="T29" fmla="*/ 0 h 20"/>
                  <a:gd name="T30" fmla="*/ 25 w 195"/>
                  <a:gd name="T31" fmla="*/ 2 h 20"/>
                  <a:gd name="T32" fmla="*/ 33 w 195"/>
                  <a:gd name="T33" fmla="*/ 10 h 20"/>
                  <a:gd name="T34" fmla="*/ 25 w 195"/>
                  <a:gd name="T35" fmla="*/ 18 h 20"/>
                  <a:gd name="T36" fmla="*/ 25 w 195"/>
                  <a:gd name="T37" fmla="*/ 20 h 20"/>
                  <a:gd name="T38" fmla="*/ 19 w 195"/>
                  <a:gd name="T39" fmla="*/ 20 h 20"/>
                  <a:gd name="T40" fmla="*/ 25 w 195"/>
                  <a:gd name="T41" fmla="*/ 20 h 20"/>
                  <a:gd name="T42" fmla="*/ 25 w 195"/>
                  <a:gd name="T43" fmla="*/ 18 h 20"/>
                  <a:gd name="T44" fmla="*/ 16 w 195"/>
                  <a:gd name="T45" fmla="*/ 10 h 20"/>
                  <a:gd name="T46" fmla="*/ 25 w 195"/>
                  <a:gd name="T47" fmla="*/ 2 h 20"/>
                  <a:gd name="T48" fmla="*/ 25 w 195"/>
                  <a:gd name="T49" fmla="*/ 0 h 20"/>
                  <a:gd name="T50" fmla="*/ 19 w 195"/>
                  <a:gd name="T51" fmla="*/ 0 h 20"/>
                  <a:gd name="T52" fmla="*/ 19 w 195"/>
                  <a:gd name="T5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20">
                    <a:moveTo>
                      <a:pt x="171" y="20"/>
                    </a:moveTo>
                    <a:cubicBezTo>
                      <a:pt x="177" y="20"/>
                      <a:pt x="177" y="20"/>
                      <a:pt x="177" y="20"/>
                    </a:cubicBezTo>
                    <a:cubicBezTo>
                      <a:pt x="194" y="20"/>
                      <a:pt x="195" y="0"/>
                      <a:pt x="177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2"/>
                      <a:pt x="171" y="2"/>
                      <a:pt x="171" y="2"/>
                    </a:cubicBezTo>
                    <a:cubicBezTo>
                      <a:pt x="175" y="2"/>
                      <a:pt x="179" y="5"/>
                      <a:pt x="179" y="10"/>
                    </a:cubicBezTo>
                    <a:cubicBezTo>
                      <a:pt x="179" y="15"/>
                      <a:pt x="175" y="18"/>
                      <a:pt x="171" y="18"/>
                    </a:cubicBezTo>
                    <a:lnTo>
                      <a:pt x="171" y="20"/>
                    </a:lnTo>
                    <a:close/>
                    <a:moveTo>
                      <a:pt x="25" y="20"/>
                    </a:move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66" y="18"/>
                      <a:pt x="162" y="15"/>
                      <a:pt x="162" y="10"/>
                    </a:cubicBezTo>
                    <a:cubicBezTo>
                      <a:pt x="162" y="5"/>
                      <a:pt x="166" y="2"/>
                      <a:pt x="171" y="2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22" y="0"/>
                      <a:pt x="73" y="0"/>
                      <a:pt x="25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2"/>
                      <a:pt x="33" y="5"/>
                      <a:pt x="33" y="10"/>
                    </a:cubicBezTo>
                    <a:cubicBezTo>
                      <a:pt x="33" y="15"/>
                      <a:pt x="29" y="18"/>
                      <a:pt x="25" y="18"/>
                    </a:cubicBezTo>
                    <a:lnTo>
                      <a:pt x="25" y="20"/>
                    </a:lnTo>
                    <a:close/>
                    <a:moveTo>
                      <a:pt x="19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0" y="18"/>
                      <a:pt x="16" y="15"/>
                      <a:pt x="16" y="10"/>
                    </a:cubicBezTo>
                    <a:cubicBezTo>
                      <a:pt x="16" y="5"/>
                      <a:pt x="20" y="2"/>
                      <a:pt x="25" y="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1" y="20"/>
                      <a:pt x="1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Oval 63"/>
              <p:cNvSpPr>
                <a:spLocks/>
              </p:cNvSpPr>
              <p:nvPr/>
            </p:nvSpPr>
            <p:spPr bwMode="auto">
              <a:xfrm>
                <a:off x="4665895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64"/>
              <p:cNvSpPr>
                <a:spLocks/>
              </p:cNvSpPr>
              <p:nvPr/>
            </p:nvSpPr>
            <p:spPr bwMode="auto">
              <a:xfrm>
                <a:off x="4681571" y="2810054"/>
                <a:ext cx="104906" cy="115759"/>
              </a:xfrm>
              <a:custGeom>
                <a:avLst/>
                <a:gdLst>
                  <a:gd name="T0" fmla="*/ 64 w 65"/>
                  <a:gd name="T1" fmla="*/ 66 h 72"/>
                  <a:gd name="T2" fmla="*/ 6 w 65"/>
                  <a:gd name="T3" fmla="*/ 2 h 72"/>
                  <a:gd name="T4" fmla="*/ 1 w 65"/>
                  <a:gd name="T5" fmla="*/ 1 h 72"/>
                  <a:gd name="T6" fmla="*/ 1 w 65"/>
                  <a:gd name="T7" fmla="*/ 1 h 72"/>
                  <a:gd name="T8" fmla="*/ 1 w 65"/>
                  <a:gd name="T9" fmla="*/ 6 h 72"/>
                  <a:gd name="T10" fmla="*/ 58 w 65"/>
                  <a:gd name="T11" fmla="*/ 71 h 72"/>
                  <a:gd name="T12" fmla="*/ 64 w 65"/>
                  <a:gd name="T13" fmla="*/ 71 h 72"/>
                  <a:gd name="T14" fmla="*/ 64 w 65"/>
                  <a:gd name="T15" fmla="*/ 71 h 72"/>
                  <a:gd name="T16" fmla="*/ 64 w 65"/>
                  <a:gd name="T17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64" y="6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0" y="72"/>
                      <a:pt x="62" y="72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5" y="70"/>
                      <a:pt x="65" y="67"/>
                      <a:pt x="64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Oval 65"/>
              <p:cNvSpPr>
                <a:spLocks/>
              </p:cNvSpPr>
              <p:nvPr/>
            </p:nvSpPr>
            <p:spPr bwMode="auto">
              <a:xfrm>
                <a:off x="4629720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66"/>
              <p:cNvSpPr>
                <a:spLocks/>
              </p:cNvSpPr>
              <p:nvPr/>
            </p:nvSpPr>
            <p:spPr bwMode="auto">
              <a:xfrm>
                <a:off x="4535666" y="2800408"/>
                <a:ext cx="115759" cy="125405"/>
              </a:xfrm>
              <a:custGeom>
                <a:avLst/>
                <a:gdLst>
                  <a:gd name="T0" fmla="*/ 1 w 71"/>
                  <a:gd name="T1" fmla="*/ 72 h 78"/>
                  <a:gd name="T2" fmla="*/ 64 w 71"/>
                  <a:gd name="T3" fmla="*/ 2 h 78"/>
                  <a:gd name="T4" fmla="*/ 69 w 71"/>
                  <a:gd name="T5" fmla="*/ 1 h 78"/>
                  <a:gd name="T6" fmla="*/ 69 w 71"/>
                  <a:gd name="T7" fmla="*/ 1 h 78"/>
                  <a:gd name="T8" fmla="*/ 69 w 71"/>
                  <a:gd name="T9" fmla="*/ 7 h 78"/>
                  <a:gd name="T10" fmla="*/ 7 w 71"/>
                  <a:gd name="T11" fmla="*/ 77 h 78"/>
                  <a:gd name="T12" fmla="*/ 2 w 71"/>
                  <a:gd name="T13" fmla="*/ 77 h 78"/>
                  <a:gd name="T14" fmla="*/ 2 w 71"/>
                  <a:gd name="T15" fmla="*/ 77 h 78"/>
                  <a:gd name="T16" fmla="*/ 1 w 71"/>
                  <a:gd name="T1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8">
                    <a:moveTo>
                      <a:pt x="1" y="72"/>
                    </a:moveTo>
                    <a:cubicBezTo>
                      <a:pt x="64" y="2"/>
                      <a:pt x="64" y="2"/>
                      <a:pt x="64" y="2"/>
                    </a:cubicBezTo>
                    <a:cubicBezTo>
                      <a:pt x="65" y="0"/>
                      <a:pt x="68" y="0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1" y="3"/>
                      <a:pt x="71" y="5"/>
                      <a:pt x="69" y="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5" y="78"/>
                      <a:pt x="3" y="78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6"/>
                      <a:pt x="0" y="73"/>
                      <a:pt x="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67"/>
              <p:cNvSpPr>
                <a:spLocks/>
              </p:cNvSpPr>
              <p:nvPr/>
            </p:nvSpPr>
            <p:spPr bwMode="auto">
              <a:xfrm>
                <a:off x="4535666" y="2945106"/>
                <a:ext cx="253223" cy="98877"/>
              </a:xfrm>
              <a:custGeom>
                <a:avLst/>
                <a:gdLst>
                  <a:gd name="T0" fmla="*/ 156 w 156"/>
                  <a:gd name="T1" fmla="*/ 0 h 61"/>
                  <a:gd name="T2" fmla="*/ 127 w 156"/>
                  <a:gd name="T3" fmla="*/ 61 h 61"/>
                  <a:gd name="T4" fmla="*/ 126 w 156"/>
                  <a:gd name="T5" fmla="*/ 48 h 61"/>
                  <a:gd name="T6" fmla="*/ 132 w 156"/>
                  <a:gd name="T7" fmla="*/ 27 h 61"/>
                  <a:gd name="T8" fmla="*/ 129 w 156"/>
                  <a:gd name="T9" fmla="*/ 6 h 61"/>
                  <a:gd name="T10" fmla="*/ 126 w 156"/>
                  <a:gd name="T11" fmla="*/ 6 h 61"/>
                  <a:gd name="T12" fmla="*/ 102 w 156"/>
                  <a:gd name="T13" fmla="*/ 0 h 61"/>
                  <a:gd name="T14" fmla="*/ 126 w 156"/>
                  <a:gd name="T15" fmla="*/ 6 h 61"/>
                  <a:gd name="T16" fmla="*/ 120 w 156"/>
                  <a:gd name="T17" fmla="*/ 27 h 61"/>
                  <a:gd name="T18" fmla="*/ 123 w 156"/>
                  <a:gd name="T19" fmla="*/ 48 h 61"/>
                  <a:gd name="T20" fmla="*/ 126 w 156"/>
                  <a:gd name="T21" fmla="*/ 48 h 61"/>
                  <a:gd name="T22" fmla="*/ 102 w 156"/>
                  <a:gd name="T23" fmla="*/ 61 h 61"/>
                  <a:gd name="T24" fmla="*/ 107 w 156"/>
                  <a:gd name="T25" fmla="*/ 42 h 61"/>
                  <a:gd name="T26" fmla="*/ 109 w 156"/>
                  <a:gd name="T27" fmla="*/ 12 h 61"/>
                  <a:gd name="T28" fmla="*/ 103 w 156"/>
                  <a:gd name="T29" fmla="*/ 6 h 61"/>
                  <a:gd name="T30" fmla="*/ 102 w 156"/>
                  <a:gd name="T31" fmla="*/ 0 h 61"/>
                  <a:gd name="T32" fmla="*/ 102 w 156"/>
                  <a:gd name="T33" fmla="*/ 0 h 61"/>
                  <a:gd name="T34" fmla="*/ 96 w 156"/>
                  <a:gd name="T35" fmla="*/ 12 h 61"/>
                  <a:gd name="T36" fmla="*/ 95 w 156"/>
                  <a:gd name="T37" fmla="*/ 42 h 61"/>
                  <a:gd name="T38" fmla="*/ 100 w 156"/>
                  <a:gd name="T39" fmla="*/ 48 h 61"/>
                  <a:gd name="T40" fmla="*/ 102 w 156"/>
                  <a:gd name="T41" fmla="*/ 61 h 61"/>
                  <a:gd name="T42" fmla="*/ 78 w 156"/>
                  <a:gd name="T43" fmla="*/ 48 h 61"/>
                  <a:gd name="T44" fmla="*/ 84 w 156"/>
                  <a:gd name="T45" fmla="*/ 27 h 61"/>
                  <a:gd name="T46" fmla="*/ 78 w 156"/>
                  <a:gd name="T47" fmla="*/ 6 h 61"/>
                  <a:gd name="T48" fmla="*/ 78 w 156"/>
                  <a:gd name="T49" fmla="*/ 6 h 61"/>
                  <a:gd name="T50" fmla="*/ 53 w 156"/>
                  <a:gd name="T51" fmla="*/ 0 h 61"/>
                  <a:gd name="T52" fmla="*/ 78 w 156"/>
                  <a:gd name="T53" fmla="*/ 6 h 61"/>
                  <a:gd name="T54" fmla="*/ 71 w 156"/>
                  <a:gd name="T55" fmla="*/ 27 h 61"/>
                  <a:gd name="T56" fmla="*/ 78 w 156"/>
                  <a:gd name="T57" fmla="*/ 48 h 61"/>
                  <a:gd name="T58" fmla="*/ 78 w 156"/>
                  <a:gd name="T59" fmla="*/ 48 h 61"/>
                  <a:gd name="T60" fmla="*/ 53 w 156"/>
                  <a:gd name="T61" fmla="*/ 61 h 61"/>
                  <a:gd name="T62" fmla="*/ 55 w 156"/>
                  <a:gd name="T63" fmla="*/ 48 h 61"/>
                  <a:gd name="T64" fmla="*/ 60 w 156"/>
                  <a:gd name="T65" fmla="*/ 42 h 61"/>
                  <a:gd name="T66" fmla="*/ 59 w 156"/>
                  <a:gd name="T67" fmla="*/ 12 h 61"/>
                  <a:gd name="T68" fmla="*/ 53 w 156"/>
                  <a:gd name="T69" fmla="*/ 0 h 61"/>
                  <a:gd name="T70" fmla="*/ 53 w 156"/>
                  <a:gd name="T71" fmla="*/ 0 h 61"/>
                  <a:gd name="T72" fmla="*/ 52 w 156"/>
                  <a:gd name="T73" fmla="*/ 6 h 61"/>
                  <a:gd name="T74" fmla="*/ 46 w 156"/>
                  <a:gd name="T75" fmla="*/ 12 h 61"/>
                  <a:gd name="T76" fmla="*/ 48 w 156"/>
                  <a:gd name="T77" fmla="*/ 42 h 61"/>
                  <a:gd name="T78" fmla="*/ 53 w 156"/>
                  <a:gd name="T79" fmla="*/ 61 h 61"/>
                  <a:gd name="T80" fmla="*/ 29 w 156"/>
                  <a:gd name="T81" fmla="*/ 48 h 61"/>
                  <a:gd name="T82" fmla="*/ 32 w 156"/>
                  <a:gd name="T83" fmla="*/ 48 h 61"/>
                  <a:gd name="T84" fmla="*/ 36 w 156"/>
                  <a:gd name="T85" fmla="*/ 27 h 61"/>
                  <a:gd name="T86" fmla="*/ 29 w 156"/>
                  <a:gd name="T87" fmla="*/ 6 h 61"/>
                  <a:gd name="T88" fmla="*/ 28 w 156"/>
                  <a:gd name="T89" fmla="*/ 61 h 61"/>
                  <a:gd name="T90" fmla="*/ 0 w 156"/>
                  <a:gd name="T91" fmla="*/ 0 h 61"/>
                  <a:gd name="T92" fmla="*/ 29 w 156"/>
                  <a:gd name="T93" fmla="*/ 6 h 61"/>
                  <a:gd name="T94" fmla="*/ 27 w 156"/>
                  <a:gd name="T95" fmla="*/ 6 h 61"/>
                  <a:gd name="T96" fmla="*/ 23 w 156"/>
                  <a:gd name="T97" fmla="*/ 27 h 61"/>
                  <a:gd name="T98" fmla="*/ 29 w 156"/>
                  <a:gd name="T99" fmla="*/ 48 h 61"/>
                  <a:gd name="T100" fmla="*/ 28 w 156"/>
                  <a:gd name="T10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61">
                    <a:moveTo>
                      <a:pt x="126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6" y="54"/>
                      <a:pt x="142" y="61"/>
                      <a:pt x="127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8" y="47"/>
                      <a:pt x="130" y="45"/>
                      <a:pt x="130" y="42"/>
                    </a:cubicBezTo>
                    <a:cubicBezTo>
                      <a:pt x="131" y="37"/>
                      <a:pt x="132" y="32"/>
                      <a:pt x="132" y="27"/>
                    </a:cubicBezTo>
                    <a:cubicBezTo>
                      <a:pt x="133" y="22"/>
                      <a:pt x="134" y="17"/>
                      <a:pt x="134" y="12"/>
                    </a:cubicBezTo>
                    <a:cubicBezTo>
                      <a:pt x="135" y="9"/>
                      <a:pt x="132" y="6"/>
                      <a:pt x="129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8" y="6"/>
                      <a:pt x="127" y="6"/>
                      <a:pt x="126" y="6"/>
                    </a:cubicBezTo>
                    <a:lnTo>
                      <a:pt x="126" y="0"/>
                    </a:lnTo>
                    <a:close/>
                    <a:moveTo>
                      <a:pt x="10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4" y="7"/>
                      <a:pt x="121" y="9"/>
                      <a:pt x="121" y="12"/>
                    </a:cubicBezTo>
                    <a:cubicBezTo>
                      <a:pt x="121" y="17"/>
                      <a:pt x="120" y="22"/>
                      <a:pt x="120" y="27"/>
                    </a:cubicBezTo>
                    <a:cubicBezTo>
                      <a:pt x="119" y="32"/>
                      <a:pt x="119" y="37"/>
                      <a:pt x="118" y="42"/>
                    </a:cubicBezTo>
                    <a:cubicBezTo>
                      <a:pt x="118" y="46"/>
                      <a:pt x="120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5" y="48"/>
                      <a:pt x="126" y="4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5" y="48"/>
                      <a:pt x="107" y="45"/>
                      <a:pt x="107" y="42"/>
                    </a:cubicBezTo>
                    <a:cubicBezTo>
                      <a:pt x="107" y="37"/>
                      <a:pt x="108" y="32"/>
                      <a:pt x="108" y="27"/>
                    </a:cubicBezTo>
                    <a:cubicBezTo>
                      <a:pt x="109" y="22"/>
                      <a:pt x="109" y="17"/>
                      <a:pt x="109" y="12"/>
                    </a:cubicBezTo>
                    <a:cubicBezTo>
                      <a:pt x="110" y="9"/>
                      <a:pt x="107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6"/>
                      <a:pt x="102" y="6"/>
                      <a:pt x="102" y="6"/>
                    </a:cubicBezTo>
                    <a:lnTo>
                      <a:pt x="102" y="0"/>
                    </a:lnTo>
                    <a:close/>
                    <a:moveTo>
                      <a:pt x="78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6"/>
                      <a:pt x="96" y="9"/>
                      <a:pt x="96" y="12"/>
                    </a:cubicBezTo>
                    <a:cubicBezTo>
                      <a:pt x="96" y="17"/>
                      <a:pt x="96" y="22"/>
                      <a:pt x="95" y="27"/>
                    </a:cubicBezTo>
                    <a:cubicBezTo>
                      <a:pt x="95" y="32"/>
                      <a:pt x="95" y="37"/>
                      <a:pt x="95" y="42"/>
                    </a:cubicBezTo>
                    <a:cubicBezTo>
                      <a:pt x="95" y="46"/>
                      <a:pt x="97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1" y="48"/>
                      <a:pt x="102" y="48"/>
                      <a:pt x="102" y="48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1" y="48"/>
                      <a:pt x="84" y="46"/>
                      <a:pt x="84" y="42"/>
                    </a:cubicBezTo>
                    <a:cubicBezTo>
                      <a:pt x="84" y="37"/>
                      <a:pt x="84" y="32"/>
                      <a:pt x="84" y="27"/>
                    </a:cubicBezTo>
                    <a:cubicBezTo>
                      <a:pt x="84" y="22"/>
                      <a:pt x="84" y="17"/>
                      <a:pt x="84" y="12"/>
                    </a:cubicBezTo>
                    <a:cubicBezTo>
                      <a:pt x="84" y="9"/>
                      <a:pt x="81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lnTo>
                      <a:pt x="78" y="0"/>
                    </a:lnTo>
                    <a:close/>
                    <a:moveTo>
                      <a:pt x="53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4" y="6"/>
                      <a:pt x="71" y="9"/>
                      <a:pt x="71" y="12"/>
                    </a:cubicBezTo>
                    <a:cubicBezTo>
                      <a:pt x="71" y="17"/>
                      <a:pt x="71" y="22"/>
                      <a:pt x="71" y="27"/>
                    </a:cubicBezTo>
                    <a:cubicBezTo>
                      <a:pt x="71" y="32"/>
                      <a:pt x="71" y="37"/>
                      <a:pt x="71" y="42"/>
                    </a:cubicBezTo>
                    <a:cubicBezTo>
                      <a:pt x="72" y="46"/>
                      <a:pt x="74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8" y="48"/>
                      <a:pt x="61" y="46"/>
                      <a:pt x="60" y="42"/>
                    </a:cubicBezTo>
                    <a:cubicBezTo>
                      <a:pt x="60" y="37"/>
                      <a:pt x="60" y="32"/>
                      <a:pt x="60" y="27"/>
                    </a:cubicBezTo>
                    <a:cubicBezTo>
                      <a:pt x="60" y="22"/>
                      <a:pt x="59" y="17"/>
                      <a:pt x="59" y="12"/>
                    </a:cubicBezTo>
                    <a:cubicBezTo>
                      <a:pt x="59" y="9"/>
                      <a:pt x="56" y="6"/>
                      <a:pt x="53" y="6"/>
                    </a:cubicBezTo>
                    <a:lnTo>
                      <a:pt x="53" y="0"/>
                    </a:lnTo>
                    <a:close/>
                    <a:moveTo>
                      <a:pt x="2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8" y="6"/>
                      <a:pt x="46" y="9"/>
                      <a:pt x="46" y="12"/>
                    </a:cubicBezTo>
                    <a:cubicBezTo>
                      <a:pt x="46" y="17"/>
                      <a:pt x="47" y="22"/>
                      <a:pt x="47" y="27"/>
                    </a:cubicBezTo>
                    <a:cubicBezTo>
                      <a:pt x="47" y="32"/>
                      <a:pt x="48" y="37"/>
                      <a:pt x="48" y="42"/>
                    </a:cubicBezTo>
                    <a:cubicBezTo>
                      <a:pt x="48" y="45"/>
                      <a:pt x="50" y="48"/>
                      <a:pt x="53" y="48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8"/>
                      <a:pt x="31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5" y="48"/>
                      <a:pt x="38" y="46"/>
                      <a:pt x="37" y="42"/>
                    </a:cubicBezTo>
                    <a:cubicBezTo>
                      <a:pt x="37" y="37"/>
                      <a:pt x="36" y="32"/>
                      <a:pt x="36" y="27"/>
                    </a:cubicBezTo>
                    <a:cubicBezTo>
                      <a:pt x="35" y="22"/>
                      <a:pt x="34" y="17"/>
                      <a:pt x="34" y="12"/>
                    </a:cubicBezTo>
                    <a:cubicBezTo>
                      <a:pt x="34" y="9"/>
                      <a:pt x="32" y="7"/>
                      <a:pt x="29" y="6"/>
                    </a:cubicBezTo>
                    <a:lnTo>
                      <a:pt x="29" y="0"/>
                    </a:lnTo>
                    <a:close/>
                    <a:moveTo>
                      <a:pt x="28" y="61"/>
                    </a:moveTo>
                    <a:cubicBezTo>
                      <a:pt x="14" y="61"/>
                      <a:pt x="9" y="54"/>
                      <a:pt x="7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6"/>
                      <a:pt x="20" y="9"/>
                      <a:pt x="21" y="12"/>
                    </a:cubicBezTo>
                    <a:cubicBezTo>
                      <a:pt x="21" y="17"/>
                      <a:pt x="22" y="22"/>
                      <a:pt x="23" y="27"/>
                    </a:cubicBezTo>
                    <a:cubicBezTo>
                      <a:pt x="24" y="32"/>
                      <a:pt x="24" y="37"/>
                      <a:pt x="25" y="42"/>
                    </a:cubicBezTo>
                    <a:cubicBezTo>
                      <a:pt x="25" y="45"/>
                      <a:pt x="27" y="47"/>
                      <a:pt x="29" y="48"/>
                    </a:cubicBezTo>
                    <a:cubicBezTo>
                      <a:pt x="29" y="61"/>
                      <a:pt x="29" y="61"/>
                      <a:pt x="29" y="61"/>
                    </a:cubicBez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68"/>
              <p:cNvSpPr>
                <a:spLocks/>
              </p:cNvSpPr>
              <p:nvPr/>
            </p:nvSpPr>
            <p:spPr bwMode="auto">
              <a:xfrm>
                <a:off x="6477039" y="3466021"/>
                <a:ext cx="145904" cy="219460"/>
              </a:xfrm>
              <a:custGeom>
                <a:avLst/>
                <a:gdLst>
                  <a:gd name="T0" fmla="*/ 45 w 90"/>
                  <a:gd name="T1" fmla="*/ 135 h 135"/>
                  <a:gd name="T2" fmla="*/ 6 w 90"/>
                  <a:gd name="T3" fmla="*/ 68 h 135"/>
                  <a:gd name="T4" fmla="*/ 0 w 90"/>
                  <a:gd name="T5" fmla="*/ 45 h 135"/>
                  <a:gd name="T6" fmla="*/ 45 w 90"/>
                  <a:gd name="T7" fmla="*/ 0 h 135"/>
                  <a:gd name="T8" fmla="*/ 90 w 90"/>
                  <a:gd name="T9" fmla="*/ 45 h 135"/>
                  <a:gd name="T10" fmla="*/ 84 w 90"/>
                  <a:gd name="T11" fmla="*/ 68 h 135"/>
                  <a:gd name="T12" fmla="*/ 45 w 90"/>
                  <a:gd name="T1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35">
                    <a:moveTo>
                      <a:pt x="45" y="135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3" y="61"/>
                      <a:pt x="0" y="53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53"/>
                      <a:pt x="88" y="61"/>
                      <a:pt x="84" y="68"/>
                    </a:cubicBezTo>
                    <a:lnTo>
                      <a:pt x="4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Oval 69"/>
              <p:cNvSpPr>
                <a:spLocks/>
              </p:cNvSpPr>
              <p:nvPr/>
            </p:nvSpPr>
            <p:spPr bwMode="auto">
              <a:xfrm>
                <a:off x="6497538" y="3487726"/>
                <a:ext cx="103701" cy="103701"/>
              </a:xfrm>
              <a:prstGeom prst="ellipse">
                <a:avLst/>
              </a:prstGeom>
              <a:solidFill>
                <a:srgbClr val="9B3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70"/>
              <p:cNvSpPr>
                <a:spLocks/>
              </p:cNvSpPr>
              <p:nvPr/>
            </p:nvSpPr>
            <p:spPr bwMode="auto">
              <a:xfrm>
                <a:off x="5532881" y="32031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Rectangle 71"/>
              <p:cNvSpPr>
                <a:spLocks/>
              </p:cNvSpPr>
              <p:nvPr/>
            </p:nvSpPr>
            <p:spPr bwMode="auto">
              <a:xfrm>
                <a:off x="5616082" y="3203152"/>
                <a:ext cx="38586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72"/>
              <p:cNvSpPr>
                <a:spLocks/>
              </p:cNvSpPr>
              <p:nvPr/>
            </p:nvSpPr>
            <p:spPr bwMode="auto">
              <a:xfrm>
                <a:off x="5532881" y="30849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Rectangle 73"/>
              <p:cNvSpPr>
                <a:spLocks/>
              </p:cNvSpPr>
              <p:nvPr/>
            </p:nvSpPr>
            <p:spPr bwMode="auto">
              <a:xfrm>
                <a:off x="6387808" y="3136832"/>
                <a:ext cx="207401" cy="217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74"/>
              <p:cNvSpPr>
                <a:spLocks/>
              </p:cNvSpPr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close/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  <a:moveTo>
                      <a:pt x="146" y="33"/>
                    </a:moveTo>
                    <a:lnTo>
                      <a:pt x="146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75"/>
              <p:cNvSpPr>
                <a:spLocks/>
              </p:cNvSpPr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moveTo>
                      <a:pt x="146" y="33"/>
                    </a:moveTo>
                    <a:lnTo>
                      <a:pt x="146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76"/>
              <p:cNvSpPr>
                <a:spLocks/>
              </p:cNvSpPr>
              <p:nvPr/>
            </p:nvSpPr>
            <p:spPr bwMode="auto">
              <a:xfrm>
                <a:off x="7447726" y="3029514"/>
                <a:ext cx="273722" cy="245988"/>
              </a:xfrm>
              <a:custGeom>
                <a:avLst/>
                <a:gdLst>
                  <a:gd name="T0" fmla="*/ 166 w 169"/>
                  <a:gd name="T1" fmla="*/ 43 h 152"/>
                  <a:gd name="T2" fmla="*/ 127 w 169"/>
                  <a:gd name="T3" fmla="*/ 39 h 152"/>
                  <a:gd name="T4" fmla="*/ 104 w 169"/>
                  <a:gd name="T5" fmla="*/ 48 h 152"/>
                  <a:gd name="T6" fmla="*/ 58 w 169"/>
                  <a:gd name="T7" fmla="*/ 0 h 152"/>
                  <a:gd name="T8" fmla="*/ 42 w 169"/>
                  <a:gd name="T9" fmla="*/ 6 h 152"/>
                  <a:gd name="T10" fmla="*/ 75 w 169"/>
                  <a:gd name="T11" fmla="*/ 59 h 152"/>
                  <a:gd name="T12" fmla="*/ 43 w 169"/>
                  <a:gd name="T13" fmla="*/ 71 h 152"/>
                  <a:gd name="T14" fmla="*/ 16 w 169"/>
                  <a:gd name="T15" fmla="*/ 54 h 152"/>
                  <a:gd name="T16" fmla="*/ 0 w 169"/>
                  <a:gd name="T17" fmla="*/ 60 h 152"/>
                  <a:gd name="T18" fmla="*/ 30 w 169"/>
                  <a:gd name="T19" fmla="*/ 95 h 152"/>
                  <a:gd name="T20" fmla="*/ 31 w 169"/>
                  <a:gd name="T21" fmla="*/ 140 h 152"/>
                  <a:gd name="T22" fmla="*/ 47 w 169"/>
                  <a:gd name="T23" fmla="*/ 134 h 152"/>
                  <a:gd name="T24" fmla="*/ 55 w 169"/>
                  <a:gd name="T25" fmla="*/ 104 h 152"/>
                  <a:gd name="T26" fmla="*/ 87 w 169"/>
                  <a:gd name="T27" fmla="*/ 92 h 152"/>
                  <a:gd name="T28" fmla="*/ 98 w 169"/>
                  <a:gd name="T29" fmla="*/ 152 h 152"/>
                  <a:gd name="T30" fmla="*/ 114 w 169"/>
                  <a:gd name="T31" fmla="*/ 146 h 152"/>
                  <a:gd name="T32" fmla="*/ 117 w 169"/>
                  <a:gd name="T33" fmla="*/ 81 h 152"/>
                  <a:gd name="T34" fmla="*/ 139 w 169"/>
                  <a:gd name="T35" fmla="*/ 72 h 152"/>
                  <a:gd name="T36" fmla="*/ 166 w 169"/>
                  <a:gd name="T37" fmla="*/ 4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9" h="152">
                    <a:moveTo>
                      <a:pt x="166" y="43"/>
                    </a:moveTo>
                    <a:cubicBezTo>
                      <a:pt x="162" y="34"/>
                      <a:pt x="136" y="36"/>
                      <a:pt x="127" y="39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114" y="146"/>
                      <a:pt x="114" y="146"/>
                      <a:pt x="114" y="146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8" y="68"/>
                      <a:pt x="169" y="52"/>
                      <a:pt x="166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77"/>
              <p:cNvSpPr>
                <a:spLocks/>
              </p:cNvSpPr>
              <p:nvPr/>
            </p:nvSpPr>
            <p:spPr bwMode="auto">
              <a:xfrm>
                <a:off x="6167143" y="2539950"/>
                <a:ext cx="143493" cy="284574"/>
              </a:xfrm>
              <a:custGeom>
                <a:avLst/>
                <a:gdLst>
                  <a:gd name="T0" fmla="*/ 18 w 88"/>
                  <a:gd name="T1" fmla="*/ 0 h 176"/>
                  <a:gd name="T2" fmla="*/ 70 w 88"/>
                  <a:gd name="T3" fmla="*/ 0 h 176"/>
                  <a:gd name="T4" fmla="*/ 88 w 88"/>
                  <a:gd name="T5" fmla="*/ 18 h 176"/>
                  <a:gd name="T6" fmla="*/ 88 w 88"/>
                  <a:gd name="T7" fmla="*/ 158 h 176"/>
                  <a:gd name="T8" fmla="*/ 70 w 88"/>
                  <a:gd name="T9" fmla="*/ 176 h 176"/>
                  <a:gd name="T10" fmla="*/ 18 w 88"/>
                  <a:gd name="T11" fmla="*/ 176 h 176"/>
                  <a:gd name="T12" fmla="*/ 0 w 88"/>
                  <a:gd name="T13" fmla="*/ 158 h 176"/>
                  <a:gd name="T14" fmla="*/ 0 w 88"/>
                  <a:gd name="T15" fmla="*/ 18 h 176"/>
                  <a:gd name="T16" fmla="*/ 18 w 88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76">
                    <a:moveTo>
                      <a:pt x="1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8" y="8"/>
                      <a:pt x="88" y="18"/>
                    </a:cubicBezTo>
                    <a:cubicBezTo>
                      <a:pt x="88" y="158"/>
                      <a:pt x="88" y="158"/>
                      <a:pt x="88" y="158"/>
                    </a:cubicBezTo>
                    <a:cubicBezTo>
                      <a:pt x="88" y="168"/>
                      <a:pt x="80" y="176"/>
                      <a:pt x="70" y="176"/>
                    </a:cubicBezTo>
                    <a:cubicBezTo>
                      <a:pt x="18" y="176"/>
                      <a:pt x="18" y="176"/>
                      <a:pt x="18" y="176"/>
                    </a:cubicBezTo>
                    <a:cubicBezTo>
                      <a:pt x="8" y="176"/>
                      <a:pt x="0" y="168"/>
                      <a:pt x="0" y="15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Rectangle 78"/>
              <p:cNvSpPr>
                <a:spLocks/>
              </p:cNvSpPr>
              <p:nvPr/>
            </p:nvSpPr>
            <p:spPr bwMode="auto">
              <a:xfrm>
                <a:off x="6184024" y="2570096"/>
                <a:ext cx="110936" cy="213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79"/>
              <p:cNvSpPr>
                <a:spLocks/>
              </p:cNvSpPr>
              <p:nvPr/>
            </p:nvSpPr>
            <p:spPr bwMode="auto">
              <a:xfrm>
                <a:off x="6209347" y="2550803"/>
                <a:ext cx="60291" cy="4823"/>
              </a:xfrm>
              <a:custGeom>
                <a:avLst/>
                <a:gdLst>
                  <a:gd name="T0" fmla="*/ 1 w 37"/>
                  <a:gd name="T1" fmla="*/ 3 h 3"/>
                  <a:gd name="T2" fmla="*/ 35 w 37"/>
                  <a:gd name="T3" fmla="*/ 3 h 3"/>
                  <a:gd name="T4" fmla="*/ 37 w 37"/>
                  <a:gd name="T5" fmla="*/ 1 h 3"/>
                  <a:gd name="T6" fmla="*/ 37 w 37"/>
                  <a:gd name="T7" fmla="*/ 1 h 3"/>
                  <a:gd name="T8" fmla="*/ 35 w 37"/>
                  <a:gd name="T9" fmla="*/ 0 h 3"/>
                  <a:gd name="T10" fmla="*/ 1 w 37"/>
                  <a:gd name="T11" fmla="*/ 0 h 3"/>
                  <a:gd name="T12" fmla="*/ 0 w 37"/>
                  <a:gd name="T13" fmla="*/ 1 h 3"/>
                  <a:gd name="T14" fmla="*/ 0 w 37"/>
                  <a:gd name="T15" fmla="*/ 1 h 3"/>
                  <a:gd name="T16" fmla="*/ 1 w 3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">
                    <a:moveTo>
                      <a:pt x="1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7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5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80"/>
              <p:cNvSpPr>
                <a:spLocks/>
              </p:cNvSpPr>
              <p:nvPr/>
            </p:nvSpPr>
            <p:spPr bwMode="auto">
              <a:xfrm>
                <a:off x="6188848" y="2800408"/>
                <a:ext cx="100083" cy="7235"/>
              </a:xfrm>
              <a:custGeom>
                <a:avLst/>
                <a:gdLst>
                  <a:gd name="T0" fmla="*/ 3 w 62"/>
                  <a:gd name="T1" fmla="*/ 5 h 5"/>
                  <a:gd name="T2" fmla="*/ 60 w 62"/>
                  <a:gd name="T3" fmla="*/ 5 h 5"/>
                  <a:gd name="T4" fmla="*/ 62 w 62"/>
                  <a:gd name="T5" fmla="*/ 3 h 5"/>
                  <a:gd name="T6" fmla="*/ 62 w 62"/>
                  <a:gd name="T7" fmla="*/ 3 h 5"/>
                  <a:gd name="T8" fmla="*/ 60 w 62"/>
                  <a:gd name="T9" fmla="*/ 0 h 5"/>
                  <a:gd name="T10" fmla="*/ 3 w 62"/>
                  <a:gd name="T11" fmla="*/ 0 h 5"/>
                  <a:gd name="T12" fmla="*/ 0 w 62"/>
                  <a:gd name="T13" fmla="*/ 3 h 5"/>
                  <a:gd name="T14" fmla="*/ 0 w 62"/>
                  <a:gd name="T15" fmla="*/ 3 h 5"/>
                  <a:gd name="T16" fmla="*/ 3 w 6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">
                    <a:moveTo>
                      <a:pt x="3" y="5"/>
                    </a:move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1"/>
                      <a:pt x="61" y="0"/>
                      <a:pt x="6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Oval 81"/>
              <p:cNvSpPr>
                <a:spLocks/>
              </p:cNvSpPr>
              <p:nvPr/>
            </p:nvSpPr>
            <p:spPr bwMode="auto">
              <a:xfrm>
                <a:off x="6222611" y="2788350"/>
                <a:ext cx="32557" cy="325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Oval 82"/>
              <p:cNvSpPr>
                <a:spLocks/>
              </p:cNvSpPr>
              <p:nvPr/>
            </p:nvSpPr>
            <p:spPr bwMode="auto">
              <a:xfrm>
                <a:off x="6227434" y="2793173"/>
                <a:ext cx="22911" cy="229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Freeform: Shape 83"/>
              <p:cNvSpPr>
                <a:spLocks/>
              </p:cNvSpPr>
              <p:nvPr/>
            </p:nvSpPr>
            <p:spPr bwMode="auto">
              <a:xfrm>
                <a:off x="5736665" y="2017830"/>
                <a:ext cx="37380" cy="74761"/>
              </a:xfrm>
              <a:custGeom>
                <a:avLst/>
                <a:gdLst>
                  <a:gd name="T0" fmla="*/ 0 w 31"/>
                  <a:gd name="T1" fmla="*/ 62 h 62"/>
                  <a:gd name="T2" fmla="*/ 31 w 31"/>
                  <a:gd name="T3" fmla="*/ 25 h 62"/>
                  <a:gd name="T4" fmla="*/ 0 w 31"/>
                  <a:gd name="T5" fmla="*/ 0 h 62"/>
                  <a:gd name="T6" fmla="*/ 0 w 31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0" y="62"/>
                    </a:moveTo>
                    <a:lnTo>
                      <a:pt x="31" y="25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84"/>
              <p:cNvSpPr>
                <a:spLocks/>
              </p:cNvSpPr>
              <p:nvPr/>
            </p:nvSpPr>
            <p:spPr bwMode="auto">
              <a:xfrm>
                <a:off x="5828307" y="2017830"/>
                <a:ext cx="36175" cy="74761"/>
              </a:xfrm>
              <a:custGeom>
                <a:avLst/>
                <a:gdLst>
                  <a:gd name="T0" fmla="*/ 30 w 30"/>
                  <a:gd name="T1" fmla="*/ 62 h 62"/>
                  <a:gd name="T2" fmla="*/ 30 w 30"/>
                  <a:gd name="T3" fmla="*/ 0 h 62"/>
                  <a:gd name="T4" fmla="*/ 0 w 30"/>
                  <a:gd name="T5" fmla="*/ 25 h 62"/>
                  <a:gd name="T6" fmla="*/ 30 w 30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2">
                    <a:moveTo>
                      <a:pt x="30" y="62"/>
                    </a:moveTo>
                    <a:lnTo>
                      <a:pt x="30" y="0"/>
                    </a:lnTo>
                    <a:lnTo>
                      <a:pt x="0" y="25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Rectangle 85"/>
              <p:cNvSpPr>
                <a:spLocks/>
              </p:cNvSpPr>
              <p:nvPr/>
            </p:nvSpPr>
            <p:spPr bwMode="auto">
              <a:xfrm>
                <a:off x="5864482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Rectangle 86"/>
              <p:cNvSpPr>
                <a:spLocks/>
              </p:cNvSpPr>
              <p:nvPr/>
            </p:nvSpPr>
            <p:spPr bwMode="auto">
              <a:xfrm>
                <a:off x="5736665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Freeform: Shape 87"/>
              <p:cNvSpPr>
                <a:spLocks/>
              </p:cNvSpPr>
              <p:nvPr/>
            </p:nvSpPr>
            <p:spPr bwMode="auto">
              <a:xfrm>
                <a:off x="5739076" y="2050387"/>
                <a:ext cx="124200" cy="45821"/>
              </a:xfrm>
              <a:custGeom>
                <a:avLst/>
                <a:gdLst>
                  <a:gd name="T0" fmla="*/ 103 w 103"/>
                  <a:gd name="T1" fmla="*/ 38 h 38"/>
                  <a:gd name="T2" fmla="*/ 103 w 103"/>
                  <a:gd name="T3" fmla="*/ 38 h 38"/>
                  <a:gd name="T4" fmla="*/ 71 w 103"/>
                  <a:gd name="T5" fmla="*/ 0 h 38"/>
                  <a:gd name="T6" fmla="*/ 52 w 103"/>
                  <a:gd name="T7" fmla="*/ 15 h 38"/>
                  <a:gd name="T8" fmla="*/ 32 w 103"/>
                  <a:gd name="T9" fmla="*/ 0 h 38"/>
                  <a:gd name="T10" fmla="*/ 1 w 103"/>
                  <a:gd name="T11" fmla="*/ 38 h 38"/>
                  <a:gd name="T12" fmla="*/ 0 w 103"/>
                  <a:gd name="T13" fmla="*/ 38 h 38"/>
                  <a:gd name="T14" fmla="*/ 103 w 10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38"/>
                    </a:moveTo>
                    <a:lnTo>
                      <a:pt x="103" y="38"/>
                    </a:lnTo>
                    <a:lnTo>
                      <a:pt x="71" y="0"/>
                    </a:lnTo>
                    <a:lnTo>
                      <a:pt x="52" y="15"/>
                    </a:lnTo>
                    <a:lnTo>
                      <a:pt x="32" y="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03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88"/>
              <p:cNvSpPr>
                <a:spLocks/>
              </p:cNvSpPr>
              <p:nvPr/>
            </p:nvSpPr>
            <p:spPr bwMode="auto">
              <a:xfrm>
                <a:off x="5740282" y="2015418"/>
                <a:ext cx="121788" cy="48233"/>
              </a:xfrm>
              <a:custGeom>
                <a:avLst/>
                <a:gdLst>
                  <a:gd name="T0" fmla="*/ 31 w 101"/>
                  <a:gd name="T1" fmla="*/ 24 h 40"/>
                  <a:gd name="T2" fmla="*/ 32 w 101"/>
                  <a:gd name="T3" fmla="*/ 25 h 40"/>
                  <a:gd name="T4" fmla="*/ 34 w 101"/>
                  <a:gd name="T5" fmla="*/ 27 h 40"/>
                  <a:gd name="T6" fmla="*/ 51 w 101"/>
                  <a:gd name="T7" fmla="*/ 40 h 40"/>
                  <a:gd name="T8" fmla="*/ 69 w 101"/>
                  <a:gd name="T9" fmla="*/ 27 h 40"/>
                  <a:gd name="T10" fmla="*/ 70 w 101"/>
                  <a:gd name="T11" fmla="*/ 25 h 40"/>
                  <a:gd name="T12" fmla="*/ 71 w 101"/>
                  <a:gd name="T13" fmla="*/ 24 h 40"/>
                  <a:gd name="T14" fmla="*/ 101 w 101"/>
                  <a:gd name="T15" fmla="*/ 0 h 40"/>
                  <a:gd name="T16" fmla="*/ 0 w 101"/>
                  <a:gd name="T17" fmla="*/ 0 h 40"/>
                  <a:gd name="T18" fmla="*/ 31 w 101"/>
                  <a:gd name="T1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0">
                    <a:moveTo>
                      <a:pt x="31" y="24"/>
                    </a:moveTo>
                    <a:lnTo>
                      <a:pt x="32" y="25"/>
                    </a:lnTo>
                    <a:lnTo>
                      <a:pt x="34" y="27"/>
                    </a:lnTo>
                    <a:lnTo>
                      <a:pt x="51" y="40"/>
                    </a:lnTo>
                    <a:lnTo>
                      <a:pt x="69" y="27"/>
                    </a:lnTo>
                    <a:lnTo>
                      <a:pt x="70" y="25"/>
                    </a:lnTo>
                    <a:lnTo>
                      <a:pt x="71" y="2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Freeform: Shape 89"/>
              <p:cNvSpPr>
                <a:spLocks/>
              </p:cNvSpPr>
              <p:nvPr/>
            </p:nvSpPr>
            <p:spPr bwMode="auto">
              <a:xfrm>
                <a:off x="7117331" y="4260658"/>
                <a:ext cx="54262" cy="151934"/>
              </a:xfrm>
              <a:custGeom>
                <a:avLst/>
                <a:gdLst>
                  <a:gd name="T0" fmla="*/ 4 w 33"/>
                  <a:gd name="T1" fmla="*/ 11 h 94"/>
                  <a:gd name="T2" fmla="*/ 1 w 33"/>
                  <a:gd name="T3" fmla="*/ 23 h 94"/>
                  <a:gd name="T4" fmla="*/ 3 w 33"/>
                  <a:gd name="T5" fmla="*/ 32 h 94"/>
                  <a:gd name="T6" fmla="*/ 12 w 33"/>
                  <a:gd name="T7" fmla="*/ 43 h 94"/>
                  <a:gd name="T8" fmla="*/ 12 w 33"/>
                  <a:gd name="T9" fmla="*/ 94 h 94"/>
                  <a:gd name="T10" fmla="*/ 21 w 33"/>
                  <a:gd name="T11" fmla="*/ 94 h 94"/>
                  <a:gd name="T12" fmla="*/ 21 w 33"/>
                  <a:gd name="T13" fmla="*/ 43 h 94"/>
                  <a:gd name="T14" fmla="*/ 30 w 33"/>
                  <a:gd name="T15" fmla="*/ 32 h 94"/>
                  <a:gd name="T16" fmla="*/ 33 w 33"/>
                  <a:gd name="T17" fmla="*/ 23 h 94"/>
                  <a:gd name="T18" fmla="*/ 29 w 33"/>
                  <a:gd name="T19" fmla="*/ 11 h 94"/>
                  <a:gd name="T20" fmla="*/ 22 w 33"/>
                  <a:gd name="T21" fmla="*/ 0 h 94"/>
                  <a:gd name="T22" fmla="*/ 25 w 33"/>
                  <a:gd name="T23" fmla="*/ 22 h 94"/>
                  <a:gd name="T24" fmla="*/ 22 w 33"/>
                  <a:gd name="T25" fmla="*/ 22 h 94"/>
                  <a:gd name="T26" fmla="*/ 19 w 33"/>
                  <a:gd name="T27" fmla="*/ 0 h 94"/>
                  <a:gd name="T28" fmla="*/ 17 w 33"/>
                  <a:gd name="T29" fmla="*/ 0 h 94"/>
                  <a:gd name="T30" fmla="*/ 15 w 33"/>
                  <a:gd name="T31" fmla="*/ 0 h 94"/>
                  <a:gd name="T32" fmla="*/ 12 w 33"/>
                  <a:gd name="T33" fmla="*/ 22 h 94"/>
                  <a:gd name="T34" fmla="*/ 9 w 33"/>
                  <a:gd name="T35" fmla="*/ 22 h 94"/>
                  <a:gd name="T36" fmla="*/ 12 w 33"/>
                  <a:gd name="T37" fmla="*/ 0 h 94"/>
                  <a:gd name="T38" fmla="*/ 4 w 33"/>
                  <a:gd name="T39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94">
                    <a:moveTo>
                      <a:pt x="4" y="11"/>
                    </a:moveTo>
                    <a:cubicBezTo>
                      <a:pt x="3" y="15"/>
                      <a:pt x="1" y="18"/>
                      <a:pt x="1" y="23"/>
                    </a:cubicBezTo>
                    <a:cubicBezTo>
                      <a:pt x="0" y="26"/>
                      <a:pt x="1" y="29"/>
                      <a:pt x="3" y="32"/>
                    </a:cubicBezTo>
                    <a:cubicBezTo>
                      <a:pt x="5" y="36"/>
                      <a:pt x="8" y="40"/>
                      <a:pt x="12" y="4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5" y="41"/>
                      <a:pt x="29" y="36"/>
                      <a:pt x="30" y="32"/>
                    </a:cubicBezTo>
                    <a:cubicBezTo>
                      <a:pt x="32" y="29"/>
                      <a:pt x="33" y="26"/>
                      <a:pt x="33" y="23"/>
                    </a:cubicBezTo>
                    <a:cubicBezTo>
                      <a:pt x="32" y="18"/>
                      <a:pt x="31" y="15"/>
                      <a:pt x="29" y="11"/>
                    </a:cubicBezTo>
                    <a:cubicBezTo>
                      <a:pt x="28" y="8"/>
                      <a:pt x="26" y="0"/>
                      <a:pt x="22" y="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5" y="8"/>
                      <a:pt x="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90"/>
              <p:cNvSpPr>
                <a:spLocks/>
              </p:cNvSpPr>
              <p:nvPr/>
            </p:nvSpPr>
            <p:spPr bwMode="auto">
              <a:xfrm>
                <a:off x="7187268" y="4258246"/>
                <a:ext cx="56674" cy="154345"/>
              </a:xfrm>
              <a:custGeom>
                <a:avLst/>
                <a:gdLst>
                  <a:gd name="T0" fmla="*/ 22 w 35"/>
                  <a:gd name="T1" fmla="*/ 96 h 96"/>
                  <a:gd name="T2" fmla="*/ 22 w 35"/>
                  <a:gd name="T3" fmla="*/ 46 h 96"/>
                  <a:gd name="T4" fmla="*/ 35 w 35"/>
                  <a:gd name="T5" fmla="*/ 25 h 96"/>
                  <a:gd name="T6" fmla="*/ 18 w 35"/>
                  <a:gd name="T7" fmla="*/ 0 h 96"/>
                  <a:gd name="T8" fmla="*/ 0 w 35"/>
                  <a:gd name="T9" fmla="*/ 25 h 96"/>
                  <a:gd name="T10" fmla="*/ 13 w 35"/>
                  <a:gd name="T11" fmla="*/ 45 h 96"/>
                  <a:gd name="T12" fmla="*/ 13 w 35"/>
                  <a:gd name="T13" fmla="*/ 96 h 96"/>
                  <a:gd name="T14" fmla="*/ 22 w 35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6">
                    <a:moveTo>
                      <a:pt x="22" y="9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9" y="43"/>
                      <a:pt x="35" y="35"/>
                      <a:pt x="35" y="25"/>
                    </a:cubicBezTo>
                    <a:cubicBezTo>
                      <a:pt x="35" y="14"/>
                      <a:pt x="27" y="0"/>
                      <a:pt x="18" y="0"/>
                    </a:cubicBezTo>
                    <a:cubicBezTo>
                      <a:pt x="8" y="0"/>
                      <a:pt x="0" y="14"/>
                      <a:pt x="0" y="25"/>
                    </a:cubicBezTo>
                    <a:cubicBezTo>
                      <a:pt x="0" y="35"/>
                      <a:pt x="6" y="43"/>
                      <a:pt x="13" y="45"/>
                    </a:cubicBezTo>
                    <a:cubicBezTo>
                      <a:pt x="13" y="96"/>
                      <a:pt x="13" y="96"/>
                      <a:pt x="13" y="96"/>
                    </a:cubicBezTo>
                    <a:lnTo>
                      <a:pt x="22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91"/>
              <p:cNvSpPr>
                <a:spLocks/>
              </p:cNvSpPr>
              <p:nvPr/>
            </p:nvSpPr>
            <p:spPr bwMode="auto">
              <a:xfrm>
                <a:off x="5168723" y="3636042"/>
                <a:ext cx="107318" cy="225489"/>
              </a:xfrm>
              <a:custGeom>
                <a:avLst/>
                <a:gdLst>
                  <a:gd name="T0" fmla="*/ 33 w 66"/>
                  <a:gd name="T1" fmla="*/ 119 h 139"/>
                  <a:gd name="T2" fmla="*/ 65 w 66"/>
                  <a:gd name="T3" fmla="*/ 135 h 139"/>
                  <a:gd name="T4" fmla="*/ 66 w 66"/>
                  <a:gd name="T5" fmla="*/ 134 h 139"/>
                  <a:gd name="T6" fmla="*/ 66 w 66"/>
                  <a:gd name="T7" fmla="*/ 30 h 139"/>
                  <a:gd name="T8" fmla="*/ 65 w 66"/>
                  <a:gd name="T9" fmla="*/ 14 h 139"/>
                  <a:gd name="T10" fmla="*/ 33 w 66"/>
                  <a:gd name="T11" fmla="*/ 0 h 139"/>
                  <a:gd name="T12" fmla="*/ 33 w 66"/>
                  <a:gd name="T13" fmla="*/ 18 h 139"/>
                  <a:gd name="T14" fmla="*/ 56 w 66"/>
                  <a:gd name="T15" fmla="*/ 23 h 139"/>
                  <a:gd name="T16" fmla="*/ 57 w 66"/>
                  <a:gd name="T17" fmla="*/ 25 h 139"/>
                  <a:gd name="T18" fmla="*/ 55 w 66"/>
                  <a:gd name="T19" fmla="*/ 26 h 139"/>
                  <a:gd name="T20" fmla="*/ 54 w 66"/>
                  <a:gd name="T21" fmla="*/ 26 h 139"/>
                  <a:gd name="T22" fmla="*/ 50 w 66"/>
                  <a:gd name="T23" fmla="*/ 24 h 139"/>
                  <a:gd name="T24" fmla="*/ 33 w 66"/>
                  <a:gd name="T25" fmla="*/ 22 h 139"/>
                  <a:gd name="T26" fmla="*/ 33 w 66"/>
                  <a:gd name="T27" fmla="*/ 37 h 139"/>
                  <a:gd name="T28" fmla="*/ 56 w 66"/>
                  <a:gd name="T29" fmla="*/ 41 h 139"/>
                  <a:gd name="T30" fmla="*/ 57 w 66"/>
                  <a:gd name="T31" fmla="*/ 44 h 139"/>
                  <a:gd name="T32" fmla="*/ 55 w 66"/>
                  <a:gd name="T33" fmla="*/ 45 h 139"/>
                  <a:gd name="T34" fmla="*/ 54 w 66"/>
                  <a:gd name="T35" fmla="*/ 45 h 139"/>
                  <a:gd name="T36" fmla="*/ 50 w 66"/>
                  <a:gd name="T37" fmla="*/ 43 h 139"/>
                  <a:gd name="T38" fmla="*/ 33 w 66"/>
                  <a:gd name="T39" fmla="*/ 41 h 139"/>
                  <a:gd name="T40" fmla="*/ 33 w 66"/>
                  <a:gd name="T41" fmla="*/ 56 h 139"/>
                  <a:gd name="T42" fmla="*/ 56 w 66"/>
                  <a:gd name="T43" fmla="*/ 60 h 139"/>
                  <a:gd name="T44" fmla="*/ 57 w 66"/>
                  <a:gd name="T45" fmla="*/ 62 h 139"/>
                  <a:gd name="T46" fmla="*/ 55 w 66"/>
                  <a:gd name="T47" fmla="*/ 64 h 139"/>
                  <a:gd name="T48" fmla="*/ 54 w 66"/>
                  <a:gd name="T49" fmla="*/ 63 h 139"/>
                  <a:gd name="T50" fmla="*/ 50 w 66"/>
                  <a:gd name="T51" fmla="*/ 62 h 139"/>
                  <a:gd name="T52" fmla="*/ 33 w 66"/>
                  <a:gd name="T53" fmla="*/ 60 h 139"/>
                  <a:gd name="T54" fmla="*/ 33 w 66"/>
                  <a:gd name="T55" fmla="*/ 119 h 139"/>
                  <a:gd name="T56" fmla="*/ 1 w 66"/>
                  <a:gd name="T57" fmla="*/ 135 h 139"/>
                  <a:gd name="T58" fmla="*/ 33 w 66"/>
                  <a:gd name="T59" fmla="*/ 119 h 139"/>
                  <a:gd name="T60" fmla="*/ 33 w 66"/>
                  <a:gd name="T61" fmla="*/ 60 h 139"/>
                  <a:gd name="T62" fmla="*/ 17 w 66"/>
                  <a:gd name="T63" fmla="*/ 62 h 139"/>
                  <a:gd name="T64" fmla="*/ 12 w 66"/>
                  <a:gd name="T65" fmla="*/ 63 h 139"/>
                  <a:gd name="T66" fmla="*/ 10 w 66"/>
                  <a:gd name="T67" fmla="*/ 62 h 139"/>
                  <a:gd name="T68" fmla="*/ 11 w 66"/>
                  <a:gd name="T69" fmla="*/ 60 h 139"/>
                  <a:gd name="T70" fmla="*/ 11 w 66"/>
                  <a:gd name="T71" fmla="*/ 60 h 139"/>
                  <a:gd name="T72" fmla="*/ 33 w 66"/>
                  <a:gd name="T73" fmla="*/ 56 h 139"/>
                  <a:gd name="T74" fmla="*/ 33 w 66"/>
                  <a:gd name="T75" fmla="*/ 41 h 139"/>
                  <a:gd name="T76" fmla="*/ 17 w 66"/>
                  <a:gd name="T77" fmla="*/ 43 h 139"/>
                  <a:gd name="T78" fmla="*/ 12 w 66"/>
                  <a:gd name="T79" fmla="*/ 45 h 139"/>
                  <a:gd name="T80" fmla="*/ 10 w 66"/>
                  <a:gd name="T81" fmla="*/ 44 h 139"/>
                  <a:gd name="T82" fmla="*/ 11 w 66"/>
                  <a:gd name="T83" fmla="*/ 41 h 139"/>
                  <a:gd name="T84" fmla="*/ 11 w 66"/>
                  <a:gd name="T85" fmla="*/ 41 h 139"/>
                  <a:gd name="T86" fmla="*/ 33 w 66"/>
                  <a:gd name="T87" fmla="*/ 37 h 139"/>
                  <a:gd name="T88" fmla="*/ 33 w 66"/>
                  <a:gd name="T89" fmla="*/ 22 h 139"/>
                  <a:gd name="T90" fmla="*/ 17 w 66"/>
                  <a:gd name="T91" fmla="*/ 24 h 139"/>
                  <a:gd name="T92" fmla="*/ 12 w 66"/>
                  <a:gd name="T93" fmla="*/ 26 h 139"/>
                  <a:gd name="T94" fmla="*/ 10 w 66"/>
                  <a:gd name="T95" fmla="*/ 25 h 139"/>
                  <a:gd name="T96" fmla="*/ 11 w 66"/>
                  <a:gd name="T97" fmla="*/ 23 h 139"/>
                  <a:gd name="T98" fmla="*/ 11 w 66"/>
                  <a:gd name="T99" fmla="*/ 23 h 139"/>
                  <a:gd name="T100" fmla="*/ 33 w 66"/>
                  <a:gd name="T101" fmla="*/ 18 h 139"/>
                  <a:gd name="T102" fmla="*/ 33 w 66"/>
                  <a:gd name="T103" fmla="*/ 0 h 139"/>
                  <a:gd name="T104" fmla="*/ 2 w 66"/>
                  <a:gd name="T105" fmla="*/ 14 h 139"/>
                  <a:gd name="T106" fmla="*/ 0 w 66"/>
                  <a:gd name="T107" fmla="*/ 30 h 139"/>
                  <a:gd name="T108" fmla="*/ 0 w 66"/>
                  <a:gd name="T109" fmla="*/ 134 h 139"/>
                  <a:gd name="T110" fmla="*/ 1 w 66"/>
                  <a:gd name="T111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" h="139">
                    <a:moveTo>
                      <a:pt x="33" y="119"/>
                    </a:moveTo>
                    <a:cubicBezTo>
                      <a:pt x="49" y="119"/>
                      <a:pt x="61" y="123"/>
                      <a:pt x="65" y="135"/>
                    </a:cubicBez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lnTo>
                      <a:pt x="33" y="119"/>
                    </a:lnTo>
                    <a:close/>
                    <a:moveTo>
                      <a:pt x="1" y="135"/>
                    </a:move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7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1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6" y="57"/>
                      <a:pt x="24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7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6" y="38"/>
                      <a:pt x="24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7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6" y="20"/>
                      <a:pt x="24" y="18"/>
                      <a:pt x="33" y="1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6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92"/>
              <p:cNvSpPr>
                <a:spLocks/>
              </p:cNvSpPr>
              <p:nvPr/>
            </p:nvSpPr>
            <p:spPr bwMode="auto">
              <a:xfrm>
                <a:off x="5285687" y="3636042"/>
                <a:ext cx="106112" cy="225489"/>
              </a:xfrm>
              <a:custGeom>
                <a:avLst/>
                <a:gdLst>
                  <a:gd name="T0" fmla="*/ 66 w 66"/>
                  <a:gd name="T1" fmla="*/ 134 h 139"/>
                  <a:gd name="T2" fmla="*/ 65 w 66"/>
                  <a:gd name="T3" fmla="*/ 14 h 139"/>
                  <a:gd name="T4" fmla="*/ 33 w 66"/>
                  <a:gd name="T5" fmla="*/ 18 h 139"/>
                  <a:gd name="T6" fmla="*/ 57 w 66"/>
                  <a:gd name="T7" fmla="*/ 25 h 139"/>
                  <a:gd name="T8" fmla="*/ 55 w 66"/>
                  <a:gd name="T9" fmla="*/ 26 h 139"/>
                  <a:gd name="T10" fmla="*/ 50 w 66"/>
                  <a:gd name="T11" fmla="*/ 24 h 139"/>
                  <a:gd name="T12" fmla="*/ 33 w 66"/>
                  <a:gd name="T13" fmla="*/ 37 h 139"/>
                  <a:gd name="T14" fmla="*/ 57 w 66"/>
                  <a:gd name="T15" fmla="*/ 44 h 139"/>
                  <a:gd name="T16" fmla="*/ 55 w 66"/>
                  <a:gd name="T17" fmla="*/ 45 h 139"/>
                  <a:gd name="T18" fmla="*/ 50 w 66"/>
                  <a:gd name="T19" fmla="*/ 43 h 139"/>
                  <a:gd name="T20" fmla="*/ 33 w 66"/>
                  <a:gd name="T21" fmla="*/ 56 h 139"/>
                  <a:gd name="T22" fmla="*/ 57 w 66"/>
                  <a:gd name="T23" fmla="*/ 62 h 139"/>
                  <a:gd name="T24" fmla="*/ 55 w 66"/>
                  <a:gd name="T25" fmla="*/ 64 h 139"/>
                  <a:gd name="T26" fmla="*/ 50 w 66"/>
                  <a:gd name="T27" fmla="*/ 62 h 139"/>
                  <a:gd name="T28" fmla="*/ 33 w 66"/>
                  <a:gd name="T29" fmla="*/ 119 h 139"/>
                  <a:gd name="T30" fmla="*/ 65 w 66"/>
                  <a:gd name="T31" fmla="*/ 135 h 139"/>
                  <a:gd name="T32" fmla="*/ 33 w 66"/>
                  <a:gd name="T33" fmla="*/ 0 h 139"/>
                  <a:gd name="T34" fmla="*/ 0 w 66"/>
                  <a:gd name="T35" fmla="*/ 30 h 139"/>
                  <a:gd name="T36" fmla="*/ 1 w 66"/>
                  <a:gd name="T37" fmla="*/ 135 h 139"/>
                  <a:gd name="T38" fmla="*/ 33 w 66"/>
                  <a:gd name="T39" fmla="*/ 60 h 139"/>
                  <a:gd name="T40" fmla="*/ 17 w 66"/>
                  <a:gd name="T41" fmla="*/ 62 h 139"/>
                  <a:gd name="T42" fmla="*/ 10 w 66"/>
                  <a:gd name="T43" fmla="*/ 62 h 139"/>
                  <a:gd name="T44" fmla="*/ 33 w 66"/>
                  <a:gd name="T45" fmla="*/ 56 h 139"/>
                  <a:gd name="T46" fmla="*/ 33 w 66"/>
                  <a:gd name="T47" fmla="*/ 41 h 139"/>
                  <a:gd name="T48" fmla="*/ 17 w 66"/>
                  <a:gd name="T49" fmla="*/ 43 h 139"/>
                  <a:gd name="T50" fmla="*/ 10 w 66"/>
                  <a:gd name="T51" fmla="*/ 44 h 139"/>
                  <a:gd name="T52" fmla="*/ 33 w 66"/>
                  <a:gd name="T53" fmla="*/ 37 h 139"/>
                  <a:gd name="T54" fmla="*/ 33 w 66"/>
                  <a:gd name="T55" fmla="*/ 22 h 139"/>
                  <a:gd name="T56" fmla="*/ 17 w 66"/>
                  <a:gd name="T57" fmla="*/ 24 h 139"/>
                  <a:gd name="T58" fmla="*/ 10 w 66"/>
                  <a:gd name="T59" fmla="*/ 25 h 139"/>
                  <a:gd name="T60" fmla="*/ 33 w 66"/>
                  <a:gd name="T61" fmla="*/ 18 h 139"/>
                  <a:gd name="T62" fmla="*/ 33 w 66"/>
                  <a:gd name="T6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" h="139">
                    <a:moveTo>
                      <a:pt x="65" y="135"/>
                    </a:move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48" y="119"/>
                      <a:pt x="61" y="123"/>
                      <a:pt x="65" y="135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5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6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0" y="60"/>
                    </a:cubicBezTo>
                    <a:cubicBezTo>
                      <a:pt x="16" y="57"/>
                      <a:pt x="2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6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0" y="41"/>
                    </a:cubicBezTo>
                    <a:cubicBezTo>
                      <a:pt x="16" y="38"/>
                      <a:pt x="2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6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0" y="23"/>
                    </a:cubicBezTo>
                    <a:cubicBezTo>
                      <a:pt x="16" y="20"/>
                      <a:pt x="2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93"/>
              <p:cNvSpPr>
                <a:spLocks/>
              </p:cNvSpPr>
              <p:nvPr/>
            </p:nvSpPr>
            <p:spPr bwMode="auto">
              <a:xfrm>
                <a:off x="4837122" y="4251011"/>
                <a:ext cx="166403" cy="166403"/>
              </a:xfrm>
              <a:custGeom>
                <a:avLst/>
                <a:gdLst>
                  <a:gd name="T0" fmla="*/ 78 w 103"/>
                  <a:gd name="T1" fmla="*/ 96 h 103"/>
                  <a:gd name="T2" fmla="*/ 97 w 103"/>
                  <a:gd name="T3" fmla="*/ 77 h 103"/>
                  <a:gd name="T4" fmla="*/ 102 w 103"/>
                  <a:gd name="T5" fmla="*/ 62 h 103"/>
                  <a:gd name="T6" fmla="*/ 102 w 103"/>
                  <a:gd name="T7" fmla="*/ 41 h 103"/>
                  <a:gd name="T8" fmla="*/ 97 w 103"/>
                  <a:gd name="T9" fmla="*/ 26 h 103"/>
                  <a:gd name="T10" fmla="*/ 78 w 103"/>
                  <a:gd name="T11" fmla="*/ 7 h 103"/>
                  <a:gd name="T12" fmla="*/ 71 w 103"/>
                  <a:gd name="T13" fmla="*/ 4 h 103"/>
                  <a:gd name="T14" fmla="*/ 55 w 103"/>
                  <a:gd name="T15" fmla="*/ 0 h 103"/>
                  <a:gd name="T16" fmla="*/ 58 w 103"/>
                  <a:gd name="T17" fmla="*/ 5 h 103"/>
                  <a:gd name="T18" fmla="*/ 64 w 103"/>
                  <a:gd name="T19" fmla="*/ 6 h 103"/>
                  <a:gd name="T20" fmla="*/ 70 w 103"/>
                  <a:gd name="T21" fmla="*/ 7 h 103"/>
                  <a:gd name="T22" fmla="*/ 68 w 103"/>
                  <a:gd name="T23" fmla="*/ 8 h 103"/>
                  <a:gd name="T24" fmla="*/ 60 w 103"/>
                  <a:gd name="T25" fmla="*/ 11 h 103"/>
                  <a:gd name="T26" fmla="*/ 61 w 103"/>
                  <a:gd name="T27" fmla="*/ 17 h 103"/>
                  <a:gd name="T28" fmla="*/ 66 w 103"/>
                  <a:gd name="T29" fmla="*/ 20 h 103"/>
                  <a:gd name="T30" fmla="*/ 73 w 103"/>
                  <a:gd name="T31" fmla="*/ 11 h 103"/>
                  <a:gd name="T32" fmla="*/ 79 w 103"/>
                  <a:gd name="T33" fmla="*/ 12 h 103"/>
                  <a:gd name="T34" fmla="*/ 83 w 103"/>
                  <a:gd name="T35" fmla="*/ 14 h 103"/>
                  <a:gd name="T36" fmla="*/ 85 w 103"/>
                  <a:gd name="T37" fmla="*/ 22 h 103"/>
                  <a:gd name="T38" fmla="*/ 84 w 103"/>
                  <a:gd name="T39" fmla="*/ 25 h 103"/>
                  <a:gd name="T40" fmla="*/ 81 w 103"/>
                  <a:gd name="T41" fmla="*/ 22 h 103"/>
                  <a:gd name="T42" fmla="*/ 75 w 103"/>
                  <a:gd name="T43" fmla="*/ 23 h 103"/>
                  <a:gd name="T44" fmla="*/ 79 w 103"/>
                  <a:gd name="T45" fmla="*/ 26 h 103"/>
                  <a:gd name="T46" fmla="*/ 68 w 103"/>
                  <a:gd name="T47" fmla="*/ 30 h 103"/>
                  <a:gd name="T48" fmla="*/ 63 w 103"/>
                  <a:gd name="T49" fmla="*/ 34 h 103"/>
                  <a:gd name="T50" fmla="*/ 56 w 103"/>
                  <a:gd name="T51" fmla="*/ 40 h 103"/>
                  <a:gd name="T52" fmla="*/ 60 w 103"/>
                  <a:gd name="T53" fmla="*/ 61 h 103"/>
                  <a:gd name="T54" fmla="*/ 66 w 103"/>
                  <a:gd name="T55" fmla="*/ 63 h 103"/>
                  <a:gd name="T56" fmla="*/ 71 w 103"/>
                  <a:gd name="T57" fmla="*/ 65 h 103"/>
                  <a:gd name="T58" fmla="*/ 81 w 103"/>
                  <a:gd name="T59" fmla="*/ 70 h 103"/>
                  <a:gd name="T60" fmla="*/ 86 w 103"/>
                  <a:gd name="T61" fmla="*/ 75 h 103"/>
                  <a:gd name="T62" fmla="*/ 93 w 103"/>
                  <a:gd name="T63" fmla="*/ 77 h 103"/>
                  <a:gd name="T64" fmla="*/ 59 w 103"/>
                  <a:gd name="T65" fmla="*/ 90 h 103"/>
                  <a:gd name="T66" fmla="*/ 1 w 103"/>
                  <a:gd name="T67" fmla="*/ 44 h 103"/>
                  <a:gd name="T68" fmla="*/ 2 w 103"/>
                  <a:gd name="T69" fmla="*/ 65 h 103"/>
                  <a:gd name="T70" fmla="*/ 11 w 103"/>
                  <a:gd name="T71" fmla="*/ 84 h 103"/>
                  <a:gd name="T72" fmla="*/ 33 w 103"/>
                  <a:gd name="T73" fmla="*/ 100 h 103"/>
                  <a:gd name="T74" fmla="*/ 53 w 103"/>
                  <a:gd name="T75" fmla="*/ 82 h 103"/>
                  <a:gd name="T76" fmla="*/ 51 w 103"/>
                  <a:gd name="T77" fmla="*/ 74 h 103"/>
                  <a:gd name="T78" fmla="*/ 54 w 103"/>
                  <a:gd name="T79" fmla="*/ 66 h 103"/>
                  <a:gd name="T80" fmla="*/ 47 w 103"/>
                  <a:gd name="T81" fmla="*/ 64 h 103"/>
                  <a:gd name="T82" fmla="*/ 41 w 103"/>
                  <a:gd name="T83" fmla="*/ 59 h 103"/>
                  <a:gd name="T84" fmla="*/ 30 w 103"/>
                  <a:gd name="T85" fmla="*/ 55 h 103"/>
                  <a:gd name="T86" fmla="*/ 25 w 103"/>
                  <a:gd name="T87" fmla="*/ 46 h 103"/>
                  <a:gd name="T88" fmla="*/ 23 w 103"/>
                  <a:gd name="T89" fmla="*/ 45 h 103"/>
                  <a:gd name="T90" fmla="*/ 23 w 103"/>
                  <a:gd name="T91" fmla="*/ 47 h 103"/>
                  <a:gd name="T92" fmla="*/ 19 w 103"/>
                  <a:gd name="T93" fmla="*/ 39 h 103"/>
                  <a:gd name="T94" fmla="*/ 19 w 103"/>
                  <a:gd name="T95" fmla="*/ 30 h 103"/>
                  <a:gd name="T96" fmla="*/ 23 w 103"/>
                  <a:gd name="T97" fmla="*/ 21 h 103"/>
                  <a:gd name="T98" fmla="*/ 22 w 103"/>
                  <a:gd name="T99" fmla="*/ 15 h 103"/>
                  <a:gd name="T100" fmla="*/ 47 w 103"/>
                  <a:gd name="T101" fmla="*/ 4 h 103"/>
                  <a:gd name="T102" fmla="*/ 55 w 103"/>
                  <a:gd name="T103" fmla="*/ 0 h 103"/>
                  <a:gd name="T104" fmla="*/ 32 w 103"/>
                  <a:gd name="T105" fmla="*/ 4 h 103"/>
                  <a:gd name="T106" fmla="*/ 15 w 103"/>
                  <a:gd name="T107" fmla="*/ 15 h 103"/>
                  <a:gd name="T108" fmla="*/ 4 w 103"/>
                  <a:gd name="T109" fmla="*/ 33 h 103"/>
                  <a:gd name="T110" fmla="*/ 55 w 103"/>
                  <a:gd name="T111" fmla="*/ 65 h 103"/>
                  <a:gd name="T112" fmla="*/ 48 w 103"/>
                  <a:gd name="T113" fmla="*/ 57 h 103"/>
                  <a:gd name="T114" fmla="*/ 46 w 103"/>
                  <a:gd name="T115" fmla="*/ 53 h 103"/>
                  <a:gd name="T116" fmla="*/ 37 w 103"/>
                  <a:gd name="T117" fmla="*/ 54 h 103"/>
                  <a:gd name="T118" fmla="*/ 42 w 103"/>
                  <a:gd name="T119" fmla="*/ 43 h 103"/>
                  <a:gd name="T120" fmla="*/ 51 w 103"/>
                  <a:gd name="T121" fmla="*/ 43 h 103"/>
                  <a:gd name="T122" fmla="*/ 54 w 103"/>
                  <a:gd name="T123" fmla="*/ 4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103">
                    <a:moveTo>
                      <a:pt x="55" y="103"/>
                    </a:moveTo>
                    <a:cubicBezTo>
                      <a:pt x="58" y="103"/>
                      <a:pt x="61" y="103"/>
                      <a:pt x="63" y="102"/>
                    </a:cubicBezTo>
                    <a:cubicBezTo>
                      <a:pt x="65" y="102"/>
                      <a:pt x="67" y="101"/>
                      <a:pt x="68" y="101"/>
                    </a:cubicBezTo>
                    <a:cubicBezTo>
                      <a:pt x="69" y="100"/>
                      <a:pt x="70" y="100"/>
                      <a:pt x="71" y="100"/>
                    </a:cubicBezTo>
                    <a:cubicBezTo>
                      <a:pt x="72" y="99"/>
                      <a:pt x="74" y="98"/>
                      <a:pt x="75" y="98"/>
                    </a:cubicBezTo>
                    <a:cubicBezTo>
                      <a:pt x="76" y="97"/>
                      <a:pt x="77" y="97"/>
                      <a:pt x="78" y="96"/>
                    </a:cubicBezTo>
                    <a:cubicBezTo>
                      <a:pt x="81" y="95"/>
                      <a:pt x="84" y="92"/>
                      <a:pt x="87" y="90"/>
                    </a:cubicBezTo>
                    <a:cubicBezTo>
                      <a:pt x="87" y="89"/>
                      <a:pt x="88" y="89"/>
                      <a:pt x="88" y="88"/>
                    </a:cubicBezTo>
                    <a:cubicBezTo>
                      <a:pt x="89" y="88"/>
                      <a:pt x="89" y="87"/>
                      <a:pt x="90" y="86"/>
                    </a:cubicBezTo>
                    <a:cubicBezTo>
                      <a:pt x="91" y="86"/>
                      <a:pt x="92" y="85"/>
                      <a:pt x="92" y="84"/>
                    </a:cubicBezTo>
                    <a:cubicBezTo>
                      <a:pt x="94" y="82"/>
                      <a:pt x="95" y="80"/>
                      <a:pt x="96" y="79"/>
                    </a:cubicBezTo>
                    <a:cubicBezTo>
                      <a:pt x="96" y="78"/>
                      <a:pt x="96" y="78"/>
                      <a:pt x="97" y="77"/>
                    </a:cubicBezTo>
                    <a:cubicBezTo>
                      <a:pt x="97" y="77"/>
                      <a:pt x="97" y="76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9" y="73"/>
                      <a:pt x="99" y="73"/>
                      <a:pt x="99" y="72"/>
                    </a:cubicBezTo>
                    <a:cubicBezTo>
                      <a:pt x="100" y="71"/>
                      <a:pt x="100" y="70"/>
                      <a:pt x="100" y="70"/>
                    </a:cubicBezTo>
                    <a:cubicBezTo>
                      <a:pt x="101" y="68"/>
                      <a:pt x="101" y="66"/>
                      <a:pt x="102" y="65"/>
                    </a:cubicBezTo>
                    <a:cubicBezTo>
                      <a:pt x="102" y="64"/>
                      <a:pt x="102" y="63"/>
                      <a:pt x="102" y="62"/>
                    </a:cubicBezTo>
                    <a:cubicBezTo>
                      <a:pt x="103" y="61"/>
                      <a:pt x="103" y="61"/>
                      <a:pt x="103" y="60"/>
                    </a:cubicBezTo>
                    <a:cubicBezTo>
                      <a:pt x="103" y="59"/>
                      <a:pt x="103" y="58"/>
                      <a:pt x="103" y="57"/>
                    </a:cubicBezTo>
                    <a:cubicBezTo>
                      <a:pt x="103" y="55"/>
                      <a:pt x="103" y="54"/>
                      <a:pt x="103" y="52"/>
                    </a:cubicBezTo>
                    <a:cubicBezTo>
                      <a:pt x="103" y="50"/>
                      <a:pt x="103" y="48"/>
                      <a:pt x="103" y="47"/>
                    </a:cubicBezTo>
                    <a:cubicBezTo>
                      <a:pt x="103" y="46"/>
                      <a:pt x="103" y="45"/>
                      <a:pt x="103" y="44"/>
                    </a:cubicBezTo>
                    <a:cubicBezTo>
                      <a:pt x="103" y="43"/>
                      <a:pt x="103" y="42"/>
                      <a:pt x="102" y="41"/>
                    </a:cubicBezTo>
                    <a:cubicBezTo>
                      <a:pt x="102" y="41"/>
                      <a:pt x="102" y="40"/>
                      <a:pt x="102" y="39"/>
                    </a:cubicBezTo>
                    <a:cubicBezTo>
                      <a:pt x="101" y="37"/>
                      <a:pt x="101" y="36"/>
                      <a:pt x="100" y="34"/>
                    </a:cubicBezTo>
                    <a:cubicBezTo>
                      <a:pt x="100" y="34"/>
                      <a:pt x="100" y="33"/>
                      <a:pt x="100" y="33"/>
                    </a:cubicBezTo>
                    <a:cubicBezTo>
                      <a:pt x="99" y="32"/>
                      <a:pt x="99" y="31"/>
                      <a:pt x="98" y="29"/>
                    </a:cubicBezTo>
                    <a:cubicBezTo>
                      <a:pt x="98" y="29"/>
                      <a:pt x="98" y="29"/>
                      <a:pt x="98" y="28"/>
                    </a:cubicBezTo>
                    <a:cubicBezTo>
                      <a:pt x="97" y="28"/>
                      <a:pt x="97" y="27"/>
                      <a:pt x="97" y="26"/>
                    </a:cubicBezTo>
                    <a:cubicBezTo>
                      <a:pt x="95" y="24"/>
                      <a:pt x="94" y="22"/>
                      <a:pt x="92" y="20"/>
                    </a:cubicBezTo>
                    <a:cubicBezTo>
                      <a:pt x="92" y="19"/>
                      <a:pt x="91" y="18"/>
                      <a:pt x="90" y="17"/>
                    </a:cubicBezTo>
                    <a:cubicBezTo>
                      <a:pt x="89" y="17"/>
                      <a:pt x="89" y="16"/>
                      <a:pt x="88" y="15"/>
                    </a:cubicBezTo>
                    <a:cubicBezTo>
                      <a:pt x="88" y="15"/>
                      <a:pt x="87" y="14"/>
                      <a:pt x="87" y="14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1" y="9"/>
                      <a:pt x="79" y="8"/>
                      <a:pt x="78" y="7"/>
                    </a:cubicBezTo>
                    <a:cubicBezTo>
                      <a:pt x="77" y="7"/>
                      <a:pt x="76" y="6"/>
                      <a:pt x="75" y="6"/>
                    </a:cubicBezTo>
                    <a:cubicBezTo>
                      <a:pt x="75" y="6"/>
                      <a:pt x="75" y="6"/>
                      <a:pt x="74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7" y="2"/>
                      <a:pt x="65" y="2"/>
                      <a:pt x="64" y="2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59" y="1"/>
                      <a:pt x="57" y="1"/>
                      <a:pt x="55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8" y="3"/>
                      <a:pt x="60" y="4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6"/>
                      <a:pt x="59" y="6"/>
                      <a:pt x="60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3" y="4"/>
                    </a:cubicBezTo>
                    <a:cubicBezTo>
                      <a:pt x="64" y="4"/>
                      <a:pt x="64" y="5"/>
                      <a:pt x="65" y="5"/>
                    </a:cubicBezTo>
                    <a:cubicBezTo>
                      <a:pt x="65" y="5"/>
                      <a:pt x="64" y="5"/>
                      <a:pt x="64" y="6"/>
                    </a:cubicBezTo>
                    <a:cubicBezTo>
                      <a:pt x="64" y="6"/>
                      <a:pt x="65" y="5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69" y="6"/>
                      <a:pt x="71" y="7"/>
                      <a:pt x="72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0" y="7"/>
                      <a:pt x="70" y="7"/>
                    </a:cubicBezTo>
                    <a:cubicBezTo>
                      <a:pt x="70" y="8"/>
                      <a:pt x="70" y="8"/>
                      <a:pt x="71" y="8"/>
                    </a:cubicBezTo>
                    <a:cubicBezTo>
                      <a:pt x="71" y="8"/>
                      <a:pt x="72" y="9"/>
                      <a:pt x="72" y="9"/>
                    </a:cubicBezTo>
                    <a:cubicBezTo>
                      <a:pt x="72" y="10"/>
                      <a:pt x="71" y="9"/>
                      <a:pt x="70" y="9"/>
                    </a:cubicBezTo>
                    <a:cubicBezTo>
                      <a:pt x="69" y="9"/>
                      <a:pt x="68" y="11"/>
                      <a:pt x="68" y="10"/>
                    </a:cubicBezTo>
                    <a:cubicBezTo>
                      <a:pt x="68" y="9"/>
                      <a:pt x="68" y="9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9"/>
                      <a:pt x="67" y="9"/>
                    </a:cubicBezTo>
                    <a:cubicBezTo>
                      <a:pt x="67" y="9"/>
                      <a:pt x="67" y="9"/>
                      <a:pt x="66" y="9"/>
                    </a:cubicBezTo>
                    <a:cubicBezTo>
                      <a:pt x="66" y="9"/>
                      <a:pt x="65" y="9"/>
                      <a:pt x="65" y="9"/>
                    </a:cubicBezTo>
                    <a:cubicBezTo>
                      <a:pt x="64" y="10"/>
                      <a:pt x="64" y="10"/>
                      <a:pt x="63" y="10"/>
                    </a:cubicBezTo>
                    <a:cubicBezTo>
                      <a:pt x="63" y="10"/>
                      <a:pt x="63" y="10"/>
                      <a:pt x="62" y="10"/>
                    </a:cubicBezTo>
                    <a:cubicBezTo>
                      <a:pt x="62" y="11"/>
                      <a:pt x="61" y="11"/>
                      <a:pt x="60" y="11"/>
                    </a:cubicBezTo>
                    <a:cubicBezTo>
                      <a:pt x="60" y="12"/>
                      <a:pt x="59" y="12"/>
                      <a:pt x="58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8" y="14"/>
                      <a:pt x="58" y="14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6"/>
                      <a:pt x="59" y="15"/>
                      <a:pt x="59" y="16"/>
                    </a:cubicBezTo>
                    <a:cubicBezTo>
                      <a:pt x="60" y="16"/>
                      <a:pt x="61" y="16"/>
                      <a:pt x="61" y="17"/>
                    </a:cubicBezTo>
                    <a:cubicBezTo>
                      <a:pt x="62" y="17"/>
                      <a:pt x="62" y="17"/>
                      <a:pt x="63" y="17"/>
                    </a:cubicBezTo>
                    <a:cubicBezTo>
                      <a:pt x="64" y="17"/>
                      <a:pt x="65" y="17"/>
                      <a:pt x="65" y="18"/>
                    </a:cubicBezTo>
                    <a:cubicBezTo>
                      <a:pt x="65" y="18"/>
                      <a:pt x="64" y="19"/>
                      <a:pt x="64" y="19"/>
                    </a:cubicBezTo>
                    <a:cubicBezTo>
                      <a:pt x="64" y="19"/>
                      <a:pt x="64" y="20"/>
                      <a:pt x="64" y="20"/>
                    </a:cubicBezTo>
                    <a:cubicBezTo>
                      <a:pt x="64" y="21"/>
                      <a:pt x="64" y="21"/>
                      <a:pt x="65" y="21"/>
                    </a:cubicBezTo>
                    <a:cubicBezTo>
                      <a:pt x="65" y="21"/>
                      <a:pt x="66" y="21"/>
                      <a:pt x="66" y="20"/>
                    </a:cubicBezTo>
                    <a:cubicBezTo>
                      <a:pt x="66" y="19"/>
                      <a:pt x="66" y="19"/>
                      <a:pt x="67" y="18"/>
                    </a:cubicBezTo>
                    <a:cubicBezTo>
                      <a:pt x="69" y="18"/>
                      <a:pt x="72" y="17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3"/>
                      <a:pt x="72" y="13"/>
                      <a:pt x="72" y="12"/>
                    </a:cubicBezTo>
                    <a:cubicBezTo>
                      <a:pt x="72" y="12"/>
                      <a:pt x="72" y="12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0"/>
                      <a:pt x="74" y="10"/>
                      <a:pt x="74" y="11"/>
                    </a:cubicBezTo>
                    <a:cubicBezTo>
                      <a:pt x="75" y="11"/>
                      <a:pt x="75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7" y="11"/>
                      <a:pt x="77" y="11"/>
                      <a:pt x="78" y="12"/>
                    </a:cubicBezTo>
                    <a:cubicBezTo>
                      <a:pt x="78" y="12"/>
                      <a:pt x="78" y="12"/>
                      <a:pt x="79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4"/>
                      <a:pt x="79" y="14"/>
                      <a:pt x="79" y="14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1" y="14"/>
                      <a:pt x="81" y="13"/>
                      <a:pt x="82" y="13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6"/>
                      <a:pt x="83" y="16"/>
                      <a:pt x="83" y="17"/>
                    </a:cubicBezTo>
                    <a:cubicBezTo>
                      <a:pt x="83" y="18"/>
                      <a:pt x="84" y="17"/>
                      <a:pt x="85" y="18"/>
                    </a:cubicBezTo>
                    <a:cubicBezTo>
                      <a:pt x="85" y="18"/>
                      <a:pt x="85" y="18"/>
                      <a:pt x="85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5" y="20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3"/>
                      <a:pt x="86" y="23"/>
                      <a:pt x="86" y="23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7" y="25"/>
                      <a:pt x="87" y="26"/>
                      <a:pt x="86" y="26"/>
                    </a:cubicBezTo>
                    <a:cubicBezTo>
                      <a:pt x="85" y="26"/>
                      <a:pt x="85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5"/>
                      <a:pt x="83" y="25"/>
                    </a:cubicBezTo>
                    <a:cubicBezTo>
                      <a:pt x="82" y="25"/>
                      <a:pt x="81" y="25"/>
                      <a:pt x="81" y="25"/>
                    </a:cubicBezTo>
                    <a:cubicBezTo>
                      <a:pt x="82" y="24"/>
                      <a:pt x="83" y="23"/>
                      <a:pt x="83" y="22"/>
                    </a:cubicBezTo>
                    <a:cubicBezTo>
                      <a:pt x="84" y="22"/>
                      <a:pt x="84" y="22"/>
                      <a:pt x="84" y="21"/>
                    </a:cubicBezTo>
                    <a:cubicBezTo>
                      <a:pt x="84" y="21"/>
                      <a:pt x="83" y="21"/>
                      <a:pt x="83" y="22"/>
                    </a:cubicBezTo>
                    <a:cubicBezTo>
                      <a:pt x="82" y="22"/>
                      <a:pt x="82" y="22"/>
                      <a:pt x="81" y="22"/>
                    </a:cubicBezTo>
                    <a:cubicBezTo>
                      <a:pt x="80" y="22"/>
                      <a:pt x="79" y="22"/>
                      <a:pt x="78" y="23"/>
                    </a:cubicBezTo>
                    <a:cubicBezTo>
                      <a:pt x="78" y="23"/>
                      <a:pt x="79" y="23"/>
                      <a:pt x="79" y="23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7" y="22"/>
                      <a:pt x="76" y="22"/>
                      <a:pt x="76" y="22"/>
                    </a:cubicBezTo>
                    <a:cubicBezTo>
                      <a:pt x="75" y="22"/>
                      <a:pt x="75" y="23"/>
                      <a:pt x="75" y="23"/>
                    </a:cubicBezTo>
                    <a:cubicBezTo>
                      <a:pt x="75" y="24"/>
                      <a:pt x="77" y="23"/>
                      <a:pt x="77" y="24"/>
                    </a:cubicBezTo>
                    <a:cubicBezTo>
                      <a:pt x="76" y="24"/>
                      <a:pt x="75" y="25"/>
                      <a:pt x="76" y="26"/>
                    </a:cubicBezTo>
                    <a:cubicBezTo>
                      <a:pt x="76" y="26"/>
                      <a:pt x="76" y="27"/>
                      <a:pt x="76" y="27"/>
                    </a:cubicBezTo>
                    <a:cubicBezTo>
                      <a:pt x="77" y="27"/>
                      <a:pt x="77" y="26"/>
                      <a:pt x="77" y="26"/>
                    </a:cubicBezTo>
                    <a:cubicBezTo>
                      <a:pt x="77" y="26"/>
                      <a:pt x="77" y="27"/>
                      <a:pt x="78" y="27"/>
                    </a:cubicBezTo>
                    <a:cubicBezTo>
                      <a:pt x="78" y="27"/>
                      <a:pt x="79" y="26"/>
                      <a:pt x="79" y="26"/>
                    </a:cubicBezTo>
                    <a:cubicBezTo>
                      <a:pt x="80" y="27"/>
                      <a:pt x="79" y="27"/>
                      <a:pt x="78" y="27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3" y="30"/>
                      <a:pt x="73" y="29"/>
                    </a:cubicBezTo>
                    <a:cubicBezTo>
                      <a:pt x="73" y="28"/>
                      <a:pt x="74" y="28"/>
                      <a:pt x="74" y="28"/>
                    </a:cubicBezTo>
                    <a:cubicBezTo>
                      <a:pt x="73" y="27"/>
                      <a:pt x="72" y="28"/>
                      <a:pt x="72" y="28"/>
                    </a:cubicBezTo>
                    <a:cubicBezTo>
                      <a:pt x="70" y="29"/>
                      <a:pt x="69" y="29"/>
                      <a:pt x="68" y="30"/>
                    </a:cubicBezTo>
                    <a:cubicBezTo>
                      <a:pt x="68" y="30"/>
                      <a:pt x="68" y="31"/>
                      <a:pt x="68" y="31"/>
                    </a:cubicBezTo>
                    <a:cubicBezTo>
                      <a:pt x="68" y="31"/>
                      <a:pt x="67" y="31"/>
                      <a:pt x="67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3"/>
                      <a:pt x="64" y="33"/>
                    </a:cubicBezTo>
                    <a:cubicBezTo>
                      <a:pt x="64" y="33"/>
                      <a:pt x="63" y="34"/>
                      <a:pt x="63" y="34"/>
                    </a:cubicBezTo>
                    <a:cubicBezTo>
                      <a:pt x="63" y="34"/>
                      <a:pt x="63" y="35"/>
                      <a:pt x="62" y="35"/>
                    </a:cubicBezTo>
                    <a:cubicBezTo>
                      <a:pt x="62" y="35"/>
                      <a:pt x="62" y="35"/>
                      <a:pt x="61" y="35"/>
                    </a:cubicBezTo>
                    <a:cubicBezTo>
                      <a:pt x="61" y="35"/>
                      <a:pt x="61" y="36"/>
                      <a:pt x="61" y="37"/>
                    </a:cubicBezTo>
                    <a:cubicBezTo>
                      <a:pt x="61" y="38"/>
                      <a:pt x="60" y="38"/>
                      <a:pt x="59" y="38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7" y="39"/>
                      <a:pt x="57" y="40"/>
                      <a:pt x="56" y="40"/>
                    </a:cubicBezTo>
                    <a:cubicBezTo>
                      <a:pt x="56" y="40"/>
                      <a:pt x="56" y="40"/>
                      <a:pt x="55" y="41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3"/>
                      <a:pt x="57" y="63"/>
                      <a:pt x="57" y="62"/>
                    </a:cubicBezTo>
                    <a:cubicBezTo>
                      <a:pt x="58" y="62"/>
                      <a:pt x="58" y="62"/>
                      <a:pt x="59" y="62"/>
                    </a:cubicBezTo>
                    <a:cubicBezTo>
                      <a:pt x="59" y="62"/>
                      <a:pt x="60" y="62"/>
                      <a:pt x="60" y="61"/>
                    </a:cubicBezTo>
                    <a:cubicBezTo>
                      <a:pt x="60" y="61"/>
                      <a:pt x="60" y="61"/>
                      <a:pt x="61" y="61"/>
                    </a:cubicBezTo>
                    <a:cubicBezTo>
                      <a:pt x="61" y="62"/>
                      <a:pt x="60" y="62"/>
                      <a:pt x="61" y="62"/>
                    </a:cubicBezTo>
                    <a:cubicBezTo>
                      <a:pt x="61" y="63"/>
                      <a:pt x="62" y="61"/>
                      <a:pt x="62" y="61"/>
                    </a:cubicBezTo>
                    <a:cubicBezTo>
                      <a:pt x="62" y="61"/>
                      <a:pt x="63" y="62"/>
                      <a:pt x="63" y="62"/>
                    </a:cubicBezTo>
                    <a:cubicBezTo>
                      <a:pt x="64" y="62"/>
                      <a:pt x="64" y="63"/>
                      <a:pt x="64" y="63"/>
                    </a:cubicBezTo>
                    <a:cubicBezTo>
                      <a:pt x="65" y="63"/>
                      <a:pt x="65" y="63"/>
                      <a:pt x="66" y="63"/>
                    </a:cubicBezTo>
                    <a:cubicBezTo>
                      <a:pt x="66" y="63"/>
                      <a:pt x="67" y="63"/>
                      <a:pt x="67" y="63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1" y="63"/>
                    </a:cubicBezTo>
                    <a:cubicBezTo>
                      <a:pt x="71" y="63"/>
                      <a:pt x="71" y="64"/>
                      <a:pt x="71" y="64"/>
                    </a:cubicBezTo>
                    <a:cubicBezTo>
                      <a:pt x="71" y="64"/>
                      <a:pt x="71" y="65"/>
                      <a:pt x="71" y="65"/>
                    </a:cubicBezTo>
                    <a:cubicBezTo>
                      <a:pt x="72" y="65"/>
                      <a:pt x="72" y="65"/>
                      <a:pt x="73" y="65"/>
                    </a:cubicBezTo>
                    <a:cubicBezTo>
                      <a:pt x="73" y="65"/>
                      <a:pt x="73" y="66"/>
                      <a:pt x="74" y="66"/>
                    </a:cubicBezTo>
                    <a:cubicBezTo>
                      <a:pt x="74" y="67"/>
                      <a:pt x="75" y="68"/>
                      <a:pt x="76" y="68"/>
                    </a:cubicBezTo>
                    <a:cubicBezTo>
                      <a:pt x="76" y="68"/>
                      <a:pt x="77" y="67"/>
                      <a:pt x="77" y="67"/>
                    </a:cubicBezTo>
                    <a:cubicBezTo>
                      <a:pt x="78" y="68"/>
                      <a:pt x="79" y="68"/>
                      <a:pt x="80" y="69"/>
                    </a:cubicBezTo>
                    <a:cubicBezTo>
                      <a:pt x="80" y="69"/>
                      <a:pt x="81" y="69"/>
                      <a:pt x="81" y="70"/>
                    </a:cubicBezTo>
                    <a:cubicBezTo>
                      <a:pt x="81" y="70"/>
                      <a:pt x="81" y="70"/>
                      <a:pt x="81" y="71"/>
                    </a:cubicBezTo>
                    <a:cubicBezTo>
                      <a:pt x="81" y="71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3" y="74"/>
                    </a:cubicBezTo>
                    <a:cubicBezTo>
                      <a:pt x="83" y="74"/>
                      <a:pt x="83" y="74"/>
                      <a:pt x="84" y="74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5" y="74"/>
                      <a:pt x="86" y="75"/>
                      <a:pt x="86" y="75"/>
                    </a:cubicBezTo>
                    <a:cubicBezTo>
                      <a:pt x="86" y="75"/>
                      <a:pt x="87" y="75"/>
                      <a:pt x="87" y="75"/>
                    </a:cubicBezTo>
                    <a:cubicBezTo>
                      <a:pt x="87" y="75"/>
                      <a:pt x="87" y="76"/>
                      <a:pt x="88" y="76"/>
                    </a:cubicBezTo>
                    <a:cubicBezTo>
                      <a:pt x="88" y="76"/>
                      <a:pt x="88" y="76"/>
                      <a:pt x="89" y="76"/>
                    </a:cubicBezTo>
                    <a:cubicBezTo>
                      <a:pt x="89" y="76"/>
                      <a:pt x="90" y="77"/>
                      <a:pt x="91" y="77"/>
                    </a:cubicBezTo>
                    <a:cubicBezTo>
                      <a:pt x="91" y="77"/>
                      <a:pt x="91" y="76"/>
                      <a:pt x="92" y="76"/>
                    </a:cubicBezTo>
                    <a:cubicBezTo>
                      <a:pt x="92" y="77"/>
                      <a:pt x="93" y="77"/>
                      <a:pt x="93" y="77"/>
                    </a:cubicBezTo>
                    <a:cubicBezTo>
                      <a:pt x="87" y="88"/>
                      <a:pt x="76" y="96"/>
                      <a:pt x="63" y="99"/>
                    </a:cubicBezTo>
                    <a:cubicBezTo>
                      <a:pt x="63" y="99"/>
                      <a:pt x="63" y="98"/>
                      <a:pt x="63" y="98"/>
                    </a:cubicBezTo>
                    <a:cubicBezTo>
                      <a:pt x="63" y="97"/>
                      <a:pt x="63" y="96"/>
                      <a:pt x="63" y="95"/>
                    </a:cubicBezTo>
                    <a:cubicBezTo>
                      <a:pt x="63" y="94"/>
                      <a:pt x="63" y="93"/>
                      <a:pt x="63" y="93"/>
                    </a:cubicBezTo>
                    <a:cubicBezTo>
                      <a:pt x="62" y="92"/>
                      <a:pt x="61" y="91"/>
                      <a:pt x="60" y="91"/>
                    </a:cubicBezTo>
                    <a:cubicBezTo>
                      <a:pt x="60" y="91"/>
                      <a:pt x="60" y="91"/>
                      <a:pt x="59" y="90"/>
                    </a:cubicBezTo>
                    <a:cubicBezTo>
                      <a:pt x="58" y="90"/>
                      <a:pt x="57" y="89"/>
                      <a:pt x="56" y="88"/>
                    </a:cubicBezTo>
                    <a:cubicBezTo>
                      <a:pt x="56" y="88"/>
                      <a:pt x="56" y="88"/>
                      <a:pt x="56" y="87"/>
                    </a:cubicBezTo>
                    <a:cubicBezTo>
                      <a:pt x="56" y="87"/>
                      <a:pt x="56" y="87"/>
                      <a:pt x="55" y="87"/>
                    </a:cubicBezTo>
                    <a:lnTo>
                      <a:pt x="55" y="103"/>
                    </a:lnTo>
                    <a:close/>
                    <a:moveTo>
                      <a:pt x="1" y="41"/>
                    </a:moveTo>
                    <a:cubicBezTo>
                      <a:pt x="1" y="42"/>
                      <a:pt x="1" y="43"/>
                      <a:pt x="1" y="44"/>
                    </a:cubicBezTo>
                    <a:cubicBezTo>
                      <a:pt x="1" y="45"/>
                      <a:pt x="1" y="46"/>
                      <a:pt x="1" y="47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0" y="54"/>
                      <a:pt x="0" y="55"/>
                      <a:pt x="1" y="57"/>
                    </a:cubicBezTo>
                    <a:cubicBezTo>
                      <a:pt x="1" y="58"/>
                      <a:pt x="1" y="59"/>
                      <a:pt x="1" y="60"/>
                    </a:cubicBezTo>
                    <a:cubicBezTo>
                      <a:pt x="1" y="61"/>
                      <a:pt x="1" y="61"/>
                      <a:pt x="1" y="62"/>
                    </a:cubicBezTo>
                    <a:cubicBezTo>
                      <a:pt x="2" y="63"/>
                      <a:pt x="2" y="64"/>
                      <a:pt x="2" y="65"/>
                    </a:cubicBezTo>
                    <a:cubicBezTo>
                      <a:pt x="2" y="66"/>
                      <a:pt x="3" y="68"/>
                      <a:pt x="4" y="70"/>
                    </a:cubicBezTo>
                    <a:cubicBezTo>
                      <a:pt x="4" y="70"/>
                      <a:pt x="4" y="71"/>
                      <a:pt x="4" y="72"/>
                    </a:cubicBezTo>
                    <a:cubicBezTo>
                      <a:pt x="5" y="73"/>
                      <a:pt x="5" y="73"/>
                      <a:pt x="5" y="74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6"/>
                      <a:pt x="7" y="77"/>
                      <a:pt x="7" y="77"/>
                    </a:cubicBezTo>
                    <a:cubicBezTo>
                      <a:pt x="8" y="80"/>
                      <a:pt x="10" y="82"/>
                      <a:pt x="11" y="84"/>
                    </a:cubicBezTo>
                    <a:cubicBezTo>
                      <a:pt x="12" y="85"/>
                      <a:pt x="13" y="86"/>
                      <a:pt x="14" y="86"/>
                    </a:cubicBezTo>
                    <a:cubicBezTo>
                      <a:pt x="14" y="87"/>
                      <a:pt x="15" y="88"/>
                      <a:pt x="15" y="88"/>
                    </a:cubicBezTo>
                    <a:cubicBezTo>
                      <a:pt x="16" y="89"/>
                      <a:pt x="17" y="89"/>
                      <a:pt x="17" y="90"/>
                    </a:cubicBezTo>
                    <a:cubicBezTo>
                      <a:pt x="20" y="92"/>
                      <a:pt x="23" y="95"/>
                      <a:pt x="26" y="96"/>
                    </a:cubicBezTo>
                    <a:cubicBezTo>
                      <a:pt x="27" y="97"/>
                      <a:pt x="28" y="97"/>
                      <a:pt x="28" y="98"/>
                    </a:cubicBezTo>
                    <a:cubicBezTo>
                      <a:pt x="30" y="98"/>
                      <a:pt x="31" y="99"/>
                      <a:pt x="33" y="100"/>
                    </a:cubicBezTo>
                    <a:cubicBezTo>
                      <a:pt x="34" y="100"/>
                      <a:pt x="35" y="100"/>
                      <a:pt x="35" y="101"/>
                    </a:cubicBezTo>
                    <a:cubicBezTo>
                      <a:pt x="41" y="102"/>
                      <a:pt x="46" y="103"/>
                      <a:pt x="52" y="103"/>
                    </a:cubicBezTo>
                    <a:cubicBezTo>
                      <a:pt x="53" y="103"/>
                      <a:pt x="54" y="103"/>
                      <a:pt x="55" y="103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5"/>
                      <a:pt x="54" y="83"/>
                      <a:pt x="53" y="82"/>
                    </a:cubicBezTo>
                    <a:cubicBezTo>
                      <a:pt x="53" y="82"/>
                      <a:pt x="52" y="81"/>
                      <a:pt x="52" y="81"/>
                    </a:cubicBezTo>
                    <a:cubicBezTo>
                      <a:pt x="52" y="80"/>
                      <a:pt x="51" y="80"/>
                      <a:pt x="51" y="80"/>
                    </a:cubicBezTo>
                    <a:cubicBezTo>
                      <a:pt x="51" y="79"/>
                      <a:pt x="50" y="79"/>
                      <a:pt x="50" y="78"/>
                    </a:cubicBezTo>
                    <a:cubicBezTo>
                      <a:pt x="50" y="78"/>
                      <a:pt x="51" y="77"/>
                      <a:pt x="51" y="7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5"/>
                      <a:pt x="51" y="74"/>
                      <a:pt x="51" y="74"/>
                    </a:cubicBezTo>
                    <a:cubicBezTo>
                      <a:pt x="51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3" y="72"/>
                    </a:cubicBezTo>
                    <a:cubicBezTo>
                      <a:pt x="53" y="72"/>
                      <a:pt x="53" y="72"/>
                      <a:pt x="53" y="71"/>
                    </a:cubicBezTo>
                    <a:cubicBezTo>
                      <a:pt x="53" y="71"/>
                      <a:pt x="54" y="71"/>
                      <a:pt x="54" y="70"/>
                    </a:cubicBezTo>
                    <a:cubicBezTo>
                      <a:pt x="54" y="70"/>
                      <a:pt x="54" y="68"/>
                      <a:pt x="54" y="67"/>
                    </a:cubicBezTo>
                    <a:cubicBezTo>
                      <a:pt x="54" y="67"/>
                      <a:pt x="54" y="66"/>
                      <a:pt x="54" y="66"/>
                    </a:cubicBezTo>
                    <a:cubicBezTo>
                      <a:pt x="53" y="65"/>
                      <a:pt x="53" y="64"/>
                      <a:pt x="53" y="64"/>
                    </a:cubicBezTo>
                    <a:cubicBezTo>
                      <a:pt x="52" y="64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1" y="66"/>
                    </a:cubicBezTo>
                    <a:cubicBezTo>
                      <a:pt x="51" y="66"/>
                      <a:pt x="50" y="66"/>
                      <a:pt x="50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8" y="65"/>
                      <a:pt x="48" y="64"/>
                      <a:pt x="47" y="64"/>
                    </a:cubicBezTo>
                    <a:cubicBezTo>
                      <a:pt x="47" y="64"/>
                      <a:pt x="47" y="64"/>
                      <a:pt x="46" y="63"/>
                    </a:cubicBezTo>
                    <a:cubicBezTo>
                      <a:pt x="46" y="63"/>
                      <a:pt x="46" y="63"/>
                      <a:pt x="46" y="62"/>
                    </a:cubicBezTo>
                    <a:cubicBezTo>
                      <a:pt x="46" y="62"/>
                      <a:pt x="45" y="60"/>
                      <a:pt x="44" y="60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9"/>
                      <a:pt x="39" y="57"/>
                      <a:pt x="38" y="57"/>
                    </a:cubicBezTo>
                    <a:cubicBezTo>
                      <a:pt x="37" y="57"/>
                      <a:pt x="37" y="58"/>
                      <a:pt x="36" y="58"/>
                    </a:cubicBezTo>
                    <a:cubicBezTo>
                      <a:pt x="36" y="58"/>
                      <a:pt x="35" y="57"/>
                      <a:pt x="34" y="57"/>
                    </a:cubicBezTo>
                    <a:cubicBezTo>
                      <a:pt x="33" y="57"/>
                      <a:pt x="33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ubicBezTo>
                      <a:pt x="31" y="55"/>
                      <a:pt x="30" y="55"/>
                      <a:pt x="30" y="55"/>
                    </a:cubicBezTo>
                    <a:cubicBezTo>
                      <a:pt x="30" y="55"/>
                      <a:pt x="29" y="54"/>
                      <a:pt x="29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2"/>
                      <a:pt x="28" y="52"/>
                    </a:cubicBezTo>
                    <a:cubicBezTo>
                      <a:pt x="28" y="51"/>
                      <a:pt x="28" y="50"/>
                      <a:pt x="27" y="49"/>
                    </a:cubicBezTo>
                    <a:cubicBezTo>
                      <a:pt x="26" y="48"/>
                      <a:pt x="26" y="48"/>
                      <a:pt x="25" y="47"/>
                    </a:cubicBezTo>
                    <a:cubicBezTo>
                      <a:pt x="25" y="47"/>
                      <a:pt x="25" y="47"/>
                      <a:pt x="25" y="46"/>
                    </a:cubicBezTo>
                    <a:cubicBezTo>
                      <a:pt x="25" y="46"/>
                      <a:pt x="25" y="46"/>
                      <a:pt x="24" y="45"/>
                    </a:cubicBezTo>
                    <a:cubicBezTo>
                      <a:pt x="24" y="45"/>
                      <a:pt x="23" y="44"/>
                      <a:pt x="23" y="44"/>
                    </a:cubicBezTo>
                    <a:cubicBezTo>
                      <a:pt x="23" y="43"/>
                      <a:pt x="24" y="42"/>
                      <a:pt x="23" y="42"/>
                    </a:cubicBezTo>
                    <a:cubicBezTo>
                      <a:pt x="23" y="41"/>
                      <a:pt x="22" y="41"/>
                      <a:pt x="22" y="43"/>
                    </a:cubicBezTo>
                    <a:cubicBezTo>
                      <a:pt x="22" y="43"/>
                      <a:pt x="22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4" y="46"/>
                    </a:cubicBezTo>
                    <a:cubicBezTo>
                      <a:pt x="24" y="47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4" y="50"/>
                    </a:cubicBezTo>
                    <a:cubicBezTo>
                      <a:pt x="24" y="50"/>
                      <a:pt x="24" y="49"/>
                      <a:pt x="23" y="49"/>
                    </a:cubicBezTo>
                    <a:cubicBezTo>
                      <a:pt x="23" y="49"/>
                      <a:pt x="23" y="49"/>
                      <a:pt x="22" y="48"/>
                    </a:cubicBezTo>
                    <a:cubicBezTo>
                      <a:pt x="22" y="48"/>
                      <a:pt x="23" y="47"/>
                      <a:pt x="23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1" y="45"/>
                      <a:pt x="21" y="45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0" y="43"/>
                      <a:pt x="20" y="42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0" y="39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8" y="38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18" y="34"/>
                    </a:cubicBezTo>
                    <a:cubicBezTo>
                      <a:pt x="18" y="34"/>
                      <a:pt x="18" y="33"/>
                      <a:pt x="18" y="32"/>
                    </a:cubicBezTo>
                    <a:cubicBezTo>
                      <a:pt x="18" y="32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8"/>
                      <a:pt x="21" y="28"/>
                    </a:cubicBezTo>
                    <a:cubicBezTo>
                      <a:pt x="22" y="27"/>
                      <a:pt x="22" y="26"/>
                      <a:pt x="23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3" y="23"/>
                      <a:pt x="22" y="23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3" y="18"/>
                      <a:pt x="24" y="18"/>
                      <a:pt x="23" y="18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21" y="17"/>
                      <a:pt x="22" y="17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8" y="9"/>
                      <a:pt x="35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4" y="4"/>
                    </a:cubicBezTo>
                    <a:cubicBezTo>
                      <a:pt x="44" y="4"/>
                      <a:pt x="45" y="4"/>
                      <a:pt x="45" y="4"/>
                    </a:cubicBezTo>
                    <a:cubicBezTo>
                      <a:pt x="46" y="4"/>
                      <a:pt x="46" y="4"/>
                      <a:pt x="47" y="4"/>
                    </a:cubicBezTo>
                    <a:cubicBezTo>
                      <a:pt x="48" y="4"/>
                      <a:pt x="49" y="5"/>
                      <a:pt x="50" y="5"/>
                    </a:cubicBezTo>
                    <a:cubicBezTo>
                      <a:pt x="50" y="5"/>
                      <a:pt x="50" y="4"/>
                      <a:pt x="50" y="4"/>
                    </a:cubicBezTo>
                    <a:cubicBezTo>
                      <a:pt x="50" y="4"/>
                      <a:pt x="51" y="3"/>
                      <a:pt x="51" y="3"/>
                    </a:cubicBezTo>
                    <a:cubicBezTo>
                      <a:pt x="51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5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0" y="1"/>
                      <a:pt x="35" y="3"/>
                    </a:cubicBezTo>
                    <a:cubicBezTo>
                      <a:pt x="35" y="3"/>
                      <a:pt x="34" y="4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1" y="5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6"/>
                      <a:pt x="27" y="7"/>
                      <a:pt x="26" y="7"/>
                    </a:cubicBezTo>
                    <a:cubicBezTo>
                      <a:pt x="23" y="9"/>
                      <a:pt x="21" y="11"/>
                      <a:pt x="18" y="13"/>
                    </a:cubicBezTo>
                    <a:cubicBezTo>
                      <a:pt x="18" y="13"/>
                      <a:pt x="18" y="13"/>
                      <a:pt x="17" y="14"/>
                    </a:cubicBezTo>
                    <a:cubicBezTo>
                      <a:pt x="17" y="14"/>
                      <a:pt x="16" y="15"/>
                      <a:pt x="15" y="15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10" y="22"/>
                      <a:pt x="8" y="24"/>
                      <a:pt x="7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5" y="31"/>
                      <a:pt x="4" y="32"/>
                      <a:pt x="4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2" y="41"/>
                      <a:pt x="1" y="41"/>
                    </a:cubicBezTo>
                    <a:close/>
                    <a:moveTo>
                      <a:pt x="55" y="41"/>
                    </a:move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4" y="65"/>
                      <a:pt x="54" y="64"/>
                      <a:pt x="54" y="64"/>
                    </a:cubicBezTo>
                    <a:cubicBezTo>
                      <a:pt x="52" y="63"/>
                      <a:pt x="52" y="65"/>
                      <a:pt x="51" y="65"/>
                    </a:cubicBezTo>
                    <a:cubicBezTo>
                      <a:pt x="50" y="65"/>
                      <a:pt x="48" y="63"/>
                      <a:pt x="48" y="62"/>
                    </a:cubicBezTo>
                    <a:cubicBezTo>
                      <a:pt x="48" y="61"/>
                      <a:pt x="49" y="61"/>
                      <a:pt x="49" y="60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58"/>
                      <a:pt x="48" y="57"/>
                      <a:pt x="48" y="57"/>
                    </a:cubicBezTo>
                    <a:cubicBezTo>
                      <a:pt x="47" y="57"/>
                      <a:pt x="45" y="58"/>
                      <a:pt x="44" y="57"/>
                    </a:cubicBezTo>
                    <a:cubicBezTo>
                      <a:pt x="44" y="57"/>
                      <a:pt x="44" y="57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4"/>
                      <a:pt x="46" y="54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3" y="54"/>
                      <a:pt x="42" y="54"/>
                    </a:cubicBezTo>
                    <a:cubicBezTo>
                      <a:pt x="41" y="55"/>
                      <a:pt x="41" y="55"/>
                      <a:pt x="40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8" y="55"/>
                      <a:pt x="37" y="54"/>
                      <a:pt x="37" y="54"/>
                    </a:cubicBezTo>
                    <a:cubicBezTo>
                      <a:pt x="37" y="54"/>
                      <a:pt x="36" y="52"/>
                      <a:pt x="36" y="52"/>
                    </a:cubicBezTo>
                    <a:cubicBezTo>
                      <a:pt x="36" y="51"/>
                      <a:pt x="36" y="49"/>
                      <a:pt x="37" y="48"/>
                    </a:cubicBezTo>
                    <a:cubicBezTo>
                      <a:pt x="37" y="48"/>
                      <a:pt x="37" y="48"/>
                      <a:pt x="37" y="47"/>
                    </a:cubicBezTo>
                    <a:cubicBezTo>
                      <a:pt x="38" y="47"/>
                      <a:pt x="37" y="46"/>
                      <a:pt x="38" y="46"/>
                    </a:cubicBezTo>
                    <a:cubicBezTo>
                      <a:pt x="38" y="45"/>
                      <a:pt x="39" y="45"/>
                      <a:pt x="39" y="44"/>
                    </a:cubicBezTo>
                    <a:cubicBezTo>
                      <a:pt x="40" y="44"/>
                      <a:pt x="41" y="43"/>
                      <a:pt x="42" y="43"/>
                    </a:cubicBezTo>
                    <a:cubicBezTo>
                      <a:pt x="42" y="43"/>
                      <a:pt x="43" y="43"/>
                      <a:pt x="44" y="43"/>
                    </a:cubicBezTo>
                    <a:cubicBezTo>
                      <a:pt x="44" y="43"/>
                      <a:pt x="44" y="44"/>
                      <a:pt x="45" y="44"/>
                    </a:cubicBezTo>
                    <a:cubicBezTo>
                      <a:pt x="46" y="44"/>
                      <a:pt x="46" y="43"/>
                      <a:pt x="47" y="43"/>
                    </a:cubicBezTo>
                    <a:cubicBezTo>
                      <a:pt x="48" y="43"/>
                      <a:pt x="48" y="42"/>
                      <a:pt x="49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2" y="44"/>
                      <a:pt x="52" y="44"/>
                    </a:cubicBezTo>
                    <a:cubicBezTo>
                      <a:pt x="52" y="45"/>
                      <a:pt x="52" y="45"/>
                      <a:pt x="52" y="46"/>
                    </a:cubicBezTo>
                    <a:cubicBezTo>
                      <a:pt x="52" y="46"/>
                      <a:pt x="53" y="46"/>
                      <a:pt x="54" y="46"/>
                    </a:cubicBezTo>
                    <a:cubicBezTo>
                      <a:pt x="55" y="46"/>
                      <a:pt x="54" y="45"/>
                      <a:pt x="54" y="45"/>
                    </a:cubicBezTo>
                    <a:cubicBezTo>
                      <a:pt x="54" y="45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3"/>
                    </a:cubicBezTo>
                    <a:cubicBezTo>
                      <a:pt x="54" y="42"/>
                      <a:pt x="55" y="41"/>
                      <a:pt x="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Freeform: Shape 94"/>
              <p:cNvSpPr>
                <a:spLocks/>
              </p:cNvSpPr>
              <p:nvPr/>
            </p:nvSpPr>
            <p:spPr bwMode="auto">
              <a:xfrm>
                <a:off x="7254794" y="2679826"/>
                <a:ext cx="116965" cy="92848"/>
              </a:xfrm>
              <a:custGeom>
                <a:avLst/>
                <a:gdLst>
                  <a:gd name="T0" fmla="*/ 64 w 72"/>
                  <a:gd name="T1" fmla="*/ 13 h 57"/>
                  <a:gd name="T2" fmla="*/ 58 w 72"/>
                  <a:gd name="T3" fmla="*/ 13 h 57"/>
                  <a:gd name="T4" fmla="*/ 58 w 72"/>
                  <a:gd name="T5" fmla="*/ 16 h 57"/>
                  <a:gd name="T6" fmla="*/ 65 w 72"/>
                  <a:gd name="T7" fmla="*/ 32 h 57"/>
                  <a:gd name="T8" fmla="*/ 65 w 72"/>
                  <a:gd name="T9" fmla="*/ 39 h 57"/>
                  <a:gd name="T10" fmla="*/ 58 w 72"/>
                  <a:gd name="T11" fmla="*/ 57 h 57"/>
                  <a:gd name="T12" fmla="*/ 72 w 72"/>
                  <a:gd name="T13" fmla="*/ 53 h 57"/>
                  <a:gd name="T14" fmla="*/ 72 w 72"/>
                  <a:gd name="T15" fmla="*/ 20 h 57"/>
                  <a:gd name="T16" fmla="*/ 58 w 72"/>
                  <a:gd name="T17" fmla="*/ 0 h 57"/>
                  <a:gd name="T18" fmla="*/ 36 w 72"/>
                  <a:gd name="T19" fmla="*/ 4 h 57"/>
                  <a:gd name="T20" fmla="*/ 58 w 72"/>
                  <a:gd name="T21" fmla="*/ 13 h 57"/>
                  <a:gd name="T22" fmla="*/ 36 w 72"/>
                  <a:gd name="T23" fmla="*/ 45 h 57"/>
                  <a:gd name="T24" fmla="*/ 55 w 72"/>
                  <a:gd name="T25" fmla="*/ 53 h 57"/>
                  <a:gd name="T26" fmla="*/ 58 w 72"/>
                  <a:gd name="T27" fmla="*/ 57 h 57"/>
                  <a:gd name="T28" fmla="*/ 51 w 72"/>
                  <a:gd name="T29" fmla="*/ 39 h 57"/>
                  <a:gd name="T30" fmla="*/ 58 w 72"/>
                  <a:gd name="T31" fmla="*/ 32 h 57"/>
                  <a:gd name="T32" fmla="*/ 36 w 72"/>
                  <a:gd name="T33" fmla="*/ 16 h 57"/>
                  <a:gd name="T34" fmla="*/ 36 w 72"/>
                  <a:gd name="T35" fmla="*/ 0 h 57"/>
                  <a:gd name="T36" fmla="*/ 13 w 72"/>
                  <a:gd name="T37" fmla="*/ 0 h 57"/>
                  <a:gd name="T38" fmla="*/ 18 w 72"/>
                  <a:gd name="T39" fmla="*/ 4 h 57"/>
                  <a:gd name="T40" fmla="*/ 36 w 72"/>
                  <a:gd name="T41" fmla="*/ 4 h 57"/>
                  <a:gd name="T42" fmla="*/ 13 w 72"/>
                  <a:gd name="T43" fmla="*/ 57 h 57"/>
                  <a:gd name="T44" fmla="*/ 17 w 72"/>
                  <a:gd name="T45" fmla="*/ 53 h 57"/>
                  <a:gd name="T46" fmla="*/ 36 w 72"/>
                  <a:gd name="T47" fmla="*/ 45 h 57"/>
                  <a:gd name="T48" fmla="*/ 13 w 72"/>
                  <a:gd name="T49" fmla="*/ 16 h 57"/>
                  <a:gd name="T50" fmla="*/ 21 w 72"/>
                  <a:gd name="T51" fmla="*/ 32 h 57"/>
                  <a:gd name="T52" fmla="*/ 21 w 72"/>
                  <a:gd name="T53" fmla="*/ 39 h 57"/>
                  <a:gd name="T54" fmla="*/ 13 w 72"/>
                  <a:gd name="T55" fmla="*/ 57 h 57"/>
                  <a:gd name="T56" fmla="*/ 7 w 72"/>
                  <a:gd name="T57" fmla="*/ 13 h 57"/>
                  <a:gd name="T58" fmla="*/ 0 w 72"/>
                  <a:gd name="T59" fmla="*/ 43 h 57"/>
                  <a:gd name="T60" fmla="*/ 0 w 72"/>
                  <a:gd name="T61" fmla="*/ 53 h 57"/>
                  <a:gd name="T62" fmla="*/ 13 w 72"/>
                  <a:gd name="T63" fmla="*/ 57 h 57"/>
                  <a:gd name="T64" fmla="*/ 6 w 72"/>
                  <a:gd name="T65" fmla="*/ 39 h 57"/>
                  <a:gd name="T66" fmla="*/ 13 w 72"/>
                  <a:gd name="T67" fmla="*/ 32 h 57"/>
                  <a:gd name="T68" fmla="*/ 12 w 72"/>
                  <a:gd name="T69" fmla="*/ 16 h 57"/>
                  <a:gd name="T70" fmla="*/ 13 w 72"/>
                  <a:gd name="T7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57">
                    <a:moveTo>
                      <a:pt x="72" y="20"/>
                    </a:moveTo>
                    <a:cubicBezTo>
                      <a:pt x="64" y="13"/>
                      <a:pt x="64" y="13"/>
                      <a:pt x="64" y="13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70" y="57"/>
                      <a:pt x="72" y="55"/>
                      <a:pt x="72" y="53"/>
                    </a:cubicBezTo>
                    <a:cubicBezTo>
                      <a:pt x="72" y="45"/>
                      <a:pt x="72" y="45"/>
                      <a:pt x="72" y="45"/>
                    </a:cubicBezTo>
                    <a:lnTo>
                      <a:pt x="72" y="20"/>
                    </a:ln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  <a:moveTo>
                      <a:pt x="36" y="45"/>
                    </a:move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6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45"/>
                    </a:lnTo>
                    <a:close/>
                    <a:moveTo>
                      <a:pt x="3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  <a:moveTo>
                      <a:pt x="13" y="57"/>
                    </a:move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7"/>
                      <a:pt x="17" y="55"/>
                      <a:pt x="17" y="5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39"/>
                      <a:pt x="13" y="39"/>
                      <a:pt x="13" y="39"/>
                    </a:cubicBezTo>
                    <a:lnTo>
                      <a:pt x="13" y="57"/>
                    </a:lnTo>
                    <a:close/>
                    <a:moveTo>
                      <a:pt x="13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3"/>
                      <a:pt x="13" y="13"/>
                      <a:pt x="13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95"/>
            <p:cNvGrpSpPr/>
            <p:nvPr/>
          </p:nvGrpSpPr>
          <p:grpSpPr>
            <a:xfrm>
              <a:off x="5329097" y="4471677"/>
              <a:ext cx="1473514" cy="2386321"/>
              <a:chOff x="5329097" y="4471677"/>
              <a:chExt cx="1473514" cy="2386321"/>
            </a:xfrm>
          </p:grpSpPr>
          <p:sp>
            <p:nvSpPr>
              <p:cNvPr id="46" name="Freeform: Shape 96"/>
              <p:cNvSpPr>
                <a:spLocks/>
              </p:cNvSpPr>
              <p:nvPr/>
            </p:nvSpPr>
            <p:spPr bwMode="auto">
              <a:xfrm>
                <a:off x="5436415" y="5380866"/>
                <a:ext cx="904366" cy="1231144"/>
              </a:xfrm>
              <a:custGeom>
                <a:avLst/>
                <a:gdLst>
                  <a:gd name="T0" fmla="*/ 41 w 559"/>
                  <a:gd name="T1" fmla="*/ 22 h 761"/>
                  <a:gd name="T2" fmla="*/ 41 w 559"/>
                  <a:gd name="T3" fmla="*/ 22 h 761"/>
                  <a:gd name="T4" fmla="*/ 22 w 559"/>
                  <a:gd name="T5" fmla="*/ 122 h 761"/>
                  <a:gd name="T6" fmla="*/ 419 w 559"/>
                  <a:gd name="T7" fmla="*/ 720 h 761"/>
                  <a:gd name="T8" fmla="*/ 518 w 559"/>
                  <a:gd name="T9" fmla="*/ 739 h 761"/>
                  <a:gd name="T10" fmla="*/ 518 w 559"/>
                  <a:gd name="T11" fmla="*/ 739 h 761"/>
                  <a:gd name="T12" fmla="*/ 537 w 559"/>
                  <a:gd name="T13" fmla="*/ 640 h 761"/>
                  <a:gd name="T14" fmla="*/ 140 w 559"/>
                  <a:gd name="T15" fmla="*/ 41 h 761"/>
                  <a:gd name="T16" fmla="*/ 41 w 559"/>
                  <a:gd name="T17" fmla="*/ 22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761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419" y="720"/>
                      <a:pt x="419" y="720"/>
                      <a:pt x="419" y="720"/>
                    </a:cubicBezTo>
                    <a:cubicBezTo>
                      <a:pt x="441" y="753"/>
                      <a:pt x="486" y="761"/>
                      <a:pt x="518" y="739"/>
                    </a:cubicBezTo>
                    <a:cubicBezTo>
                      <a:pt x="518" y="739"/>
                      <a:pt x="518" y="739"/>
                      <a:pt x="518" y="739"/>
                    </a:cubicBezTo>
                    <a:cubicBezTo>
                      <a:pt x="551" y="717"/>
                      <a:pt x="559" y="672"/>
                      <a:pt x="537" y="640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97"/>
              <p:cNvSpPr>
                <a:spLocks/>
              </p:cNvSpPr>
              <p:nvPr/>
            </p:nvSpPr>
            <p:spPr bwMode="auto">
              <a:xfrm>
                <a:off x="5696872" y="5916251"/>
                <a:ext cx="950188" cy="941747"/>
              </a:xfrm>
              <a:custGeom>
                <a:avLst/>
                <a:gdLst>
                  <a:gd name="T0" fmla="*/ 258 w 788"/>
                  <a:gd name="T1" fmla="*/ 781 h 781"/>
                  <a:gd name="T2" fmla="*/ 258 w 788"/>
                  <a:gd name="T3" fmla="*/ 589 h 781"/>
                  <a:gd name="T4" fmla="*/ 0 w 788"/>
                  <a:gd name="T5" fmla="*/ 0 h 781"/>
                  <a:gd name="T6" fmla="*/ 788 w 788"/>
                  <a:gd name="T7" fmla="*/ 0 h 781"/>
                  <a:gd name="T8" fmla="*/ 788 w 788"/>
                  <a:gd name="T9" fmla="*/ 781 h 781"/>
                  <a:gd name="T10" fmla="*/ 258 w 788"/>
                  <a:gd name="T11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8" h="781">
                    <a:moveTo>
                      <a:pt x="258" y="781"/>
                    </a:moveTo>
                    <a:lnTo>
                      <a:pt x="258" y="589"/>
                    </a:lnTo>
                    <a:lnTo>
                      <a:pt x="0" y="0"/>
                    </a:lnTo>
                    <a:lnTo>
                      <a:pt x="788" y="0"/>
                    </a:lnTo>
                    <a:lnTo>
                      <a:pt x="788" y="781"/>
                    </a:lnTo>
                    <a:lnTo>
                      <a:pt x="258" y="781"/>
                    </a:ln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98"/>
              <p:cNvSpPr>
                <a:spLocks/>
              </p:cNvSpPr>
              <p:nvPr/>
            </p:nvSpPr>
            <p:spPr bwMode="auto">
              <a:xfrm>
                <a:off x="5390594" y="5720908"/>
                <a:ext cx="893514" cy="1137090"/>
              </a:xfrm>
              <a:custGeom>
                <a:avLst/>
                <a:gdLst>
                  <a:gd name="T0" fmla="*/ 40 w 552"/>
                  <a:gd name="T1" fmla="*/ 22 h 703"/>
                  <a:gd name="T2" fmla="*/ 40 w 552"/>
                  <a:gd name="T3" fmla="*/ 22 h 703"/>
                  <a:gd name="T4" fmla="*/ 21 w 552"/>
                  <a:gd name="T5" fmla="*/ 121 h 703"/>
                  <a:gd name="T6" fmla="*/ 407 w 552"/>
                  <a:gd name="T7" fmla="*/ 703 h 703"/>
                  <a:gd name="T8" fmla="*/ 544 w 552"/>
                  <a:gd name="T9" fmla="*/ 703 h 703"/>
                  <a:gd name="T10" fmla="*/ 536 w 552"/>
                  <a:gd name="T11" fmla="*/ 639 h 703"/>
                  <a:gd name="T12" fmla="*/ 139 w 552"/>
                  <a:gd name="T13" fmla="*/ 41 h 703"/>
                  <a:gd name="T14" fmla="*/ 40 w 552"/>
                  <a:gd name="T15" fmla="*/ 2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2" h="703">
                    <a:moveTo>
                      <a:pt x="40" y="2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8" y="44"/>
                      <a:pt x="0" y="88"/>
                      <a:pt x="21" y="121"/>
                    </a:cubicBezTo>
                    <a:cubicBezTo>
                      <a:pt x="407" y="703"/>
                      <a:pt x="407" y="703"/>
                      <a:pt x="407" y="703"/>
                    </a:cubicBezTo>
                    <a:cubicBezTo>
                      <a:pt x="544" y="703"/>
                      <a:pt x="544" y="703"/>
                      <a:pt x="544" y="703"/>
                    </a:cubicBezTo>
                    <a:cubicBezTo>
                      <a:pt x="552" y="682"/>
                      <a:pt x="549" y="659"/>
                      <a:pt x="536" y="639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18" y="8"/>
                      <a:pt x="72" y="0"/>
                      <a:pt x="40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99"/>
              <p:cNvSpPr>
                <a:spLocks/>
              </p:cNvSpPr>
              <p:nvPr/>
            </p:nvSpPr>
            <p:spPr bwMode="auto">
              <a:xfrm>
                <a:off x="5361654" y="4524733"/>
                <a:ext cx="881456" cy="1193764"/>
              </a:xfrm>
              <a:custGeom>
                <a:avLst/>
                <a:gdLst>
                  <a:gd name="T0" fmla="*/ 41 w 545"/>
                  <a:gd name="T1" fmla="*/ 22 h 738"/>
                  <a:gd name="T2" fmla="*/ 41 w 545"/>
                  <a:gd name="T3" fmla="*/ 22 h 738"/>
                  <a:gd name="T4" fmla="*/ 22 w 545"/>
                  <a:gd name="T5" fmla="*/ 121 h 738"/>
                  <a:gd name="T6" fmla="*/ 405 w 545"/>
                  <a:gd name="T7" fmla="*/ 697 h 738"/>
                  <a:gd name="T8" fmla="*/ 504 w 545"/>
                  <a:gd name="T9" fmla="*/ 716 h 738"/>
                  <a:gd name="T10" fmla="*/ 504 w 545"/>
                  <a:gd name="T11" fmla="*/ 716 h 738"/>
                  <a:gd name="T12" fmla="*/ 523 w 545"/>
                  <a:gd name="T13" fmla="*/ 617 h 738"/>
                  <a:gd name="T14" fmla="*/ 140 w 545"/>
                  <a:gd name="T15" fmla="*/ 41 h 738"/>
                  <a:gd name="T16" fmla="*/ 41 w 545"/>
                  <a:gd name="T17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5" h="738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9"/>
                      <a:pt x="22" y="121"/>
                    </a:cubicBezTo>
                    <a:cubicBezTo>
                      <a:pt x="405" y="697"/>
                      <a:pt x="405" y="697"/>
                      <a:pt x="405" y="697"/>
                    </a:cubicBezTo>
                    <a:cubicBezTo>
                      <a:pt x="427" y="730"/>
                      <a:pt x="472" y="738"/>
                      <a:pt x="504" y="716"/>
                    </a:cubicBezTo>
                    <a:cubicBezTo>
                      <a:pt x="504" y="716"/>
                      <a:pt x="504" y="716"/>
                      <a:pt x="504" y="716"/>
                    </a:cubicBezTo>
                    <a:cubicBezTo>
                      <a:pt x="537" y="694"/>
                      <a:pt x="545" y="650"/>
                      <a:pt x="523" y="617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0"/>
              <p:cNvSpPr>
                <a:spLocks/>
              </p:cNvSpPr>
              <p:nvPr/>
            </p:nvSpPr>
            <p:spPr bwMode="auto">
              <a:xfrm>
                <a:off x="5611259" y="4471677"/>
                <a:ext cx="974304" cy="1920874"/>
              </a:xfrm>
              <a:custGeom>
                <a:avLst/>
                <a:gdLst>
                  <a:gd name="T0" fmla="*/ 478 w 602"/>
                  <a:gd name="T1" fmla="*/ 0 h 1187"/>
                  <a:gd name="T2" fmla="*/ 124 w 602"/>
                  <a:gd name="T3" fmla="*/ 0 h 1187"/>
                  <a:gd name="T4" fmla="*/ 0 w 602"/>
                  <a:gd name="T5" fmla="*/ 124 h 1187"/>
                  <a:gd name="T6" fmla="*/ 0 w 602"/>
                  <a:gd name="T7" fmla="*/ 1062 h 1187"/>
                  <a:gd name="T8" fmla="*/ 124 w 602"/>
                  <a:gd name="T9" fmla="*/ 1187 h 1187"/>
                  <a:gd name="T10" fmla="*/ 478 w 602"/>
                  <a:gd name="T11" fmla="*/ 1187 h 1187"/>
                  <a:gd name="T12" fmla="*/ 602 w 602"/>
                  <a:gd name="T13" fmla="*/ 1062 h 1187"/>
                  <a:gd name="T14" fmla="*/ 602 w 602"/>
                  <a:gd name="T15" fmla="*/ 124 h 1187"/>
                  <a:gd name="T16" fmla="*/ 478 w 602"/>
                  <a:gd name="T1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187">
                    <a:moveTo>
                      <a:pt x="478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56"/>
                      <a:pt x="0" y="124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131"/>
                      <a:pt x="56" y="1187"/>
                      <a:pt x="124" y="1187"/>
                    </a:cubicBezTo>
                    <a:cubicBezTo>
                      <a:pt x="478" y="1187"/>
                      <a:pt x="478" y="1187"/>
                      <a:pt x="478" y="1187"/>
                    </a:cubicBezTo>
                    <a:cubicBezTo>
                      <a:pt x="546" y="1187"/>
                      <a:pt x="602" y="1131"/>
                      <a:pt x="602" y="1062"/>
                    </a:cubicBezTo>
                    <a:cubicBezTo>
                      <a:pt x="602" y="124"/>
                      <a:pt x="602" y="124"/>
                      <a:pt x="602" y="124"/>
                    </a:cubicBezTo>
                    <a:cubicBezTo>
                      <a:pt x="602" y="56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1"/>
              <p:cNvSpPr>
                <a:spLocks/>
              </p:cNvSpPr>
              <p:nvPr/>
            </p:nvSpPr>
            <p:spPr bwMode="auto">
              <a:xfrm>
                <a:off x="5696872" y="4632051"/>
                <a:ext cx="803077" cy="1582038"/>
              </a:xfrm>
              <a:custGeom>
                <a:avLst/>
                <a:gdLst>
                  <a:gd name="T0" fmla="*/ 494 w 496"/>
                  <a:gd name="T1" fmla="*/ 0 h 978"/>
                  <a:gd name="T2" fmla="*/ 2 w 496"/>
                  <a:gd name="T3" fmla="*/ 0 h 978"/>
                  <a:gd name="T4" fmla="*/ 0 w 496"/>
                  <a:gd name="T5" fmla="*/ 2 h 978"/>
                  <a:gd name="T6" fmla="*/ 0 w 496"/>
                  <a:gd name="T7" fmla="*/ 976 h 978"/>
                  <a:gd name="T8" fmla="*/ 2 w 496"/>
                  <a:gd name="T9" fmla="*/ 978 h 978"/>
                  <a:gd name="T10" fmla="*/ 494 w 496"/>
                  <a:gd name="T11" fmla="*/ 978 h 978"/>
                  <a:gd name="T12" fmla="*/ 496 w 496"/>
                  <a:gd name="T13" fmla="*/ 976 h 978"/>
                  <a:gd name="T14" fmla="*/ 496 w 496"/>
                  <a:gd name="T15" fmla="*/ 2 h 978"/>
                  <a:gd name="T16" fmla="*/ 494 w 496"/>
                  <a:gd name="T1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978">
                    <a:moveTo>
                      <a:pt x="4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976"/>
                      <a:pt x="0" y="976"/>
                      <a:pt x="0" y="976"/>
                    </a:cubicBezTo>
                    <a:cubicBezTo>
                      <a:pt x="0" y="977"/>
                      <a:pt x="1" y="978"/>
                      <a:pt x="2" y="978"/>
                    </a:cubicBezTo>
                    <a:cubicBezTo>
                      <a:pt x="494" y="978"/>
                      <a:pt x="494" y="978"/>
                      <a:pt x="494" y="978"/>
                    </a:cubicBezTo>
                    <a:cubicBezTo>
                      <a:pt x="495" y="978"/>
                      <a:pt x="496" y="977"/>
                      <a:pt x="496" y="976"/>
                    </a:cubicBezTo>
                    <a:cubicBezTo>
                      <a:pt x="496" y="2"/>
                      <a:pt x="496" y="2"/>
                      <a:pt x="496" y="2"/>
                    </a:cubicBezTo>
                    <a:cubicBezTo>
                      <a:pt x="496" y="1"/>
                      <a:pt x="495" y="0"/>
                      <a:pt x="49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2"/>
              <p:cNvSpPr>
                <a:spLocks/>
              </p:cNvSpPr>
              <p:nvPr/>
            </p:nvSpPr>
            <p:spPr bwMode="auto">
              <a:xfrm>
                <a:off x="5935625" y="4539203"/>
                <a:ext cx="324366" cy="28940"/>
              </a:xfrm>
              <a:custGeom>
                <a:avLst/>
                <a:gdLst>
                  <a:gd name="T0" fmla="*/ 191 w 200"/>
                  <a:gd name="T1" fmla="*/ 0 h 18"/>
                  <a:gd name="T2" fmla="*/ 9 w 200"/>
                  <a:gd name="T3" fmla="*/ 0 h 18"/>
                  <a:gd name="T4" fmla="*/ 0 w 200"/>
                  <a:gd name="T5" fmla="*/ 9 h 18"/>
                  <a:gd name="T6" fmla="*/ 0 w 200"/>
                  <a:gd name="T7" fmla="*/ 9 h 18"/>
                  <a:gd name="T8" fmla="*/ 9 w 200"/>
                  <a:gd name="T9" fmla="*/ 18 h 18"/>
                  <a:gd name="T10" fmla="*/ 191 w 200"/>
                  <a:gd name="T11" fmla="*/ 18 h 18"/>
                  <a:gd name="T12" fmla="*/ 200 w 200"/>
                  <a:gd name="T13" fmla="*/ 9 h 18"/>
                  <a:gd name="T14" fmla="*/ 200 w 200"/>
                  <a:gd name="T15" fmla="*/ 9 h 18"/>
                  <a:gd name="T16" fmla="*/ 191 w 20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8">
                    <a:moveTo>
                      <a:pt x="19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6" y="18"/>
                      <a:pt x="200" y="14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cubicBezTo>
                      <a:pt x="200" y="4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Oval 103"/>
              <p:cNvSpPr>
                <a:spLocks/>
              </p:cNvSpPr>
              <p:nvPr/>
            </p:nvSpPr>
            <p:spPr bwMode="auto">
              <a:xfrm>
                <a:off x="6047767" y="6251470"/>
                <a:ext cx="98877" cy="9887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04"/>
              <p:cNvSpPr>
                <a:spLocks/>
              </p:cNvSpPr>
              <p:nvPr/>
            </p:nvSpPr>
            <p:spPr bwMode="auto">
              <a:xfrm>
                <a:off x="5370095" y="5322987"/>
                <a:ext cx="365364" cy="414803"/>
              </a:xfrm>
              <a:custGeom>
                <a:avLst/>
                <a:gdLst>
                  <a:gd name="T0" fmla="*/ 41 w 226"/>
                  <a:gd name="T1" fmla="*/ 23 h 257"/>
                  <a:gd name="T2" fmla="*/ 41 w 226"/>
                  <a:gd name="T3" fmla="*/ 23 h 257"/>
                  <a:gd name="T4" fmla="*/ 22 w 226"/>
                  <a:gd name="T5" fmla="*/ 122 h 257"/>
                  <a:gd name="T6" fmla="*/ 86 w 226"/>
                  <a:gd name="T7" fmla="*/ 216 h 257"/>
                  <a:gd name="T8" fmla="*/ 185 w 226"/>
                  <a:gd name="T9" fmla="*/ 235 h 257"/>
                  <a:gd name="T10" fmla="*/ 185 w 226"/>
                  <a:gd name="T11" fmla="*/ 235 h 257"/>
                  <a:gd name="T12" fmla="*/ 204 w 226"/>
                  <a:gd name="T13" fmla="*/ 135 h 257"/>
                  <a:gd name="T14" fmla="*/ 140 w 226"/>
                  <a:gd name="T15" fmla="*/ 41 h 257"/>
                  <a:gd name="T16" fmla="*/ 41 w 226"/>
                  <a:gd name="T17" fmla="*/ 2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7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86" y="216"/>
                      <a:pt x="86" y="216"/>
                      <a:pt x="86" y="216"/>
                    </a:cubicBezTo>
                    <a:cubicBezTo>
                      <a:pt x="108" y="248"/>
                      <a:pt x="153" y="257"/>
                      <a:pt x="185" y="235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218" y="213"/>
                      <a:pt x="226" y="168"/>
                      <a:pt x="204" y="135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05"/>
              <p:cNvSpPr>
                <a:spLocks/>
              </p:cNvSpPr>
              <p:nvPr/>
            </p:nvSpPr>
            <p:spPr bwMode="auto">
              <a:xfrm>
                <a:off x="5329097" y="5630471"/>
                <a:ext cx="383451" cy="441331"/>
              </a:xfrm>
              <a:custGeom>
                <a:avLst/>
                <a:gdLst>
                  <a:gd name="T0" fmla="*/ 41 w 237"/>
                  <a:gd name="T1" fmla="*/ 23 h 273"/>
                  <a:gd name="T2" fmla="*/ 41 w 237"/>
                  <a:gd name="T3" fmla="*/ 23 h 273"/>
                  <a:gd name="T4" fmla="*/ 22 w 237"/>
                  <a:gd name="T5" fmla="*/ 122 h 273"/>
                  <a:gd name="T6" fmla="*/ 97 w 237"/>
                  <a:gd name="T7" fmla="*/ 232 h 273"/>
                  <a:gd name="T8" fmla="*/ 196 w 237"/>
                  <a:gd name="T9" fmla="*/ 251 h 273"/>
                  <a:gd name="T10" fmla="*/ 196 w 237"/>
                  <a:gd name="T11" fmla="*/ 251 h 273"/>
                  <a:gd name="T12" fmla="*/ 215 w 237"/>
                  <a:gd name="T13" fmla="*/ 152 h 273"/>
                  <a:gd name="T14" fmla="*/ 140 w 237"/>
                  <a:gd name="T15" fmla="*/ 41 h 273"/>
                  <a:gd name="T16" fmla="*/ 41 w 237"/>
                  <a:gd name="T17" fmla="*/ 2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73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19" y="265"/>
                      <a:pt x="163" y="273"/>
                      <a:pt x="196" y="251"/>
                    </a:cubicBezTo>
                    <a:cubicBezTo>
                      <a:pt x="196" y="251"/>
                      <a:pt x="196" y="251"/>
                      <a:pt x="196" y="251"/>
                    </a:cubicBezTo>
                    <a:cubicBezTo>
                      <a:pt x="228" y="229"/>
                      <a:pt x="237" y="184"/>
                      <a:pt x="215" y="152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6"/>
              <p:cNvSpPr>
                <a:spLocks/>
              </p:cNvSpPr>
              <p:nvPr/>
            </p:nvSpPr>
            <p:spPr bwMode="auto">
              <a:xfrm>
                <a:off x="5403858" y="5001033"/>
                <a:ext cx="365364" cy="413597"/>
              </a:xfrm>
              <a:custGeom>
                <a:avLst/>
                <a:gdLst>
                  <a:gd name="T0" fmla="*/ 41 w 226"/>
                  <a:gd name="T1" fmla="*/ 22 h 256"/>
                  <a:gd name="T2" fmla="*/ 41 w 226"/>
                  <a:gd name="T3" fmla="*/ 22 h 256"/>
                  <a:gd name="T4" fmla="*/ 22 w 226"/>
                  <a:gd name="T5" fmla="*/ 121 h 256"/>
                  <a:gd name="T6" fmla="*/ 86 w 226"/>
                  <a:gd name="T7" fmla="*/ 215 h 256"/>
                  <a:gd name="T8" fmla="*/ 185 w 226"/>
                  <a:gd name="T9" fmla="*/ 234 h 256"/>
                  <a:gd name="T10" fmla="*/ 185 w 226"/>
                  <a:gd name="T11" fmla="*/ 234 h 256"/>
                  <a:gd name="T12" fmla="*/ 204 w 226"/>
                  <a:gd name="T13" fmla="*/ 134 h 256"/>
                  <a:gd name="T14" fmla="*/ 140 w 226"/>
                  <a:gd name="T15" fmla="*/ 40 h 256"/>
                  <a:gd name="T16" fmla="*/ 41 w 226"/>
                  <a:gd name="T17" fmla="*/ 2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6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8"/>
                      <a:pt x="22" y="121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108" y="247"/>
                      <a:pt x="153" y="256"/>
                      <a:pt x="185" y="234"/>
                    </a:cubicBezTo>
                    <a:cubicBezTo>
                      <a:pt x="185" y="234"/>
                      <a:pt x="185" y="234"/>
                      <a:pt x="185" y="234"/>
                    </a:cubicBezTo>
                    <a:cubicBezTo>
                      <a:pt x="217" y="212"/>
                      <a:pt x="226" y="167"/>
                      <a:pt x="204" y="134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7"/>
              <p:cNvSpPr>
                <a:spLocks/>
              </p:cNvSpPr>
              <p:nvPr/>
            </p:nvSpPr>
            <p:spPr bwMode="auto">
              <a:xfrm>
                <a:off x="6486686" y="5521948"/>
                <a:ext cx="315925" cy="1103327"/>
              </a:xfrm>
              <a:custGeom>
                <a:avLst/>
                <a:gdLst>
                  <a:gd name="T0" fmla="*/ 51 w 195"/>
                  <a:gd name="T1" fmla="*/ 682 h 682"/>
                  <a:gd name="T2" fmla="*/ 0 w 195"/>
                  <a:gd name="T3" fmla="*/ 682 h 682"/>
                  <a:gd name="T4" fmla="*/ 6 w 195"/>
                  <a:gd name="T5" fmla="*/ 620 h 682"/>
                  <a:gd name="T6" fmla="*/ 49 w 195"/>
                  <a:gd name="T7" fmla="*/ 119 h 682"/>
                  <a:gd name="T8" fmla="*/ 195 w 195"/>
                  <a:gd name="T9" fmla="*/ 0 h 682"/>
                  <a:gd name="T10" fmla="*/ 144 w 195"/>
                  <a:gd name="T11" fmla="*/ 592 h 682"/>
                  <a:gd name="T12" fmla="*/ 51 w 195"/>
                  <a:gd name="T13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682">
                    <a:moveTo>
                      <a:pt x="51" y="682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6" y="620"/>
                      <a:pt x="6" y="620"/>
                      <a:pt x="6" y="620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58" y="14"/>
                      <a:pt x="129" y="0"/>
                      <a:pt x="195" y="0"/>
                    </a:cubicBezTo>
                    <a:cubicBezTo>
                      <a:pt x="144" y="592"/>
                      <a:pt x="144" y="592"/>
                      <a:pt x="144" y="592"/>
                    </a:cubicBezTo>
                    <a:cubicBezTo>
                      <a:pt x="139" y="642"/>
                      <a:pt x="98" y="682"/>
                      <a:pt x="51" y="68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08"/>
              <p:cNvSpPr>
                <a:spLocks/>
              </p:cNvSpPr>
              <p:nvPr/>
            </p:nvSpPr>
            <p:spPr bwMode="auto">
              <a:xfrm>
                <a:off x="5986270" y="5091469"/>
                <a:ext cx="220665" cy="279751"/>
              </a:xfrm>
              <a:custGeom>
                <a:avLst/>
                <a:gdLst>
                  <a:gd name="T0" fmla="*/ 43 w 183"/>
                  <a:gd name="T1" fmla="*/ 119 h 232"/>
                  <a:gd name="T2" fmla="*/ 0 w 183"/>
                  <a:gd name="T3" fmla="*/ 119 h 232"/>
                  <a:gd name="T4" fmla="*/ 91 w 183"/>
                  <a:gd name="T5" fmla="*/ 232 h 232"/>
                  <a:gd name="T6" fmla="*/ 183 w 183"/>
                  <a:gd name="T7" fmla="*/ 119 h 232"/>
                  <a:gd name="T8" fmla="*/ 140 w 183"/>
                  <a:gd name="T9" fmla="*/ 119 h 232"/>
                  <a:gd name="T10" fmla="*/ 140 w 183"/>
                  <a:gd name="T11" fmla="*/ 0 h 232"/>
                  <a:gd name="T12" fmla="*/ 43 w 183"/>
                  <a:gd name="T13" fmla="*/ 0 h 232"/>
                  <a:gd name="T14" fmla="*/ 43 w 183"/>
                  <a:gd name="T15" fmla="*/ 11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232">
                    <a:moveTo>
                      <a:pt x="43" y="119"/>
                    </a:moveTo>
                    <a:lnTo>
                      <a:pt x="0" y="119"/>
                    </a:lnTo>
                    <a:lnTo>
                      <a:pt x="91" y="232"/>
                    </a:lnTo>
                    <a:lnTo>
                      <a:pt x="183" y="119"/>
                    </a:lnTo>
                    <a:lnTo>
                      <a:pt x="140" y="119"/>
                    </a:lnTo>
                    <a:lnTo>
                      <a:pt x="140" y="0"/>
                    </a:lnTo>
                    <a:lnTo>
                      <a:pt x="43" y="0"/>
                    </a:lnTo>
                    <a:lnTo>
                      <a:pt x="43" y="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09"/>
              <p:cNvSpPr>
                <a:spLocks/>
              </p:cNvSpPr>
              <p:nvPr/>
            </p:nvSpPr>
            <p:spPr bwMode="auto">
              <a:xfrm>
                <a:off x="5854835" y="4887685"/>
                <a:ext cx="485946" cy="305073"/>
              </a:xfrm>
              <a:custGeom>
                <a:avLst/>
                <a:gdLst>
                  <a:gd name="T0" fmla="*/ 239 w 300"/>
                  <a:gd name="T1" fmla="*/ 189 h 189"/>
                  <a:gd name="T2" fmla="*/ 300 w 300"/>
                  <a:gd name="T3" fmla="*/ 129 h 189"/>
                  <a:gd name="T4" fmla="*/ 239 w 300"/>
                  <a:gd name="T5" fmla="*/ 69 h 189"/>
                  <a:gd name="T6" fmla="*/ 234 w 300"/>
                  <a:gd name="T7" fmla="*/ 69 h 189"/>
                  <a:gd name="T8" fmla="*/ 153 w 300"/>
                  <a:gd name="T9" fmla="*/ 0 h 189"/>
                  <a:gd name="T10" fmla="*/ 71 w 300"/>
                  <a:gd name="T11" fmla="*/ 70 h 189"/>
                  <a:gd name="T12" fmla="*/ 60 w 300"/>
                  <a:gd name="T13" fmla="*/ 69 h 189"/>
                  <a:gd name="T14" fmla="*/ 0 w 300"/>
                  <a:gd name="T15" fmla="*/ 129 h 189"/>
                  <a:gd name="T16" fmla="*/ 60 w 300"/>
                  <a:gd name="T17" fmla="*/ 189 h 189"/>
                  <a:gd name="T18" fmla="*/ 102 w 300"/>
                  <a:gd name="T19" fmla="*/ 189 h 189"/>
                  <a:gd name="T20" fmla="*/ 102 w 300"/>
                  <a:gd name="T21" fmla="*/ 114 h 189"/>
                  <a:gd name="T22" fmla="*/ 196 w 300"/>
                  <a:gd name="T23" fmla="*/ 114 h 189"/>
                  <a:gd name="T24" fmla="*/ 196 w 300"/>
                  <a:gd name="T25" fmla="*/ 189 h 189"/>
                  <a:gd name="T26" fmla="*/ 239 w 300"/>
                  <a:gd name="T2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189">
                    <a:moveTo>
                      <a:pt x="239" y="189"/>
                    </a:moveTo>
                    <a:cubicBezTo>
                      <a:pt x="273" y="189"/>
                      <a:pt x="300" y="162"/>
                      <a:pt x="300" y="129"/>
                    </a:cubicBezTo>
                    <a:cubicBezTo>
                      <a:pt x="300" y="96"/>
                      <a:pt x="273" y="69"/>
                      <a:pt x="239" y="69"/>
                    </a:cubicBezTo>
                    <a:cubicBezTo>
                      <a:pt x="238" y="69"/>
                      <a:pt x="236" y="69"/>
                      <a:pt x="234" y="69"/>
                    </a:cubicBezTo>
                    <a:cubicBezTo>
                      <a:pt x="228" y="30"/>
                      <a:pt x="194" y="0"/>
                      <a:pt x="153" y="0"/>
                    </a:cubicBezTo>
                    <a:cubicBezTo>
                      <a:pt x="111" y="0"/>
                      <a:pt x="77" y="30"/>
                      <a:pt x="71" y="70"/>
                    </a:cubicBezTo>
                    <a:cubicBezTo>
                      <a:pt x="67" y="69"/>
                      <a:pt x="64" y="69"/>
                      <a:pt x="60" y="69"/>
                    </a:cubicBezTo>
                    <a:cubicBezTo>
                      <a:pt x="27" y="69"/>
                      <a:pt x="0" y="96"/>
                      <a:pt x="0" y="129"/>
                    </a:cubicBezTo>
                    <a:cubicBezTo>
                      <a:pt x="0" y="162"/>
                      <a:pt x="27" y="189"/>
                      <a:pt x="60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96" y="114"/>
                      <a:pt x="196" y="114"/>
                      <a:pt x="196" y="114"/>
                    </a:cubicBezTo>
                    <a:cubicBezTo>
                      <a:pt x="196" y="189"/>
                      <a:pt x="196" y="189"/>
                      <a:pt x="196" y="189"/>
                    </a:cubicBezTo>
                    <a:lnTo>
                      <a:pt x="239" y="1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-3" y="1667265"/>
            <a:ext cx="2520865" cy="940304"/>
            <a:chOff x="-3" y="2223019"/>
            <a:chExt cx="3361153" cy="1253738"/>
          </a:xfrm>
        </p:grpSpPr>
        <p:grpSp>
          <p:nvGrpSpPr>
            <p:cNvPr id="37" name="Group 111"/>
            <p:cNvGrpSpPr/>
            <p:nvPr/>
          </p:nvGrpSpPr>
          <p:grpSpPr>
            <a:xfrm flipH="1">
              <a:off x="-3" y="2223019"/>
              <a:ext cx="3361153" cy="1253738"/>
              <a:chOff x="7714759" y="1806707"/>
              <a:chExt cx="3879714" cy="914400"/>
            </a:xfrm>
          </p:grpSpPr>
          <p:sp>
            <p:nvSpPr>
              <p:cNvPr id="42" name="Rectangle 117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118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Oval 112"/>
            <p:cNvSpPr/>
            <p:nvPr/>
          </p:nvSpPr>
          <p:spPr>
            <a:xfrm>
              <a:off x="2266890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TextBox 115"/>
            <p:cNvSpPr txBox="1"/>
            <p:nvPr/>
          </p:nvSpPr>
          <p:spPr>
            <a:xfrm>
              <a:off x="0" y="2416579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0" name="TextBox 116"/>
            <p:cNvSpPr txBox="1"/>
            <p:nvPr/>
          </p:nvSpPr>
          <p:spPr>
            <a:xfrm>
              <a:off x="0" y="2878244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1" name="Freeform: Shape 114"/>
            <p:cNvSpPr>
              <a:spLocks/>
            </p:cNvSpPr>
            <p:nvPr/>
          </p:nvSpPr>
          <p:spPr bwMode="auto">
            <a:xfrm>
              <a:off x="2446465" y="2564780"/>
              <a:ext cx="549904" cy="522087"/>
            </a:xfrm>
            <a:custGeom>
              <a:avLst/>
              <a:gdLst>
                <a:gd name="connsiteX0" fmla="*/ 154948 w 309896"/>
                <a:gd name="connsiteY0" fmla="*/ 0 h 294220"/>
                <a:gd name="connsiteX1" fmla="*/ 187469 w 309896"/>
                <a:gd name="connsiteY1" fmla="*/ 38586 h 294220"/>
                <a:gd name="connsiteX2" fmla="*/ 174461 w 309896"/>
                <a:gd name="connsiteY2" fmla="*/ 70741 h 294220"/>
                <a:gd name="connsiteX3" fmla="*/ 208607 w 309896"/>
                <a:gd name="connsiteY3" fmla="*/ 106112 h 294220"/>
                <a:gd name="connsiteX4" fmla="*/ 173184 w 309896"/>
                <a:gd name="connsiteY4" fmla="*/ 106112 h 294220"/>
                <a:gd name="connsiteX5" fmla="*/ 161580 w 309896"/>
                <a:gd name="connsiteY5" fmla="*/ 106112 h 294220"/>
                <a:gd name="connsiteX6" fmla="*/ 161580 w 309896"/>
                <a:gd name="connsiteY6" fmla="*/ 151166 h 294220"/>
                <a:gd name="connsiteX7" fmla="*/ 177545 w 309896"/>
                <a:gd name="connsiteY7" fmla="*/ 158028 h 294220"/>
                <a:gd name="connsiteX8" fmla="*/ 186904 w 309896"/>
                <a:gd name="connsiteY8" fmla="*/ 181476 h 294220"/>
                <a:gd name="connsiteX9" fmla="*/ 181342 w 309896"/>
                <a:gd name="connsiteY9" fmla="*/ 195410 h 294220"/>
                <a:gd name="connsiteX10" fmla="*/ 225544 w 309896"/>
                <a:gd name="connsiteY10" fmla="*/ 229731 h 294220"/>
                <a:gd name="connsiteX11" fmla="*/ 224685 w 309896"/>
                <a:gd name="connsiteY11" fmla="*/ 225927 h 294220"/>
                <a:gd name="connsiteX12" fmla="*/ 256840 w 309896"/>
                <a:gd name="connsiteY12" fmla="*/ 186902 h 294220"/>
                <a:gd name="connsiteX13" fmla="*/ 288995 w 309896"/>
                <a:gd name="connsiteY13" fmla="*/ 225927 h 294220"/>
                <a:gd name="connsiteX14" fmla="*/ 276133 w 309896"/>
                <a:gd name="connsiteY14" fmla="*/ 258447 h 294220"/>
                <a:gd name="connsiteX15" fmla="*/ 309896 w 309896"/>
                <a:gd name="connsiteY15" fmla="*/ 294220 h 294220"/>
                <a:gd name="connsiteX16" fmla="*/ 203784 w 309896"/>
                <a:gd name="connsiteY16" fmla="*/ 294220 h 294220"/>
                <a:gd name="connsiteX17" fmla="*/ 239155 w 309896"/>
                <a:gd name="connsiteY17" fmla="*/ 258447 h 294220"/>
                <a:gd name="connsiteX18" fmla="*/ 235484 w 309896"/>
                <a:gd name="connsiteY18" fmla="*/ 253498 h 294220"/>
                <a:gd name="connsiteX19" fmla="*/ 175036 w 309896"/>
                <a:gd name="connsiteY19" fmla="*/ 206002 h 294220"/>
                <a:gd name="connsiteX20" fmla="*/ 154949 w 309896"/>
                <a:gd name="connsiteY20" fmla="*/ 214636 h 294220"/>
                <a:gd name="connsiteX21" fmla="*/ 134266 w 309896"/>
                <a:gd name="connsiteY21" fmla="*/ 205746 h 294220"/>
                <a:gd name="connsiteX22" fmla="*/ 74697 w 309896"/>
                <a:gd name="connsiteY22" fmla="*/ 253114 h 294220"/>
                <a:gd name="connsiteX23" fmla="*/ 70742 w 309896"/>
                <a:gd name="connsiteY23" fmla="*/ 258447 h 294220"/>
                <a:gd name="connsiteX24" fmla="*/ 106112 w 309896"/>
                <a:gd name="connsiteY24" fmla="*/ 294220 h 294220"/>
                <a:gd name="connsiteX25" fmla="*/ 0 w 309896"/>
                <a:gd name="connsiteY25" fmla="*/ 294220 h 294220"/>
                <a:gd name="connsiteX26" fmla="*/ 33763 w 309896"/>
                <a:gd name="connsiteY26" fmla="*/ 258447 h 294220"/>
                <a:gd name="connsiteX27" fmla="*/ 20901 w 309896"/>
                <a:gd name="connsiteY27" fmla="*/ 225927 h 294220"/>
                <a:gd name="connsiteX28" fmla="*/ 53056 w 309896"/>
                <a:gd name="connsiteY28" fmla="*/ 186902 h 294220"/>
                <a:gd name="connsiteX29" fmla="*/ 85211 w 309896"/>
                <a:gd name="connsiteY29" fmla="*/ 225927 h 294220"/>
                <a:gd name="connsiteX30" fmla="*/ 84441 w 309896"/>
                <a:gd name="connsiteY30" fmla="*/ 229338 h 294220"/>
                <a:gd name="connsiteX31" fmla="*/ 128333 w 309896"/>
                <a:gd name="connsiteY31" fmla="*/ 194851 h 294220"/>
                <a:gd name="connsiteX32" fmla="*/ 122994 w 309896"/>
                <a:gd name="connsiteY32" fmla="*/ 181476 h 294220"/>
                <a:gd name="connsiteX33" fmla="*/ 132354 w 309896"/>
                <a:gd name="connsiteY33" fmla="*/ 158028 h 294220"/>
                <a:gd name="connsiteX34" fmla="*/ 148316 w 309896"/>
                <a:gd name="connsiteY34" fmla="*/ 151167 h 294220"/>
                <a:gd name="connsiteX35" fmla="*/ 148316 w 309896"/>
                <a:gd name="connsiteY35" fmla="*/ 106112 h 294220"/>
                <a:gd name="connsiteX36" fmla="*/ 146564 w 309896"/>
                <a:gd name="connsiteY36" fmla="*/ 106112 h 294220"/>
                <a:gd name="connsiteX37" fmla="*/ 101289 w 309896"/>
                <a:gd name="connsiteY37" fmla="*/ 106112 h 294220"/>
                <a:gd name="connsiteX38" fmla="*/ 135436 w 309896"/>
                <a:gd name="connsiteY38" fmla="*/ 70741 h 294220"/>
                <a:gd name="connsiteX39" fmla="*/ 122428 w 309896"/>
                <a:gd name="connsiteY39" fmla="*/ 38586 h 294220"/>
                <a:gd name="connsiteX40" fmla="*/ 154948 w 309896"/>
                <a:gd name="connsiteY40" fmla="*/ 0 h 2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9896" h="294220">
                  <a:moveTo>
                    <a:pt x="154948" y="0"/>
                  </a:moveTo>
                  <a:cubicBezTo>
                    <a:pt x="172835" y="0"/>
                    <a:pt x="187469" y="17685"/>
                    <a:pt x="187469" y="38586"/>
                  </a:cubicBezTo>
                  <a:cubicBezTo>
                    <a:pt x="187469" y="53056"/>
                    <a:pt x="182591" y="64310"/>
                    <a:pt x="174461" y="70741"/>
                  </a:cubicBezTo>
                  <a:cubicBezTo>
                    <a:pt x="190721" y="77172"/>
                    <a:pt x="203729" y="90034"/>
                    <a:pt x="208607" y="106112"/>
                  </a:cubicBezTo>
                  <a:cubicBezTo>
                    <a:pt x="195193" y="106112"/>
                    <a:pt x="183455" y="106112"/>
                    <a:pt x="173184" y="106112"/>
                  </a:cubicBezTo>
                  <a:lnTo>
                    <a:pt x="161580" y="106112"/>
                  </a:lnTo>
                  <a:lnTo>
                    <a:pt x="161580" y="151166"/>
                  </a:lnTo>
                  <a:lnTo>
                    <a:pt x="177545" y="158028"/>
                  </a:lnTo>
                  <a:cubicBezTo>
                    <a:pt x="183327" y="164029"/>
                    <a:pt x="186904" y="172319"/>
                    <a:pt x="186904" y="181476"/>
                  </a:cubicBezTo>
                  <a:lnTo>
                    <a:pt x="181342" y="195410"/>
                  </a:lnTo>
                  <a:lnTo>
                    <a:pt x="225544" y="229731"/>
                  </a:lnTo>
                  <a:lnTo>
                    <a:pt x="224685" y="225927"/>
                  </a:lnTo>
                  <a:cubicBezTo>
                    <a:pt x="224685" y="204788"/>
                    <a:pt x="239155" y="186902"/>
                    <a:pt x="256840" y="186902"/>
                  </a:cubicBezTo>
                  <a:cubicBezTo>
                    <a:pt x="274526" y="186902"/>
                    <a:pt x="288995" y="204788"/>
                    <a:pt x="288995" y="225927"/>
                  </a:cubicBezTo>
                  <a:cubicBezTo>
                    <a:pt x="288995" y="238935"/>
                    <a:pt x="284172" y="251943"/>
                    <a:pt x="276133" y="258447"/>
                  </a:cubicBezTo>
                  <a:cubicBezTo>
                    <a:pt x="293819" y="264952"/>
                    <a:pt x="306681" y="277960"/>
                    <a:pt x="309896" y="294220"/>
                  </a:cubicBezTo>
                  <a:cubicBezTo>
                    <a:pt x="203784" y="294220"/>
                    <a:pt x="203784" y="294220"/>
                    <a:pt x="203784" y="294220"/>
                  </a:cubicBezTo>
                  <a:cubicBezTo>
                    <a:pt x="208608" y="277960"/>
                    <a:pt x="221470" y="264952"/>
                    <a:pt x="239155" y="258447"/>
                  </a:cubicBezTo>
                  <a:lnTo>
                    <a:pt x="235484" y="253498"/>
                  </a:lnTo>
                  <a:lnTo>
                    <a:pt x="175036" y="206002"/>
                  </a:lnTo>
                  <a:lnTo>
                    <a:pt x="154949" y="214636"/>
                  </a:lnTo>
                  <a:lnTo>
                    <a:pt x="134266" y="205746"/>
                  </a:lnTo>
                  <a:lnTo>
                    <a:pt x="74697" y="253114"/>
                  </a:lnTo>
                  <a:lnTo>
                    <a:pt x="70742" y="258447"/>
                  </a:lnTo>
                  <a:cubicBezTo>
                    <a:pt x="88427" y="264952"/>
                    <a:pt x="101289" y="277960"/>
                    <a:pt x="106112" y="294220"/>
                  </a:cubicBezTo>
                  <a:cubicBezTo>
                    <a:pt x="0" y="294220"/>
                    <a:pt x="0" y="294220"/>
                    <a:pt x="0" y="294220"/>
                  </a:cubicBezTo>
                  <a:cubicBezTo>
                    <a:pt x="3215" y="277960"/>
                    <a:pt x="16077" y="264952"/>
                    <a:pt x="33763" y="258447"/>
                  </a:cubicBezTo>
                  <a:cubicBezTo>
                    <a:pt x="25724" y="251943"/>
                    <a:pt x="20901" y="238935"/>
                    <a:pt x="20901" y="225927"/>
                  </a:cubicBezTo>
                  <a:cubicBezTo>
                    <a:pt x="20901" y="204788"/>
                    <a:pt x="35370" y="186902"/>
                    <a:pt x="53056" y="186902"/>
                  </a:cubicBezTo>
                  <a:cubicBezTo>
                    <a:pt x="70742" y="186902"/>
                    <a:pt x="85211" y="204788"/>
                    <a:pt x="85211" y="225927"/>
                  </a:cubicBezTo>
                  <a:lnTo>
                    <a:pt x="84441" y="229338"/>
                  </a:lnTo>
                  <a:lnTo>
                    <a:pt x="128333" y="194851"/>
                  </a:lnTo>
                  <a:lnTo>
                    <a:pt x="122994" y="181476"/>
                  </a:lnTo>
                  <a:cubicBezTo>
                    <a:pt x="122994" y="172319"/>
                    <a:pt x="126571" y="164029"/>
                    <a:pt x="132354" y="158028"/>
                  </a:cubicBezTo>
                  <a:lnTo>
                    <a:pt x="148316" y="151167"/>
                  </a:lnTo>
                  <a:lnTo>
                    <a:pt x="148316" y="106112"/>
                  </a:lnTo>
                  <a:lnTo>
                    <a:pt x="146564" y="106112"/>
                  </a:lnTo>
                  <a:cubicBezTo>
                    <a:pt x="101289" y="106112"/>
                    <a:pt x="101289" y="106112"/>
                    <a:pt x="101289" y="106112"/>
                  </a:cubicBezTo>
                  <a:cubicBezTo>
                    <a:pt x="106167" y="90034"/>
                    <a:pt x="119176" y="77172"/>
                    <a:pt x="135436" y="70741"/>
                  </a:cubicBezTo>
                  <a:cubicBezTo>
                    <a:pt x="127306" y="64310"/>
                    <a:pt x="122428" y="53056"/>
                    <a:pt x="122428" y="38586"/>
                  </a:cubicBezTo>
                  <a:cubicBezTo>
                    <a:pt x="122428" y="17685"/>
                    <a:pt x="137062" y="0"/>
                    <a:pt x="15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3"/>
          <p:cNvGrpSpPr/>
          <p:nvPr/>
        </p:nvGrpSpPr>
        <p:grpSpPr>
          <a:xfrm>
            <a:off x="-3" y="3208980"/>
            <a:ext cx="2520865" cy="940304"/>
            <a:chOff x="-3" y="4278639"/>
            <a:chExt cx="3361153" cy="1253738"/>
          </a:xfrm>
        </p:grpSpPr>
        <p:grpSp>
          <p:nvGrpSpPr>
            <p:cNvPr id="30" name="Group 120"/>
            <p:cNvGrpSpPr/>
            <p:nvPr/>
          </p:nvGrpSpPr>
          <p:grpSpPr>
            <a:xfrm flipH="1">
              <a:off x="-3" y="4278639"/>
              <a:ext cx="3361153" cy="1253738"/>
              <a:chOff x="7714759" y="1806707"/>
              <a:chExt cx="3879714" cy="914400"/>
            </a:xfrm>
            <a:solidFill>
              <a:schemeClr val="accent3"/>
            </a:solidFill>
          </p:grpSpPr>
          <p:sp>
            <p:nvSpPr>
              <p:cNvPr id="35" name="Rectangle 126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127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121"/>
            <p:cNvSpPr/>
            <p:nvPr/>
          </p:nvSpPr>
          <p:spPr>
            <a:xfrm>
              <a:off x="2266890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22"/>
            <p:cNvSpPr>
              <a:spLocks/>
            </p:cNvSpPr>
            <p:nvPr/>
          </p:nvSpPr>
          <p:spPr bwMode="auto">
            <a:xfrm>
              <a:off x="2498872" y="4731167"/>
              <a:ext cx="441801" cy="426102"/>
            </a:xfrm>
            <a:custGeom>
              <a:avLst/>
              <a:gdLst>
                <a:gd name="connsiteX0" fmla="*/ 171227 w 237547"/>
                <a:gd name="connsiteY0" fmla="*/ 89231 h 229106"/>
                <a:gd name="connsiteX1" fmla="*/ 155551 w 237547"/>
                <a:gd name="connsiteY1" fmla="*/ 104907 h 229106"/>
                <a:gd name="connsiteX2" fmla="*/ 171227 w 237547"/>
                <a:gd name="connsiteY2" fmla="*/ 120583 h 229106"/>
                <a:gd name="connsiteX3" fmla="*/ 186903 w 237547"/>
                <a:gd name="connsiteY3" fmla="*/ 104907 h 229106"/>
                <a:gd name="connsiteX4" fmla="*/ 171227 w 237547"/>
                <a:gd name="connsiteY4" fmla="*/ 89231 h 229106"/>
                <a:gd name="connsiteX5" fmla="*/ 119980 w 237547"/>
                <a:gd name="connsiteY5" fmla="*/ 89231 h 229106"/>
                <a:gd name="connsiteX6" fmla="*/ 103701 w 237547"/>
                <a:gd name="connsiteY6" fmla="*/ 104907 h 229106"/>
                <a:gd name="connsiteX7" fmla="*/ 119980 w 237547"/>
                <a:gd name="connsiteY7" fmla="*/ 120583 h 229106"/>
                <a:gd name="connsiteX8" fmla="*/ 136259 w 237547"/>
                <a:gd name="connsiteY8" fmla="*/ 104907 h 229106"/>
                <a:gd name="connsiteX9" fmla="*/ 119980 w 237547"/>
                <a:gd name="connsiteY9" fmla="*/ 89231 h 229106"/>
                <a:gd name="connsiteX10" fmla="*/ 65718 w 237547"/>
                <a:gd name="connsiteY10" fmla="*/ 89231 h 229106"/>
                <a:gd name="connsiteX11" fmla="*/ 49439 w 237547"/>
                <a:gd name="connsiteY11" fmla="*/ 104907 h 229106"/>
                <a:gd name="connsiteX12" fmla="*/ 65718 w 237547"/>
                <a:gd name="connsiteY12" fmla="*/ 120583 h 229106"/>
                <a:gd name="connsiteX13" fmla="*/ 81997 w 237547"/>
                <a:gd name="connsiteY13" fmla="*/ 104907 h 229106"/>
                <a:gd name="connsiteX14" fmla="*/ 65718 w 237547"/>
                <a:gd name="connsiteY14" fmla="*/ 89231 h 229106"/>
                <a:gd name="connsiteX15" fmla="*/ 119582 w 237547"/>
                <a:gd name="connsiteY15" fmla="*/ 0 h 229106"/>
                <a:gd name="connsiteX16" fmla="*/ 237547 w 237547"/>
                <a:gd name="connsiteY16" fmla="*/ 102367 h 229106"/>
                <a:gd name="connsiteX17" fmla="*/ 189068 w 237547"/>
                <a:gd name="connsiteY17" fmla="*/ 186860 h 229106"/>
                <a:gd name="connsiteX18" fmla="*/ 206844 w 237547"/>
                <a:gd name="connsiteY18" fmla="*/ 229106 h 229106"/>
                <a:gd name="connsiteX19" fmla="*/ 164829 w 237547"/>
                <a:gd name="connsiteY19" fmla="*/ 198234 h 229106"/>
                <a:gd name="connsiteX20" fmla="*/ 119582 w 237547"/>
                <a:gd name="connsiteY20" fmla="*/ 206358 h 229106"/>
                <a:gd name="connsiteX21" fmla="*/ 0 w 237547"/>
                <a:gd name="connsiteY21" fmla="*/ 102367 h 229106"/>
                <a:gd name="connsiteX22" fmla="*/ 119582 w 237547"/>
                <a:gd name="connsiteY22" fmla="*/ 0 h 2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547" h="229106">
                  <a:moveTo>
                    <a:pt x="171227" y="89231"/>
                  </a:moveTo>
                  <a:cubicBezTo>
                    <a:pt x="162569" y="89231"/>
                    <a:pt x="155551" y="96249"/>
                    <a:pt x="155551" y="104907"/>
                  </a:cubicBezTo>
                  <a:cubicBezTo>
                    <a:pt x="155551" y="113565"/>
                    <a:pt x="162569" y="120583"/>
                    <a:pt x="171227" y="120583"/>
                  </a:cubicBezTo>
                  <a:cubicBezTo>
                    <a:pt x="179885" y="120583"/>
                    <a:pt x="186903" y="113565"/>
                    <a:pt x="186903" y="104907"/>
                  </a:cubicBezTo>
                  <a:cubicBezTo>
                    <a:pt x="186903" y="96249"/>
                    <a:pt x="179885" y="89231"/>
                    <a:pt x="171227" y="89231"/>
                  </a:cubicBezTo>
                  <a:close/>
                  <a:moveTo>
                    <a:pt x="119980" y="89231"/>
                  </a:moveTo>
                  <a:cubicBezTo>
                    <a:pt x="110989" y="89231"/>
                    <a:pt x="103701" y="96249"/>
                    <a:pt x="103701" y="104907"/>
                  </a:cubicBezTo>
                  <a:cubicBezTo>
                    <a:pt x="103701" y="113565"/>
                    <a:pt x="110989" y="120583"/>
                    <a:pt x="119980" y="120583"/>
                  </a:cubicBezTo>
                  <a:cubicBezTo>
                    <a:pt x="128971" y="120583"/>
                    <a:pt x="136259" y="113565"/>
                    <a:pt x="136259" y="104907"/>
                  </a:cubicBezTo>
                  <a:cubicBezTo>
                    <a:pt x="136259" y="96249"/>
                    <a:pt x="128971" y="89231"/>
                    <a:pt x="119980" y="89231"/>
                  </a:cubicBezTo>
                  <a:close/>
                  <a:moveTo>
                    <a:pt x="65718" y="89231"/>
                  </a:moveTo>
                  <a:cubicBezTo>
                    <a:pt x="56727" y="89231"/>
                    <a:pt x="49439" y="96249"/>
                    <a:pt x="49439" y="104907"/>
                  </a:cubicBezTo>
                  <a:cubicBezTo>
                    <a:pt x="49439" y="113565"/>
                    <a:pt x="56727" y="120583"/>
                    <a:pt x="65718" y="120583"/>
                  </a:cubicBezTo>
                  <a:cubicBezTo>
                    <a:pt x="74709" y="120583"/>
                    <a:pt x="81997" y="113565"/>
                    <a:pt x="81997" y="104907"/>
                  </a:cubicBezTo>
                  <a:cubicBezTo>
                    <a:pt x="81997" y="96249"/>
                    <a:pt x="74709" y="89231"/>
                    <a:pt x="65718" y="89231"/>
                  </a:cubicBezTo>
                  <a:close/>
                  <a:moveTo>
                    <a:pt x="119582" y="0"/>
                  </a:moveTo>
                  <a:cubicBezTo>
                    <a:pt x="184220" y="0"/>
                    <a:pt x="237547" y="45496"/>
                    <a:pt x="237547" y="102367"/>
                  </a:cubicBezTo>
                  <a:cubicBezTo>
                    <a:pt x="237547" y="136489"/>
                    <a:pt x="218156" y="167361"/>
                    <a:pt x="189068" y="186860"/>
                  </a:cubicBezTo>
                  <a:cubicBezTo>
                    <a:pt x="206844" y="229106"/>
                    <a:pt x="206844" y="229106"/>
                    <a:pt x="206844" y="229106"/>
                  </a:cubicBezTo>
                  <a:cubicBezTo>
                    <a:pt x="164829" y="198234"/>
                    <a:pt x="164829" y="198234"/>
                    <a:pt x="164829" y="198234"/>
                  </a:cubicBezTo>
                  <a:cubicBezTo>
                    <a:pt x="150285" y="203108"/>
                    <a:pt x="135741" y="206358"/>
                    <a:pt x="119582" y="206358"/>
                  </a:cubicBezTo>
                  <a:cubicBezTo>
                    <a:pt x="53327" y="206358"/>
                    <a:pt x="0" y="159237"/>
                    <a:pt x="0" y="102367"/>
                  </a:cubicBezTo>
                  <a:cubicBezTo>
                    <a:pt x="0" y="45496"/>
                    <a:pt x="53327" y="0"/>
                    <a:pt x="119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TextBox 124"/>
            <p:cNvSpPr txBox="1"/>
            <p:nvPr/>
          </p:nvSpPr>
          <p:spPr>
            <a:xfrm>
              <a:off x="0" y="4475075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34" name="TextBox 125"/>
            <p:cNvSpPr txBox="1"/>
            <p:nvPr/>
          </p:nvSpPr>
          <p:spPr>
            <a:xfrm>
              <a:off x="0" y="4875411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6621797" y="1667265"/>
            <a:ext cx="2536104" cy="940304"/>
            <a:chOff x="8829063" y="2223019"/>
            <a:chExt cx="3381472" cy="1253738"/>
          </a:xfrm>
        </p:grpSpPr>
        <p:grpSp>
          <p:nvGrpSpPr>
            <p:cNvPr id="19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solidFill>
              <a:schemeClr val="accent2"/>
            </a:solidFill>
          </p:grpSpPr>
          <p:sp>
            <p:nvSpPr>
              <p:cNvPr id="28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Oval 130"/>
            <p:cNvSpPr/>
            <p:nvPr/>
          </p:nvSpPr>
          <p:spPr>
            <a:xfrm flipH="1">
              <a:off x="9010707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1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solidFill>
              <a:schemeClr val="accent2"/>
            </a:solidFill>
          </p:grpSpPr>
          <p:sp>
            <p:nvSpPr>
              <p:cNvPr id="24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133"/>
            <p:cNvSpPr txBox="1"/>
            <p:nvPr/>
          </p:nvSpPr>
          <p:spPr>
            <a:xfrm flipH="1">
              <a:off x="9979433" y="2416579"/>
              <a:ext cx="2231102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3" name="TextBox 134"/>
            <p:cNvSpPr txBox="1"/>
            <p:nvPr/>
          </p:nvSpPr>
          <p:spPr>
            <a:xfrm flipH="1">
              <a:off x="9966120" y="2878244"/>
              <a:ext cx="2231102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123"/>
          <p:cNvGrpSpPr/>
          <p:nvPr/>
        </p:nvGrpSpPr>
        <p:grpSpPr>
          <a:xfrm>
            <a:off x="6621797" y="3208980"/>
            <a:ext cx="2520865" cy="940304"/>
            <a:chOff x="8829063" y="4278639"/>
            <a:chExt cx="3361153" cy="1253738"/>
          </a:xfrm>
        </p:grpSpPr>
        <p:grpSp>
          <p:nvGrpSpPr>
            <p:cNvPr id="9" name="Group 142"/>
            <p:cNvGrpSpPr/>
            <p:nvPr/>
          </p:nvGrpSpPr>
          <p:grpSpPr>
            <a:xfrm>
              <a:off x="8829063" y="4278639"/>
              <a:ext cx="3361153" cy="1253738"/>
              <a:chOff x="7714759" y="1806707"/>
              <a:chExt cx="3879714" cy="914400"/>
            </a:xfrm>
            <a:solidFill>
              <a:schemeClr val="accent4"/>
            </a:solidFill>
          </p:grpSpPr>
          <p:sp>
            <p:nvSpPr>
              <p:cNvPr id="17" name="Rectangle 151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Oval 152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Oval 143"/>
            <p:cNvSpPr/>
            <p:nvPr/>
          </p:nvSpPr>
          <p:spPr>
            <a:xfrm flipH="1">
              <a:off x="9010707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44"/>
            <p:cNvGrpSpPr/>
            <p:nvPr/>
          </p:nvGrpSpPr>
          <p:grpSpPr>
            <a:xfrm>
              <a:off x="9244474" y="4731148"/>
              <a:ext cx="446867" cy="372827"/>
              <a:chOff x="5685281" y="3237382"/>
              <a:chExt cx="203784" cy="170020"/>
            </a:xfrm>
            <a:solidFill>
              <a:schemeClr val="accent4"/>
            </a:solidFill>
          </p:grpSpPr>
          <p:sp>
            <p:nvSpPr>
              <p:cNvPr id="14" name="Freeform: Shape 148"/>
              <p:cNvSpPr>
                <a:spLocks/>
              </p:cNvSpPr>
              <p:nvPr/>
            </p:nvSpPr>
            <p:spPr bwMode="auto">
              <a:xfrm>
                <a:off x="5685281" y="33555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Rectangle 149"/>
              <p:cNvSpPr>
                <a:spLocks/>
              </p:cNvSpPr>
              <p:nvPr/>
            </p:nvSpPr>
            <p:spPr bwMode="auto">
              <a:xfrm>
                <a:off x="5768482" y="3355552"/>
                <a:ext cx="38586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50"/>
              <p:cNvSpPr>
                <a:spLocks/>
              </p:cNvSpPr>
              <p:nvPr/>
            </p:nvSpPr>
            <p:spPr bwMode="auto">
              <a:xfrm>
                <a:off x="5685281" y="32373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46"/>
            <p:cNvSpPr txBox="1"/>
            <p:nvPr/>
          </p:nvSpPr>
          <p:spPr>
            <a:xfrm flipH="1">
              <a:off x="9966120" y="4475075"/>
              <a:ext cx="2224096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3" name="TextBox 147"/>
            <p:cNvSpPr txBox="1"/>
            <p:nvPr/>
          </p:nvSpPr>
          <p:spPr>
            <a:xfrm flipH="1">
              <a:off x="9966120" y="4875411"/>
              <a:ext cx="2224096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1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9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32554A-5FA8-48F8-9B49-244CA93C7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ECB7F1-3BB6-4254-B7CC-FD7812B50395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4373E0-F7BA-4BD1-82A2-E5E02A5043B2}"/>
              </a:ext>
            </a:extLst>
          </p:cNvPr>
          <p:cNvSpPr/>
          <p:nvPr/>
        </p:nvSpPr>
        <p:spPr>
          <a:xfrm>
            <a:off x="3746664" y="1755894"/>
            <a:ext cx="1670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  <a:sym typeface="微软雅黑" pitchFamily="34" charset="-122"/>
              </a:rPr>
              <a:t>水彩风</a:t>
            </a:r>
          </a:p>
        </p:txBody>
      </p:sp>
      <p:sp>
        <p:nvSpPr>
          <p:cNvPr id="8" name="TextBox 71">
            <a:extLst>
              <a:ext uri="{FF2B5EF4-FFF2-40B4-BE49-F238E27FC236}">
                <a16:creationId xmlns:a16="http://schemas.microsoft.com/office/drawing/2014/main" id="{F194CB31-52AC-4300-BF1E-BDF69E340684}"/>
              </a:ext>
            </a:extLst>
          </p:cNvPr>
          <p:cNvSpPr txBox="1"/>
          <p:nvPr/>
        </p:nvSpPr>
        <p:spPr>
          <a:xfrm>
            <a:off x="3127878" y="2881268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演示完毕 谢谢欣赏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9FC852-D5B4-4E34-909C-0BEBB6A5946C}"/>
              </a:ext>
            </a:extLst>
          </p:cNvPr>
          <p:cNvSpPr/>
          <p:nvPr/>
        </p:nvSpPr>
        <p:spPr>
          <a:xfrm>
            <a:off x="2806718" y="2234357"/>
            <a:ext cx="3550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4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F7BAFB3-CA0B-489B-867B-3FA26161C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C60B0A7-4163-47CB-8A49-3C31A2609821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B113F1D1-B7B1-4002-BD24-F251419154E0}"/>
              </a:ext>
            </a:extLst>
          </p:cNvPr>
          <p:cNvSpPr txBox="1"/>
          <p:nvPr/>
        </p:nvSpPr>
        <p:spPr>
          <a:xfrm>
            <a:off x="3059832" y="263104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标题文本预设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7EEFAD-58F7-4DCA-AD8E-B2375AC0E809}"/>
              </a:ext>
            </a:extLst>
          </p:cNvPr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66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40D8D963-3D2A-44E8-8B7B-E87932098E07}"/>
              </a:ext>
            </a:extLst>
          </p:cNvPr>
          <p:cNvGrpSpPr/>
          <p:nvPr/>
        </p:nvGrpSpPr>
        <p:grpSpPr>
          <a:xfrm>
            <a:off x="5412822" y="627534"/>
            <a:ext cx="3731178" cy="3885636"/>
            <a:chOff x="7217095" y="1196752"/>
            <a:chExt cx="4974905" cy="5180848"/>
          </a:xfrm>
        </p:grpSpPr>
        <p:sp>
          <p:nvSpPr>
            <p:cNvPr id="29" name="Freeform: Shape 4">
              <a:extLst>
                <a:ext uri="{FF2B5EF4-FFF2-40B4-BE49-F238E27FC236}">
                  <a16:creationId xmlns:a16="http://schemas.microsoft.com/office/drawing/2014/main" id="{1E7D7017-48D5-4A1C-BB0C-A45324A6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54" y="4125867"/>
              <a:ext cx="981334" cy="14726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0"/>
                </a:cxn>
                <a:cxn ang="0">
                  <a:pos x="0" y="650"/>
                </a:cxn>
                <a:cxn ang="0">
                  <a:pos x="0" y="1187"/>
                </a:cxn>
                <a:cxn ang="0">
                  <a:pos x="791" y="1187"/>
                </a:cxn>
                <a:cxn ang="0">
                  <a:pos x="791" y="650"/>
                </a:cxn>
                <a:cxn ang="0">
                  <a:pos x="791" y="580"/>
                </a:cxn>
                <a:cxn ang="0">
                  <a:pos x="791" y="0"/>
                </a:cxn>
                <a:cxn ang="0">
                  <a:pos x="0" y="0"/>
                </a:cxn>
              </a:cxnLst>
              <a:rect l="0" t="0" r="r" b="b"/>
              <a:pathLst>
                <a:path w="791" h="1187">
                  <a:moveTo>
                    <a:pt x="0" y="0"/>
                  </a:moveTo>
                  <a:lnTo>
                    <a:pt x="0" y="580"/>
                  </a:lnTo>
                  <a:lnTo>
                    <a:pt x="0" y="650"/>
                  </a:lnTo>
                  <a:lnTo>
                    <a:pt x="0" y="1187"/>
                  </a:lnTo>
                  <a:lnTo>
                    <a:pt x="791" y="1187"/>
                  </a:lnTo>
                  <a:lnTo>
                    <a:pt x="791" y="650"/>
                  </a:lnTo>
                  <a:lnTo>
                    <a:pt x="791" y="580"/>
                  </a:lnTo>
                  <a:lnTo>
                    <a:pt x="791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B122188C-18EE-4752-940D-7EDAEBBFD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581" y="5190019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关键词</a:t>
              </a: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A94C9BEA-2AE4-40E5-A40E-C949D5225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0923" y="4309478"/>
              <a:ext cx="519373" cy="62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50" b="1">
                  <a:solidFill>
                    <a:srgbClr val="F1F1F1"/>
                  </a:solidFill>
                </a:rPr>
                <a:t>￥</a:t>
              </a:r>
            </a:p>
          </p:txBody>
        </p:sp>
        <p:sp>
          <p:nvSpPr>
            <p:cNvPr id="32" name="Freeform: Shape 7">
              <a:extLst>
                <a:ext uri="{FF2B5EF4-FFF2-40B4-BE49-F238E27FC236}">
                  <a16:creationId xmlns:a16="http://schemas.microsoft.com/office/drawing/2014/main" id="{429549DF-D98F-44C6-945E-7CC13BAA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99" y="4267297"/>
              <a:ext cx="13646" cy="104213"/>
            </a:xfrm>
            <a:custGeom>
              <a:avLst/>
              <a:gdLst/>
              <a:ahLst/>
              <a:cxnLst>
                <a:cxn ang="0">
                  <a:pos x="4" y="55"/>
                </a:cxn>
                <a:cxn ang="0">
                  <a:pos x="0" y="52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52"/>
                </a:cxn>
                <a:cxn ang="0">
                  <a:pos x="4" y="55"/>
                </a:cxn>
              </a:cxnLst>
              <a:rect l="0" t="0" r="r" b="b"/>
              <a:pathLst>
                <a:path w="7" h="55">
                  <a:moveTo>
                    <a:pt x="4" y="55"/>
                  </a:moveTo>
                  <a:cubicBezTo>
                    <a:pt x="2" y="55"/>
                    <a:pt x="0" y="54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4"/>
                    <a:pt x="6" y="55"/>
                    <a:pt x="4" y="5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8">
              <a:extLst>
                <a:ext uri="{FF2B5EF4-FFF2-40B4-BE49-F238E27FC236}">
                  <a16:creationId xmlns:a16="http://schemas.microsoft.com/office/drawing/2014/main" id="{A6C0B40E-A477-48B6-AE81-AEB6CF56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849" y="4289628"/>
              <a:ext cx="47144" cy="101732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7" y="51"/>
                </a:cxn>
                <a:cxn ang="0">
                  <a:pos x="1" y="6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24" y="48"/>
                </a:cxn>
                <a:cxn ang="0">
                  <a:pos x="22" y="53"/>
                </a:cxn>
                <a:cxn ang="0">
                  <a:pos x="20" y="53"/>
                </a:cxn>
              </a:cxnLst>
              <a:rect l="0" t="0" r="r" b="b"/>
              <a:pathLst>
                <a:path w="25" h="53">
                  <a:moveTo>
                    <a:pt x="20" y="53"/>
                  </a:moveTo>
                  <a:cubicBezTo>
                    <a:pt x="19" y="53"/>
                    <a:pt x="18" y="52"/>
                    <a:pt x="1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50"/>
                    <a:pt x="24" y="52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9">
              <a:extLst>
                <a:ext uri="{FF2B5EF4-FFF2-40B4-BE49-F238E27FC236}">
                  <a16:creationId xmlns:a16="http://schemas.microsoft.com/office/drawing/2014/main" id="{A6E664FB-A6C2-49EC-B5BE-4B7B95FC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268" y="4360344"/>
              <a:ext cx="74437" cy="85604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32" y="43"/>
                </a:cxn>
                <a:cxn ang="0">
                  <a:pos x="1" y="6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38" y="39"/>
                </a:cxn>
                <a:cxn ang="0">
                  <a:pos x="38" y="44"/>
                </a:cxn>
                <a:cxn ang="0">
                  <a:pos x="35" y="45"/>
                </a:cxn>
              </a:cxnLst>
              <a:rect l="0" t="0" r="r" b="b"/>
              <a:pathLst>
                <a:path w="39" h="45">
                  <a:moveTo>
                    <a:pt x="35" y="45"/>
                  </a:moveTo>
                  <a:cubicBezTo>
                    <a:pt x="34" y="45"/>
                    <a:pt x="33" y="44"/>
                    <a:pt x="32" y="4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3"/>
                    <a:pt x="38" y="44"/>
                  </a:cubicBezTo>
                  <a:cubicBezTo>
                    <a:pt x="37" y="44"/>
                    <a:pt x="36" y="45"/>
                    <a:pt x="35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0">
              <a:extLst>
                <a:ext uri="{FF2B5EF4-FFF2-40B4-BE49-F238E27FC236}">
                  <a16:creationId xmlns:a16="http://schemas.microsoft.com/office/drawing/2014/main" id="{CC70E654-EC63-45E1-9655-57AB5E404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701" y="4467038"/>
              <a:ext cx="95528" cy="60791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44" y="32"/>
                </a:cxn>
                <a:cxn ang="0">
                  <a:pos x="2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7" y="25"/>
                </a:cxn>
                <a:cxn ang="0">
                  <a:pos x="49" y="30"/>
                </a:cxn>
                <a:cxn ang="0">
                  <a:pos x="46" y="32"/>
                </a:cxn>
              </a:cxnLst>
              <a:rect l="0" t="0" r="r" b="b"/>
              <a:pathLst>
                <a:path w="50" h="32">
                  <a:moveTo>
                    <a:pt x="46" y="32"/>
                  </a:moveTo>
                  <a:cubicBezTo>
                    <a:pt x="45" y="32"/>
                    <a:pt x="44" y="32"/>
                    <a:pt x="44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6"/>
                    <a:pt x="50" y="29"/>
                    <a:pt x="49" y="30"/>
                  </a:cubicBezTo>
                  <a:cubicBezTo>
                    <a:pt x="48" y="32"/>
                    <a:pt x="47" y="32"/>
                    <a:pt x="46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CA07069A-A837-4487-AC20-51280498F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558" y="4601025"/>
              <a:ext cx="104213" cy="29776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0" y="16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52" y="9"/>
                </a:cxn>
                <a:cxn ang="0">
                  <a:pos x="55" y="13"/>
                </a:cxn>
                <a:cxn ang="0">
                  <a:pos x="51" y="16"/>
                </a:cxn>
              </a:cxnLst>
              <a:rect l="0" t="0" r="r" b="b"/>
              <a:pathLst>
                <a:path w="55" h="16">
                  <a:moveTo>
                    <a:pt x="51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5" y="11"/>
                    <a:pt x="55" y="13"/>
                  </a:cubicBezTo>
                  <a:cubicBezTo>
                    <a:pt x="54" y="15"/>
                    <a:pt x="53" y="16"/>
                    <a:pt x="51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2">
              <a:extLst>
                <a:ext uri="{FF2B5EF4-FFF2-40B4-BE49-F238E27FC236}">
                  <a16:creationId xmlns:a16="http://schemas.microsoft.com/office/drawing/2014/main" id="{CC52F8A2-3135-483C-A192-7FE15BB9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558" y="4725087"/>
              <a:ext cx="104213" cy="2977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52" y="8"/>
                </a:cxn>
                <a:cxn ang="0">
                  <a:pos x="4" y="16"/>
                </a:cxn>
              </a:cxnLst>
              <a:rect l="0" t="0" r="r" b="b"/>
              <a:pathLst>
                <a:path w="55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2" y="0"/>
                    <a:pt x="54" y="1"/>
                    <a:pt x="55" y="4"/>
                  </a:cubicBezTo>
                  <a:cubicBezTo>
                    <a:pt x="55" y="6"/>
                    <a:pt x="54" y="7"/>
                    <a:pt x="52" y="8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3">
              <a:extLst>
                <a:ext uri="{FF2B5EF4-FFF2-40B4-BE49-F238E27FC236}">
                  <a16:creationId xmlns:a16="http://schemas.microsoft.com/office/drawing/2014/main" id="{311299CA-CAD0-4273-A5D5-20CAD2428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701" y="4825578"/>
              <a:ext cx="95528" cy="60791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44" y="1"/>
                </a:cxn>
                <a:cxn ang="0">
                  <a:pos x="49" y="3"/>
                </a:cxn>
                <a:cxn ang="0">
                  <a:pos x="47" y="8"/>
                </a:cxn>
                <a:cxn ang="0">
                  <a:pos x="6" y="32"/>
                </a:cxn>
                <a:cxn ang="0">
                  <a:pos x="4" y="32"/>
                </a:cxn>
              </a:cxnLst>
              <a:rect l="0" t="0" r="r" b="b"/>
              <a:pathLst>
                <a:path w="50" h="32">
                  <a:moveTo>
                    <a:pt x="4" y="32"/>
                  </a:moveTo>
                  <a:cubicBezTo>
                    <a:pt x="3" y="32"/>
                    <a:pt x="1" y="32"/>
                    <a:pt x="1" y="31"/>
                  </a:cubicBezTo>
                  <a:cubicBezTo>
                    <a:pt x="0" y="29"/>
                    <a:pt x="0" y="27"/>
                    <a:pt x="2" y="2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50" y="5"/>
                    <a:pt x="49" y="7"/>
                    <a:pt x="47" y="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id="{5CDFFFB9-BE6E-4A77-B1AE-4952FB47C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268" y="4909941"/>
              <a:ext cx="74437" cy="85604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38" y="7"/>
                </a:cxn>
                <a:cxn ang="0">
                  <a:pos x="7" y="44"/>
                </a:cxn>
                <a:cxn ang="0">
                  <a:pos x="4" y="45"/>
                </a:cxn>
              </a:cxnLst>
              <a:rect l="0" t="0" r="r" b="b"/>
              <a:pathLst>
                <a:path w="39" h="45">
                  <a:moveTo>
                    <a:pt x="4" y="45"/>
                  </a:moveTo>
                  <a:cubicBezTo>
                    <a:pt x="3" y="45"/>
                    <a:pt x="3" y="45"/>
                    <a:pt x="2" y="44"/>
                  </a:cubicBezTo>
                  <a:cubicBezTo>
                    <a:pt x="0" y="43"/>
                    <a:pt x="0" y="40"/>
                    <a:pt x="1" y="3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3"/>
                    <a:pt x="39" y="5"/>
                    <a:pt x="38" y="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74492719-8476-483C-B3FC-1BE91F08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849" y="4964528"/>
              <a:ext cx="47144" cy="101732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3" y="53"/>
                </a:cxn>
                <a:cxn ang="0">
                  <a:pos x="1" y="48"/>
                </a:cxn>
                <a:cxn ang="0">
                  <a:pos x="17" y="3"/>
                </a:cxn>
                <a:cxn ang="0">
                  <a:pos x="22" y="0"/>
                </a:cxn>
                <a:cxn ang="0">
                  <a:pos x="24" y="5"/>
                </a:cxn>
                <a:cxn ang="0">
                  <a:pos x="7" y="50"/>
                </a:cxn>
                <a:cxn ang="0">
                  <a:pos x="4" y="53"/>
                </a:cxn>
              </a:cxnLst>
              <a:rect l="0" t="0" r="r" b="b"/>
              <a:pathLst>
                <a:path w="25" h="53"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1" y="52"/>
                    <a:pt x="0" y="50"/>
                    <a:pt x="1" y="4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4" y="1"/>
                    <a:pt x="25" y="3"/>
                    <a:pt x="24" y="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6" y="53"/>
                    <a:pt x="4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id="{411C3176-D44D-44E4-8085-C380FC88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99" y="4984378"/>
              <a:ext cx="13646" cy="106694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0" y="52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52"/>
                </a:cxn>
                <a:cxn ang="0">
                  <a:pos x="4" y="56"/>
                </a:cxn>
              </a:cxnLst>
              <a:rect l="0" t="0" r="r" b="b"/>
              <a:pathLst>
                <a:path w="7" h="56">
                  <a:moveTo>
                    <a:pt x="4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4"/>
                    <a:pt x="6" y="56"/>
                    <a:pt x="4" y="5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1D98C110-8130-4B7A-8545-EC469FF5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492" y="4964528"/>
              <a:ext cx="45902" cy="101732"/>
            </a:xfrm>
            <a:custGeom>
              <a:avLst/>
              <a:gdLst/>
              <a:ahLst/>
              <a:cxnLst>
                <a:cxn ang="0">
                  <a:pos x="20" y="53"/>
                </a:cxn>
                <a:cxn ang="0">
                  <a:pos x="17" y="5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24" y="48"/>
                </a:cxn>
                <a:cxn ang="0">
                  <a:pos x="21" y="53"/>
                </a:cxn>
                <a:cxn ang="0">
                  <a:pos x="20" y="53"/>
                </a:cxn>
              </a:cxnLst>
              <a:rect l="0" t="0" r="r" b="b"/>
              <a:pathLst>
                <a:path w="24" h="53">
                  <a:moveTo>
                    <a:pt x="20" y="53"/>
                  </a:moveTo>
                  <a:cubicBezTo>
                    <a:pt x="19" y="53"/>
                    <a:pt x="17" y="52"/>
                    <a:pt x="17" y="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50"/>
                    <a:pt x="23" y="52"/>
                    <a:pt x="21" y="53"/>
                  </a:cubicBezTo>
                  <a:cubicBezTo>
                    <a:pt x="21" y="53"/>
                    <a:pt x="21" y="53"/>
                    <a:pt x="20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748045E0-FC80-417C-BD6F-078A38F0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781" y="4909941"/>
              <a:ext cx="73197" cy="85604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32" y="44"/>
                </a:cxn>
                <a:cxn ang="0">
                  <a:pos x="1" y="7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38" y="39"/>
                </a:cxn>
                <a:cxn ang="0">
                  <a:pos x="37" y="44"/>
                </a:cxn>
                <a:cxn ang="0">
                  <a:pos x="35" y="45"/>
                </a:cxn>
              </a:cxnLst>
              <a:rect l="0" t="0" r="r" b="b"/>
              <a:pathLst>
                <a:path w="39" h="45">
                  <a:moveTo>
                    <a:pt x="35" y="45"/>
                  </a:moveTo>
                  <a:cubicBezTo>
                    <a:pt x="34" y="45"/>
                    <a:pt x="33" y="44"/>
                    <a:pt x="32" y="4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3"/>
                    <a:pt x="37" y="44"/>
                  </a:cubicBezTo>
                  <a:cubicBezTo>
                    <a:pt x="37" y="45"/>
                    <a:pt x="36" y="45"/>
                    <a:pt x="35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2CBFDA96-3D2B-4B01-9FC1-61184C6D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015" y="4825578"/>
              <a:ext cx="96769" cy="60791"/>
            </a:xfrm>
            <a:custGeom>
              <a:avLst/>
              <a:gdLst/>
              <a:ahLst/>
              <a:cxnLst>
                <a:cxn ang="0">
                  <a:pos x="46" y="32"/>
                </a:cxn>
                <a:cxn ang="0">
                  <a:pos x="45" y="32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48" y="26"/>
                </a:cxn>
                <a:cxn ang="0">
                  <a:pos x="50" y="31"/>
                </a:cxn>
                <a:cxn ang="0">
                  <a:pos x="46" y="32"/>
                </a:cxn>
              </a:cxnLst>
              <a:rect l="0" t="0" r="r" b="b"/>
              <a:pathLst>
                <a:path w="51" h="32">
                  <a:moveTo>
                    <a:pt x="46" y="32"/>
                  </a:moveTo>
                  <a:cubicBezTo>
                    <a:pt x="46" y="32"/>
                    <a:pt x="45" y="32"/>
                    <a:pt x="45" y="3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7"/>
                    <a:pt x="51" y="29"/>
                    <a:pt x="50" y="31"/>
                  </a:cubicBezTo>
                  <a:cubicBezTo>
                    <a:pt x="49" y="32"/>
                    <a:pt x="48" y="32"/>
                    <a:pt x="46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0">
              <a:extLst>
                <a:ext uri="{FF2B5EF4-FFF2-40B4-BE49-F238E27FC236}">
                  <a16:creationId xmlns:a16="http://schemas.microsoft.com/office/drawing/2014/main" id="{09C30C08-EFB6-4DF0-912F-06B83285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473" y="4725087"/>
              <a:ext cx="106694" cy="29776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51" y="16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2" y="9"/>
                </a:cxn>
                <a:cxn ang="0">
                  <a:pos x="55" y="13"/>
                </a:cxn>
                <a:cxn ang="0">
                  <a:pos x="52" y="16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6" y="11"/>
                    <a:pt x="55" y="13"/>
                  </a:cubicBezTo>
                  <a:cubicBezTo>
                    <a:pt x="55" y="15"/>
                    <a:pt x="53" y="16"/>
                    <a:pt x="52" y="16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1">
              <a:extLst>
                <a:ext uri="{FF2B5EF4-FFF2-40B4-BE49-F238E27FC236}">
                  <a16:creationId xmlns:a16="http://schemas.microsoft.com/office/drawing/2014/main" id="{817C13CC-4D24-4034-B4DC-DB8FB113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473" y="4601025"/>
              <a:ext cx="106694" cy="2977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51" y="0"/>
                </a:cxn>
                <a:cxn ang="0">
                  <a:pos x="55" y="3"/>
                </a:cxn>
                <a:cxn ang="0">
                  <a:pos x="52" y="7"/>
                </a:cxn>
                <a:cxn ang="0">
                  <a:pos x="5" y="16"/>
                </a:cxn>
                <a:cxn ang="0">
                  <a:pos x="4" y="16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1" y="15"/>
                    <a:pt x="0" y="13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1"/>
                    <a:pt x="55" y="3"/>
                  </a:cubicBezTo>
                  <a:cubicBezTo>
                    <a:pt x="56" y="5"/>
                    <a:pt x="54" y="7"/>
                    <a:pt x="52" y="7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2">
              <a:extLst>
                <a:ext uri="{FF2B5EF4-FFF2-40B4-BE49-F238E27FC236}">
                  <a16:creationId xmlns:a16="http://schemas.microsoft.com/office/drawing/2014/main" id="{1302578E-9BF7-453A-A812-38D419E5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9015" y="4467038"/>
              <a:ext cx="96769" cy="60791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" y="30"/>
                </a:cxn>
                <a:cxn ang="0">
                  <a:pos x="3" y="25"/>
                </a:cxn>
                <a:cxn ang="0">
                  <a:pos x="45" y="1"/>
                </a:cxn>
                <a:cxn ang="0">
                  <a:pos x="50" y="3"/>
                </a:cxn>
                <a:cxn ang="0">
                  <a:pos x="48" y="8"/>
                </a:cxn>
                <a:cxn ang="0">
                  <a:pos x="6" y="32"/>
                </a:cxn>
                <a:cxn ang="0">
                  <a:pos x="5" y="32"/>
                </a:cxn>
              </a:cxnLst>
              <a:rect l="0" t="0" r="r" b="b"/>
              <a:pathLst>
                <a:path w="51" h="32">
                  <a:moveTo>
                    <a:pt x="5" y="32"/>
                  </a:moveTo>
                  <a:cubicBezTo>
                    <a:pt x="3" y="32"/>
                    <a:pt x="2" y="32"/>
                    <a:pt x="1" y="30"/>
                  </a:cubicBezTo>
                  <a:cubicBezTo>
                    <a:pt x="0" y="29"/>
                    <a:pt x="1" y="26"/>
                    <a:pt x="3" y="2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9" y="1"/>
                    <a:pt x="50" y="3"/>
                  </a:cubicBezTo>
                  <a:cubicBezTo>
                    <a:pt x="51" y="4"/>
                    <a:pt x="50" y="7"/>
                    <a:pt x="48" y="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3">
              <a:extLst>
                <a:ext uri="{FF2B5EF4-FFF2-40B4-BE49-F238E27FC236}">
                  <a16:creationId xmlns:a16="http://schemas.microsoft.com/office/drawing/2014/main" id="{3F03A048-B4C7-4E97-B139-EAF8AB65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781" y="4360344"/>
              <a:ext cx="73197" cy="85604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32" y="2"/>
                </a:cxn>
                <a:cxn ang="0">
                  <a:pos x="37" y="1"/>
                </a:cxn>
                <a:cxn ang="0">
                  <a:pos x="38" y="6"/>
                </a:cxn>
                <a:cxn ang="0">
                  <a:pos x="7" y="43"/>
                </a:cxn>
                <a:cxn ang="0">
                  <a:pos x="4" y="45"/>
                </a:cxn>
              </a:cxnLst>
              <a:rect l="0" t="0" r="r" b="b"/>
              <a:pathLst>
                <a:path w="39" h="45">
                  <a:moveTo>
                    <a:pt x="4" y="45"/>
                  </a:moveTo>
                  <a:cubicBezTo>
                    <a:pt x="3" y="45"/>
                    <a:pt x="2" y="44"/>
                    <a:pt x="2" y="44"/>
                  </a:cubicBezTo>
                  <a:cubicBezTo>
                    <a:pt x="0" y="43"/>
                    <a:pt x="0" y="40"/>
                    <a:pt x="1" y="3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6" y="0"/>
                    <a:pt x="37" y="1"/>
                  </a:cubicBezTo>
                  <a:cubicBezTo>
                    <a:pt x="39" y="3"/>
                    <a:pt x="39" y="5"/>
                    <a:pt x="38" y="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5" y="45"/>
                    <a:pt x="4" y="4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4">
              <a:extLst>
                <a:ext uri="{FF2B5EF4-FFF2-40B4-BE49-F238E27FC236}">
                  <a16:creationId xmlns:a16="http://schemas.microsoft.com/office/drawing/2014/main" id="{E3C95FB2-A1B3-4DDF-9090-68103E3DC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6492" y="4289628"/>
              <a:ext cx="45902" cy="101732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53"/>
                </a:cxn>
                <a:cxn ang="0">
                  <a:pos x="0" y="48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4" y="6"/>
                </a:cxn>
                <a:cxn ang="0">
                  <a:pos x="7" y="51"/>
                </a:cxn>
                <a:cxn ang="0">
                  <a:pos x="4" y="53"/>
                </a:cxn>
              </a:cxnLst>
              <a:rect l="0" t="0" r="r" b="b"/>
              <a:pathLst>
                <a:path w="24" h="53">
                  <a:moveTo>
                    <a:pt x="4" y="53"/>
                  </a:moveTo>
                  <a:cubicBezTo>
                    <a:pt x="3" y="53"/>
                    <a:pt x="3" y="53"/>
                    <a:pt x="2" y="53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20" y="0"/>
                    <a:pt x="21" y="1"/>
                  </a:cubicBezTo>
                  <a:cubicBezTo>
                    <a:pt x="23" y="1"/>
                    <a:pt x="24" y="4"/>
                    <a:pt x="24" y="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5" y="53"/>
                    <a:pt x="4" y="53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5">
              <a:extLst>
                <a:ext uri="{FF2B5EF4-FFF2-40B4-BE49-F238E27FC236}">
                  <a16:creationId xmlns:a16="http://schemas.microsoft.com/office/drawing/2014/main" id="{44115251-9B22-4645-8658-A323281B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095" y="5356565"/>
              <a:ext cx="1782777" cy="1021035"/>
            </a:xfrm>
            <a:custGeom>
              <a:avLst/>
              <a:gdLst/>
              <a:ahLst/>
              <a:cxnLst>
                <a:cxn ang="0">
                  <a:pos x="828" y="137"/>
                </a:cxn>
                <a:cxn ang="0">
                  <a:pos x="828" y="83"/>
                </a:cxn>
                <a:cxn ang="0">
                  <a:pos x="849" y="83"/>
                </a:cxn>
                <a:cxn ang="0">
                  <a:pos x="801" y="0"/>
                </a:cxn>
                <a:cxn ang="0">
                  <a:pos x="754" y="83"/>
                </a:cxn>
                <a:cxn ang="0">
                  <a:pos x="774" y="83"/>
                </a:cxn>
                <a:cxn ang="0">
                  <a:pos x="774" y="137"/>
                </a:cxn>
                <a:cxn ang="0">
                  <a:pos x="671" y="137"/>
                </a:cxn>
                <a:cxn ang="0">
                  <a:pos x="655" y="137"/>
                </a:cxn>
                <a:cxn ang="0">
                  <a:pos x="419" y="137"/>
                </a:cxn>
                <a:cxn ang="0">
                  <a:pos x="419" y="137"/>
                </a:cxn>
                <a:cxn ang="0">
                  <a:pos x="390" y="137"/>
                </a:cxn>
                <a:cxn ang="0">
                  <a:pos x="390" y="137"/>
                </a:cxn>
                <a:cxn ang="0">
                  <a:pos x="126" y="137"/>
                </a:cxn>
                <a:cxn ang="0">
                  <a:pos x="134" y="171"/>
                </a:cxn>
                <a:cxn ang="0">
                  <a:pos x="14" y="411"/>
                </a:cxn>
                <a:cxn ang="0">
                  <a:pos x="273" y="448"/>
                </a:cxn>
                <a:cxn ang="0">
                  <a:pos x="671" y="525"/>
                </a:cxn>
                <a:cxn ang="0">
                  <a:pos x="686" y="526"/>
                </a:cxn>
                <a:cxn ang="0">
                  <a:pos x="935" y="536"/>
                </a:cxn>
                <a:cxn ang="0">
                  <a:pos x="935" y="137"/>
                </a:cxn>
                <a:cxn ang="0">
                  <a:pos x="828" y="137"/>
                </a:cxn>
              </a:cxnLst>
              <a:rect l="0" t="0" r="r" b="b"/>
              <a:pathLst>
                <a:path w="935" h="536">
                  <a:moveTo>
                    <a:pt x="828" y="137"/>
                  </a:moveTo>
                  <a:cubicBezTo>
                    <a:pt x="828" y="83"/>
                    <a:pt x="828" y="83"/>
                    <a:pt x="828" y="83"/>
                  </a:cubicBezTo>
                  <a:cubicBezTo>
                    <a:pt x="849" y="83"/>
                    <a:pt x="849" y="83"/>
                    <a:pt x="849" y="83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754" y="83"/>
                    <a:pt x="754" y="83"/>
                    <a:pt x="754" y="83"/>
                  </a:cubicBezTo>
                  <a:cubicBezTo>
                    <a:pt x="774" y="83"/>
                    <a:pt x="774" y="83"/>
                    <a:pt x="774" y="83"/>
                  </a:cubicBezTo>
                  <a:cubicBezTo>
                    <a:pt x="774" y="137"/>
                    <a:pt x="774" y="137"/>
                    <a:pt x="774" y="137"/>
                  </a:cubicBezTo>
                  <a:cubicBezTo>
                    <a:pt x="671" y="137"/>
                    <a:pt x="671" y="137"/>
                    <a:pt x="671" y="137"/>
                  </a:cubicBezTo>
                  <a:cubicBezTo>
                    <a:pt x="655" y="137"/>
                    <a:pt x="655" y="137"/>
                    <a:pt x="655" y="137"/>
                  </a:cubicBezTo>
                  <a:cubicBezTo>
                    <a:pt x="419" y="137"/>
                    <a:pt x="419" y="137"/>
                    <a:pt x="419" y="137"/>
                  </a:cubicBezTo>
                  <a:cubicBezTo>
                    <a:pt x="419" y="137"/>
                    <a:pt x="419" y="137"/>
                    <a:pt x="419" y="137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9" y="148"/>
                    <a:pt x="131" y="160"/>
                    <a:pt x="134" y="171"/>
                  </a:cubicBezTo>
                  <a:cubicBezTo>
                    <a:pt x="134" y="171"/>
                    <a:pt x="0" y="384"/>
                    <a:pt x="14" y="411"/>
                  </a:cubicBezTo>
                  <a:cubicBezTo>
                    <a:pt x="28" y="439"/>
                    <a:pt x="273" y="448"/>
                    <a:pt x="273" y="448"/>
                  </a:cubicBezTo>
                  <a:cubicBezTo>
                    <a:pt x="273" y="448"/>
                    <a:pt x="390" y="501"/>
                    <a:pt x="671" y="525"/>
                  </a:cubicBezTo>
                  <a:cubicBezTo>
                    <a:pt x="686" y="526"/>
                    <a:pt x="686" y="526"/>
                    <a:pt x="686" y="526"/>
                  </a:cubicBezTo>
                  <a:cubicBezTo>
                    <a:pt x="761" y="532"/>
                    <a:pt x="837" y="536"/>
                    <a:pt x="935" y="536"/>
                  </a:cubicBezTo>
                  <a:cubicBezTo>
                    <a:pt x="935" y="137"/>
                    <a:pt x="935" y="137"/>
                    <a:pt x="935" y="137"/>
                  </a:cubicBezTo>
                  <a:lnTo>
                    <a:pt x="828" y="13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8341D17A-FEB6-4F05-9FB8-0EC5AD33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408" y="5893454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/>
                <a:t>关键词</a:t>
              </a:r>
            </a:p>
          </p:txBody>
        </p:sp>
        <p:sp>
          <p:nvSpPr>
            <p:cNvPr id="52" name="Freeform: Shape 27">
              <a:extLst>
                <a:ext uri="{FF2B5EF4-FFF2-40B4-BE49-F238E27FC236}">
                  <a16:creationId xmlns:a16="http://schemas.microsoft.com/office/drawing/2014/main" id="{8B60346B-18B3-463E-835D-D5CECD8F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7455" y="5741160"/>
              <a:ext cx="511138" cy="492529"/>
            </a:xfrm>
            <a:custGeom>
              <a:avLst/>
              <a:gdLst/>
              <a:ahLst/>
              <a:cxnLst>
                <a:cxn ang="0">
                  <a:pos x="169" y="102"/>
                </a:cxn>
                <a:cxn ang="0">
                  <a:pos x="176" y="30"/>
                </a:cxn>
                <a:cxn ang="0">
                  <a:pos x="170" y="33"/>
                </a:cxn>
                <a:cxn ang="0">
                  <a:pos x="143" y="111"/>
                </a:cxn>
                <a:cxn ang="0">
                  <a:pos x="162" y="125"/>
                </a:cxn>
                <a:cxn ang="0">
                  <a:pos x="209" y="144"/>
                </a:cxn>
                <a:cxn ang="0">
                  <a:pos x="208" y="137"/>
                </a:cxn>
                <a:cxn ang="0">
                  <a:pos x="150" y="111"/>
                </a:cxn>
                <a:cxn ang="0">
                  <a:pos x="165" y="111"/>
                </a:cxn>
                <a:cxn ang="0">
                  <a:pos x="150" y="111"/>
                </a:cxn>
                <a:cxn ang="0">
                  <a:pos x="191" y="216"/>
                </a:cxn>
                <a:cxn ang="0">
                  <a:pos x="253" y="111"/>
                </a:cxn>
                <a:cxn ang="0">
                  <a:pos x="61" y="111"/>
                </a:cxn>
                <a:cxn ang="0">
                  <a:pos x="47" y="126"/>
                </a:cxn>
                <a:cxn ang="0">
                  <a:pos x="157" y="0"/>
                </a:cxn>
                <a:cxn ang="0">
                  <a:pos x="177" y="190"/>
                </a:cxn>
                <a:cxn ang="0">
                  <a:pos x="134" y="152"/>
                </a:cxn>
                <a:cxn ang="0">
                  <a:pos x="117" y="146"/>
                </a:cxn>
                <a:cxn ang="0">
                  <a:pos x="9" y="137"/>
                </a:cxn>
                <a:cxn ang="0">
                  <a:pos x="0" y="204"/>
                </a:cxn>
                <a:cxn ang="0">
                  <a:pos x="180" y="198"/>
                </a:cxn>
                <a:cxn ang="0">
                  <a:pos x="162" y="191"/>
                </a:cxn>
                <a:cxn ang="0">
                  <a:pos x="127" y="189"/>
                </a:cxn>
                <a:cxn ang="0">
                  <a:pos x="129" y="162"/>
                </a:cxn>
                <a:cxn ang="0">
                  <a:pos x="136" y="163"/>
                </a:cxn>
                <a:cxn ang="0">
                  <a:pos x="162" y="191"/>
                </a:cxn>
                <a:cxn ang="0">
                  <a:pos x="180" y="228"/>
                </a:cxn>
                <a:cxn ang="0">
                  <a:pos x="162" y="237"/>
                </a:cxn>
                <a:cxn ang="0">
                  <a:pos x="115" y="237"/>
                </a:cxn>
                <a:cxn ang="0">
                  <a:pos x="44" y="216"/>
                </a:cxn>
                <a:cxn ang="0">
                  <a:pos x="9" y="237"/>
                </a:cxn>
                <a:cxn ang="0">
                  <a:pos x="0" y="209"/>
                </a:cxn>
                <a:cxn ang="0">
                  <a:pos x="138" y="222"/>
                </a:cxn>
                <a:cxn ang="0">
                  <a:pos x="138" y="258"/>
                </a:cxn>
                <a:cxn ang="0">
                  <a:pos x="138" y="222"/>
                </a:cxn>
                <a:cxn ang="0">
                  <a:pos x="129" y="240"/>
                </a:cxn>
                <a:cxn ang="0">
                  <a:pos x="147" y="240"/>
                </a:cxn>
                <a:cxn ang="0">
                  <a:pos x="44" y="222"/>
                </a:cxn>
                <a:cxn ang="0">
                  <a:pos x="44" y="258"/>
                </a:cxn>
                <a:cxn ang="0">
                  <a:pos x="44" y="222"/>
                </a:cxn>
                <a:cxn ang="0">
                  <a:pos x="35" y="240"/>
                </a:cxn>
                <a:cxn ang="0">
                  <a:pos x="53" y="240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lnTo>
                    <a:pt x="172" y="109"/>
                  </a:lnTo>
                  <a:close/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close/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2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close/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close/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close/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180" y="209"/>
                  </a:lnTo>
                  <a:close/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close/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close/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close/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8">
              <a:extLst>
                <a:ext uri="{FF2B5EF4-FFF2-40B4-BE49-F238E27FC236}">
                  <a16:creationId xmlns:a16="http://schemas.microsoft.com/office/drawing/2014/main" id="{F8C8B7E7-03EA-4D43-84AD-5BC6F2899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783" y="4125865"/>
              <a:ext cx="1106638" cy="1739356"/>
            </a:xfrm>
            <a:custGeom>
              <a:avLst/>
              <a:gdLst/>
              <a:ahLst/>
              <a:cxnLst>
                <a:cxn ang="0">
                  <a:pos x="580" y="772"/>
                </a:cxn>
                <a:cxn ang="0">
                  <a:pos x="580" y="344"/>
                </a:cxn>
                <a:cxn ang="0">
                  <a:pos x="578" y="344"/>
                </a:cxn>
                <a:cxn ang="0">
                  <a:pos x="578" y="0"/>
                </a:cxn>
                <a:cxn ang="0">
                  <a:pos x="224" y="0"/>
                </a:cxn>
                <a:cxn ang="0">
                  <a:pos x="30" y="366"/>
                </a:cxn>
                <a:cxn ang="0">
                  <a:pos x="28" y="378"/>
                </a:cxn>
                <a:cxn ang="0">
                  <a:pos x="33" y="772"/>
                </a:cxn>
                <a:cxn ang="0">
                  <a:pos x="342" y="772"/>
                </a:cxn>
                <a:cxn ang="0">
                  <a:pos x="342" y="830"/>
                </a:cxn>
                <a:cxn ang="0">
                  <a:pos x="321" y="830"/>
                </a:cxn>
                <a:cxn ang="0">
                  <a:pos x="369" y="912"/>
                </a:cxn>
                <a:cxn ang="0">
                  <a:pos x="416" y="830"/>
                </a:cxn>
                <a:cxn ang="0">
                  <a:pos x="396" y="830"/>
                </a:cxn>
                <a:cxn ang="0">
                  <a:pos x="396" y="772"/>
                </a:cxn>
                <a:cxn ang="0">
                  <a:pos x="580" y="772"/>
                </a:cxn>
              </a:cxnLst>
              <a:rect l="0" t="0" r="r" b="b"/>
              <a:pathLst>
                <a:path w="580" h="912">
                  <a:moveTo>
                    <a:pt x="580" y="772"/>
                  </a:moveTo>
                  <a:cubicBezTo>
                    <a:pt x="580" y="344"/>
                    <a:pt x="580" y="344"/>
                    <a:pt x="580" y="344"/>
                  </a:cubicBezTo>
                  <a:cubicBezTo>
                    <a:pt x="578" y="344"/>
                    <a:pt x="578" y="344"/>
                    <a:pt x="578" y="344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46" y="88"/>
                    <a:pt x="67" y="208"/>
                    <a:pt x="30" y="366"/>
                  </a:cubicBezTo>
                  <a:cubicBezTo>
                    <a:pt x="28" y="378"/>
                    <a:pt x="28" y="378"/>
                    <a:pt x="28" y="378"/>
                  </a:cubicBezTo>
                  <a:cubicBezTo>
                    <a:pt x="3" y="490"/>
                    <a:pt x="0" y="621"/>
                    <a:pt x="33" y="772"/>
                  </a:cubicBezTo>
                  <a:cubicBezTo>
                    <a:pt x="342" y="772"/>
                    <a:pt x="342" y="772"/>
                    <a:pt x="342" y="772"/>
                  </a:cubicBezTo>
                  <a:cubicBezTo>
                    <a:pt x="342" y="830"/>
                    <a:pt x="342" y="830"/>
                    <a:pt x="342" y="830"/>
                  </a:cubicBezTo>
                  <a:cubicBezTo>
                    <a:pt x="321" y="830"/>
                    <a:pt x="321" y="830"/>
                    <a:pt x="321" y="830"/>
                  </a:cubicBezTo>
                  <a:cubicBezTo>
                    <a:pt x="369" y="912"/>
                    <a:pt x="369" y="912"/>
                    <a:pt x="369" y="912"/>
                  </a:cubicBezTo>
                  <a:cubicBezTo>
                    <a:pt x="416" y="830"/>
                    <a:pt x="416" y="830"/>
                    <a:pt x="416" y="830"/>
                  </a:cubicBezTo>
                  <a:cubicBezTo>
                    <a:pt x="396" y="830"/>
                    <a:pt x="396" y="830"/>
                    <a:pt x="396" y="830"/>
                  </a:cubicBezTo>
                  <a:cubicBezTo>
                    <a:pt x="396" y="772"/>
                    <a:pt x="396" y="772"/>
                    <a:pt x="396" y="772"/>
                  </a:cubicBezTo>
                  <a:lnTo>
                    <a:pt x="580" y="772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671AC0E9-D00A-48E0-882C-1030FE6B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609" y="5102034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关键词</a:t>
              </a:r>
            </a:p>
          </p:txBody>
        </p:sp>
        <p:sp>
          <p:nvSpPr>
            <p:cNvPr id="55" name="Freeform: Shape 30">
              <a:extLst>
                <a:ext uri="{FF2B5EF4-FFF2-40B4-BE49-F238E27FC236}">
                  <a16:creationId xmlns:a16="http://schemas.microsoft.com/office/drawing/2014/main" id="{E0BE55B7-4154-4667-ABF7-4DDBC045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151" y="4619635"/>
              <a:ext cx="395759" cy="397001"/>
            </a:xfrm>
            <a:custGeom>
              <a:avLst/>
              <a:gdLst/>
              <a:ahLst/>
              <a:cxnLst>
                <a:cxn ang="0">
                  <a:pos x="104" y="208"/>
                </a:cxn>
                <a:cxn ang="0">
                  <a:pos x="208" y="104"/>
                </a:cxn>
                <a:cxn ang="0">
                  <a:pos x="196" y="55"/>
                </a:cxn>
                <a:cxn ang="0">
                  <a:pos x="194" y="55"/>
                </a:cxn>
                <a:cxn ang="0">
                  <a:pos x="192" y="55"/>
                </a:cxn>
                <a:cxn ang="0">
                  <a:pos x="179" y="54"/>
                </a:cxn>
                <a:cxn ang="0">
                  <a:pos x="169" y="63"/>
                </a:cxn>
                <a:cxn ang="0">
                  <a:pos x="181" y="104"/>
                </a:cxn>
                <a:cxn ang="0">
                  <a:pos x="104" y="180"/>
                </a:cxn>
                <a:cxn ang="0">
                  <a:pos x="28" y="104"/>
                </a:cxn>
                <a:cxn ang="0">
                  <a:pos x="104" y="27"/>
                </a:cxn>
                <a:cxn ang="0">
                  <a:pos x="145" y="39"/>
                </a:cxn>
                <a:cxn ang="0">
                  <a:pos x="153" y="30"/>
                </a:cxn>
                <a:cxn ang="0">
                  <a:pos x="152" y="15"/>
                </a:cxn>
                <a:cxn ang="0">
                  <a:pos x="152" y="11"/>
                </a:cxn>
                <a:cxn ang="0">
                  <a:pos x="104" y="0"/>
                </a:cxn>
                <a:cxn ang="0">
                  <a:pos x="0" y="104"/>
                </a:cxn>
                <a:cxn ang="0">
                  <a:pos x="104" y="208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31">
              <a:extLst>
                <a:ext uri="{FF2B5EF4-FFF2-40B4-BE49-F238E27FC236}">
                  <a16:creationId xmlns:a16="http://schemas.microsoft.com/office/drawing/2014/main" id="{C013A865-5562-4305-B5F1-32A9AAC6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641" y="4718884"/>
              <a:ext cx="194778" cy="19601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3" y="25"/>
                </a:cxn>
                <a:cxn ang="0">
                  <a:pos x="73" y="6"/>
                </a:cxn>
                <a:cxn ang="0">
                  <a:pos x="73" y="5"/>
                </a:cxn>
                <a:cxn ang="0">
                  <a:pos x="51" y="0"/>
                </a:cxn>
                <a:cxn ang="0">
                  <a:pos x="0" y="52"/>
                </a:cxn>
                <a:cxn ang="0">
                  <a:pos x="51" y="103"/>
                </a:cxn>
                <a:cxn ang="0">
                  <a:pos x="102" y="52"/>
                </a:cxn>
                <a:cxn ang="0">
                  <a:pos x="98" y="30"/>
                </a:cxn>
                <a:cxn ang="0">
                  <a:pos x="97" y="30"/>
                </a:cxn>
                <a:cxn ang="0">
                  <a:pos x="78" y="50"/>
                </a:cxn>
                <a:cxn ang="0">
                  <a:pos x="78" y="52"/>
                </a:cxn>
                <a:cxn ang="0">
                  <a:pos x="51" y="79"/>
                </a:cxn>
                <a:cxn ang="0">
                  <a:pos x="24" y="52"/>
                </a:cxn>
                <a:cxn ang="0">
                  <a:pos x="51" y="25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2">
              <a:extLst>
                <a:ext uri="{FF2B5EF4-FFF2-40B4-BE49-F238E27FC236}">
                  <a16:creationId xmlns:a16="http://schemas.microsoft.com/office/drawing/2014/main" id="{DEC5FD5A-F7D1-47FE-86DC-CEFFE709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3652" y="4573732"/>
              <a:ext cx="241921" cy="243162"/>
            </a:xfrm>
            <a:custGeom>
              <a:avLst/>
              <a:gdLst/>
              <a:ahLst/>
              <a:cxnLst>
                <a:cxn ang="0">
                  <a:pos x="107" y="35"/>
                </a:cxn>
                <a:cxn ang="0">
                  <a:pos x="114" y="29"/>
                </a:cxn>
                <a:cxn ang="0">
                  <a:pos x="114" y="19"/>
                </a:cxn>
                <a:cxn ang="0">
                  <a:pos x="109" y="14"/>
                </a:cxn>
                <a:cxn ang="0">
                  <a:pos x="104" y="12"/>
                </a:cxn>
                <a:cxn ang="0">
                  <a:pos x="99" y="14"/>
                </a:cxn>
                <a:cxn ang="0">
                  <a:pos x="92" y="21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7" y="1"/>
                </a:cxn>
                <a:cxn ang="0">
                  <a:pos x="59" y="29"/>
                </a:cxn>
                <a:cxn ang="0">
                  <a:pos x="55" y="38"/>
                </a:cxn>
                <a:cxn ang="0">
                  <a:pos x="55" y="39"/>
                </a:cxn>
                <a:cxn ang="0">
                  <a:pos x="57" y="57"/>
                </a:cxn>
                <a:cxn ang="0">
                  <a:pos x="47" y="67"/>
                </a:cxn>
                <a:cxn ang="0">
                  <a:pos x="29" y="85"/>
                </a:cxn>
                <a:cxn ang="0">
                  <a:pos x="28" y="85"/>
                </a:cxn>
                <a:cxn ang="0">
                  <a:pos x="11" y="103"/>
                </a:cxn>
                <a:cxn ang="0">
                  <a:pos x="3" y="111"/>
                </a:cxn>
                <a:cxn ang="0">
                  <a:pos x="1" y="114"/>
                </a:cxn>
                <a:cxn ang="0">
                  <a:pos x="1" y="121"/>
                </a:cxn>
                <a:cxn ang="0">
                  <a:pos x="7" y="127"/>
                </a:cxn>
                <a:cxn ang="0">
                  <a:pos x="7" y="127"/>
                </a:cxn>
                <a:cxn ang="0">
                  <a:pos x="13" y="127"/>
                </a:cxn>
                <a:cxn ang="0">
                  <a:pos x="17" y="125"/>
                </a:cxn>
                <a:cxn ang="0">
                  <a:pos x="72" y="70"/>
                </a:cxn>
                <a:cxn ang="0">
                  <a:pos x="88" y="72"/>
                </a:cxn>
                <a:cxn ang="0">
                  <a:pos x="89" y="72"/>
                </a:cxn>
                <a:cxn ang="0">
                  <a:pos x="90" y="72"/>
                </a:cxn>
                <a:cxn ang="0">
                  <a:pos x="98" y="68"/>
                </a:cxn>
                <a:cxn ang="0">
                  <a:pos x="126" y="40"/>
                </a:cxn>
                <a:cxn ang="0">
                  <a:pos x="124" y="36"/>
                </a:cxn>
                <a:cxn ang="0">
                  <a:pos x="107" y="3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3">
              <a:extLst>
                <a:ext uri="{FF2B5EF4-FFF2-40B4-BE49-F238E27FC236}">
                  <a16:creationId xmlns:a16="http://schemas.microsoft.com/office/drawing/2014/main" id="{B16D9F10-AD22-4122-ACBB-5DB3036E9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055" y="5356565"/>
              <a:ext cx="1803868" cy="1021035"/>
            </a:xfrm>
            <a:custGeom>
              <a:avLst/>
              <a:gdLst/>
              <a:ahLst/>
              <a:cxnLst>
                <a:cxn ang="0">
                  <a:pos x="812" y="171"/>
                </a:cxn>
                <a:cxn ang="0">
                  <a:pos x="820" y="137"/>
                </a:cxn>
                <a:cxn ang="0">
                  <a:pos x="288" y="137"/>
                </a:cxn>
                <a:cxn ang="0">
                  <a:pos x="268" y="137"/>
                </a:cxn>
                <a:cxn ang="0">
                  <a:pos x="156" y="137"/>
                </a:cxn>
                <a:cxn ang="0">
                  <a:pos x="156" y="83"/>
                </a:cxn>
                <a:cxn ang="0">
                  <a:pos x="176" y="83"/>
                </a:cxn>
                <a:cxn ang="0">
                  <a:pos x="129" y="0"/>
                </a:cxn>
                <a:cxn ang="0">
                  <a:pos x="81" y="83"/>
                </a:cxn>
                <a:cxn ang="0">
                  <a:pos x="102" y="83"/>
                </a:cxn>
                <a:cxn ang="0">
                  <a:pos x="102" y="137"/>
                </a:cxn>
                <a:cxn ang="0">
                  <a:pos x="0" y="137"/>
                </a:cxn>
                <a:cxn ang="0">
                  <a:pos x="0" y="536"/>
                </a:cxn>
                <a:cxn ang="0">
                  <a:pos x="244" y="527"/>
                </a:cxn>
                <a:cxn ang="0">
                  <a:pos x="268" y="526"/>
                </a:cxn>
                <a:cxn ang="0">
                  <a:pos x="673" y="448"/>
                </a:cxn>
                <a:cxn ang="0">
                  <a:pos x="932" y="411"/>
                </a:cxn>
                <a:cxn ang="0">
                  <a:pos x="812" y="171"/>
                </a:cxn>
              </a:cxnLst>
              <a:rect l="0" t="0" r="r" b="b"/>
              <a:pathLst>
                <a:path w="946" h="536">
                  <a:moveTo>
                    <a:pt x="812" y="171"/>
                  </a:moveTo>
                  <a:cubicBezTo>
                    <a:pt x="815" y="160"/>
                    <a:pt x="818" y="148"/>
                    <a:pt x="820" y="137"/>
                  </a:cubicBezTo>
                  <a:cubicBezTo>
                    <a:pt x="288" y="137"/>
                    <a:pt x="288" y="137"/>
                    <a:pt x="288" y="137"/>
                  </a:cubicBezTo>
                  <a:cubicBezTo>
                    <a:pt x="268" y="137"/>
                    <a:pt x="268" y="137"/>
                    <a:pt x="268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87" y="536"/>
                    <a:pt x="175" y="532"/>
                    <a:pt x="244" y="527"/>
                  </a:cubicBezTo>
                  <a:cubicBezTo>
                    <a:pt x="268" y="526"/>
                    <a:pt x="268" y="526"/>
                    <a:pt x="268" y="526"/>
                  </a:cubicBezTo>
                  <a:cubicBezTo>
                    <a:pt x="554" y="502"/>
                    <a:pt x="673" y="448"/>
                    <a:pt x="673" y="448"/>
                  </a:cubicBezTo>
                  <a:cubicBezTo>
                    <a:pt x="673" y="448"/>
                    <a:pt x="918" y="439"/>
                    <a:pt x="932" y="411"/>
                  </a:cubicBezTo>
                  <a:cubicBezTo>
                    <a:pt x="946" y="384"/>
                    <a:pt x="812" y="171"/>
                    <a:pt x="812" y="17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4">
              <a:extLst>
                <a:ext uri="{FF2B5EF4-FFF2-40B4-BE49-F238E27FC236}">
                  <a16:creationId xmlns:a16="http://schemas.microsoft.com/office/drawing/2014/main" id="{EAB8D1DA-737C-4341-B784-73B7F485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991" y="5883831"/>
              <a:ext cx="323803" cy="325045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3" y="57"/>
                </a:cxn>
                <a:cxn ang="0">
                  <a:pos x="150" y="44"/>
                </a:cxn>
                <a:cxn ang="0">
                  <a:pos x="140" y="20"/>
                </a:cxn>
                <a:cxn ang="0">
                  <a:pos x="125" y="20"/>
                </a:cxn>
                <a:cxn ang="0">
                  <a:pos x="116" y="28"/>
                </a:cxn>
                <a:cxn ang="0">
                  <a:pos x="106" y="24"/>
                </a:cxn>
                <a:cxn ang="0">
                  <a:pos x="102" y="10"/>
                </a:cxn>
                <a:cxn ang="0">
                  <a:pos x="78" y="0"/>
                </a:cxn>
                <a:cxn ang="0">
                  <a:pos x="68" y="19"/>
                </a:cxn>
                <a:cxn ang="0">
                  <a:pos x="57" y="27"/>
                </a:cxn>
                <a:cxn ang="0">
                  <a:pos x="50" y="26"/>
                </a:cxn>
                <a:cxn ang="0">
                  <a:pos x="37" y="17"/>
                </a:cxn>
                <a:cxn ang="0">
                  <a:pos x="20" y="30"/>
                </a:cxn>
                <a:cxn ang="0">
                  <a:pos x="20" y="44"/>
                </a:cxn>
                <a:cxn ang="0">
                  <a:pos x="27" y="57"/>
                </a:cxn>
                <a:cxn ang="0">
                  <a:pos x="19" y="68"/>
                </a:cxn>
                <a:cxn ang="0">
                  <a:pos x="0" y="78"/>
                </a:cxn>
                <a:cxn ang="0">
                  <a:pos x="11" y="102"/>
                </a:cxn>
                <a:cxn ang="0">
                  <a:pos x="24" y="106"/>
                </a:cxn>
                <a:cxn ang="0">
                  <a:pos x="26" y="120"/>
                </a:cxn>
                <a:cxn ang="0">
                  <a:pos x="20" y="140"/>
                </a:cxn>
                <a:cxn ang="0">
                  <a:pos x="37" y="153"/>
                </a:cxn>
                <a:cxn ang="0">
                  <a:pos x="50" y="144"/>
                </a:cxn>
                <a:cxn ang="0">
                  <a:pos x="57" y="143"/>
                </a:cxn>
                <a:cxn ang="0">
                  <a:pos x="68" y="151"/>
                </a:cxn>
                <a:cxn ang="0">
                  <a:pos x="78" y="170"/>
                </a:cxn>
                <a:cxn ang="0">
                  <a:pos x="102" y="159"/>
                </a:cxn>
                <a:cxn ang="0">
                  <a:pos x="106" y="146"/>
                </a:cxn>
                <a:cxn ang="0">
                  <a:pos x="116" y="142"/>
                </a:cxn>
                <a:cxn ang="0">
                  <a:pos x="125" y="149"/>
                </a:cxn>
                <a:cxn ang="0">
                  <a:pos x="140" y="149"/>
                </a:cxn>
                <a:cxn ang="0">
                  <a:pos x="150" y="125"/>
                </a:cxn>
                <a:cxn ang="0">
                  <a:pos x="143" y="113"/>
                </a:cxn>
                <a:cxn ang="0">
                  <a:pos x="151" y="102"/>
                </a:cxn>
                <a:cxn ang="0">
                  <a:pos x="170" y="92"/>
                </a:cxn>
                <a:cxn ang="0">
                  <a:pos x="159" y="68"/>
                </a:cxn>
                <a:cxn ang="0">
                  <a:pos x="85" y="115"/>
                </a:cxn>
                <a:cxn ang="0">
                  <a:pos x="85" y="54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close/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35">
              <a:extLst>
                <a:ext uri="{FF2B5EF4-FFF2-40B4-BE49-F238E27FC236}">
                  <a16:creationId xmlns:a16="http://schemas.microsoft.com/office/drawing/2014/main" id="{4C93232D-0C0D-4697-8996-8FCAC13B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019" y="5780860"/>
              <a:ext cx="167484" cy="168725"/>
            </a:xfrm>
            <a:custGeom>
              <a:avLst/>
              <a:gdLst/>
              <a:ahLst/>
              <a:cxnLst>
                <a:cxn ang="0">
                  <a:pos x="77" y="54"/>
                </a:cxn>
                <a:cxn ang="0">
                  <a:pos x="88" y="47"/>
                </a:cxn>
                <a:cxn ang="0">
                  <a:pos x="81" y="34"/>
                </a:cxn>
                <a:cxn ang="0">
                  <a:pos x="76" y="33"/>
                </a:cxn>
                <a:cxn ang="0">
                  <a:pos x="75" y="28"/>
                </a:cxn>
                <a:cxn ang="0">
                  <a:pos x="78" y="15"/>
                </a:cxn>
                <a:cxn ang="0">
                  <a:pos x="68" y="8"/>
                </a:cxn>
                <a:cxn ang="0">
                  <a:pos x="60" y="13"/>
                </a:cxn>
                <a:cxn ang="0">
                  <a:pos x="59" y="13"/>
                </a:cxn>
                <a:cxn ang="0">
                  <a:pos x="54" y="11"/>
                </a:cxn>
                <a:cxn ang="0">
                  <a:pos x="47" y="0"/>
                </a:cxn>
                <a:cxn ang="0">
                  <a:pos x="34" y="7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5" y="11"/>
                </a:cxn>
                <a:cxn ang="0">
                  <a:pos x="15" y="11"/>
                </a:cxn>
                <a:cxn ang="0">
                  <a:pos x="11" y="25"/>
                </a:cxn>
                <a:cxn ang="0">
                  <a:pos x="14" y="29"/>
                </a:cxn>
                <a:cxn ang="0">
                  <a:pos x="11" y="34"/>
                </a:cxn>
                <a:cxn ang="0">
                  <a:pos x="0" y="41"/>
                </a:cxn>
                <a:cxn ang="0">
                  <a:pos x="7" y="54"/>
                </a:cxn>
                <a:cxn ang="0">
                  <a:pos x="12" y="55"/>
                </a:cxn>
                <a:cxn ang="0">
                  <a:pos x="13" y="60"/>
                </a:cxn>
                <a:cxn ang="0">
                  <a:pos x="9" y="68"/>
                </a:cxn>
                <a:cxn ang="0">
                  <a:pos x="15" y="78"/>
                </a:cxn>
                <a:cxn ang="0">
                  <a:pos x="25" y="78"/>
                </a:cxn>
                <a:cxn ang="0">
                  <a:pos x="29" y="74"/>
                </a:cxn>
                <a:cxn ang="0">
                  <a:pos x="33" y="76"/>
                </a:cxn>
                <a:cxn ang="0">
                  <a:pos x="34" y="81"/>
                </a:cxn>
                <a:cxn ang="0">
                  <a:pos x="47" y="88"/>
                </a:cxn>
                <a:cxn ang="0">
                  <a:pos x="54" y="77"/>
                </a:cxn>
                <a:cxn ang="0">
                  <a:pos x="59" y="75"/>
                </a:cxn>
                <a:cxn ang="0">
                  <a:pos x="60" y="75"/>
                </a:cxn>
                <a:cxn ang="0">
                  <a:pos x="68" y="80"/>
                </a:cxn>
                <a:cxn ang="0">
                  <a:pos x="78" y="73"/>
                </a:cxn>
                <a:cxn ang="0">
                  <a:pos x="75" y="60"/>
                </a:cxn>
                <a:cxn ang="0">
                  <a:pos x="76" y="55"/>
                </a:cxn>
                <a:cxn ang="0">
                  <a:pos x="44" y="58"/>
                </a:cxn>
                <a:cxn ang="0">
                  <a:pos x="44" y="31"/>
                </a:cxn>
              </a:cxnLst>
              <a:rect l="0" t="0" r="r" b="b"/>
              <a:pathLst>
                <a:path w="88" h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Rectangle 36">
              <a:extLst>
                <a:ext uri="{FF2B5EF4-FFF2-40B4-BE49-F238E27FC236}">
                  <a16:creationId xmlns:a16="http://schemas.microsoft.com/office/drawing/2014/main" id="{BF14E802-9CCB-4924-A9C9-F10FF5ACF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752" y="5909885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b="1"/>
                <a:t>关键词</a:t>
              </a:r>
            </a:p>
          </p:txBody>
        </p:sp>
        <p:sp>
          <p:nvSpPr>
            <p:cNvPr id="62" name="Freeform: Shape 37">
              <a:extLst>
                <a:ext uri="{FF2B5EF4-FFF2-40B4-BE49-F238E27FC236}">
                  <a16:creationId xmlns:a16="http://schemas.microsoft.com/office/drawing/2014/main" id="{CFFFE1F9-B16C-4441-9621-4B5FC5CB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51" y="4125865"/>
              <a:ext cx="1120284" cy="1739356"/>
            </a:xfrm>
            <a:custGeom>
              <a:avLst/>
              <a:gdLst/>
              <a:ahLst/>
              <a:cxnLst>
                <a:cxn ang="0">
                  <a:pos x="556" y="770"/>
                </a:cxn>
                <a:cxn ang="0">
                  <a:pos x="560" y="377"/>
                </a:cxn>
                <a:cxn ang="0">
                  <a:pos x="558" y="366"/>
                </a:cxn>
                <a:cxn ang="0">
                  <a:pos x="364" y="0"/>
                </a:cxn>
                <a:cxn ang="0">
                  <a:pos x="0" y="0"/>
                </a:cxn>
                <a:cxn ang="0">
                  <a:pos x="0" y="770"/>
                </a:cxn>
                <a:cxn ang="0">
                  <a:pos x="125" y="770"/>
                </a:cxn>
                <a:cxn ang="0">
                  <a:pos x="125" y="830"/>
                </a:cxn>
                <a:cxn ang="0">
                  <a:pos x="104" y="830"/>
                </a:cxn>
                <a:cxn ang="0">
                  <a:pos x="152" y="912"/>
                </a:cxn>
                <a:cxn ang="0">
                  <a:pos x="199" y="830"/>
                </a:cxn>
                <a:cxn ang="0">
                  <a:pos x="179" y="830"/>
                </a:cxn>
                <a:cxn ang="0">
                  <a:pos x="179" y="770"/>
                </a:cxn>
                <a:cxn ang="0">
                  <a:pos x="556" y="770"/>
                </a:cxn>
              </a:cxnLst>
              <a:rect l="0" t="0" r="r" b="b"/>
              <a:pathLst>
                <a:path w="588" h="912">
                  <a:moveTo>
                    <a:pt x="556" y="770"/>
                  </a:moveTo>
                  <a:cubicBezTo>
                    <a:pt x="588" y="619"/>
                    <a:pt x="585" y="489"/>
                    <a:pt x="560" y="377"/>
                  </a:cubicBezTo>
                  <a:cubicBezTo>
                    <a:pt x="558" y="366"/>
                    <a:pt x="558" y="366"/>
                    <a:pt x="558" y="366"/>
                  </a:cubicBezTo>
                  <a:cubicBezTo>
                    <a:pt x="521" y="208"/>
                    <a:pt x="442" y="87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125" y="770"/>
                    <a:pt x="125" y="770"/>
                    <a:pt x="125" y="770"/>
                  </a:cubicBezTo>
                  <a:cubicBezTo>
                    <a:pt x="125" y="830"/>
                    <a:pt x="125" y="830"/>
                    <a:pt x="125" y="830"/>
                  </a:cubicBezTo>
                  <a:cubicBezTo>
                    <a:pt x="104" y="830"/>
                    <a:pt x="104" y="830"/>
                    <a:pt x="104" y="830"/>
                  </a:cubicBezTo>
                  <a:cubicBezTo>
                    <a:pt x="152" y="912"/>
                    <a:pt x="152" y="912"/>
                    <a:pt x="152" y="912"/>
                  </a:cubicBezTo>
                  <a:cubicBezTo>
                    <a:pt x="199" y="830"/>
                    <a:pt x="199" y="830"/>
                    <a:pt x="199" y="830"/>
                  </a:cubicBezTo>
                  <a:cubicBezTo>
                    <a:pt x="179" y="830"/>
                    <a:pt x="179" y="830"/>
                    <a:pt x="179" y="830"/>
                  </a:cubicBezTo>
                  <a:cubicBezTo>
                    <a:pt x="179" y="770"/>
                    <a:pt x="179" y="770"/>
                    <a:pt x="179" y="770"/>
                  </a:cubicBezTo>
                  <a:lnTo>
                    <a:pt x="556" y="77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0BF9D6C0-51CF-47C2-B5F3-AF05C2881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098" y="5118065"/>
              <a:ext cx="403957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F1F1F1"/>
                  </a:solidFill>
                </a:rPr>
                <a:t>关键词</a:t>
              </a:r>
            </a:p>
          </p:txBody>
        </p:sp>
        <p:sp>
          <p:nvSpPr>
            <p:cNvPr id="64" name="Oval 39">
              <a:extLst>
                <a:ext uri="{FF2B5EF4-FFF2-40B4-BE49-F238E27FC236}">
                  <a16:creationId xmlns:a16="http://schemas.microsoft.com/office/drawing/2014/main" id="{A7881BAA-0A7D-4EBE-BEC1-51159343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011" y="4576212"/>
              <a:ext cx="95528" cy="95529"/>
            </a:xfrm>
            <a:prstGeom prst="ellipse">
              <a:avLst/>
            </a:pr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Oval 40">
              <a:extLst>
                <a:ext uri="{FF2B5EF4-FFF2-40B4-BE49-F238E27FC236}">
                  <a16:creationId xmlns:a16="http://schemas.microsoft.com/office/drawing/2014/main" id="{6973594E-38A8-4E34-AFCD-96808F5EB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330" y="4576212"/>
              <a:ext cx="93047" cy="95529"/>
            </a:xfrm>
            <a:prstGeom prst="ellipse">
              <a:avLst/>
            </a:pr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41">
              <a:extLst>
                <a:ext uri="{FF2B5EF4-FFF2-40B4-BE49-F238E27FC236}">
                  <a16:creationId xmlns:a16="http://schemas.microsoft.com/office/drawing/2014/main" id="{0301F6E2-AA9E-41AA-8096-EF9E9D47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1248" y="4955845"/>
              <a:ext cx="49626" cy="5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42">
              <a:extLst>
                <a:ext uri="{FF2B5EF4-FFF2-40B4-BE49-F238E27FC236}">
                  <a16:creationId xmlns:a16="http://schemas.microsoft.com/office/drawing/2014/main" id="{F7D52EDA-A92F-44AB-B782-7A0A5968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866" y="4668020"/>
              <a:ext cx="398240" cy="346136"/>
            </a:xfrm>
            <a:custGeom>
              <a:avLst/>
              <a:gdLst/>
              <a:ahLst/>
              <a:cxnLst>
                <a:cxn ang="0">
                  <a:pos x="191" y="93"/>
                </a:cxn>
                <a:cxn ang="0">
                  <a:pos x="182" y="83"/>
                </a:cxn>
                <a:cxn ang="0">
                  <a:pos x="182" y="80"/>
                </a:cxn>
                <a:cxn ang="0">
                  <a:pos x="166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42" y="1"/>
                </a:cxn>
                <a:cxn ang="0">
                  <a:pos x="137" y="3"/>
                </a:cxn>
                <a:cxn ang="0">
                  <a:pos x="124" y="20"/>
                </a:cxn>
                <a:cxn ang="0">
                  <a:pos x="124" y="21"/>
                </a:cxn>
                <a:cxn ang="0">
                  <a:pos x="117" y="43"/>
                </a:cxn>
                <a:cxn ang="0">
                  <a:pos x="90" y="48"/>
                </a:cxn>
                <a:cxn ang="0">
                  <a:pos x="82" y="53"/>
                </a:cxn>
                <a:cxn ang="0">
                  <a:pos x="65" y="45"/>
                </a:cxn>
                <a:cxn ang="0">
                  <a:pos x="58" y="21"/>
                </a:cxn>
                <a:cxn ang="0">
                  <a:pos x="58" y="20"/>
                </a:cxn>
                <a:cxn ang="0">
                  <a:pos x="44" y="3"/>
                </a:cxn>
                <a:cxn ang="0">
                  <a:pos x="39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3" y="15"/>
                </a:cxn>
                <a:cxn ang="0">
                  <a:pos x="1" y="69"/>
                </a:cxn>
                <a:cxn ang="0">
                  <a:pos x="8" y="86"/>
                </a:cxn>
                <a:cxn ang="0">
                  <a:pos x="8" y="169"/>
                </a:cxn>
                <a:cxn ang="0">
                  <a:pos x="21" y="182"/>
                </a:cxn>
                <a:cxn ang="0">
                  <a:pos x="34" y="169"/>
                </a:cxn>
                <a:cxn ang="0">
                  <a:pos x="34" y="91"/>
                </a:cxn>
                <a:cxn ang="0">
                  <a:pos x="46" y="78"/>
                </a:cxn>
                <a:cxn ang="0">
                  <a:pos x="50" y="58"/>
                </a:cxn>
                <a:cxn ang="0">
                  <a:pos x="89" y="73"/>
                </a:cxn>
                <a:cxn ang="0">
                  <a:pos x="90" y="73"/>
                </a:cxn>
                <a:cxn ang="0">
                  <a:pos x="99" y="67"/>
                </a:cxn>
                <a:cxn ang="0">
                  <a:pos x="131" y="56"/>
                </a:cxn>
                <a:cxn ang="0">
                  <a:pos x="136" y="78"/>
                </a:cxn>
                <a:cxn ang="0">
                  <a:pos x="145" y="90"/>
                </a:cxn>
                <a:cxn ang="0">
                  <a:pos x="151" y="90"/>
                </a:cxn>
                <a:cxn ang="0">
                  <a:pos x="159" y="81"/>
                </a:cxn>
                <a:cxn ang="0">
                  <a:pos x="147" y="41"/>
                </a:cxn>
                <a:cxn ang="0">
                  <a:pos x="150" y="40"/>
                </a:cxn>
                <a:cxn ang="0">
                  <a:pos x="163" y="83"/>
                </a:cxn>
                <a:cxn ang="0">
                  <a:pos x="154" y="93"/>
                </a:cxn>
                <a:cxn ang="0">
                  <a:pos x="135" y="93"/>
                </a:cxn>
                <a:cxn ang="0">
                  <a:pos x="135" y="147"/>
                </a:cxn>
                <a:cxn ang="0">
                  <a:pos x="209" y="147"/>
                </a:cxn>
                <a:cxn ang="0">
                  <a:pos x="209" y="93"/>
                </a:cxn>
                <a:cxn ang="0">
                  <a:pos x="191" y="93"/>
                </a:cxn>
                <a:cxn ang="0">
                  <a:pos x="160" y="93"/>
                </a:cxn>
                <a:cxn ang="0">
                  <a:pos x="165" y="89"/>
                </a:cxn>
                <a:cxn ang="0">
                  <a:pos x="172" y="92"/>
                </a:cxn>
                <a:cxn ang="0">
                  <a:pos x="174" y="92"/>
                </a:cxn>
                <a:cxn ang="0">
                  <a:pos x="179" y="89"/>
                </a:cxn>
                <a:cxn ang="0">
                  <a:pos x="184" y="93"/>
                </a:cxn>
                <a:cxn ang="0">
                  <a:pos x="160" y="93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43">
              <a:extLst>
                <a:ext uri="{FF2B5EF4-FFF2-40B4-BE49-F238E27FC236}">
                  <a16:creationId xmlns:a16="http://schemas.microsoft.com/office/drawing/2014/main" id="{D1DCEE13-0A6C-4E48-AB7A-FEECAC5E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574" y="3386454"/>
              <a:ext cx="2367112" cy="997462"/>
            </a:xfrm>
            <a:custGeom>
              <a:avLst/>
              <a:gdLst/>
              <a:ahLst/>
              <a:cxnLst>
                <a:cxn ang="0">
                  <a:pos x="1106" y="370"/>
                </a:cxn>
                <a:cxn ang="0">
                  <a:pos x="1241" y="370"/>
                </a:cxn>
                <a:cxn ang="0">
                  <a:pos x="1188" y="317"/>
                </a:cxn>
                <a:cxn ang="0">
                  <a:pos x="869" y="0"/>
                </a:cxn>
                <a:cxn ang="0">
                  <a:pos x="373" y="0"/>
                </a:cxn>
                <a:cxn ang="0">
                  <a:pos x="53" y="317"/>
                </a:cxn>
                <a:cxn ang="0">
                  <a:pos x="0" y="370"/>
                </a:cxn>
                <a:cxn ang="0">
                  <a:pos x="136" y="370"/>
                </a:cxn>
                <a:cxn ang="0">
                  <a:pos x="136" y="441"/>
                </a:cxn>
                <a:cxn ang="0">
                  <a:pos x="115" y="441"/>
                </a:cxn>
                <a:cxn ang="0">
                  <a:pos x="163" y="523"/>
                </a:cxn>
                <a:cxn ang="0">
                  <a:pos x="210" y="441"/>
                </a:cxn>
                <a:cxn ang="0">
                  <a:pos x="190" y="441"/>
                </a:cxn>
                <a:cxn ang="0">
                  <a:pos x="190" y="370"/>
                </a:cxn>
                <a:cxn ang="0">
                  <a:pos x="1052" y="370"/>
                </a:cxn>
                <a:cxn ang="0">
                  <a:pos x="1052" y="441"/>
                </a:cxn>
                <a:cxn ang="0">
                  <a:pos x="1031" y="441"/>
                </a:cxn>
                <a:cxn ang="0">
                  <a:pos x="1079" y="523"/>
                </a:cxn>
                <a:cxn ang="0">
                  <a:pos x="1126" y="441"/>
                </a:cxn>
                <a:cxn ang="0">
                  <a:pos x="1106" y="441"/>
                </a:cxn>
                <a:cxn ang="0">
                  <a:pos x="1106" y="370"/>
                </a:cxn>
              </a:cxnLst>
              <a:rect l="0" t="0" r="r" b="b"/>
              <a:pathLst>
                <a:path w="1241" h="523">
                  <a:moveTo>
                    <a:pt x="1106" y="370"/>
                  </a:moveTo>
                  <a:cubicBezTo>
                    <a:pt x="1241" y="370"/>
                    <a:pt x="1241" y="370"/>
                    <a:pt x="1241" y="370"/>
                  </a:cubicBezTo>
                  <a:cubicBezTo>
                    <a:pt x="1223" y="350"/>
                    <a:pt x="1205" y="333"/>
                    <a:pt x="1188" y="317"/>
                  </a:cubicBezTo>
                  <a:cubicBezTo>
                    <a:pt x="1108" y="241"/>
                    <a:pt x="975" y="108"/>
                    <a:pt x="869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266" y="108"/>
                    <a:pt x="133" y="241"/>
                    <a:pt x="53" y="317"/>
                  </a:cubicBezTo>
                  <a:cubicBezTo>
                    <a:pt x="36" y="333"/>
                    <a:pt x="18" y="350"/>
                    <a:pt x="0" y="370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441"/>
                    <a:pt x="136" y="441"/>
                    <a:pt x="136" y="441"/>
                  </a:cubicBezTo>
                  <a:cubicBezTo>
                    <a:pt x="115" y="441"/>
                    <a:pt x="115" y="441"/>
                    <a:pt x="115" y="441"/>
                  </a:cubicBezTo>
                  <a:cubicBezTo>
                    <a:pt x="163" y="523"/>
                    <a:pt x="163" y="523"/>
                    <a:pt x="163" y="523"/>
                  </a:cubicBezTo>
                  <a:cubicBezTo>
                    <a:pt x="210" y="441"/>
                    <a:pt x="210" y="441"/>
                    <a:pt x="210" y="441"/>
                  </a:cubicBezTo>
                  <a:cubicBezTo>
                    <a:pt x="190" y="441"/>
                    <a:pt x="190" y="441"/>
                    <a:pt x="190" y="441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052" y="370"/>
                    <a:pt x="1052" y="370"/>
                    <a:pt x="1052" y="370"/>
                  </a:cubicBezTo>
                  <a:cubicBezTo>
                    <a:pt x="1052" y="441"/>
                    <a:pt x="1052" y="441"/>
                    <a:pt x="1052" y="441"/>
                  </a:cubicBezTo>
                  <a:cubicBezTo>
                    <a:pt x="1031" y="441"/>
                    <a:pt x="1031" y="441"/>
                    <a:pt x="1031" y="441"/>
                  </a:cubicBezTo>
                  <a:cubicBezTo>
                    <a:pt x="1079" y="523"/>
                    <a:pt x="1079" y="523"/>
                    <a:pt x="1079" y="523"/>
                  </a:cubicBezTo>
                  <a:cubicBezTo>
                    <a:pt x="1126" y="441"/>
                    <a:pt x="1126" y="441"/>
                    <a:pt x="1126" y="441"/>
                  </a:cubicBezTo>
                  <a:cubicBezTo>
                    <a:pt x="1106" y="441"/>
                    <a:pt x="1106" y="441"/>
                    <a:pt x="1106" y="441"/>
                  </a:cubicBezTo>
                  <a:cubicBezTo>
                    <a:pt x="1106" y="370"/>
                    <a:pt x="1106" y="370"/>
                    <a:pt x="1106" y="37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Rectangle 44">
              <a:extLst>
                <a:ext uri="{FF2B5EF4-FFF2-40B4-BE49-F238E27FC236}">
                  <a16:creationId xmlns:a16="http://schemas.microsoft.com/office/drawing/2014/main" id="{95C52481-D410-4667-A87C-B59070B4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4061" y="3650699"/>
              <a:ext cx="92333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/>
                <a:t>标题文本预设</a:t>
              </a:r>
            </a:p>
          </p:txBody>
        </p:sp>
        <p:sp>
          <p:nvSpPr>
            <p:cNvPr id="70" name="Freeform: Shape 46">
              <a:extLst>
                <a:ext uri="{FF2B5EF4-FFF2-40B4-BE49-F238E27FC236}">
                  <a16:creationId xmlns:a16="http://schemas.microsoft.com/office/drawing/2014/main" id="{E34523E9-60F3-4DE6-A521-BFC5B406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024" y="3056448"/>
              <a:ext cx="901934" cy="301473"/>
            </a:xfrm>
            <a:custGeom>
              <a:avLst/>
              <a:gdLst/>
              <a:ahLst/>
              <a:cxnLst>
                <a:cxn ang="0">
                  <a:pos x="105" y="158"/>
                </a:cxn>
                <a:cxn ang="0">
                  <a:pos x="397" y="158"/>
                </a:cxn>
                <a:cxn ang="0">
                  <a:pos x="397" y="158"/>
                </a:cxn>
                <a:cxn ang="0">
                  <a:pos x="473" y="158"/>
                </a:cxn>
                <a:cxn ang="0">
                  <a:pos x="314" y="0"/>
                </a:cxn>
                <a:cxn ang="0">
                  <a:pos x="157" y="0"/>
                </a:cxn>
                <a:cxn ang="0">
                  <a:pos x="0" y="158"/>
                </a:cxn>
                <a:cxn ang="0">
                  <a:pos x="105" y="158"/>
                </a:cxn>
                <a:cxn ang="0">
                  <a:pos x="105" y="158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7">
              <a:extLst>
                <a:ext uri="{FF2B5EF4-FFF2-40B4-BE49-F238E27FC236}">
                  <a16:creationId xmlns:a16="http://schemas.microsoft.com/office/drawing/2014/main" id="{E4782532-1D69-4DEB-A671-3D4F46AA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314" y="1196752"/>
              <a:ext cx="1178594" cy="698472"/>
            </a:xfrm>
            <a:custGeom>
              <a:avLst/>
              <a:gdLst/>
              <a:ahLst/>
              <a:cxnLst>
                <a:cxn ang="0">
                  <a:pos x="616" y="169"/>
                </a:cxn>
                <a:cxn ang="0">
                  <a:pos x="453" y="88"/>
                </a:cxn>
                <a:cxn ang="0">
                  <a:pos x="401" y="27"/>
                </a:cxn>
                <a:cxn ang="0">
                  <a:pos x="325" y="35"/>
                </a:cxn>
                <a:cxn ang="0">
                  <a:pos x="318" y="74"/>
                </a:cxn>
                <a:cxn ang="0">
                  <a:pos x="259" y="91"/>
                </a:cxn>
                <a:cxn ang="0">
                  <a:pos x="205" y="55"/>
                </a:cxn>
                <a:cxn ang="0">
                  <a:pos x="161" y="100"/>
                </a:cxn>
                <a:cxn ang="0">
                  <a:pos x="0" y="96"/>
                </a:cxn>
                <a:cxn ang="0">
                  <a:pos x="6" y="105"/>
                </a:cxn>
                <a:cxn ang="0">
                  <a:pos x="237" y="355"/>
                </a:cxn>
                <a:cxn ang="0">
                  <a:pos x="417" y="366"/>
                </a:cxn>
                <a:cxn ang="0">
                  <a:pos x="492" y="283"/>
                </a:cxn>
                <a:cxn ang="0">
                  <a:pos x="607" y="187"/>
                </a:cxn>
                <a:cxn ang="0">
                  <a:pos x="616" y="16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48">
              <a:extLst>
                <a:ext uri="{FF2B5EF4-FFF2-40B4-BE49-F238E27FC236}">
                  <a16:creationId xmlns:a16="http://schemas.microsoft.com/office/drawing/2014/main" id="{E658EA02-0A9F-46FA-9374-01D96C2CF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192" y="1774883"/>
              <a:ext cx="1450289" cy="1281566"/>
            </a:xfrm>
            <a:custGeom>
              <a:avLst/>
              <a:gdLst/>
              <a:ahLst/>
              <a:cxnLst>
                <a:cxn ang="0">
                  <a:pos x="761" y="109"/>
                </a:cxn>
                <a:cxn ang="0">
                  <a:pos x="761" y="582"/>
                </a:cxn>
                <a:cxn ang="0">
                  <a:pos x="709" y="582"/>
                </a:cxn>
                <a:cxn ang="0">
                  <a:pos x="527" y="672"/>
                </a:cxn>
                <a:cxn ang="0">
                  <a:pos x="123" y="672"/>
                </a:cxn>
                <a:cxn ang="0">
                  <a:pos x="85" y="609"/>
                </a:cxn>
                <a:cxn ang="0">
                  <a:pos x="112" y="533"/>
                </a:cxn>
                <a:cxn ang="0">
                  <a:pos x="51" y="451"/>
                </a:cxn>
                <a:cxn ang="0">
                  <a:pos x="98" y="373"/>
                </a:cxn>
                <a:cxn ang="0">
                  <a:pos x="84" y="371"/>
                </a:cxn>
                <a:cxn ang="0">
                  <a:pos x="16" y="293"/>
                </a:cxn>
                <a:cxn ang="0">
                  <a:pos x="69" y="215"/>
                </a:cxn>
                <a:cxn ang="0">
                  <a:pos x="80" y="213"/>
                </a:cxn>
                <a:cxn ang="0">
                  <a:pos x="0" y="115"/>
                </a:cxn>
                <a:cxn ang="0">
                  <a:pos x="397" y="31"/>
                </a:cxn>
                <a:cxn ang="0">
                  <a:pos x="703" y="100"/>
                </a:cxn>
                <a:cxn ang="0">
                  <a:pos x="761" y="109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49">
              <a:extLst>
                <a:ext uri="{FF2B5EF4-FFF2-40B4-BE49-F238E27FC236}">
                  <a16:creationId xmlns:a16="http://schemas.microsoft.com/office/drawing/2014/main" id="{1A706A1D-AE95-4FE7-BEC5-9808516E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136" y="1982066"/>
              <a:ext cx="53347" cy="90193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9"/>
                </a:cxn>
                <a:cxn ang="0">
                  <a:pos x="28" y="0"/>
                </a:cxn>
                <a:cxn ang="0">
                  <a:pos x="28" y="473"/>
                </a:cxn>
                <a:cxn ang="0">
                  <a:pos x="28" y="0"/>
                </a:cxn>
              </a:cxnLst>
              <a:rect l="0" t="0" r="r" b="b"/>
              <a:pathLst>
                <a:path w="28" h="473">
                  <a:moveTo>
                    <a:pt x="28" y="0"/>
                  </a:moveTo>
                  <a:cubicBezTo>
                    <a:pt x="28" y="0"/>
                    <a:pt x="22" y="9"/>
                    <a:pt x="8" y="9"/>
                  </a:cubicBezTo>
                  <a:cubicBezTo>
                    <a:pt x="6" y="9"/>
                    <a:pt x="3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6" y="9"/>
                    <a:pt x="8" y="9"/>
                  </a:cubicBezTo>
                  <a:cubicBezTo>
                    <a:pt x="22" y="9"/>
                    <a:pt x="28" y="0"/>
                    <a:pt x="28" y="0"/>
                  </a:cubicBezTo>
                  <a:cubicBezTo>
                    <a:pt x="28" y="473"/>
                    <a:pt x="28" y="473"/>
                    <a:pt x="28" y="47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7E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50">
              <a:extLst>
                <a:ext uri="{FF2B5EF4-FFF2-40B4-BE49-F238E27FC236}">
                  <a16:creationId xmlns:a16="http://schemas.microsoft.com/office/drawing/2014/main" id="{44FDEB72-2A29-4435-A7F3-8B63237E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474" y="1982066"/>
              <a:ext cx="1289009" cy="1074382"/>
            </a:xfrm>
            <a:custGeom>
              <a:avLst/>
              <a:gdLst/>
              <a:ahLst/>
              <a:cxnLst>
                <a:cxn ang="0">
                  <a:pos x="676" y="0"/>
                </a:cxn>
                <a:cxn ang="0">
                  <a:pos x="656" y="9"/>
                </a:cxn>
                <a:cxn ang="0">
                  <a:pos x="648" y="8"/>
                </a:cxn>
                <a:cxn ang="0">
                  <a:pos x="21" y="494"/>
                </a:cxn>
                <a:cxn ang="0">
                  <a:pos x="0" y="493"/>
                </a:cxn>
                <a:cxn ang="0">
                  <a:pos x="0" y="500"/>
                </a:cxn>
                <a:cxn ang="0">
                  <a:pos x="0" y="500"/>
                </a:cxn>
                <a:cxn ang="0">
                  <a:pos x="38" y="563"/>
                </a:cxn>
                <a:cxn ang="0">
                  <a:pos x="442" y="563"/>
                </a:cxn>
                <a:cxn ang="0">
                  <a:pos x="624" y="473"/>
                </a:cxn>
                <a:cxn ang="0">
                  <a:pos x="676" y="473"/>
                </a:cxn>
                <a:cxn ang="0">
                  <a:pos x="676" y="0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Rectangle 51">
              <a:extLst>
                <a:ext uri="{FF2B5EF4-FFF2-40B4-BE49-F238E27FC236}">
                  <a16:creationId xmlns:a16="http://schemas.microsoft.com/office/drawing/2014/main" id="{5838609D-BAE4-47AE-AE42-67D4263C7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483" y="1879096"/>
              <a:ext cx="300231" cy="1125247"/>
            </a:xfrm>
            <a:prstGeom prst="rect">
              <a:avLst/>
            </a:prstGeom>
            <a:solidFill>
              <a:srgbClr val="F1F1F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 52">
              <a:extLst>
                <a:ext uri="{FF2B5EF4-FFF2-40B4-BE49-F238E27FC236}">
                  <a16:creationId xmlns:a16="http://schemas.microsoft.com/office/drawing/2014/main" id="{6F7A923D-9299-4968-8CE4-43400A04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483" y="1879096"/>
              <a:ext cx="300231" cy="11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 53">
              <a:extLst>
                <a:ext uri="{FF2B5EF4-FFF2-40B4-BE49-F238E27FC236}">
                  <a16:creationId xmlns:a16="http://schemas.microsoft.com/office/drawing/2014/main" id="{5E00D27F-72E0-499C-8D16-B4FCDF1A0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713" y="1839395"/>
              <a:ext cx="2079287" cy="1207129"/>
            </a:xfrm>
            <a:prstGeom prst="rect">
              <a:avLst/>
            </a:prstGeom>
            <a:solidFill>
              <a:srgbClr val="59647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Rectangle 54">
              <a:extLst>
                <a:ext uri="{FF2B5EF4-FFF2-40B4-BE49-F238E27FC236}">
                  <a16:creationId xmlns:a16="http://schemas.microsoft.com/office/drawing/2014/main" id="{3972AF75-05B9-41F5-A8FF-02F0762A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713" y="1839395"/>
              <a:ext cx="2079287" cy="12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 55">
              <a:extLst>
                <a:ext uri="{FF2B5EF4-FFF2-40B4-BE49-F238E27FC236}">
                  <a16:creationId xmlns:a16="http://schemas.microsoft.com/office/drawing/2014/main" id="{90A7F127-2850-47BA-A656-87A314382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483" y="2743809"/>
              <a:ext cx="300231" cy="260532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Rectangle 56">
              <a:extLst>
                <a:ext uri="{FF2B5EF4-FFF2-40B4-BE49-F238E27FC236}">
                  <a16:creationId xmlns:a16="http://schemas.microsoft.com/office/drawing/2014/main" id="{2B9FAF97-41BC-4921-9E3D-289E5EB44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483" y="2743809"/>
              <a:ext cx="300231" cy="26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Rectangle 57">
              <a:extLst>
                <a:ext uri="{FF2B5EF4-FFF2-40B4-BE49-F238E27FC236}">
                  <a16:creationId xmlns:a16="http://schemas.microsoft.com/office/drawing/2014/main" id="{3A9FDCCF-F138-475C-A268-805D1D18E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713" y="2766141"/>
              <a:ext cx="2079287" cy="280382"/>
            </a:xfrm>
            <a:prstGeom prst="rect">
              <a:avLst/>
            </a:prstGeom>
            <a:solidFill>
              <a:srgbClr val="47526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Rectangle 58">
              <a:extLst>
                <a:ext uri="{FF2B5EF4-FFF2-40B4-BE49-F238E27FC236}">
                  <a16:creationId xmlns:a16="http://schemas.microsoft.com/office/drawing/2014/main" id="{18CF187D-14B5-436F-9B60-7A54113C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713" y="2766141"/>
              <a:ext cx="2079287" cy="280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C5EEE091-8E98-4CEE-AB63-A012EE702512}"/>
              </a:ext>
            </a:extLst>
          </p:cNvPr>
          <p:cNvGrpSpPr/>
          <p:nvPr/>
        </p:nvGrpSpPr>
        <p:grpSpPr>
          <a:xfrm>
            <a:off x="1323732" y="1363035"/>
            <a:ext cx="3495455" cy="2486918"/>
            <a:chOff x="1241172" y="2406890"/>
            <a:chExt cx="4660607" cy="3315890"/>
          </a:xfrm>
        </p:grpSpPr>
        <p:sp>
          <p:nvSpPr>
            <p:cNvPr id="6" name="Oval 60">
              <a:extLst>
                <a:ext uri="{FF2B5EF4-FFF2-40B4-BE49-F238E27FC236}">
                  <a16:creationId xmlns:a16="http://schemas.microsoft.com/office/drawing/2014/main" id="{58F8105C-6F09-43AF-99D4-0B15220BF4A7}"/>
                </a:ext>
              </a:extLst>
            </p:cNvPr>
            <p:cNvSpPr/>
            <p:nvPr/>
          </p:nvSpPr>
          <p:spPr>
            <a:xfrm>
              <a:off x="4317541" y="4383822"/>
              <a:ext cx="614986" cy="61498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61">
              <a:extLst>
                <a:ext uri="{FF2B5EF4-FFF2-40B4-BE49-F238E27FC236}">
                  <a16:creationId xmlns:a16="http://schemas.microsoft.com/office/drawing/2014/main" id="{1F0E749A-E3E1-4125-AD79-8686F5929175}"/>
                </a:ext>
              </a:extLst>
            </p:cNvPr>
            <p:cNvGrpSpPr/>
            <p:nvPr/>
          </p:nvGrpSpPr>
          <p:grpSpPr>
            <a:xfrm>
              <a:off x="4495198" y="4520973"/>
              <a:ext cx="259672" cy="378527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7" name="Freeform: Shape 62">
                <a:extLst>
                  <a:ext uri="{FF2B5EF4-FFF2-40B4-BE49-F238E27FC236}">
                    <a16:creationId xmlns:a16="http://schemas.microsoft.com/office/drawing/2014/main" id="{F38FDDC8-BD09-4B5C-9429-6AC0393F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63">
                <a:extLst>
                  <a:ext uri="{FF2B5EF4-FFF2-40B4-BE49-F238E27FC236}">
                    <a16:creationId xmlns:a16="http://schemas.microsoft.com/office/drawing/2014/main" id="{837A3DA2-7681-47DF-973A-7F51B1714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Oval 65">
              <a:extLst>
                <a:ext uri="{FF2B5EF4-FFF2-40B4-BE49-F238E27FC236}">
                  <a16:creationId xmlns:a16="http://schemas.microsoft.com/office/drawing/2014/main" id="{5B8AE1CE-E0CC-4C5D-B0F7-68C35755464E}"/>
                </a:ext>
              </a:extLst>
            </p:cNvPr>
            <p:cNvSpPr/>
            <p:nvPr/>
          </p:nvSpPr>
          <p:spPr>
            <a:xfrm>
              <a:off x="1522905" y="4383822"/>
              <a:ext cx="614986" cy="61498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7">
              <a:extLst>
                <a:ext uri="{FF2B5EF4-FFF2-40B4-BE49-F238E27FC236}">
                  <a16:creationId xmlns:a16="http://schemas.microsoft.com/office/drawing/2014/main" id="{50CD840F-7595-4611-8C58-9947652D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807" y="4538472"/>
              <a:ext cx="344115" cy="343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68">
              <a:extLst>
                <a:ext uri="{FF2B5EF4-FFF2-40B4-BE49-F238E27FC236}">
                  <a16:creationId xmlns:a16="http://schemas.microsoft.com/office/drawing/2014/main" id="{D33E55F4-27AF-4BE2-B150-D8B95BB0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732" y="4581340"/>
              <a:ext cx="85735" cy="85735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70">
              <a:extLst>
                <a:ext uri="{FF2B5EF4-FFF2-40B4-BE49-F238E27FC236}">
                  <a16:creationId xmlns:a16="http://schemas.microsoft.com/office/drawing/2014/main" id="{5E6F6FC0-7B8B-4B0D-B6E8-9604781905D7}"/>
                </a:ext>
              </a:extLst>
            </p:cNvPr>
            <p:cNvSpPr/>
            <p:nvPr/>
          </p:nvSpPr>
          <p:spPr>
            <a:xfrm>
              <a:off x="1522905" y="2406890"/>
              <a:ext cx="614986" cy="61498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" name="Freeform: Shape 71">
              <a:extLst>
                <a:ext uri="{FF2B5EF4-FFF2-40B4-BE49-F238E27FC236}">
                  <a16:creationId xmlns:a16="http://schemas.microsoft.com/office/drawing/2014/main" id="{4B928D71-79C8-48D5-B89F-77355A6E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58" y="2525443"/>
              <a:ext cx="377880" cy="37788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73">
              <a:extLst>
                <a:ext uri="{FF2B5EF4-FFF2-40B4-BE49-F238E27FC236}">
                  <a16:creationId xmlns:a16="http://schemas.microsoft.com/office/drawing/2014/main" id="{4DFD29F4-4CB1-4BA3-ADAE-2752A05A3EFD}"/>
                </a:ext>
              </a:extLst>
            </p:cNvPr>
            <p:cNvSpPr/>
            <p:nvPr/>
          </p:nvSpPr>
          <p:spPr>
            <a:xfrm>
              <a:off x="4317541" y="2406890"/>
              <a:ext cx="614986" cy="61498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" name="Freeform: Shape 74">
              <a:extLst>
                <a:ext uri="{FF2B5EF4-FFF2-40B4-BE49-F238E27FC236}">
                  <a16:creationId xmlns:a16="http://schemas.microsoft.com/office/drawing/2014/main" id="{75E7B83F-1F6B-433B-8414-A44FBFA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270" y="2525443"/>
              <a:ext cx="343527" cy="343527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59">
              <a:extLst>
                <a:ext uri="{FF2B5EF4-FFF2-40B4-BE49-F238E27FC236}">
                  <a16:creationId xmlns:a16="http://schemas.microsoft.com/office/drawing/2014/main" id="{35DDBC65-DBE5-4F9B-A546-48C30EB9BC69}"/>
                </a:ext>
              </a:extLst>
            </p:cNvPr>
            <p:cNvGrpSpPr/>
            <p:nvPr/>
          </p:nvGrpSpPr>
          <p:grpSpPr>
            <a:xfrm>
              <a:off x="1241172" y="3130022"/>
              <a:ext cx="1938504" cy="606192"/>
              <a:chOff x="1241172" y="3106125"/>
              <a:chExt cx="1938504" cy="606192"/>
            </a:xfrm>
          </p:grpSpPr>
          <p:sp>
            <p:nvSpPr>
              <p:cNvPr id="25" name="TextBox 75">
                <a:extLst>
                  <a:ext uri="{FF2B5EF4-FFF2-40B4-BE49-F238E27FC236}">
                    <a16:creationId xmlns:a16="http://schemas.microsoft.com/office/drawing/2014/main" id="{9F14EB26-0E34-44AA-9E77-E776263F6CF2}"/>
                  </a:ext>
                </a:extLst>
              </p:cNvPr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6" name="Rectangle 76">
                <a:extLst>
                  <a:ext uri="{FF2B5EF4-FFF2-40B4-BE49-F238E27FC236}">
                    <a16:creationId xmlns:a16="http://schemas.microsoft.com/office/drawing/2014/main" id="{0471BDAF-6D28-4718-A375-EA86F14B99E8}"/>
                  </a:ext>
                </a:extLst>
              </p:cNvPr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6" name="Group 83">
              <a:extLst>
                <a:ext uri="{FF2B5EF4-FFF2-40B4-BE49-F238E27FC236}">
                  <a16:creationId xmlns:a16="http://schemas.microsoft.com/office/drawing/2014/main" id="{C211A49E-9189-4EE8-917E-33A4E7486C29}"/>
                </a:ext>
              </a:extLst>
            </p:cNvPr>
            <p:cNvGrpSpPr/>
            <p:nvPr/>
          </p:nvGrpSpPr>
          <p:grpSpPr>
            <a:xfrm>
              <a:off x="3963275" y="3130022"/>
              <a:ext cx="1938504" cy="606192"/>
              <a:chOff x="1241172" y="3106125"/>
              <a:chExt cx="1938504" cy="606192"/>
            </a:xfrm>
          </p:grpSpPr>
          <p:sp>
            <p:nvSpPr>
              <p:cNvPr id="23" name="TextBox 84">
                <a:extLst>
                  <a:ext uri="{FF2B5EF4-FFF2-40B4-BE49-F238E27FC236}">
                    <a16:creationId xmlns:a16="http://schemas.microsoft.com/office/drawing/2014/main" id="{589DD64E-46FF-44EA-9FF9-81089B61C5F6}"/>
                  </a:ext>
                </a:extLst>
              </p:cNvPr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Rectangle 85">
                <a:extLst>
                  <a:ext uri="{FF2B5EF4-FFF2-40B4-BE49-F238E27FC236}">
                    <a16:creationId xmlns:a16="http://schemas.microsoft.com/office/drawing/2014/main" id="{7AF75015-36A1-4409-8B25-3014C1DFA6B0}"/>
                  </a:ext>
                </a:extLst>
              </p:cNvPr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7" name="Group 86">
              <a:extLst>
                <a:ext uri="{FF2B5EF4-FFF2-40B4-BE49-F238E27FC236}">
                  <a16:creationId xmlns:a16="http://schemas.microsoft.com/office/drawing/2014/main" id="{351F3CAC-5AB1-49D1-8C72-D6CA2D33B1BF}"/>
                </a:ext>
              </a:extLst>
            </p:cNvPr>
            <p:cNvGrpSpPr/>
            <p:nvPr/>
          </p:nvGrpSpPr>
          <p:grpSpPr>
            <a:xfrm>
              <a:off x="3963275" y="5116588"/>
              <a:ext cx="1938504" cy="606192"/>
              <a:chOff x="1241172" y="3106125"/>
              <a:chExt cx="1938504" cy="606192"/>
            </a:xfrm>
          </p:grpSpPr>
          <p:sp>
            <p:nvSpPr>
              <p:cNvPr id="21" name="TextBox 87">
                <a:extLst>
                  <a:ext uri="{FF2B5EF4-FFF2-40B4-BE49-F238E27FC236}">
                    <a16:creationId xmlns:a16="http://schemas.microsoft.com/office/drawing/2014/main" id="{57B51047-6AC8-45F5-AEDE-EEBD84D50167}"/>
                  </a:ext>
                </a:extLst>
              </p:cNvPr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Rectangle 88">
                <a:extLst>
                  <a:ext uri="{FF2B5EF4-FFF2-40B4-BE49-F238E27FC236}">
                    <a16:creationId xmlns:a16="http://schemas.microsoft.com/office/drawing/2014/main" id="{B22C8E7D-C404-47C3-81D9-399991FC91EB}"/>
                  </a:ext>
                </a:extLst>
              </p:cNvPr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8" name="Group 89">
              <a:extLst>
                <a:ext uri="{FF2B5EF4-FFF2-40B4-BE49-F238E27FC236}">
                  <a16:creationId xmlns:a16="http://schemas.microsoft.com/office/drawing/2014/main" id="{8C472970-61AD-47C6-8A75-77FE9B0645A2}"/>
                </a:ext>
              </a:extLst>
            </p:cNvPr>
            <p:cNvGrpSpPr/>
            <p:nvPr/>
          </p:nvGrpSpPr>
          <p:grpSpPr>
            <a:xfrm>
              <a:off x="1241172" y="5116588"/>
              <a:ext cx="1938504" cy="606192"/>
              <a:chOff x="1241172" y="3106125"/>
              <a:chExt cx="1938504" cy="606192"/>
            </a:xfrm>
          </p:grpSpPr>
          <p:sp>
            <p:nvSpPr>
              <p:cNvPr id="19" name="TextBox 90">
                <a:extLst>
                  <a:ext uri="{FF2B5EF4-FFF2-40B4-BE49-F238E27FC236}">
                    <a16:creationId xmlns:a16="http://schemas.microsoft.com/office/drawing/2014/main" id="{8624506A-1927-4229-98A7-51C8E8F5C108}"/>
                  </a:ext>
                </a:extLst>
              </p:cNvPr>
              <p:cNvSpPr txBox="1"/>
              <p:nvPr/>
            </p:nvSpPr>
            <p:spPr>
              <a:xfrm>
                <a:off x="1241172" y="3106125"/>
                <a:ext cx="193850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Rectangle 91">
                <a:extLst>
                  <a:ext uri="{FF2B5EF4-FFF2-40B4-BE49-F238E27FC236}">
                    <a16:creationId xmlns:a16="http://schemas.microsoft.com/office/drawing/2014/main" id="{ADCB3E70-201D-47EE-A19C-AB1B0C4A196E}"/>
                  </a:ext>
                </a:extLst>
              </p:cNvPr>
              <p:cNvSpPr/>
              <p:nvPr/>
            </p:nvSpPr>
            <p:spPr>
              <a:xfrm>
                <a:off x="1241172" y="3321569"/>
                <a:ext cx="1938504" cy="3907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FE6EA605-5E2F-49CC-8C9E-7F8CBC25D9D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159BB379-6D1D-46E9-A848-999C09C53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BB24427-69CA-4BC3-BD15-58852012F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CB3B3EB-D944-497C-92C1-12E31664CBD0}"/>
              </a:ext>
            </a:extLst>
          </p:cNvPr>
          <p:cNvGrpSpPr/>
          <p:nvPr/>
        </p:nvGrpSpPr>
        <p:grpSpPr>
          <a:xfrm>
            <a:off x="938384" y="978573"/>
            <a:ext cx="6647269" cy="2427428"/>
            <a:chOff x="1251179" y="1304764"/>
            <a:chExt cx="8863025" cy="3236571"/>
          </a:xfrm>
        </p:grpSpPr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AB2EB19F-D1A0-420D-A292-2E56636A8E7C}"/>
                </a:ext>
              </a:extLst>
            </p:cNvPr>
            <p:cNvSpPr/>
            <p:nvPr/>
          </p:nvSpPr>
          <p:spPr>
            <a:xfrm>
              <a:off x="2247553" y="2433513"/>
              <a:ext cx="6771942" cy="2107822"/>
            </a:xfrm>
            <a:custGeom>
              <a:avLst/>
              <a:gdLst>
                <a:gd name="connsiteX0" fmla="*/ 4581582 w 4684528"/>
                <a:gd name="connsiteY0" fmla="*/ 0 h 1458098"/>
                <a:gd name="connsiteX1" fmla="*/ 4684528 w 4684528"/>
                <a:gd name="connsiteY1" fmla="*/ 84779 h 1458098"/>
                <a:gd name="connsiteX2" fmla="*/ 3394679 w 4684528"/>
                <a:gd name="connsiteY2" fmla="*/ 1332239 h 1458098"/>
                <a:gd name="connsiteX3" fmla="*/ 2716448 w 4684528"/>
                <a:gd name="connsiteY3" fmla="*/ 641897 h 1458098"/>
                <a:gd name="connsiteX4" fmla="*/ 1929217 w 4684528"/>
                <a:gd name="connsiteY4" fmla="*/ 1417018 h 1458098"/>
                <a:gd name="connsiteX5" fmla="*/ 1014817 w 4684528"/>
                <a:gd name="connsiteY5" fmla="*/ 490506 h 1458098"/>
                <a:gd name="connsiteX6" fmla="*/ 16577 w 4684528"/>
                <a:gd name="connsiteY6" fmla="*/ 1458098 h 1458098"/>
                <a:gd name="connsiteX7" fmla="*/ 0 w 4684528"/>
                <a:gd name="connsiteY7" fmla="*/ 1458098 h 1458098"/>
                <a:gd name="connsiteX8" fmla="*/ 1008761 w 4684528"/>
                <a:gd name="connsiteY8" fmla="*/ 436006 h 1458098"/>
                <a:gd name="connsiteX9" fmla="*/ 1929217 w 4684528"/>
                <a:gd name="connsiteY9" fmla="*/ 1344350 h 1458098"/>
                <a:gd name="connsiteX10" fmla="*/ 2716448 w 4684528"/>
                <a:gd name="connsiteY10" fmla="*/ 545007 h 1458098"/>
                <a:gd name="connsiteX11" fmla="*/ 3388623 w 4684528"/>
                <a:gd name="connsiteY11" fmla="*/ 1211126 h 145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4528" h="1458098">
                  <a:moveTo>
                    <a:pt x="4581582" y="0"/>
                  </a:moveTo>
                  <a:lnTo>
                    <a:pt x="4684528" y="84779"/>
                  </a:lnTo>
                  <a:lnTo>
                    <a:pt x="3394679" y="1332239"/>
                  </a:lnTo>
                  <a:lnTo>
                    <a:pt x="2716448" y="641897"/>
                  </a:lnTo>
                  <a:lnTo>
                    <a:pt x="1929217" y="1417018"/>
                  </a:lnTo>
                  <a:lnTo>
                    <a:pt x="1014817" y="490506"/>
                  </a:lnTo>
                  <a:lnTo>
                    <a:pt x="16577" y="1458098"/>
                  </a:lnTo>
                  <a:lnTo>
                    <a:pt x="0" y="1458098"/>
                  </a:lnTo>
                  <a:lnTo>
                    <a:pt x="1008761" y="436006"/>
                  </a:lnTo>
                  <a:lnTo>
                    <a:pt x="1929217" y="1344350"/>
                  </a:lnTo>
                  <a:lnTo>
                    <a:pt x="2716448" y="545007"/>
                  </a:lnTo>
                  <a:lnTo>
                    <a:pt x="3388623" y="1211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E88DEB11-2CBF-4631-ADEC-51226CB2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179" y="3789338"/>
              <a:ext cx="1526923" cy="46096"/>
            </a:xfrm>
            <a:custGeom>
              <a:avLst/>
              <a:gdLst>
                <a:gd name="T0" fmla="*/ 0 w 394"/>
                <a:gd name="T1" fmla="*/ 6 h 12"/>
                <a:gd name="T2" fmla="*/ 62 w 394"/>
                <a:gd name="T3" fmla="*/ 3 h 12"/>
                <a:gd name="T4" fmla="*/ 92 w 394"/>
                <a:gd name="T5" fmla="*/ 2 h 12"/>
                <a:gd name="T6" fmla="*/ 125 w 394"/>
                <a:gd name="T7" fmla="*/ 1 h 12"/>
                <a:gd name="T8" fmla="*/ 161 w 394"/>
                <a:gd name="T9" fmla="*/ 1 h 12"/>
                <a:gd name="T10" fmla="*/ 197 w 394"/>
                <a:gd name="T11" fmla="*/ 0 h 12"/>
                <a:gd name="T12" fmla="*/ 234 w 394"/>
                <a:gd name="T13" fmla="*/ 1 h 12"/>
                <a:gd name="T14" fmla="*/ 270 w 394"/>
                <a:gd name="T15" fmla="*/ 1 h 12"/>
                <a:gd name="T16" fmla="*/ 333 w 394"/>
                <a:gd name="T17" fmla="*/ 3 h 12"/>
                <a:gd name="T18" fmla="*/ 394 w 394"/>
                <a:gd name="T19" fmla="*/ 6 h 12"/>
                <a:gd name="T20" fmla="*/ 333 w 394"/>
                <a:gd name="T21" fmla="*/ 10 h 12"/>
                <a:gd name="T22" fmla="*/ 270 w 394"/>
                <a:gd name="T23" fmla="*/ 12 h 12"/>
                <a:gd name="T24" fmla="*/ 234 w 394"/>
                <a:gd name="T25" fmla="*/ 12 h 12"/>
                <a:gd name="T26" fmla="*/ 197 w 394"/>
                <a:gd name="T27" fmla="*/ 12 h 12"/>
                <a:gd name="T28" fmla="*/ 161 w 394"/>
                <a:gd name="T29" fmla="*/ 12 h 12"/>
                <a:gd name="T30" fmla="*/ 125 w 394"/>
                <a:gd name="T31" fmla="*/ 12 h 12"/>
                <a:gd name="T32" fmla="*/ 92 w 394"/>
                <a:gd name="T33" fmla="*/ 11 h 12"/>
                <a:gd name="T34" fmla="*/ 62 w 394"/>
                <a:gd name="T35" fmla="*/ 10 h 12"/>
                <a:gd name="T36" fmla="*/ 0 w 394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4" h="12">
                  <a:moveTo>
                    <a:pt x="0" y="6"/>
                  </a:moveTo>
                  <a:cubicBezTo>
                    <a:pt x="0" y="6"/>
                    <a:pt x="25" y="4"/>
                    <a:pt x="62" y="3"/>
                  </a:cubicBezTo>
                  <a:cubicBezTo>
                    <a:pt x="71" y="3"/>
                    <a:pt x="81" y="2"/>
                    <a:pt x="92" y="2"/>
                  </a:cubicBezTo>
                  <a:cubicBezTo>
                    <a:pt x="102" y="2"/>
                    <a:pt x="113" y="1"/>
                    <a:pt x="125" y="1"/>
                  </a:cubicBezTo>
                  <a:cubicBezTo>
                    <a:pt x="136" y="1"/>
                    <a:pt x="148" y="1"/>
                    <a:pt x="161" y="1"/>
                  </a:cubicBezTo>
                  <a:cubicBezTo>
                    <a:pt x="173" y="1"/>
                    <a:pt x="185" y="1"/>
                    <a:pt x="197" y="0"/>
                  </a:cubicBezTo>
                  <a:cubicBezTo>
                    <a:pt x="210" y="1"/>
                    <a:pt x="222" y="1"/>
                    <a:pt x="234" y="1"/>
                  </a:cubicBezTo>
                  <a:cubicBezTo>
                    <a:pt x="246" y="1"/>
                    <a:pt x="258" y="1"/>
                    <a:pt x="270" y="1"/>
                  </a:cubicBezTo>
                  <a:cubicBezTo>
                    <a:pt x="293" y="2"/>
                    <a:pt x="314" y="2"/>
                    <a:pt x="333" y="3"/>
                  </a:cubicBezTo>
                  <a:cubicBezTo>
                    <a:pt x="370" y="4"/>
                    <a:pt x="394" y="6"/>
                    <a:pt x="394" y="6"/>
                  </a:cubicBezTo>
                  <a:cubicBezTo>
                    <a:pt x="394" y="6"/>
                    <a:pt x="370" y="8"/>
                    <a:pt x="333" y="10"/>
                  </a:cubicBezTo>
                  <a:cubicBezTo>
                    <a:pt x="314" y="11"/>
                    <a:pt x="293" y="11"/>
                    <a:pt x="270" y="12"/>
                  </a:cubicBezTo>
                  <a:cubicBezTo>
                    <a:pt x="258" y="12"/>
                    <a:pt x="246" y="12"/>
                    <a:pt x="234" y="12"/>
                  </a:cubicBezTo>
                  <a:cubicBezTo>
                    <a:pt x="222" y="12"/>
                    <a:pt x="210" y="12"/>
                    <a:pt x="197" y="12"/>
                  </a:cubicBezTo>
                  <a:cubicBezTo>
                    <a:pt x="185" y="12"/>
                    <a:pt x="173" y="12"/>
                    <a:pt x="161" y="12"/>
                  </a:cubicBezTo>
                  <a:cubicBezTo>
                    <a:pt x="148" y="12"/>
                    <a:pt x="136" y="12"/>
                    <a:pt x="125" y="12"/>
                  </a:cubicBezTo>
                  <a:cubicBezTo>
                    <a:pt x="113" y="12"/>
                    <a:pt x="102" y="11"/>
                    <a:pt x="92" y="11"/>
                  </a:cubicBezTo>
                  <a:cubicBezTo>
                    <a:pt x="81" y="11"/>
                    <a:pt x="71" y="10"/>
                    <a:pt x="62" y="10"/>
                  </a:cubicBezTo>
                  <a:cubicBezTo>
                    <a:pt x="25" y="8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5">
              <a:extLst>
                <a:ext uri="{FF2B5EF4-FFF2-40B4-BE49-F238E27FC236}">
                  <a16:creationId xmlns:a16="http://schemas.microsoft.com/office/drawing/2014/main" id="{457B9B26-1D28-469D-955D-E4B5E119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91" y="3789338"/>
              <a:ext cx="770184" cy="46096"/>
            </a:xfrm>
            <a:custGeom>
              <a:avLst/>
              <a:gdLst>
                <a:gd name="T0" fmla="*/ 0 w 199"/>
                <a:gd name="T1" fmla="*/ 6 h 12"/>
                <a:gd name="T2" fmla="*/ 9 w 199"/>
                <a:gd name="T3" fmla="*/ 5 h 12"/>
                <a:gd name="T4" fmla="*/ 31 w 199"/>
                <a:gd name="T5" fmla="*/ 3 h 12"/>
                <a:gd name="T6" fmla="*/ 46 w 199"/>
                <a:gd name="T7" fmla="*/ 2 h 12"/>
                <a:gd name="T8" fmla="*/ 63 w 199"/>
                <a:gd name="T9" fmla="*/ 1 h 12"/>
                <a:gd name="T10" fmla="*/ 81 w 199"/>
                <a:gd name="T11" fmla="*/ 1 h 12"/>
                <a:gd name="T12" fmla="*/ 100 w 199"/>
                <a:gd name="T13" fmla="*/ 0 h 12"/>
                <a:gd name="T14" fmla="*/ 118 w 199"/>
                <a:gd name="T15" fmla="*/ 1 h 12"/>
                <a:gd name="T16" fmla="*/ 136 w 199"/>
                <a:gd name="T17" fmla="*/ 1 h 12"/>
                <a:gd name="T18" fmla="*/ 168 w 199"/>
                <a:gd name="T19" fmla="*/ 3 h 12"/>
                <a:gd name="T20" fmla="*/ 190 w 199"/>
                <a:gd name="T21" fmla="*/ 5 h 12"/>
                <a:gd name="T22" fmla="*/ 199 w 199"/>
                <a:gd name="T23" fmla="*/ 6 h 12"/>
                <a:gd name="T24" fmla="*/ 190 w 199"/>
                <a:gd name="T25" fmla="*/ 8 h 12"/>
                <a:gd name="T26" fmla="*/ 168 w 199"/>
                <a:gd name="T27" fmla="*/ 10 h 12"/>
                <a:gd name="T28" fmla="*/ 136 w 199"/>
                <a:gd name="T29" fmla="*/ 12 h 12"/>
                <a:gd name="T30" fmla="*/ 118 w 199"/>
                <a:gd name="T31" fmla="*/ 12 h 12"/>
                <a:gd name="T32" fmla="*/ 100 w 199"/>
                <a:gd name="T33" fmla="*/ 12 h 12"/>
                <a:gd name="T34" fmla="*/ 81 w 199"/>
                <a:gd name="T35" fmla="*/ 12 h 12"/>
                <a:gd name="T36" fmla="*/ 63 w 199"/>
                <a:gd name="T37" fmla="*/ 12 h 12"/>
                <a:gd name="T38" fmla="*/ 46 w 199"/>
                <a:gd name="T39" fmla="*/ 11 h 12"/>
                <a:gd name="T40" fmla="*/ 31 w 199"/>
                <a:gd name="T41" fmla="*/ 10 h 12"/>
                <a:gd name="T42" fmla="*/ 9 w 199"/>
                <a:gd name="T43" fmla="*/ 8 h 12"/>
                <a:gd name="T44" fmla="*/ 0 w 199"/>
                <a:gd name="T4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12">
                  <a:moveTo>
                    <a:pt x="0" y="6"/>
                  </a:moveTo>
                  <a:cubicBezTo>
                    <a:pt x="0" y="6"/>
                    <a:pt x="3" y="6"/>
                    <a:pt x="9" y="5"/>
                  </a:cubicBezTo>
                  <a:cubicBezTo>
                    <a:pt x="14" y="5"/>
                    <a:pt x="22" y="4"/>
                    <a:pt x="31" y="3"/>
                  </a:cubicBezTo>
                  <a:cubicBezTo>
                    <a:pt x="36" y="3"/>
                    <a:pt x="41" y="2"/>
                    <a:pt x="46" y="2"/>
                  </a:cubicBezTo>
                  <a:cubicBezTo>
                    <a:pt x="52" y="2"/>
                    <a:pt x="57" y="1"/>
                    <a:pt x="63" y="1"/>
                  </a:cubicBezTo>
                  <a:cubicBezTo>
                    <a:pt x="69" y="1"/>
                    <a:pt x="75" y="1"/>
                    <a:pt x="81" y="1"/>
                  </a:cubicBezTo>
                  <a:cubicBezTo>
                    <a:pt x="87" y="1"/>
                    <a:pt x="93" y="1"/>
                    <a:pt x="100" y="0"/>
                  </a:cubicBezTo>
                  <a:cubicBezTo>
                    <a:pt x="106" y="1"/>
                    <a:pt x="112" y="1"/>
                    <a:pt x="118" y="1"/>
                  </a:cubicBezTo>
                  <a:cubicBezTo>
                    <a:pt x="124" y="1"/>
                    <a:pt x="130" y="1"/>
                    <a:pt x="136" y="1"/>
                  </a:cubicBezTo>
                  <a:cubicBezTo>
                    <a:pt x="148" y="2"/>
                    <a:pt x="159" y="2"/>
                    <a:pt x="168" y="3"/>
                  </a:cubicBezTo>
                  <a:cubicBezTo>
                    <a:pt x="177" y="4"/>
                    <a:pt x="185" y="5"/>
                    <a:pt x="190" y="5"/>
                  </a:cubicBezTo>
                  <a:cubicBezTo>
                    <a:pt x="196" y="6"/>
                    <a:pt x="199" y="6"/>
                    <a:pt x="199" y="6"/>
                  </a:cubicBezTo>
                  <a:cubicBezTo>
                    <a:pt x="199" y="6"/>
                    <a:pt x="196" y="7"/>
                    <a:pt x="190" y="8"/>
                  </a:cubicBezTo>
                  <a:cubicBezTo>
                    <a:pt x="185" y="8"/>
                    <a:pt x="177" y="9"/>
                    <a:pt x="168" y="10"/>
                  </a:cubicBezTo>
                  <a:cubicBezTo>
                    <a:pt x="159" y="11"/>
                    <a:pt x="148" y="11"/>
                    <a:pt x="136" y="12"/>
                  </a:cubicBezTo>
                  <a:cubicBezTo>
                    <a:pt x="130" y="12"/>
                    <a:pt x="124" y="12"/>
                    <a:pt x="118" y="12"/>
                  </a:cubicBezTo>
                  <a:cubicBezTo>
                    <a:pt x="112" y="12"/>
                    <a:pt x="106" y="12"/>
                    <a:pt x="100" y="12"/>
                  </a:cubicBezTo>
                  <a:cubicBezTo>
                    <a:pt x="93" y="12"/>
                    <a:pt x="87" y="12"/>
                    <a:pt x="81" y="12"/>
                  </a:cubicBezTo>
                  <a:cubicBezTo>
                    <a:pt x="75" y="12"/>
                    <a:pt x="69" y="12"/>
                    <a:pt x="63" y="12"/>
                  </a:cubicBezTo>
                  <a:cubicBezTo>
                    <a:pt x="57" y="12"/>
                    <a:pt x="52" y="11"/>
                    <a:pt x="46" y="11"/>
                  </a:cubicBezTo>
                  <a:cubicBezTo>
                    <a:pt x="41" y="11"/>
                    <a:pt x="36" y="10"/>
                    <a:pt x="31" y="10"/>
                  </a:cubicBezTo>
                  <a:cubicBezTo>
                    <a:pt x="22" y="9"/>
                    <a:pt x="14" y="8"/>
                    <a:pt x="9" y="8"/>
                  </a:cubicBezTo>
                  <a:cubicBezTo>
                    <a:pt x="3" y="7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9BB34C0A-67FC-4FB0-92E7-93985DF96B3C}"/>
                </a:ext>
              </a:extLst>
            </p:cNvPr>
            <p:cNvGrpSpPr/>
            <p:nvPr/>
          </p:nvGrpSpPr>
          <p:grpSpPr>
            <a:xfrm>
              <a:off x="7659605" y="1304764"/>
              <a:ext cx="2454599" cy="2466123"/>
              <a:chOff x="7659605" y="1304764"/>
              <a:chExt cx="2454599" cy="2466123"/>
            </a:xfrm>
          </p:grpSpPr>
          <p:sp>
            <p:nvSpPr>
              <p:cNvPr id="19" name="Freeform: Shape 48">
                <a:extLst>
                  <a:ext uri="{FF2B5EF4-FFF2-40B4-BE49-F238E27FC236}">
                    <a16:creationId xmlns:a16="http://schemas.microsoft.com/office/drawing/2014/main" id="{82E902D4-018C-498A-BC18-2FDA53B68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05" y="2994942"/>
                <a:ext cx="774024" cy="77594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9">
                <a:extLst>
                  <a:ext uri="{FF2B5EF4-FFF2-40B4-BE49-F238E27FC236}">
                    <a16:creationId xmlns:a16="http://schemas.microsoft.com/office/drawing/2014/main" id="{F48EA89D-74D9-4AC3-96DF-8FD5734D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164" y="3037196"/>
                <a:ext cx="503212" cy="501291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50">
                <a:extLst>
                  <a:ext uri="{FF2B5EF4-FFF2-40B4-BE49-F238E27FC236}">
                    <a16:creationId xmlns:a16="http://schemas.microsoft.com/office/drawing/2014/main" id="{94CB9E8D-529D-4FCC-A618-2CB89176B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82" y="2727971"/>
                <a:ext cx="635738" cy="848930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51">
                <a:extLst>
                  <a:ext uri="{FF2B5EF4-FFF2-40B4-BE49-F238E27FC236}">
                    <a16:creationId xmlns:a16="http://schemas.microsoft.com/office/drawing/2014/main" id="{CBFA7AA1-4A85-4098-91F5-C1D6A9BB3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2068" y="2366887"/>
                <a:ext cx="847009" cy="639579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52">
                <a:extLst>
                  <a:ext uri="{FF2B5EF4-FFF2-40B4-BE49-F238E27FC236}">
                    <a16:creationId xmlns:a16="http://schemas.microsoft.com/office/drawing/2014/main" id="{9881556F-FAAB-4A88-B170-7921277C7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4506" y="1685054"/>
                <a:ext cx="1081329" cy="108133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53">
                <a:extLst>
                  <a:ext uri="{FF2B5EF4-FFF2-40B4-BE49-F238E27FC236}">
                    <a16:creationId xmlns:a16="http://schemas.microsoft.com/office/drawing/2014/main" id="{88D03289-313F-4171-9960-183A1AD0A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6547" y="1487227"/>
                <a:ext cx="457117" cy="457117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4">
                <a:extLst>
                  <a:ext uri="{FF2B5EF4-FFF2-40B4-BE49-F238E27FC236}">
                    <a16:creationId xmlns:a16="http://schemas.microsoft.com/office/drawing/2014/main" id="{6B33E043-8275-4297-8A76-A51CD7C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2943" y="2222838"/>
                <a:ext cx="1129346" cy="1137029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5">
                <a:extLst>
                  <a:ext uri="{FF2B5EF4-FFF2-40B4-BE49-F238E27FC236}">
                    <a16:creationId xmlns:a16="http://schemas.microsoft.com/office/drawing/2014/main" id="{87824921-BC7E-4333-8169-F140D3D62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8133" y="1665848"/>
                <a:ext cx="316908" cy="3207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6">
                <a:extLst>
                  <a:ext uri="{FF2B5EF4-FFF2-40B4-BE49-F238E27FC236}">
                    <a16:creationId xmlns:a16="http://schemas.microsoft.com/office/drawing/2014/main" id="{A1445563-2259-4D50-AFED-C6B183AE7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9933" y="2192108"/>
                <a:ext cx="608848" cy="608848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7">
                <a:extLst>
                  <a:ext uri="{FF2B5EF4-FFF2-40B4-BE49-F238E27FC236}">
                    <a16:creationId xmlns:a16="http://schemas.microsoft.com/office/drawing/2014/main" id="{B3CE192C-7171-474F-842F-E2A5C8E03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404" y="2595445"/>
                <a:ext cx="693357" cy="695278"/>
              </a:xfrm>
              <a:custGeom>
                <a:avLst/>
                <a:gdLst>
                  <a:gd name="T0" fmla="*/ 302 w 361"/>
                  <a:gd name="T1" fmla="*/ 0 h 362"/>
                  <a:gd name="T2" fmla="*/ 361 w 361"/>
                  <a:gd name="T3" fmla="*/ 61 h 362"/>
                  <a:gd name="T4" fmla="*/ 0 w 361"/>
                  <a:gd name="T5" fmla="*/ 362 h 362"/>
                  <a:gd name="T6" fmla="*/ 302 w 361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1" h="362">
                    <a:moveTo>
                      <a:pt x="302" y="0"/>
                    </a:moveTo>
                    <a:lnTo>
                      <a:pt x="361" y="61"/>
                    </a:lnTo>
                    <a:lnTo>
                      <a:pt x="0" y="36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58">
                <a:extLst>
                  <a:ext uri="{FF2B5EF4-FFF2-40B4-BE49-F238E27FC236}">
                    <a16:creationId xmlns:a16="http://schemas.microsoft.com/office/drawing/2014/main" id="{DD1A30BD-87D6-47B9-9C0B-EA9D8DE85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9">
                <a:extLst>
                  <a:ext uri="{FF2B5EF4-FFF2-40B4-BE49-F238E27FC236}">
                    <a16:creationId xmlns:a16="http://schemas.microsoft.com/office/drawing/2014/main" id="{A8537A69-89E4-4F7E-8004-034E5DF71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0344" y="1304764"/>
                <a:ext cx="293860" cy="293860"/>
              </a:xfrm>
              <a:custGeom>
                <a:avLst/>
                <a:gdLst>
                  <a:gd name="T0" fmla="*/ 153 w 153"/>
                  <a:gd name="T1" fmla="*/ 0 h 153"/>
                  <a:gd name="T2" fmla="*/ 10 w 153"/>
                  <a:gd name="T3" fmla="*/ 111 h 153"/>
                  <a:gd name="T4" fmla="*/ 0 w 153"/>
                  <a:gd name="T5" fmla="*/ 153 h 153"/>
                  <a:gd name="T6" fmla="*/ 43 w 153"/>
                  <a:gd name="T7" fmla="*/ 145 h 153"/>
                  <a:gd name="T8" fmla="*/ 153 w 15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53" y="0"/>
                    </a:moveTo>
                    <a:lnTo>
                      <a:pt x="10" y="111"/>
                    </a:lnTo>
                    <a:lnTo>
                      <a:pt x="0" y="153"/>
                    </a:lnTo>
                    <a:lnTo>
                      <a:pt x="43" y="145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14="http://schemas.microsoft.com/office/powerpoint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60">
                <a:extLst>
                  <a:ext uri="{FF2B5EF4-FFF2-40B4-BE49-F238E27FC236}">
                    <a16:creationId xmlns:a16="http://schemas.microsoft.com/office/drawing/2014/main" id="{F62987B3-CA61-4A1D-9CF7-6CE9FA8F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61">
                <a:extLst>
                  <a:ext uri="{FF2B5EF4-FFF2-40B4-BE49-F238E27FC236}">
                    <a16:creationId xmlns:a16="http://schemas.microsoft.com/office/drawing/2014/main" id="{F0E6E5D0-DB51-47C5-99F5-1156E202B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257" y="1952025"/>
                <a:ext cx="372608" cy="372608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62">
                <a:extLst>
                  <a:ext uri="{FF2B5EF4-FFF2-40B4-BE49-F238E27FC236}">
                    <a16:creationId xmlns:a16="http://schemas.microsoft.com/office/drawing/2014/main" id="{3DF88044-9716-4B94-A101-4FAF8D14E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662" y="1487227"/>
                <a:ext cx="0" cy="384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3">
                <a:extLst>
                  <a:ext uri="{FF2B5EF4-FFF2-40B4-BE49-F238E27FC236}">
                    <a16:creationId xmlns:a16="http://schemas.microsoft.com/office/drawing/2014/main" id="{B8960F55-8EDE-4A6D-A59D-CDFBA74A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788" y="2883544"/>
                <a:ext cx="689515" cy="480164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6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6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64">
                <a:extLst>
                  <a:ext uri="{FF2B5EF4-FFF2-40B4-BE49-F238E27FC236}">
                    <a16:creationId xmlns:a16="http://schemas.microsoft.com/office/drawing/2014/main" id="{52122D42-71D9-4CE3-AD7D-82EA338C3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82" y="3352184"/>
                <a:ext cx="19206" cy="768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65">
                <a:extLst>
                  <a:ext uri="{FF2B5EF4-FFF2-40B4-BE49-F238E27FC236}">
                    <a16:creationId xmlns:a16="http://schemas.microsoft.com/office/drawing/2014/main" id="{2008784E-2BEE-4876-870F-3608CD5B2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568" y="2956529"/>
                <a:ext cx="437909" cy="32075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6">
                <a:extLst>
                  <a:ext uri="{FF2B5EF4-FFF2-40B4-BE49-F238E27FC236}">
                    <a16:creationId xmlns:a16="http://schemas.microsoft.com/office/drawing/2014/main" id="{5470766E-299D-468A-9FA7-BCA24C299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7843" y="1944343"/>
                <a:ext cx="674150" cy="822041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67">
                <a:extLst>
                  <a:ext uri="{FF2B5EF4-FFF2-40B4-BE49-F238E27FC236}">
                    <a16:creationId xmlns:a16="http://schemas.microsoft.com/office/drawing/2014/main" id="{5DC184E5-8A10-4AA7-90CD-26C4BBA27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4374" y="1583260"/>
                <a:ext cx="224717" cy="361084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68">
                <a:extLst>
                  <a:ext uri="{FF2B5EF4-FFF2-40B4-BE49-F238E27FC236}">
                    <a16:creationId xmlns:a16="http://schemas.microsoft.com/office/drawing/2014/main" id="{BF09B527-45A1-4B54-B19C-62A49D08D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9183" y="2712605"/>
                <a:ext cx="893105" cy="647261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0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bg2">
                  <a:lumMod val="25000"/>
                  <a:alpha val="32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9">
                <a:extLst>
                  <a:ext uri="{FF2B5EF4-FFF2-40B4-BE49-F238E27FC236}">
                    <a16:creationId xmlns:a16="http://schemas.microsoft.com/office/drawing/2014/main" id="{2F5F0CB4-4C1F-44CA-9553-4DE2294B2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9405" y="1905930"/>
                <a:ext cx="101794" cy="80667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0">
                <a:extLst>
                  <a:ext uri="{FF2B5EF4-FFF2-40B4-BE49-F238E27FC236}">
                    <a16:creationId xmlns:a16="http://schemas.microsoft.com/office/drawing/2014/main" id="{7A7F7908-53A5-4368-9D01-29F8C3D28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7112" y="2678033"/>
                <a:ext cx="201669" cy="122922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rgbClr val="BC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71">
                <a:extLst>
                  <a:ext uri="{FF2B5EF4-FFF2-40B4-BE49-F238E27FC236}">
                    <a16:creationId xmlns:a16="http://schemas.microsoft.com/office/drawing/2014/main" id="{2CD5BC52-C6FE-48C0-8ABA-974D910D9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4122" y="1494909"/>
                <a:ext cx="55699" cy="92191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72">
                <a:extLst>
                  <a:ext uri="{FF2B5EF4-FFF2-40B4-BE49-F238E27FC236}">
                    <a16:creationId xmlns:a16="http://schemas.microsoft.com/office/drawing/2014/main" id="{4195BB90-3FAD-48BB-A457-441C2BACD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1641" y="2218997"/>
                <a:ext cx="48016" cy="63382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731C551-8697-4946-AA3C-0B1B0C0FB90F}"/>
              </a:ext>
            </a:extLst>
          </p:cNvPr>
          <p:cNvGrpSpPr/>
          <p:nvPr/>
        </p:nvGrpSpPr>
        <p:grpSpPr>
          <a:xfrm>
            <a:off x="539750" y="1657876"/>
            <a:ext cx="1996606" cy="931388"/>
            <a:chOff x="539750" y="1657876"/>
            <a:chExt cx="1996606" cy="931388"/>
          </a:xfrm>
        </p:grpSpPr>
        <p:sp>
          <p:nvSpPr>
            <p:cNvPr id="5" name="Rectangle 76">
              <a:extLst>
                <a:ext uri="{FF2B5EF4-FFF2-40B4-BE49-F238E27FC236}">
                  <a16:creationId xmlns:a16="http://schemas.microsoft.com/office/drawing/2014/main" id="{E7A72D67-3740-4DCB-85B3-660A33A464FB}"/>
                </a:ext>
              </a:extLst>
            </p:cNvPr>
            <p:cNvSpPr/>
            <p:nvPr/>
          </p:nvSpPr>
          <p:spPr bwMode="auto">
            <a:xfrm>
              <a:off x="539750" y="1845530"/>
              <a:ext cx="1996606" cy="74373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" name="Rectangle: Rounded Corners 77">
              <a:extLst>
                <a:ext uri="{FF2B5EF4-FFF2-40B4-BE49-F238E27FC236}">
                  <a16:creationId xmlns:a16="http://schemas.microsoft.com/office/drawing/2014/main" id="{CAACF9C1-94BF-49DB-9A8A-D6A82C590E47}"/>
                </a:ext>
              </a:extLst>
            </p:cNvPr>
            <p:cNvSpPr/>
            <p:nvPr/>
          </p:nvSpPr>
          <p:spPr bwMode="auto">
            <a:xfrm>
              <a:off x="764577" y="1657876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标题文本预设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F723164-7D63-4B05-8CB5-7AFD8E456D63}"/>
              </a:ext>
            </a:extLst>
          </p:cNvPr>
          <p:cNvGrpSpPr/>
          <p:nvPr/>
        </p:nvGrpSpPr>
        <p:grpSpPr>
          <a:xfrm>
            <a:off x="1801110" y="3295892"/>
            <a:ext cx="3995300" cy="931388"/>
            <a:chOff x="1801110" y="3295892"/>
            <a:chExt cx="3995300" cy="931388"/>
          </a:xfrm>
        </p:grpSpPr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C21E4809-1650-49F4-B928-692E7775D954}"/>
                </a:ext>
              </a:extLst>
            </p:cNvPr>
            <p:cNvSpPr/>
            <p:nvPr/>
          </p:nvSpPr>
          <p:spPr bwMode="auto">
            <a:xfrm>
              <a:off x="1801110" y="3483546"/>
              <a:ext cx="1996606" cy="74373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8" name="Rectangle: Rounded Corners 79">
              <a:extLst>
                <a:ext uri="{FF2B5EF4-FFF2-40B4-BE49-F238E27FC236}">
                  <a16:creationId xmlns:a16="http://schemas.microsoft.com/office/drawing/2014/main" id="{F21E1F2D-2DEC-4280-87FA-E0A939CFD29D}"/>
                </a:ext>
              </a:extLst>
            </p:cNvPr>
            <p:cNvSpPr/>
            <p:nvPr/>
          </p:nvSpPr>
          <p:spPr bwMode="auto">
            <a:xfrm>
              <a:off x="2025937" y="3295892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标题文本预设</a:t>
              </a:r>
            </a:p>
          </p:txBody>
        </p:sp>
        <p:sp>
          <p:nvSpPr>
            <p:cNvPr id="9" name="Rectangle 87">
              <a:extLst>
                <a:ext uri="{FF2B5EF4-FFF2-40B4-BE49-F238E27FC236}">
                  <a16:creationId xmlns:a16="http://schemas.microsoft.com/office/drawing/2014/main" id="{21C47F23-16FC-4A19-8AF1-4E597290CF37}"/>
                </a:ext>
              </a:extLst>
            </p:cNvPr>
            <p:cNvSpPr/>
            <p:nvPr/>
          </p:nvSpPr>
          <p:spPr bwMode="auto">
            <a:xfrm>
              <a:off x="3799804" y="3483546"/>
              <a:ext cx="1996606" cy="74373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0" name="Rectangle: Rounded Corners 88">
              <a:extLst>
                <a:ext uri="{FF2B5EF4-FFF2-40B4-BE49-F238E27FC236}">
                  <a16:creationId xmlns:a16="http://schemas.microsoft.com/office/drawing/2014/main" id="{1F9C9BD2-66AB-4D12-B965-C7790D7C0B0B}"/>
                </a:ext>
              </a:extLst>
            </p:cNvPr>
            <p:cNvSpPr/>
            <p:nvPr/>
          </p:nvSpPr>
          <p:spPr bwMode="auto">
            <a:xfrm>
              <a:off x="4024632" y="3295892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811C702-DCBC-4769-836A-93FAE6EE9D63}"/>
              </a:ext>
            </a:extLst>
          </p:cNvPr>
          <p:cNvGrpSpPr/>
          <p:nvPr/>
        </p:nvGrpSpPr>
        <p:grpSpPr>
          <a:xfrm>
            <a:off x="2761183" y="1657876"/>
            <a:ext cx="1996606" cy="931388"/>
            <a:chOff x="2761183" y="1657876"/>
            <a:chExt cx="1996606" cy="931388"/>
          </a:xfrm>
        </p:grpSpPr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5DFFE602-A917-4AC6-A919-33771662D042}"/>
                </a:ext>
              </a:extLst>
            </p:cNvPr>
            <p:cNvSpPr/>
            <p:nvPr/>
          </p:nvSpPr>
          <p:spPr bwMode="auto">
            <a:xfrm>
              <a:off x="2761183" y="1845530"/>
              <a:ext cx="1996606" cy="74373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2" name="Rectangle: Rounded Corners 90">
              <a:extLst>
                <a:ext uri="{FF2B5EF4-FFF2-40B4-BE49-F238E27FC236}">
                  <a16:creationId xmlns:a16="http://schemas.microsoft.com/office/drawing/2014/main" id="{0CFECC95-30CF-492A-A96A-C0492C4C9343}"/>
                </a:ext>
              </a:extLst>
            </p:cNvPr>
            <p:cNvSpPr/>
            <p:nvPr/>
          </p:nvSpPr>
          <p:spPr bwMode="auto">
            <a:xfrm>
              <a:off x="2986011" y="1657876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lvl="0"/>
              <a:r>
                <a:rPr lang="zh-CN" altLang="en-US" sz="6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9532146-ABDF-47D7-8BBA-2C12350832B2}"/>
              </a:ext>
            </a:extLst>
          </p:cNvPr>
          <p:cNvGrpSpPr/>
          <p:nvPr/>
        </p:nvGrpSpPr>
        <p:grpSpPr>
          <a:xfrm>
            <a:off x="6587349" y="2742449"/>
            <a:ext cx="1996606" cy="931388"/>
            <a:chOff x="6587349" y="2742449"/>
            <a:chExt cx="1996606" cy="931388"/>
          </a:xfrm>
        </p:grpSpPr>
        <p:sp>
          <p:nvSpPr>
            <p:cNvPr id="13" name="Rectangle 91">
              <a:extLst>
                <a:ext uri="{FF2B5EF4-FFF2-40B4-BE49-F238E27FC236}">
                  <a16:creationId xmlns:a16="http://schemas.microsoft.com/office/drawing/2014/main" id="{6F71D056-424D-4397-B801-61D8D11BBE48}"/>
                </a:ext>
              </a:extLst>
            </p:cNvPr>
            <p:cNvSpPr/>
            <p:nvPr/>
          </p:nvSpPr>
          <p:spPr bwMode="auto">
            <a:xfrm>
              <a:off x="6587349" y="2930103"/>
              <a:ext cx="1996606" cy="743734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4" name="Rectangle: Rounded Corners 92">
              <a:extLst>
                <a:ext uri="{FF2B5EF4-FFF2-40B4-BE49-F238E27FC236}">
                  <a16:creationId xmlns:a16="http://schemas.microsoft.com/office/drawing/2014/main" id="{457A5AC0-45E1-4B9D-B03F-4F2F94C9FBEC}"/>
                </a:ext>
              </a:extLst>
            </p:cNvPr>
            <p:cNvSpPr/>
            <p:nvPr/>
          </p:nvSpPr>
          <p:spPr bwMode="auto">
            <a:xfrm>
              <a:off x="6812177" y="2742449"/>
              <a:ext cx="1546951" cy="227291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400" dirty="0">
                  <a:solidFill>
                    <a:schemeClr val="lt1"/>
                  </a:solidFill>
                  <a:cs typeface="+mn-ea"/>
                </a:rPr>
                <a:t>标题文本预设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76F4B8A-5AB2-4B6D-B706-DC17131DA3D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B1D84533-4F25-4D97-9F44-48ECBFE9B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3556159B-404F-4E41-98D0-3E91096A3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27">
            <a:extLst>
              <a:ext uri="{FF2B5EF4-FFF2-40B4-BE49-F238E27FC236}">
                <a16:creationId xmlns:a16="http://schemas.microsoft.com/office/drawing/2014/main" id="{A630DDBC-A742-4430-A7DF-FBCA46D77D11}"/>
              </a:ext>
            </a:extLst>
          </p:cNvPr>
          <p:cNvSpPr/>
          <p:nvPr/>
        </p:nvSpPr>
        <p:spPr>
          <a:xfrm>
            <a:off x="5250908" y="2223118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A733D5B1-8DBD-4782-B7EC-01B0669C4328}"/>
              </a:ext>
            </a:extLst>
          </p:cNvPr>
          <p:cNvSpPr/>
          <p:nvPr/>
        </p:nvSpPr>
        <p:spPr>
          <a:xfrm>
            <a:off x="4578207" y="1908743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" name="Freeform: Shape 30">
            <a:extLst>
              <a:ext uri="{FF2B5EF4-FFF2-40B4-BE49-F238E27FC236}">
                <a16:creationId xmlns:a16="http://schemas.microsoft.com/office/drawing/2014/main" id="{699FD0AA-B930-468C-A96B-F37547631DEE}"/>
              </a:ext>
            </a:extLst>
          </p:cNvPr>
          <p:cNvSpPr/>
          <p:nvPr/>
        </p:nvSpPr>
        <p:spPr>
          <a:xfrm flipH="1">
            <a:off x="3363401" y="1908743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cs typeface="+mn-ea"/>
              </a:rPr>
              <a:t>标题文本预设</a:t>
            </a:r>
          </a:p>
        </p:txBody>
      </p:sp>
      <p:sp>
        <p:nvSpPr>
          <p:cNvPr id="7" name="Parallelogram 33">
            <a:extLst>
              <a:ext uri="{FF2B5EF4-FFF2-40B4-BE49-F238E27FC236}">
                <a16:creationId xmlns:a16="http://schemas.microsoft.com/office/drawing/2014/main" id="{DF6DADA8-B691-4F31-B196-94653D599102}"/>
              </a:ext>
            </a:extLst>
          </p:cNvPr>
          <p:cNvSpPr/>
          <p:nvPr/>
        </p:nvSpPr>
        <p:spPr>
          <a:xfrm flipV="1">
            <a:off x="3363401" y="2223118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Parallelogram 34">
            <a:extLst>
              <a:ext uri="{FF2B5EF4-FFF2-40B4-BE49-F238E27FC236}">
                <a16:creationId xmlns:a16="http://schemas.microsoft.com/office/drawing/2014/main" id="{2BC8B644-1D06-4BEF-BC19-531576087C31}"/>
              </a:ext>
            </a:extLst>
          </p:cNvPr>
          <p:cNvSpPr/>
          <p:nvPr/>
        </p:nvSpPr>
        <p:spPr>
          <a:xfrm flipV="1">
            <a:off x="5250908" y="2852749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35">
            <a:extLst>
              <a:ext uri="{FF2B5EF4-FFF2-40B4-BE49-F238E27FC236}">
                <a16:creationId xmlns:a16="http://schemas.microsoft.com/office/drawing/2014/main" id="{6AA167F3-B63F-4B87-B7E9-D92929807494}"/>
              </a:ext>
            </a:extLst>
          </p:cNvPr>
          <p:cNvSpPr/>
          <p:nvPr/>
        </p:nvSpPr>
        <p:spPr>
          <a:xfrm>
            <a:off x="4578207" y="3138801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" name="Freeform: Shape 36">
            <a:extLst>
              <a:ext uri="{FF2B5EF4-FFF2-40B4-BE49-F238E27FC236}">
                <a16:creationId xmlns:a16="http://schemas.microsoft.com/office/drawing/2014/main" id="{63B31BA6-40F0-4CA8-9F48-BECD553AB1C9}"/>
              </a:ext>
            </a:extLst>
          </p:cNvPr>
          <p:cNvSpPr/>
          <p:nvPr/>
        </p:nvSpPr>
        <p:spPr>
          <a:xfrm flipH="1">
            <a:off x="3363401" y="3138801"/>
            <a:ext cx="1214805" cy="314375"/>
          </a:xfrm>
          <a:custGeom>
            <a:avLst/>
            <a:gdLst>
              <a:gd name="connsiteX0" fmla="*/ 0 w 1490662"/>
              <a:gd name="connsiteY0" fmla="*/ 0 h 385763"/>
              <a:gd name="connsiteX1" fmla="*/ 1490662 w 1490662"/>
              <a:gd name="connsiteY1" fmla="*/ 0 h 385763"/>
              <a:gd name="connsiteX2" fmla="*/ 1490662 w 1490662"/>
              <a:gd name="connsiteY2" fmla="*/ 385763 h 385763"/>
              <a:gd name="connsiteX3" fmla="*/ 0 w 1490662"/>
              <a:gd name="connsiteY3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62" h="385763">
                <a:moveTo>
                  <a:pt x="0" y="0"/>
                </a:moveTo>
                <a:lnTo>
                  <a:pt x="1490662" y="0"/>
                </a:lnTo>
                <a:lnTo>
                  <a:pt x="1490662" y="385763"/>
                </a:lnTo>
                <a:lnTo>
                  <a:pt x="0" y="38576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cs typeface="+mn-ea"/>
              </a:rPr>
              <a:t>标题文本预设</a:t>
            </a:r>
          </a:p>
        </p:txBody>
      </p:sp>
      <p:sp>
        <p:nvSpPr>
          <p:cNvPr id="11" name="Parallelogram 37">
            <a:extLst>
              <a:ext uri="{FF2B5EF4-FFF2-40B4-BE49-F238E27FC236}">
                <a16:creationId xmlns:a16="http://schemas.microsoft.com/office/drawing/2014/main" id="{7EE9ADE6-4CC7-4C22-92C8-9C0A01C5B40A}"/>
              </a:ext>
            </a:extLst>
          </p:cNvPr>
          <p:cNvSpPr/>
          <p:nvPr/>
        </p:nvSpPr>
        <p:spPr>
          <a:xfrm>
            <a:off x="3363401" y="2852749"/>
            <a:ext cx="542105" cy="286052"/>
          </a:xfrm>
          <a:prstGeom prst="parallelogram">
            <a:avLst>
              <a:gd name="adj" fmla="val 6796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8BA344FB-CC51-4B08-B9AE-B2D636749C3E}"/>
              </a:ext>
            </a:extLst>
          </p:cNvPr>
          <p:cNvSpPr/>
          <p:nvPr/>
        </p:nvSpPr>
        <p:spPr>
          <a:xfrm>
            <a:off x="3556646" y="2509172"/>
            <a:ext cx="2043119" cy="34357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EE105-F195-494D-9585-24FBEFDED96F}"/>
              </a:ext>
            </a:extLst>
          </p:cNvPr>
          <p:cNvGrpSpPr/>
          <p:nvPr/>
        </p:nvGrpSpPr>
        <p:grpSpPr>
          <a:xfrm>
            <a:off x="1250631" y="1867278"/>
            <a:ext cx="6603302" cy="1647192"/>
            <a:chOff x="1250631" y="1867278"/>
            <a:chExt cx="6603302" cy="1647192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C8819F50-5459-486D-9FC2-6A6E4826FB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34411" y="1867278"/>
              <a:ext cx="1919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94B74145-C16D-4594-A2C4-2EB9468203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34411" y="3097336"/>
              <a:ext cx="1919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5FC96E72-2CC4-410E-8AE3-E3CFD62B27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0631" y="1867278"/>
              <a:ext cx="1919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432153BF-1AE9-487F-8315-537DF35111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0631" y="3097336"/>
              <a:ext cx="1919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387C5E6-1EA4-47C7-A93A-81633DCC648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39F806D-AF74-44D0-B161-15DADA3B5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235D8C0-C982-4C66-BA7D-7633BC48F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E3240B4-2856-4A6E-8FA9-3A3CBEC0A5B0}"/>
              </a:ext>
            </a:extLst>
          </p:cNvPr>
          <p:cNvCxnSpPr/>
          <p:nvPr/>
        </p:nvCxnSpPr>
        <p:spPr>
          <a:xfrm>
            <a:off x="4436985" y="2523516"/>
            <a:ext cx="0" cy="1148102"/>
          </a:xfrm>
          <a:prstGeom prst="line">
            <a:avLst/>
          </a:prstGeom>
          <a:ln w="19050">
            <a:solidFill>
              <a:srgbClr val="90BCE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5DF1EC8-5440-4B6F-9D55-A79827381717}"/>
              </a:ext>
            </a:extLst>
          </p:cNvPr>
          <p:cNvCxnSpPr/>
          <p:nvPr/>
        </p:nvCxnSpPr>
        <p:spPr>
          <a:xfrm>
            <a:off x="5948375" y="2207578"/>
            <a:ext cx="652451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9825D6F6-FD54-4D60-A9DF-47F172941B12}"/>
              </a:ext>
            </a:extLst>
          </p:cNvPr>
          <p:cNvCxnSpPr/>
          <p:nvPr/>
        </p:nvCxnSpPr>
        <p:spPr>
          <a:xfrm flipH="1">
            <a:off x="2257426" y="2207578"/>
            <a:ext cx="68102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6D1E8F3F-8D77-4F10-B23A-535A2DFC05EB}"/>
              </a:ext>
            </a:extLst>
          </p:cNvPr>
          <p:cNvCxnSpPr/>
          <p:nvPr/>
        </p:nvCxnSpPr>
        <p:spPr>
          <a:xfrm>
            <a:off x="6595467" y="2205164"/>
            <a:ext cx="0" cy="421481"/>
          </a:xfrm>
          <a:prstGeom prst="line">
            <a:avLst/>
          </a:prstGeom>
          <a:ln w="19050"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D431D2CA-771B-4532-99BD-A0588E274213}"/>
              </a:ext>
            </a:extLst>
          </p:cNvPr>
          <p:cNvCxnSpPr/>
          <p:nvPr/>
        </p:nvCxnSpPr>
        <p:spPr>
          <a:xfrm>
            <a:off x="2263497" y="2205164"/>
            <a:ext cx="0" cy="421481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0FBB97D-6F23-44D9-8DD2-0316FCD08D23}"/>
              </a:ext>
            </a:extLst>
          </p:cNvPr>
          <p:cNvGrpSpPr/>
          <p:nvPr/>
        </p:nvGrpSpPr>
        <p:grpSpPr>
          <a:xfrm>
            <a:off x="4271516" y="1498700"/>
            <a:ext cx="1422623" cy="1422624"/>
            <a:chOff x="4271516" y="1498700"/>
            <a:chExt cx="1422623" cy="1422624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F3B6655A-5A74-426C-8D96-E210C552B2E6}"/>
                </a:ext>
              </a:extLst>
            </p:cNvPr>
            <p:cNvSpPr/>
            <p:nvPr/>
          </p:nvSpPr>
          <p:spPr>
            <a:xfrm rot="18900000">
              <a:off x="4271516" y="1498700"/>
              <a:ext cx="1422623" cy="142262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9B0F0AD9-42AA-46D4-AE44-B6C300E2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103" y="2002815"/>
              <a:ext cx="456997" cy="45699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031074C-2191-45E8-B02F-BEABB8C95742}"/>
              </a:ext>
            </a:extLst>
          </p:cNvPr>
          <p:cNvGrpSpPr/>
          <p:nvPr/>
        </p:nvGrpSpPr>
        <p:grpSpPr>
          <a:xfrm>
            <a:off x="3194582" y="1498700"/>
            <a:ext cx="1422623" cy="1422624"/>
            <a:chOff x="3194582" y="1498700"/>
            <a:chExt cx="1422623" cy="1422624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FCE5E744-759F-4520-B11E-3A20FF7798DB}"/>
                </a:ext>
              </a:extLst>
            </p:cNvPr>
            <p:cNvSpPr/>
            <p:nvPr/>
          </p:nvSpPr>
          <p:spPr>
            <a:xfrm rot="18900000">
              <a:off x="3194582" y="1498700"/>
              <a:ext cx="1422623" cy="142262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66A3FB85-5A16-436D-A336-BADC4B46A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046" y="2002815"/>
              <a:ext cx="456997" cy="45699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821F62-C3EC-4A90-A225-0B9DC5BF8979}"/>
              </a:ext>
            </a:extLst>
          </p:cNvPr>
          <p:cNvGrpSpPr/>
          <p:nvPr/>
        </p:nvGrpSpPr>
        <p:grpSpPr>
          <a:xfrm>
            <a:off x="4113266" y="1879232"/>
            <a:ext cx="661560" cy="661560"/>
            <a:chOff x="4113266" y="1879232"/>
            <a:chExt cx="661560" cy="661560"/>
          </a:xfrm>
        </p:grpSpPr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E33F5A3E-BC9E-4684-A560-899D8C22BBD3}"/>
                </a:ext>
              </a:extLst>
            </p:cNvPr>
            <p:cNvSpPr/>
            <p:nvPr/>
          </p:nvSpPr>
          <p:spPr>
            <a:xfrm rot="18900000">
              <a:off x="4113266" y="1879232"/>
              <a:ext cx="661560" cy="66156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1942E4CC-EC09-4AA8-A3A8-9420E9F2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750" y="2002815"/>
              <a:ext cx="456997" cy="45699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95134092-5633-42A6-8DC7-46678E134612}"/>
              </a:ext>
            </a:extLst>
          </p:cNvPr>
          <p:cNvGrpSpPr/>
          <p:nvPr/>
        </p:nvGrpSpPr>
        <p:grpSpPr>
          <a:xfrm>
            <a:off x="1447417" y="2837867"/>
            <a:ext cx="1610368" cy="579774"/>
            <a:chOff x="1929889" y="3783822"/>
            <a:chExt cx="2147157" cy="773032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9D1AC543-4450-4F5F-8C84-EE6A96E9F417}"/>
                </a:ext>
              </a:extLst>
            </p:cNvPr>
            <p:cNvSpPr/>
            <p:nvPr/>
          </p:nvSpPr>
          <p:spPr>
            <a:xfrm>
              <a:off x="1929889" y="4030043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3F0CBA33-7BD6-4AA5-8EC9-8F30786DC7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29889" y="3783822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  <a:sp3d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FAE15720-7DE0-4DF8-8A1D-C7EA1B3D1646}"/>
              </a:ext>
            </a:extLst>
          </p:cNvPr>
          <p:cNvGrpSpPr/>
          <p:nvPr/>
        </p:nvGrpSpPr>
        <p:grpSpPr>
          <a:xfrm>
            <a:off x="5796947" y="2837867"/>
            <a:ext cx="1610368" cy="579774"/>
            <a:chOff x="7729263" y="3783822"/>
            <a:chExt cx="2147157" cy="773032"/>
          </a:xfrm>
        </p:grpSpPr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EEF3ABE3-EBEF-46B8-AA3C-B5357C14CB98}"/>
                </a:ext>
              </a:extLst>
            </p:cNvPr>
            <p:cNvSpPr/>
            <p:nvPr/>
          </p:nvSpPr>
          <p:spPr>
            <a:xfrm>
              <a:off x="7729263" y="4030043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B9CAB3E8-88C4-4650-8CFA-7066E6689D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29263" y="3783822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  <a:sp3d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A909EC67-94A5-44B1-90FB-4985503CEFC3}"/>
              </a:ext>
            </a:extLst>
          </p:cNvPr>
          <p:cNvGrpSpPr/>
          <p:nvPr/>
        </p:nvGrpSpPr>
        <p:grpSpPr>
          <a:xfrm>
            <a:off x="3650166" y="3848510"/>
            <a:ext cx="1610368" cy="579774"/>
            <a:chOff x="4866888" y="5131346"/>
            <a:chExt cx="2147157" cy="773032"/>
          </a:xfrm>
        </p:grpSpPr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A08B911-81F3-4A95-BA98-9F3297717EDD}"/>
                </a:ext>
              </a:extLst>
            </p:cNvPr>
            <p:cNvSpPr/>
            <p:nvPr/>
          </p:nvSpPr>
          <p:spPr>
            <a:xfrm>
              <a:off x="4866888" y="5377567"/>
              <a:ext cx="2147157" cy="526811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DD46F88C-9104-4589-AC5E-4ECA0FB202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66888" y="5131346"/>
              <a:ext cx="2147157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  <a:sp3d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F07B26D5-CCE5-4B78-9DD5-5D6D19291A2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CA7E87E-2DEB-41D2-97FE-6719C5EC1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BFF0E3A-8FCD-423E-B8CA-ACE3208E6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1">
            <a:extLst>
              <a:ext uri="{FF2B5EF4-FFF2-40B4-BE49-F238E27FC236}">
                <a16:creationId xmlns:a16="http://schemas.microsoft.com/office/drawing/2014/main" id="{55926EAE-69C0-4A93-9F05-A6AE755A89D1}"/>
              </a:ext>
            </a:extLst>
          </p:cNvPr>
          <p:cNvSpPr>
            <a:spLocks/>
          </p:cNvSpPr>
          <p:nvPr/>
        </p:nvSpPr>
        <p:spPr bwMode="auto">
          <a:xfrm>
            <a:off x="1250631" y="2002705"/>
            <a:ext cx="1035390" cy="1566120"/>
          </a:xfrm>
          <a:custGeom>
            <a:avLst/>
            <a:gdLst>
              <a:gd name="T0" fmla="*/ 0 w 1112"/>
              <a:gd name="T1" fmla="*/ 0 h 1682"/>
              <a:gd name="T2" fmla="*/ 0 w 1112"/>
              <a:gd name="T3" fmla="*/ 1682 h 1682"/>
              <a:gd name="T4" fmla="*/ 1112 w 1112"/>
              <a:gd name="T5" fmla="*/ 1627 h 1682"/>
              <a:gd name="T6" fmla="*/ 1112 w 1112"/>
              <a:gd name="T7" fmla="*/ 0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2" h="1682">
                <a:moveTo>
                  <a:pt x="0" y="0"/>
                </a:moveTo>
                <a:lnTo>
                  <a:pt x="0" y="1682"/>
                </a:lnTo>
                <a:lnTo>
                  <a:pt x="1112" y="1627"/>
                </a:lnTo>
                <a:lnTo>
                  <a:pt x="11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85">
            <a:extLst>
              <a:ext uri="{FF2B5EF4-FFF2-40B4-BE49-F238E27FC236}">
                <a16:creationId xmlns:a16="http://schemas.microsoft.com/office/drawing/2014/main" id="{3F962875-ABBA-4A0A-90C7-78947225D4E5}"/>
              </a:ext>
            </a:extLst>
          </p:cNvPr>
          <p:cNvGrpSpPr/>
          <p:nvPr/>
        </p:nvGrpSpPr>
        <p:grpSpPr>
          <a:xfrm>
            <a:off x="1100723" y="1966391"/>
            <a:ext cx="1185298" cy="1602434"/>
            <a:chOff x="1656842" y="1726505"/>
            <a:chExt cx="1580398" cy="2136578"/>
          </a:xfrm>
        </p:grpSpPr>
        <p:sp>
          <p:nvSpPr>
            <p:cNvPr id="33" name="Freeform: Shape 69">
              <a:extLst>
                <a:ext uri="{FF2B5EF4-FFF2-40B4-BE49-F238E27FC236}">
                  <a16:creationId xmlns:a16="http://schemas.microsoft.com/office/drawing/2014/main" id="{BAF6412F-8400-45EE-B6C6-C6D0B5945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842" y="1774923"/>
              <a:ext cx="199878" cy="2088160"/>
            </a:xfrm>
            <a:custGeom>
              <a:avLst/>
              <a:gdLst>
                <a:gd name="T0" fmla="*/ 0 w 161"/>
                <a:gd name="T1" fmla="*/ 51 h 1682"/>
                <a:gd name="T2" fmla="*/ 161 w 161"/>
                <a:gd name="T3" fmla="*/ 0 h 1682"/>
                <a:gd name="T4" fmla="*/ 161 w 161"/>
                <a:gd name="T5" fmla="*/ 1682 h 1682"/>
                <a:gd name="T6" fmla="*/ 0 w 161"/>
                <a:gd name="T7" fmla="*/ 1616 h 1682"/>
                <a:gd name="T8" fmla="*/ 0 w 161"/>
                <a:gd name="T9" fmla="*/ 5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82">
                  <a:moveTo>
                    <a:pt x="0" y="51"/>
                  </a:moveTo>
                  <a:lnTo>
                    <a:pt x="161" y="0"/>
                  </a:lnTo>
                  <a:lnTo>
                    <a:pt x="161" y="1682"/>
                  </a:lnTo>
                  <a:lnTo>
                    <a:pt x="0" y="161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70">
              <a:extLst>
                <a:ext uri="{FF2B5EF4-FFF2-40B4-BE49-F238E27FC236}">
                  <a16:creationId xmlns:a16="http://schemas.microsoft.com/office/drawing/2014/main" id="{CED46C76-E0B4-4ECC-8306-E7A675F0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720" y="1774923"/>
              <a:ext cx="1380520" cy="2088160"/>
            </a:xfrm>
            <a:custGeom>
              <a:avLst/>
              <a:gdLst>
                <a:gd name="T0" fmla="*/ 0 w 1112"/>
                <a:gd name="T1" fmla="*/ 0 h 1682"/>
                <a:gd name="T2" fmla="*/ 0 w 1112"/>
                <a:gd name="T3" fmla="*/ 1682 h 1682"/>
                <a:gd name="T4" fmla="*/ 1112 w 1112"/>
                <a:gd name="T5" fmla="*/ 1627 h 1682"/>
                <a:gd name="T6" fmla="*/ 1112 w 1112"/>
                <a:gd name="T7" fmla="*/ 0 h 1682"/>
                <a:gd name="T8" fmla="*/ 0 w 1112"/>
                <a:gd name="T9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682">
                  <a:moveTo>
                    <a:pt x="0" y="0"/>
                  </a:moveTo>
                  <a:lnTo>
                    <a:pt x="0" y="1682"/>
                  </a:lnTo>
                  <a:lnTo>
                    <a:pt x="1112" y="1627"/>
                  </a:lnTo>
                  <a:lnTo>
                    <a:pt x="111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5" name="Freeform: Shape 72">
              <a:extLst>
                <a:ext uri="{FF2B5EF4-FFF2-40B4-BE49-F238E27FC236}">
                  <a16:creationId xmlns:a16="http://schemas.microsoft.com/office/drawing/2014/main" id="{4924F4AA-E99C-443A-B3A3-BEAFE9468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413" y="1774923"/>
              <a:ext cx="148977" cy="2085677"/>
            </a:xfrm>
            <a:custGeom>
              <a:avLst/>
              <a:gdLst>
                <a:gd name="T0" fmla="*/ 0 w 120"/>
                <a:gd name="T1" fmla="*/ 0 h 1680"/>
                <a:gd name="T2" fmla="*/ 120 w 120"/>
                <a:gd name="T3" fmla="*/ 0 h 1680"/>
                <a:gd name="T4" fmla="*/ 117 w 120"/>
                <a:gd name="T5" fmla="*/ 1674 h 1680"/>
                <a:gd name="T6" fmla="*/ 0 w 120"/>
                <a:gd name="T7" fmla="*/ 1680 h 1680"/>
                <a:gd name="T8" fmla="*/ 0 w 1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80">
                  <a:moveTo>
                    <a:pt x="0" y="0"/>
                  </a:moveTo>
                  <a:lnTo>
                    <a:pt x="120" y="0"/>
                  </a:lnTo>
                  <a:lnTo>
                    <a:pt x="117" y="1674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3">
              <a:extLst>
                <a:ext uri="{FF2B5EF4-FFF2-40B4-BE49-F238E27FC236}">
                  <a16:creationId xmlns:a16="http://schemas.microsoft.com/office/drawing/2014/main" id="{63BE35F0-C3CF-458F-9626-CFAB35FB1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878" y="1726505"/>
              <a:ext cx="282808" cy="1057736"/>
            </a:xfrm>
            <a:custGeom>
              <a:avLst/>
              <a:gdLst>
                <a:gd name="T0" fmla="*/ 0 w 125"/>
                <a:gd name="T1" fmla="*/ 0 h 529"/>
                <a:gd name="T2" fmla="*/ 106 w 125"/>
                <a:gd name="T3" fmla="*/ 0 h 529"/>
                <a:gd name="T4" fmla="*/ 125 w 125"/>
                <a:gd name="T5" fmla="*/ 24 h 529"/>
                <a:gd name="T6" fmla="*/ 125 w 125"/>
                <a:gd name="T7" fmla="*/ 529 h 529"/>
                <a:gd name="T8" fmla="*/ 79 w 125"/>
                <a:gd name="T9" fmla="*/ 498 h 529"/>
                <a:gd name="T10" fmla="*/ 23 w 125"/>
                <a:gd name="T11" fmla="*/ 529 h 529"/>
                <a:gd name="T12" fmla="*/ 25 w 125"/>
                <a:gd name="T13" fmla="*/ 29 h 529"/>
                <a:gd name="T14" fmla="*/ 0 w 125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9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21" y="6"/>
                    <a:pt x="125" y="24"/>
                  </a:cubicBezTo>
                  <a:cubicBezTo>
                    <a:pt x="125" y="529"/>
                    <a:pt x="125" y="529"/>
                    <a:pt x="125" y="529"/>
                  </a:cubicBezTo>
                  <a:cubicBezTo>
                    <a:pt x="79" y="498"/>
                    <a:pt x="79" y="498"/>
                    <a:pt x="79" y="498"/>
                  </a:cubicBezTo>
                  <a:cubicBezTo>
                    <a:pt x="23" y="529"/>
                    <a:pt x="23" y="529"/>
                    <a:pt x="23" y="5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1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4">
              <a:extLst>
                <a:ext uri="{FF2B5EF4-FFF2-40B4-BE49-F238E27FC236}">
                  <a16:creationId xmlns:a16="http://schemas.microsoft.com/office/drawing/2014/main" id="{1C0DC805-6713-4A0F-A9F2-EBADAB2F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426" y="1726505"/>
              <a:ext cx="104118" cy="48418"/>
            </a:xfrm>
            <a:custGeom>
              <a:avLst/>
              <a:gdLst>
                <a:gd name="T0" fmla="*/ 22 w 46"/>
                <a:gd name="T1" fmla="*/ 0 h 24"/>
                <a:gd name="T2" fmla="*/ 46 w 46"/>
                <a:gd name="T3" fmla="*/ 24 h 24"/>
                <a:gd name="T4" fmla="*/ 1 w 46"/>
                <a:gd name="T5" fmla="*/ 24 h 24"/>
                <a:gd name="T6" fmla="*/ 22 w 4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2" y="0"/>
                  </a:moveTo>
                  <a:cubicBezTo>
                    <a:pt x="22" y="0"/>
                    <a:pt x="43" y="5"/>
                    <a:pt x="46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8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Freeform: Shape 64">
            <a:extLst>
              <a:ext uri="{FF2B5EF4-FFF2-40B4-BE49-F238E27FC236}">
                <a16:creationId xmlns:a16="http://schemas.microsoft.com/office/drawing/2014/main" id="{B69BB518-2360-4932-B671-FDEF1E000BEB}"/>
              </a:ext>
            </a:extLst>
          </p:cNvPr>
          <p:cNvSpPr>
            <a:spLocks/>
          </p:cNvSpPr>
          <p:nvPr/>
        </p:nvSpPr>
        <p:spPr bwMode="auto">
          <a:xfrm>
            <a:off x="2318610" y="1904374"/>
            <a:ext cx="1168495" cy="1767453"/>
          </a:xfrm>
          <a:custGeom>
            <a:avLst/>
            <a:gdLst>
              <a:gd name="T0" fmla="*/ 0 w 1112"/>
              <a:gd name="T1" fmla="*/ 0 h 1682"/>
              <a:gd name="T2" fmla="*/ 0 w 1112"/>
              <a:gd name="T3" fmla="*/ 1682 h 1682"/>
              <a:gd name="T4" fmla="*/ 1112 w 1112"/>
              <a:gd name="T5" fmla="*/ 1627 h 1682"/>
              <a:gd name="T6" fmla="*/ 1112 w 1112"/>
              <a:gd name="T7" fmla="*/ 0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2" h="1682">
                <a:moveTo>
                  <a:pt x="0" y="0"/>
                </a:moveTo>
                <a:lnTo>
                  <a:pt x="0" y="1682"/>
                </a:lnTo>
                <a:lnTo>
                  <a:pt x="1112" y="1627"/>
                </a:lnTo>
                <a:lnTo>
                  <a:pt x="11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" name="Group 84">
            <a:extLst>
              <a:ext uri="{FF2B5EF4-FFF2-40B4-BE49-F238E27FC236}">
                <a16:creationId xmlns:a16="http://schemas.microsoft.com/office/drawing/2014/main" id="{4020E5DC-ADFE-4414-A3CE-FEB40B6947D2}"/>
              </a:ext>
            </a:extLst>
          </p:cNvPr>
          <p:cNvGrpSpPr/>
          <p:nvPr/>
        </p:nvGrpSpPr>
        <p:grpSpPr>
          <a:xfrm>
            <a:off x="1849391" y="1863392"/>
            <a:ext cx="1337674" cy="1808435"/>
            <a:chOff x="2465798" y="1589171"/>
            <a:chExt cx="1783566" cy="2411246"/>
          </a:xfrm>
        </p:grpSpPr>
        <p:sp>
          <p:nvSpPr>
            <p:cNvPr id="28" name="Freeform: Shape 62">
              <a:extLst>
                <a:ext uri="{FF2B5EF4-FFF2-40B4-BE49-F238E27FC236}">
                  <a16:creationId xmlns:a16="http://schemas.microsoft.com/office/drawing/2014/main" id="{A27F33C5-3612-4688-AEE4-0831A7F6B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798" y="1643813"/>
              <a:ext cx="225573" cy="2356604"/>
            </a:xfrm>
            <a:custGeom>
              <a:avLst/>
              <a:gdLst>
                <a:gd name="T0" fmla="*/ 0 w 161"/>
                <a:gd name="T1" fmla="*/ 51 h 1682"/>
                <a:gd name="T2" fmla="*/ 161 w 161"/>
                <a:gd name="T3" fmla="*/ 0 h 1682"/>
                <a:gd name="T4" fmla="*/ 161 w 161"/>
                <a:gd name="T5" fmla="*/ 1682 h 1682"/>
                <a:gd name="T6" fmla="*/ 0 w 161"/>
                <a:gd name="T7" fmla="*/ 1616 h 1682"/>
                <a:gd name="T8" fmla="*/ 0 w 161"/>
                <a:gd name="T9" fmla="*/ 5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82">
                  <a:moveTo>
                    <a:pt x="0" y="51"/>
                  </a:moveTo>
                  <a:lnTo>
                    <a:pt x="161" y="0"/>
                  </a:lnTo>
                  <a:lnTo>
                    <a:pt x="161" y="1682"/>
                  </a:lnTo>
                  <a:lnTo>
                    <a:pt x="0" y="161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63">
              <a:extLst>
                <a:ext uri="{FF2B5EF4-FFF2-40B4-BE49-F238E27FC236}">
                  <a16:creationId xmlns:a16="http://schemas.microsoft.com/office/drawing/2014/main" id="{3690C6C8-A6B4-40D1-A7E1-BC1A34EF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371" y="1643813"/>
              <a:ext cx="1557993" cy="2356604"/>
            </a:xfrm>
            <a:custGeom>
              <a:avLst/>
              <a:gdLst>
                <a:gd name="T0" fmla="*/ 0 w 1112"/>
                <a:gd name="T1" fmla="*/ 0 h 1682"/>
                <a:gd name="T2" fmla="*/ 0 w 1112"/>
                <a:gd name="T3" fmla="*/ 1682 h 1682"/>
                <a:gd name="T4" fmla="*/ 1112 w 1112"/>
                <a:gd name="T5" fmla="*/ 1627 h 1682"/>
                <a:gd name="T6" fmla="*/ 1112 w 1112"/>
                <a:gd name="T7" fmla="*/ 0 h 1682"/>
                <a:gd name="T8" fmla="*/ 0 w 1112"/>
                <a:gd name="T9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682">
                  <a:moveTo>
                    <a:pt x="0" y="0"/>
                  </a:moveTo>
                  <a:lnTo>
                    <a:pt x="0" y="1682"/>
                  </a:lnTo>
                  <a:lnTo>
                    <a:pt x="1112" y="1627"/>
                  </a:lnTo>
                  <a:lnTo>
                    <a:pt x="111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5">
              <a:extLst>
                <a:ext uri="{FF2B5EF4-FFF2-40B4-BE49-F238E27FC236}">
                  <a16:creationId xmlns:a16="http://schemas.microsoft.com/office/drawing/2014/main" id="{51BF20A6-20DB-4911-8441-2C41D58AB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810" y="1643813"/>
              <a:ext cx="168129" cy="2353802"/>
            </a:xfrm>
            <a:custGeom>
              <a:avLst/>
              <a:gdLst>
                <a:gd name="T0" fmla="*/ 0 w 120"/>
                <a:gd name="T1" fmla="*/ 0 h 1680"/>
                <a:gd name="T2" fmla="*/ 120 w 120"/>
                <a:gd name="T3" fmla="*/ 0 h 1680"/>
                <a:gd name="T4" fmla="*/ 117 w 120"/>
                <a:gd name="T5" fmla="*/ 1674 h 1680"/>
                <a:gd name="T6" fmla="*/ 0 w 120"/>
                <a:gd name="T7" fmla="*/ 1680 h 1680"/>
                <a:gd name="T8" fmla="*/ 0 w 1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80">
                  <a:moveTo>
                    <a:pt x="0" y="0"/>
                  </a:moveTo>
                  <a:lnTo>
                    <a:pt x="120" y="0"/>
                  </a:lnTo>
                  <a:lnTo>
                    <a:pt x="117" y="1674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66">
              <a:extLst>
                <a:ext uri="{FF2B5EF4-FFF2-40B4-BE49-F238E27FC236}">
                  <a16:creationId xmlns:a16="http://schemas.microsoft.com/office/drawing/2014/main" id="{7883A739-36B8-4606-AB81-88A8BE00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03" y="1589171"/>
              <a:ext cx="319164" cy="1193714"/>
            </a:xfrm>
            <a:custGeom>
              <a:avLst/>
              <a:gdLst>
                <a:gd name="T0" fmla="*/ 0 w 125"/>
                <a:gd name="T1" fmla="*/ 0 h 529"/>
                <a:gd name="T2" fmla="*/ 106 w 125"/>
                <a:gd name="T3" fmla="*/ 0 h 529"/>
                <a:gd name="T4" fmla="*/ 125 w 125"/>
                <a:gd name="T5" fmla="*/ 24 h 529"/>
                <a:gd name="T6" fmla="*/ 125 w 125"/>
                <a:gd name="T7" fmla="*/ 529 h 529"/>
                <a:gd name="T8" fmla="*/ 79 w 125"/>
                <a:gd name="T9" fmla="*/ 498 h 529"/>
                <a:gd name="T10" fmla="*/ 23 w 125"/>
                <a:gd name="T11" fmla="*/ 529 h 529"/>
                <a:gd name="T12" fmla="*/ 25 w 125"/>
                <a:gd name="T13" fmla="*/ 29 h 529"/>
                <a:gd name="T14" fmla="*/ 0 w 125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529">
                  <a:moveTo>
                    <a:pt x="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21" y="6"/>
                    <a:pt x="125" y="24"/>
                  </a:cubicBezTo>
                  <a:cubicBezTo>
                    <a:pt x="125" y="529"/>
                    <a:pt x="125" y="529"/>
                    <a:pt x="125" y="529"/>
                  </a:cubicBezTo>
                  <a:cubicBezTo>
                    <a:pt x="79" y="498"/>
                    <a:pt x="79" y="498"/>
                    <a:pt x="79" y="498"/>
                  </a:cubicBezTo>
                  <a:cubicBezTo>
                    <a:pt x="23" y="529"/>
                    <a:pt x="23" y="529"/>
                    <a:pt x="23" y="5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1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67">
              <a:extLst>
                <a:ext uri="{FF2B5EF4-FFF2-40B4-BE49-F238E27FC236}">
                  <a16:creationId xmlns:a16="http://schemas.microsoft.com/office/drawing/2014/main" id="{11C613D0-A829-41F6-BCC2-E3746276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965" y="1589171"/>
              <a:ext cx="117503" cy="54642"/>
            </a:xfrm>
            <a:custGeom>
              <a:avLst/>
              <a:gdLst>
                <a:gd name="T0" fmla="*/ 22 w 46"/>
                <a:gd name="T1" fmla="*/ 0 h 24"/>
                <a:gd name="T2" fmla="*/ 46 w 46"/>
                <a:gd name="T3" fmla="*/ 24 h 24"/>
                <a:gd name="T4" fmla="*/ 1 w 46"/>
                <a:gd name="T5" fmla="*/ 24 h 24"/>
                <a:gd name="T6" fmla="*/ 22 w 4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4">
                  <a:moveTo>
                    <a:pt x="22" y="0"/>
                  </a:moveTo>
                  <a:cubicBezTo>
                    <a:pt x="22" y="0"/>
                    <a:pt x="43" y="5"/>
                    <a:pt x="46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8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6D90685-C951-4384-A3E3-8863555020B6}"/>
              </a:ext>
            </a:extLst>
          </p:cNvPr>
          <p:cNvGrpSpPr/>
          <p:nvPr/>
        </p:nvGrpSpPr>
        <p:grpSpPr>
          <a:xfrm>
            <a:off x="2649805" y="1743075"/>
            <a:ext cx="1515666" cy="2049066"/>
            <a:chOff x="2649805" y="1743075"/>
            <a:chExt cx="1515666" cy="2049066"/>
          </a:xfrm>
        </p:grpSpPr>
        <p:grpSp>
          <p:nvGrpSpPr>
            <p:cNvPr id="8" name="Group 83">
              <a:extLst>
                <a:ext uri="{FF2B5EF4-FFF2-40B4-BE49-F238E27FC236}">
                  <a16:creationId xmlns:a16="http://schemas.microsoft.com/office/drawing/2014/main" id="{C70B46CE-292C-4899-8D06-521D4719F370}"/>
                </a:ext>
              </a:extLst>
            </p:cNvPr>
            <p:cNvGrpSpPr/>
            <p:nvPr/>
          </p:nvGrpSpPr>
          <p:grpSpPr>
            <a:xfrm>
              <a:off x="2649805" y="1743075"/>
              <a:ext cx="1515666" cy="2049066"/>
              <a:chOff x="3352800" y="1428750"/>
              <a:chExt cx="2020888" cy="2732088"/>
            </a:xfrm>
          </p:grpSpPr>
          <p:sp>
            <p:nvSpPr>
              <p:cNvPr id="22" name="Freeform: Shape 54">
                <a:extLst>
                  <a:ext uri="{FF2B5EF4-FFF2-40B4-BE49-F238E27FC236}">
                    <a16:creationId xmlns:a16="http://schemas.microsoft.com/office/drawing/2014/main" id="{FCC1D45F-07A8-432A-AC5D-9230DFDC7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1490663"/>
                <a:ext cx="255588" cy="2670175"/>
              </a:xfrm>
              <a:custGeom>
                <a:avLst/>
                <a:gdLst>
                  <a:gd name="T0" fmla="*/ 0 w 161"/>
                  <a:gd name="T1" fmla="*/ 51 h 1682"/>
                  <a:gd name="T2" fmla="*/ 161 w 161"/>
                  <a:gd name="T3" fmla="*/ 0 h 1682"/>
                  <a:gd name="T4" fmla="*/ 161 w 161"/>
                  <a:gd name="T5" fmla="*/ 1682 h 1682"/>
                  <a:gd name="T6" fmla="*/ 0 w 161"/>
                  <a:gd name="T7" fmla="*/ 1616 h 1682"/>
                  <a:gd name="T8" fmla="*/ 0 w 161"/>
                  <a:gd name="T9" fmla="*/ 51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82">
                    <a:moveTo>
                      <a:pt x="0" y="51"/>
                    </a:moveTo>
                    <a:lnTo>
                      <a:pt x="161" y="0"/>
                    </a:lnTo>
                    <a:lnTo>
                      <a:pt x="161" y="1682"/>
                    </a:lnTo>
                    <a:lnTo>
                      <a:pt x="0" y="161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55">
                <a:extLst>
                  <a:ext uri="{FF2B5EF4-FFF2-40B4-BE49-F238E27FC236}">
                    <a16:creationId xmlns:a16="http://schemas.microsoft.com/office/drawing/2014/main" id="{9252794F-2F82-4EA0-850E-AE7F0B02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1490663"/>
                <a:ext cx="1765300" cy="2670175"/>
              </a:xfrm>
              <a:custGeom>
                <a:avLst/>
                <a:gdLst>
                  <a:gd name="T0" fmla="*/ 0 w 1112"/>
                  <a:gd name="T1" fmla="*/ 0 h 1682"/>
                  <a:gd name="T2" fmla="*/ 0 w 1112"/>
                  <a:gd name="T3" fmla="*/ 1682 h 1682"/>
                  <a:gd name="T4" fmla="*/ 1112 w 1112"/>
                  <a:gd name="T5" fmla="*/ 1627 h 1682"/>
                  <a:gd name="T6" fmla="*/ 1112 w 1112"/>
                  <a:gd name="T7" fmla="*/ 0 h 1682"/>
                  <a:gd name="T8" fmla="*/ 0 w 1112"/>
                  <a:gd name="T9" fmla="*/ 0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1682">
                    <a:moveTo>
                      <a:pt x="0" y="0"/>
                    </a:moveTo>
                    <a:lnTo>
                      <a:pt x="0" y="1682"/>
                    </a:lnTo>
                    <a:lnTo>
                      <a:pt x="1112" y="1627"/>
                    </a:lnTo>
                    <a:lnTo>
                      <a:pt x="1112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24" name="Freeform: Shape 56">
                <a:extLst>
                  <a:ext uri="{FF2B5EF4-FFF2-40B4-BE49-F238E27FC236}">
                    <a16:creationId xmlns:a16="http://schemas.microsoft.com/office/drawing/2014/main" id="{2C2D52BC-C2B8-4ED5-B263-F7C90D443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1490663"/>
                <a:ext cx="1765300" cy="2670175"/>
              </a:xfrm>
              <a:custGeom>
                <a:avLst/>
                <a:gdLst>
                  <a:gd name="T0" fmla="*/ 0 w 1112"/>
                  <a:gd name="T1" fmla="*/ 0 h 1682"/>
                  <a:gd name="T2" fmla="*/ 0 w 1112"/>
                  <a:gd name="T3" fmla="*/ 1682 h 1682"/>
                  <a:gd name="T4" fmla="*/ 1112 w 1112"/>
                  <a:gd name="T5" fmla="*/ 1627 h 1682"/>
                  <a:gd name="T6" fmla="*/ 1112 w 1112"/>
                  <a:gd name="T7" fmla="*/ 0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2" h="1682">
                    <a:moveTo>
                      <a:pt x="0" y="0"/>
                    </a:moveTo>
                    <a:lnTo>
                      <a:pt x="0" y="1682"/>
                    </a:lnTo>
                    <a:lnTo>
                      <a:pt x="1112" y="1627"/>
                    </a:lnTo>
                    <a:lnTo>
                      <a:pt x="1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7">
                <a:extLst>
                  <a:ext uri="{FF2B5EF4-FFF2-40B4-BE49-F238E27FC236}">
                    <a16:creationId xmlns:a16="http://schemas.microsoft.com/office/drawing/2014/main" id="{C1E78956-E5ED-470F-AADF-5B830DCF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1490663"/>
                <a:ext cx="190500" cy="2667000"/>
              </a:xfrm>
              <a:custGeom>
                <a:avLst/>
                <a:gdLst>
                  <a:gd name="T0" fmla="*/ 0 w 120"/>
                  <a:gd name="T1" fmla="*/ 0 h 1680"/>
                  <a:gd name="T2" fmla="*/ 120 w 120"/>
                  <a:gd name="T3" fmla="*/ 0 h 1680"/>
                  <a:gd name="T4" fmla="*/ 117 w 120"/>
                  <a:gd name="T5" fmla="*/ 1674 h 1680"/>
                  <a:gd name="T6" fmla="*/ 0 w 120"/>
                  <a:gd name="T7" fmla="*/ 1680 h 1680"/>
                  <a:gd name="T8" fmla="*/ 0 w 120"/>
                  <a:gd name="T9" fmla="*/ 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80">
                    <a:moveTo>
                      <a:pt x="0" y="0"/>
                    </a:moveTo>
                    <a:lnTo>
                      <a:pt x="120" y="0"/>
                    </a:lnTo>
                    <a:lnTo>
                      <a:pt x="117" y="1674"/>
                    </a:lnTo>
                    <a:lnTo>
                      <a:pt x="0" y="1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8">
                <a:extLst>
                  <a:ext uri="{FF2B5EF4-FFF2-40B4-BE49-F238E27FC236}">
                    <a16:creationId xmlns:a16="http://schemas.microsoft.com/office/drawing/2014/main" id="{4E0F6FC5-81ED-48C0-8469-7646019B4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88" y="1428750"/>
                <a:ext cx="361632" cy="1352550"/>
              </a:xfrm>
              <a:custGeom>
                <a:avLst/>
                <a:gdLst>
                  <a:gd name="T0" fmla="*/ 0 w 125"/>
                  <a:gd name="T1" fmla="*/ 0 h 529"/>
                  <a:gd name="T2" fmla="*/ 106 w 125"/>
                  <a:gd name="T3" fmla="*/ 0 h 529"/>
                  <a:gd name="T4" fmla="*/ 125 w 125"/>
                  <a:gd name="T5" fmla="*/ 24 h 529"/>
                  <a:gd name="T6" fmla="*/ 125 w 125"/>
                  <a:gd name="T7" fmla="*/ 529 h 529"/>
                  <a:gd name="T8" fmla="*/ 79 w 125"/>
                  <a:gd name="T9" fmla="*/ 498 h 529"/>
                  <a:gd name="T10" fmla="*/ 23 w 125"/>
                  <a:gd name="T11" fmla="*/ 529 h 529"/>
                  <a:gd name="T12" fmla="*/ 25 w 125"/>
                  <a:gd name="T13" fmla="*/ 29 h 529"/>
                  <a:gd name="T14" fmla="*/ 0 w 125"/>
                  <a:gd name="T1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529">
                    <a:moveTo>
                      <a:pt x="0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21" y="6"/>
                      <a:pt x="125" y="24"/>
                    </a:cubicBezTo>
                    <a:cubicBezTo>
                      <a:pt x="125" y="529"/>
                      <a:pt x="125" y="529"/>
                      <a:pt x="125" y="529"/>
                    </a:cubicBezTo>
                    <a:cubicBezTo>
                      <a:pt x="79" y="498"/>
                      <a:pt x="79" y="498"/>
                      <a:pt x="79" y="498"/>
                    </a:cubicBezTo>
                    <a:cubicBezTo>
                      <a:pt x="23" y="529"/>
                      <a:pt x="23" y="529"/>
                      <a:pt x="23" y="5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6" y="1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9">
                <a:extLst>
                  <a:ext uri="{FF2B5EF4-FFF2-40B4-BE49-F238E27FC236}">
                    <a16:creationId xmlns:a16="http://schemas.microsoft.com/office/drawing/2014/main" id="{7AC6FAF3-0C26-4486-8C89-74EDC0675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725" y="1428750"/>
                <a:ext cx="133138" cy="61913"/>
              </a:xfrm>
              <a:custGeom>
                <a:avLst/>
                <a:gdLst>
                  <a:gd name="T0" fmla="*/ 22 w 46"/>
                  <a:gd name="T1" fmla="*/ 0 h 24"/>
                  <a:gd name="T2" fmla="*/ 46 w 46"/>
                  <a:gd name="T3" fmla="*/ 24 h 24"/>
                  <a:gd name="T4" fmla="*/ 1 w 46"/>
                  <a:gd name="T5" fmla="*/ 24 h 24"/>
                  <a:gd name="T6" fmla="*/ 22 w 4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4">
                    <a:moveTo>
                      <a:pt x="22" y="0"/>
                    </a:moveTo>
                    <a:cubicBezTo>
                      <a:pt x="22" y="0"/>
                      <a:pt x="43" y="5"/>
                      <a:pt x="46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8"/>
                      <a:pt x="2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99">
              <a:extLst>
                <a:ext uri="{FF2B5EF4-FFF2-40B4-BE49-F238E27FC236}">
                  <a16:creationId xmlns:a16="http://schemas.microsoft.com/office/drawing/2014/main" id="{ECEE773B-560A-4DB8-83D2-241AF98D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936" y="2949569"/>
              <a:ext cx="710595" cy="47625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Freeform: Shape 37">
            <a:extLst>
              <a:ext uri="{FF2B5EF4-FFF2-40B4-BE49-F238E27FC236}">
                <a16:creationId xmlns:a16="http://schemas.microsoft.com/office/drawing/2014/main" id="{8A7B4909-F257-498E-870F-42CD08A51A9B}"/>
              </a:ext>
            </a:extLst>
          </p:cNvPr>
          <p:cNvSpPr>
            <a:spLocks/>
          </p:cNvSpPr>
          <p:nvPr/>
        </p:nvSpPr>
        <p:spPr bwMode="auto">
          <a:xfrm>
            <a:off x="5220072" y="3362237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8644B0A-593F-4692-8393-D94F261E4AEC}"/>
              </a:ext>
            </a:extLst>
          </p:cNvPr>
          <p:cNvGrpSpPr/>
          <p:nvPr/>
        </p:nvGrpSpPr>
        <p:grpSpPr>
          <a:xfrm>
            <a:off x="5545439" y="3347328"/>
            <a:ext cx="2763676" cy="493791"/>
            <a:chOff x="7789962" y="4463104"/>
            <a:chExt cx="3684902" cy="658388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6D321DD1-B126-4AFA-A19C-54EF82BB67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4463104"/>
              <a:ext cx="1258976" cy="309958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8BA72816-B4F8-4672-A072-BB492625BC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4773062"/>
              <a:ext cx="3684902" cy="34843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2" name="Freeform: Shape 41">
            <a:extLst>
              <a:ext uri="{FF2B5EF4-FFF2-40B4-BE49-F238E27FC236}">
                <a16:creationId xmlns:a16="http://schemas.microsoft.com/office/drawing/2014/main" id="{EF50A08A-E507-4C4A-967B-41275A7ECB12}"/>
              </a:ext>
            </a:extLst>
          </p:cNvPr>
          <p:cNvSpPr>
            <a:spLocks/>
          </p:cNvSpPr>
          <p:nvPr/>
        </p:nvSpPr>
        <p:spPr bwMode="auto">
          <a:xfrm>
            <a:off x="5220072" y="2570294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3947F4E3-CF55-414F-B6EE-B6E93A377A01}"/>
              </a:ext>
            </a:extLst>
          </p:cNvPr>
          <p:cNvGrpSpPr/>
          <p:nvPr/>
        </p:nvGrpSpPr>
        <p:grpSpPr>
          <a:xfrm>
            <a:off x="5545439" y="2551741"/>
            <a:ext cx="2763676" cy="493791"/>
            <a:chOff x="7789962" y="3402321"/>
            <a:chExt cx="3684902" cy="658388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29CE26C7-79A9-4665-8643-1BC2FD330B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3402321"/>
              <a:ext cx="1258976" cy="309958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B00B43B2-F968-4334-8170-288D232F26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3712279"/>
              <a:ext cx="3684902" cy="34843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Freeform: Shape 45">
            <a:extLst>
              <a:ext uri="{FF2B5EF4-FFF2-40B4-BE49-F238E27FC236}">
                <a16:creationId xmlns:a16="http://schemas.microsoft.com/office/drawing/2014/main" id="{5777BFB2-0FDA-461A-A863-6E568DFBF873}"/>
              </a:ext>
            </a:extLst>
          </p:cNvPr>
          <p:cNvSpPr>
            <a:spLocks/>
          </p:cNvSpPr>
          <p:nvPr/>
        </p:nvSpPr>
        <p:spPr bwMode="auto">
          <a:xfrm>
            <a:off x="5220072" y="1790683"/>
            <a:ext cx="198882" cy="19944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C7284087-B33E-4982-A4AA-8C628885BF5D}"/>
              </a:ext>
            </a:extLst>
          </p:cNvPr>
          <p:cNvGrpSpPr/>
          <p:nvPr/>
        </p:nvGrpSpPr>
        <p:grpSpPr>
          <a:xfrm>
            <a:off x="5545439" y="1756154"/>
            <a:ext cx="2763676" cy="493791"/>
            <a:chOff x="7789962" y="2341538"/>
            <a:chExt cx="3684902" cy="658388"/>
          </a:xfrm>
        </p:grpSpPr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6ADCAC5D-0E40-4A44-BC30-A38B6A201B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2341538"/>
              <a:ext cx="1258976" cy="309958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6EE7BDB6-4804-4DB9-B1F9-400D09CC71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89962" y="2651496"/>
              <a:ext cx="3684902" cy="34843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C0B731E-85DC-4E34-94C0-D92E2F2F900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976F7EDF-6981-42F5-B60D-3AD8D68E2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320">
            <a:off x="7555864" y="-2181269"/>
            <a:ext cx="1157157" cy="404353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0FCBD11-708B-4386-8C8E-46C341EC7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9909">
            <a:off x="745153" y="3164483"/>
            <a:ext cx="1157157" cy="40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4F15C7-35A0-428A-BDEC-E5CC879AC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3817C-5485-475C-B299-6D60C3EFAEAA}"/>
              </a:ext>
            </a:extLst>
          </p:cNvPr>
          <p:cNvSpPr/>
          <p:nvPr/>
        </p:nvSpPr>
        <p:spPr>
          <a:xfrm>
            <a:off x="2699792" y="1659216"/>
            <a:ext cx="3656940" cy="1825068"/>
          </a:xfrm>
          <a:prstGeom prst="rect">
            <a:avLst/>
          </a:prstGeom>
          <a:noFill/>
          <a:ln w="38100">
            <a:solidFill>
              <a:srgbClr val="573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66F8BB9-6F12-4DAB-A471-1996B28707A9}"/>
              </a:ext>
            </a:extLst>
          </p:cNvPr>
          <p:cNvSpPr txBox="1"/>
          <p:nvPr/>
        </p:nvSpPr>
        <p:spPr>
          <a:xfrm>
            <a:off x="3059832" y="263104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73579"/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标题文本预设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2F91DF-98C6-4BDE-BDC1-A2C44CE41FA2}"/>
              </a:ext>
            </a:extLst>
          </p:cNvPr>
          <p:cNvSpPr/>
          <p:nvPr/>
        </p:nvSpPr>
        <p:spPr>
          <a:xfrm>
            <a:off x="4046322" y="1716244"/>
            <a:ext cx="3550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300" dirty="0">
                <a:solidFill>
                  <a:srgbClr val="573579"/>
                </a:solidFill>
                <a:latin typeface="Bernard MT Condensed" panose="02050806060905020404" pitchFamily="18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6600" b="1" spc="300" dirty="0">
              <a:solidFill>
                <a:srgbClr val="573579"/>
              </a:solidFill>
              <a:latin typeface="Bernard MT Condensed" panose="02050806060905020404" pitchFamily="18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B72B3"/>
      </a:accent1>
      <a:accent2>
        <a:srgbClr val="BF4856"/>
      </a:accent2>
      <a:accent3>
        <a:srgbClr val="6B72B3"/>
      </a:accent3>
      <a:accent4>
        <a:srgbClr val="BF4856"/>
      </a:accent4>
      <a:accent5>
        <a:srgbClr val="6B72B3"/>
      </a:accent5>
      <a:accent6>
        <a:srgbClr val="BF4856"/>
      </a:accent6>
      <a:hlink>
        <a:srgbClr val="373737"/>
      </a:hlink>
      <a:folHlink>
        <a:srgbClr val="9B3C3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72B3"/>
    </a:accent1>
    <a:accent2>
      <a:srgbClr val="BF4856"/>
    </a:accent2>
    <a:accent3>
      <a:srgbClr val="6B72B3"/>
    </a:accent3>
    <a:accent4>
      <a:srgbClr val="BF4856"/>
    </a:accent4>
    <a:accent5>
      <a:srgbClr val="6B72B3"/>
    </a:accent5>
    <a:accent6>
      <a:srgbClr val="BF4856"/>
    </a:accent6>
    <a:hlink>
      <a:srgbClr val="373737"/>
    </a:hlink>
    <a:folHlink>
      <a:srgbClr val="9B3C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1274</Words>
  <Application>Microsoft Office PowerPoint</Application>
  <PresentationFormat>全屏显示(16:9)</PresentationFormat>
  <Paragraphs>249</Paragraphs>
  <Slides>25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DFTongTong-B5</vt:lpstr>
      <vt:lpstr>汉真广标</vt:lpstr>
      <vt:lpstr>宋体</vt:lpstr>
      <vt:lpstr>微软雅黑</vt:lpstr>
      <vt:lpstr>Adobe Arabic</vt:lpstr>
      <vt:lpstr>Arial</vt:lpstr>
      <vt:lpstr>Bernard MT Condensed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251</cp:revision>
  <dcterms:created xsi:type="dcterms:W3CDTF">2015-12-11T17:46:17Z</dcterms:created>
  <dcterms:modified xsi:type="dcterms:W3CDTF">2017-07-20T05:46:24Z</dcterms:modified>
</cp:coreProperties>
</file>