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6"/>
  </p:notesMasterIdLst>
  <p:sldIdLst>
    <p:sldId id="297" r:id="rId11"/>
    <p:sldId id="353" r:id="rId12"/>
    <p:sldId id="471" r:id="rId13"/>
    <p:sldId id="352" r:id="rId14"/>
    <p:sldId id="472" r:id="rId15"/>
    <p:sldId id="473" r:id="rId16"/>
    <p:sldId id="474" r:id="rId17"/>
    <p:sldId id="475" r:id="rId18"/>
    <p:sldId id="476" r:id="rId19"/>
    <p:sldId id="478" r:id="rId20"/>
    <p:sldId id="477" r:id="rId21"/>
    <p:sldId id="479" r:id="rId22"/>
    <p:sldId id="480" r:id="rId23"/>
    <p:sldId id="481" r:id="rId24"/>
    <p:sldId id="482" r:id="rId25"/>
    <p:sldId id="483" r:id="rId26"/>
    <p:sldId id="484" r:id="rId27"/>
    <p:sldId id="485" r:id="rId28"/>
    <p:sldId id="486" r:id="rId29"/>
    <p:sldId id="488" r:id="rId30"/>
    <p:sldId id="491" r:id="rId31"/>
    <p:sldId id="492" r:id="rId32"/>
    <p:sldId id="489" r:id="rId33"/>
    <p:sldId id="493" r:id="rId34"/>
    <p:sldId id="470" r:id="rId35"/>
  </p:sldIdLst>
  <p:sldSz cx="12190413" cy="6859588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C97F"/>
    <a:srgbClr val="6AC494"/>
    <a:srgbClr val="5DC785"/>
    <a:srgbClr val="77D098"/>
    <a:srgbClr val="8BC592"/>
    <a:srgbClr val="5CC0A6"/>
    <a:srgbClr val="B66384"/>
    <a:srgbClr val="7EAB8E"/>
    <a:srgbClr val="64A778"/>
    <a:srgbClr val="236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45" autoAdjust="0"/>
    <p:restoredTop sz="97778" autoAdjust="0"/>
  </p:normalViewPr>
  <p:slideViewPr>
    <p:cSldViewPr snapToGrid="0" showGuides="1">
      <p:cViewPr>
        <p:scale>
          <a:sx n="66" d="100"/>
          <a:sy n="66" d="100"/>
        </p:scale>
        <p:origin x="546" y="51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image" Target="../media/image8.jp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image" Target="../media/image8.jp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image" Target="../media/image8.jp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image" Target="../media/image8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83-412F-AB69-1F5986AE5F53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83-412F-AB69-1F5986AE5F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83-412F-AB69-1F5986AE5F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83-412F-AB69-1F5986AE5F53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83-412F-AB69-1F5986AE5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DF6282"/>
            </a:solidFill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ED-4A91-9E2F-B257E6029C3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ED-4A91-9E2F-B257E6029C37}"/>
              </c:ext>
            </c:extLst>
          </c:dPt>
          <c:dPt>
            <c:idx val="2"/>
            <c:bubble3D val="0"/>
            <c:spPr>
              <a:solidFill>
                <a:srgbClr val="DF62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ED-4A91-9E2F-B257E6029C37}"/>
              </c:ext>
            </c:extLst>
          </c:dPt>
          <c:dPt>
            <c:idx val="3"/>
            <c:bubble3D val="0"/>
            <c:spPr>
              <a:solidFill>
                <a:srgbClr val="DF62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1ED-4A91-9E2F-B257E6029C37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1ED-4A91-9E2F-B257E6029C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76-4269-A254-A746234206A8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76-4269-A254-A746234206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76-4269-A254-A746234206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76-4269-A254-A746234206A8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76-4269-A254-A74623420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E15-4139-A064-6374FCFBB7BC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E15-4139-A064-6374FCFBB7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15-4139-A064-6374FCFBB7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E15-4139-A064-6374FCFBB7BC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15-4139-A064-6374FCFBB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310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409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799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0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583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822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934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196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601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39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29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69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109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793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27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237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96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188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886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698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81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2017/8/13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8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3.xml"/><Relationship Id="rId4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理查德.克莱德曼 - Say you love me">
            <a:hlinkClick r:id="" action="ppaction://media"/>
            <a:extLst>
              <a:ext uri="{FF2B5EF4-FFF2-40B4-BE49-F238E27FC236}">
                <a16:creationId xmlns:a16="http://schemas.microsoft.com/office/drawing/2014/main" id="{A3E34EBE-5939-45E0-9F9E-97EA27461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113" y="-1578428"/>
            <a:ext cx="609600" cy="6096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B65D641-A8F3-49CF-B11F-C347AE0EE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956844-7FEF-4FD7-93C1-E268EBBFA7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69" y="1040852"/>
            <a:ext cx="5981474" cy="210725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FF55D68-EC1C-4CA9-9395-9D9E1EDA3C77}"/>
              </a:ext>
            </a:extLst>
          </p:cNvPr>
          <p:cNvSpPr/>
          <p:nvPr/>
        </p:nvSpPr>
        <p:spPr>
          <a:xfrm>
            <a:off x="1143227" y="2857202"/>
            <a:ext cx="10016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200" spc="-150" dirty="0">
                <a:solidFill>
                  <a:srgbClr val="6CC97F"/>
                </a:solidFill>
                <a:ea typeface="文鼎CS舒同体" panose="02010609010101010101" pitchFamily="49" charset="-122"/>
              </a:rPr>
              <a:t>清新水彩花卉风</a:t>
            </a:r>
            <a:r>
              <a:rPr lang="en-US" altLang="zh-CN" sz="7200" b="1" dirty="0">
                <a:solidFill>
                  <a:srgbClr val="6CC97F"/>
                </a:solidFill>
                <a:latin typeface="Curlz MT" panose="04040404050702020202" pitchFamily="82" charset="0"/>
                <a:ea typeface="文鼎CS舒同体" panose="02010609010101010101" pitchFamily="49" charset="-122"/>
              </a:rPr>
              <a:t>PPT</a:t>
            </a:r>
            <a:endParaRPr lang="zh-CN" altLang="en-US" sz="7200" b="1" dirty="0">
              <a:solidFill>
                <a:srgbClr val="6CC97F"/>
              </a:solidFill>
              <a:latin typeface="Curlz MT" panose="04040404050702020202" pitchFamily="82" charset="0"/>
              <a:ea typeface="文鼎CS舒同体" panose="02010609010101010101" pitchFamily="49" charset="-122"/>
            </a:endParaRPr>
          </a:p>
        </p:txBody>
      </p:sp>
      <p:sp>
        <p:nvSpPr>
          <p:cNvPr id="11" name="文本框 66">
            <a:extLst>
              <a:ext uri="{FF2B5EF4-FFF2-40B4-BE49-F238E27FC236}">
                <a16:creationId xmlns:a16="http://schemas.microsoft.com/office/drawing/2014/main" id="{1255A34A-6FFC-4A4A-8F10-3F4B00273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49" y="4211423"/>
            <a:ext cx="6250214" cy="56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a sample text. insert your desired text here. Again. this is a dummy text. enter your own text here. this is a sample text. your here. Again. this is a dummy 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A8BBBC8E-8E0D-41B4-90C2-23E7FF9AC725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1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638F5127-494D-47C6-A250-62C350731CF9}"/>
              </a:ext>
            </a:extLst>
          </p:cNvPr>
          <p:cNvSpPr/>
          <p:nvPr/>
        </p:nvSpPr>
        <p:spPr>
          <a:xfrm>
            <a:off x="3168934" y="2442039"/>
            <a:ext cx="1758852" cy="175894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D2AD60B-92DD-41F3-A857-E6D28D2829D5}"/>
              </a:ext>
            </a:extLst>
          </p:cNvPr>
          <p:cNvSpPr txBox="1"/>
          <p:nvPr/>
        </p:nvSpPr>
        <p:spPr>
          <a:xfrm>
            <a:off x="3557785" y="2782778"/>
            <a:ext cx="1132947" cy="1077467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管理能力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6F408C5-7326-4BAE-A748-6C3D7666C717}"/>
              </a:ext>
            </a:extLst>
          </p:cNvPr>
          <p:cNvSpPr>
            <a:spLocks/>
          </p:cNvSpPr>
          <p:nvPr/>
        </p:nvSpPr>
        <p:spPr bwMode="auto">
          <a:xfrm>
            <a:off x="5284339" y="2782780"/>
            <a:ext cx="987597" cy="987654"/>
          </a:xfrm>
          <a:custGeom>
            <a:avLst/>
            <a:gdLst>
              <a:gd name="T0" fmla="*/ 691 w 1112"/>
              <a:gd name="T1" fmla="*/ 75 h 1112"/>
              <a:gd name="T2" fmla="*/ 1037 w 1112"/>
              <a:gd name="T3" fmla="*/ 691 h 1112"/>
              <a:gd name="T4" fmla="*/ 421 w 1112"/>
              <a:gd name="T5" fmla="*/ 1038 h 1112"/>
              <a:gd name="T6" fmla="*/ 74 w 1112"/>
              <a:gd name="T7" fmla="*/ 421 h 1112"/>
              <a:gd name="T8" fmla="*/ 691 w 1112"/>
              <a:gd name="T9" fmla="*/ 75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2" h="1112">
                <a:moveTo>
                  <a:pt x="691" y="75"/>
                </a:moveTo>
                <a:cubicBezTo>
                  <a:pt x="956" y="149"/>
                  <a:pt x="1112" y="425"/>
                  <a:pt x="1037" y="691"/>
                </a:cubicBezTo>
                <a:cubicBezTo>
                  <a:pt x="963" y="957"/>
                  <a:pt x="687" y="1112"/>
                  <a:pt x="421" y="1038"/>
                </a:cubicBezTo>
                <a:cubicBezTo>
                  <a:pt x="155" y="963"/>
                  <a:pt x="0" y="687"/>
                  <a:pt x="74" y="421"/>
                </a:cubicBezTo>
                <a:cubicBezTo>
                  <a:pt x="149" y="156"/>
                  <a:pt x="425" y="0"/>
                  <a:pt x="691" y="75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9C9C8294-5D9A-4E30-A8C0-2BD72180F14C}"/>
              </a:ext>
            </a:extLst>
          </p:cNvPr>
          <p:cNvSpPr txBox="1"/>
          <p:nvPr/>
        </p:nvSpPr>
        <p:spPr>
          <a:xfrm>
            <a:off x="5330077" y="3091895"/>
            <a:ext cx="941859" cy="369418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执行力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240B7D0-09BD-4F43-8CD1-DFEA7628F1B7}"/>
              </a:ext>
            </a:extLst>
          </p:cNvPr>
          <p:cNvSpPr>
            <a:spLocks/>
          </p:cNvSpPr>
          <p:nvPr/>
        </p:nvSpPr>
        <p:spPr bwMode="auto">
          <a:xfrm>
            <a:off x="4899085" y="4107569"/>
            <a:ext cx="976483" cy="978126"/>
          </a:xfrm>
          <a:custGeom>
            <a:avLst/>
            <a:gdLst>
              <a:gd name="T0" fmla="*/ 908 w 1101"/>
              <a:gd name="T1" fmla="*/ 201 h 1101"/>
              <a:gd name="T2" fmla="*/ 900 w 1101"/>
              <a:gd name="T3" fmla="*/ 908 h 1101"/>
              <a:gd name="T4" fmla="*/ 193 w 1101"/>
              <a:gd name="T5" fmla="*/ 900 h 1101"/>
              <a:gd name="T6" fmla="*/ 201 w 1101"/>
              <a:gd name="T7" fmla="*/ 193 h 1101"/>
              <a:gd name="T8" fmla="*/ 908 w 1101"/>
              <a:gd name="T9" fmla="*/ 201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1" h="1101">
                <a:moveTo>
                  <a:pt x="908" y="201"/>
                </a:moveTo>
                <a:cubicBezTo>
                  <a:pt x="1101" y="398"/>
                  <a:pt x="1097" y="715"/>
                  <a:pt x="900" y="908"/>
                </a:cubicBezTo>
                <a:cubicBezTo>
                  <a:pt x="703" y="1101"/>
                  <a:pt x="386" y="1098"/>
                  <a:pt x="193" y="900"/>
                </a:cubicBezTo>
                <a:cubicBezTo>
                  <a:pt x="0" y="703"/>
                  <a:pt x="3" y="386"/>
                  <a:pt x="201" y="193"/>
                </a:cubicBezTo>
                <a:cubicBezTo>
                  <a:pt x="398" y="0"/>
                  <a:pt x="715" y="4"/>
                  <a:pt x="908" y="20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43FE2708-6C9E-476C-B901-D53215B6DFEA}"/>
              </a:ext>
            </a:extLst>
          </p:cNvPr>
          <p:cNvSpPr txBox="1"/>
          <p:nvPr/>
        </p:nvSpPr>
        <p:spPr>
          <a:xfrm>
            <a:off x="4946846" y="4411923"/>
            <a:ext cx="911127" cy="369418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协调力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20A8498-29D0-475D-8D84-6F364DAE2510}"/>
              </a:ext>
            </a:extLst>
          </p:cNvPr>
          <p:cNvSpPr>
            <a:spLocks/>
          </p:cNvSpPr>
          <p:nvPr/>
        </p:nvSpPr>
        <p:spPr bwMode="auto">
          <a:xfrm>
            <a:off x="3557739" y="4725243"/>
            <a:ext cx="981246" cy="981302"/>
          </a:xfrm>
          <a:custGeom>
            <a:avLst/>
            <a:gdLst>
              <a:gd name="T0" fmla="*/ 1037 w 1105"/>
              <a:gd name="T1" fmla="*/ 429 h 1106"/>
              <a:gd name="T2" fmla="*/ 676 w 1105"/>
              <a:gd name="T3" fmla="*/ 1037 h 1106"/>
              <a:gd name="T4" fmla="*/ 68 w 1105"/>
              <a:gd name="T5" fmla="*/ 677 h 1106"/>
              <a:gd name="T6" fmla="*/ 428 w 1105"/>
              <a:gd name="T7" fmla="*/ 68 h 1106"/>
              <a:gd name="T8" fmla="*/ 1037 w 1105"/>
              <a:gd name="T9" fmla="*/ 429 h 1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5" h="1106">
                <a:moveTo>
                  <a:pt x="1037" y="429"/>
                </a:moveTo>
                <a:cubicBezTo>
                  <a:pt x="1105" y="696"/>
                  <a:pt x="944" y="969"/>
                  <a:pt x="676" y="1037"/>
                </a:cubicBezTo>
                <a:cubicBezTo>
                  <a:pt x="409" y="1106"/>
                  <a:pt x="137" y="944"/>
                  <a:pt x="68" y="677"/>
                </a:cubicBezTo>
                <a:cubicBezTo>
                  <a:pt x="0" y="409"/>
                  <a:pt x="161" y="137"/>
                  <a:pt x="428" y="68"/>
                </a:cubicBezTo>
                <a:cubicBezTo>
                  <a:pt x="696" y="0"/>
                  <a:pt x="968" y="161"/>
                  <a:pt x="1037" y="429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42687FF4-6DA5-41A9-9C6F-D4F06E99C89A}"/>
              </a:ext>
            </a:extLst>
          </p:cNvPr>
          <p:cNvSpPr txBox="1"/>
          <p:nvPr/>
        </p:nvSpPr>
        <p:spPr>
          <a:xfrm>
            <a:off x="3604862" y="5031182"/>
            <a:ext cx="886997" cy="369418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创新力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B1C9D93A-855E-43FB-8B6C-A041D547C316}"/>
              </a:ext>
            </a:extLst>
          </p:cNvPr>
          <p:cNvSpPr>
            <a:spLocks/>
          </p:cNvSpPr>
          <p:nvPr/>
        </p:nvSpPr>
        <p:spPr bwMode="auto">
          <a:xfrm>
            <a:off x="2312963" y="4194183"/>
            <a:ext cx="987597" cy="986066"/>
          </a:xfrm>
          <a:custGeom>
            <a:avLst/>
            <a:gdLst>
              <a:gd name="T0" fmla="*/ 1037 w 1112"/>
              <a:gd name="T1" fmla="*/ 691 h 1112"/>
              <a:gd name="T2" fmla="*/ 421 w 1112"/>
              <a:gd name="T3" fmla="*/ 1038 h 1112"/>
              <a:gd name="T4" fmla="*/ 74 w 1112"/>
              <a:gd name="T5" fmla="*/ 422 h 1112"/>
              <a:gd name="T6" fmla="*/ 691 w 1112"/>
              <a:gd name="T7" fmla="*/ 75 h 1112"/>
              <a:gd name="T8" fmla="*/ 1037 w 1112"/>
              <a:gd name="T9" fmla="*/ 691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2" h="1112">
                <a:moveTo>
                  <a:pt x="1037" y="691"/>
                </a:moveTo>
                <a:cubicBezTo>
                  <a:pt x="963" y="957"/>
                  <a:pt x="687" y="1112"/>
                  <a:pt x="421" y="1038"/>
                </a:cubicBezTo>
                <a:cubicBezTo>
                  <a:pt x="155" y="964"/>
                  <a:pt x="0" y="688"/>
                  <a:pt x="74" y="422"/>
                </a:cubicBezTo>
                <a:cubicBezTo>
                  <a:pt x="149" y="156"/>
                  <a:pt x="425" y="0"/>
                  <a:pt x="691" y="75"/>
                </a:cubicBezTo>
                <a:cubicBezTo>
                  <a:pt x="956" y="149"/>
                  <a:pt x="1112" y="425"/>
                  <a:pt x="1037" y="69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5DAA2D88-1103-4737-BBFC-D7FC23CCB3B2}"/>
              </a:ext>
            </a:extLst>
          </p:cNvPr>
          <p:cNvSpPr txBox="1"/>
          <p:nvPr/>
        </p:nvSpPr>
        <p:spPr>
          <a:xfrm>
            <a:off x="2303961" y="4487160"/>
            <a:ext cx="1023750" cy="369418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领导力</a:t>
            </a: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4BB05EFB-BB33-450E-9D19-AC901231A974}"/>
              </a:ext>
            </a:extLst>
          </p:cNvPr>
          <p:cNvSpPr>
            <a:spLocks/>
          </p:cNvSpPr>
          <p:nvPr/>
        </p:nvSpPr>
        <p:spPr bwMode="auto">
          <a:xfrm>
            <a:off x="1828689" y="2886483"/>
            <a:ext cx="978070" cy="978126"/>
          </a:xfrm>
          <a:custGeom>
            <a:avLst/>
            <a:gdLst>
              <a:gd name="T0" fmla="*/ 900 w 1101"/>
              <a:gd name="T1" fmla="*/ 908 h 1102"/>
              <a:gd name="T2" fmla="*/ 193 w 1101"/>
              <a:gd name="T3" fmla="*/ 901 h 1102"/>
              <a:gd name="T4" fmla="*/ 201 w 1101"/>
              <a:gd name="T5" fmla="*/ 193 h 1102"/>
              <a:gd name="T6" fmla="*/ 908 w 1101"/>
              <a:gd name="T7" fmla="*/ 201 h 1102"/>
              <a:gd name="T8" fmla="*/ 900 w 1101"/>
              <a:gd name="T9" fmla="*/ 908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1" h="1102">
                <a:moveTo>
                  <a:pt x="900" y="908"/>
                </a:moveTo>
                <a:cubicBezTo>
                  <a:pt x="702" y="1102"/>
                  <a:pt x="386" y="1098"/>
                  <a:pt x="193" y="901"/>
                </a:cubicBezTo>
                <a:cubicBezTo>
                  <a:pt x="0" y="703"/>
                  <a:pt x="3" y="387"/>
                  <a:pt x="201" y="193"/>
                </a:cubicBezTo>
                <a:cubicBezTo>
                  <a:pt x="398" y="0"/>
                  <a:pt x="715" y="4"/>
                  <a:pt x="908" y="201"/>
                </a:cubicBezTo>
                <a:cubicBezTo>
                  <a:pt x="1101" y="399"/>
                  <a:pt x="1097" y="715"/>
                  <a:pt x="900" y="90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F788F4E7-510C-4D43-86A0-CE6E066B47BA}"/>
              </a:ext>
            </a:extLst>
          </p:cNvPr>
          <p:cNvSpPr txBox="1"/>
          <p:nvPr/>
        </p:nvSpPr>
        <p:spPr>
          <a:xfrm>
            <a:off x="1884035" y="3190837"/>
            <a:ext cx="875357" cy="369418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学习力</a:t>
            </a:r>
          </a:p>
        </p:txBody>
      </p:sp>
      <p:sp>
        <p:nvSpPr>
          <p:cNvPr id="18" name="矩形 83">
            <a:extLst>
              <a:ext uri="{FF2B5EF4-FFF2-40B4-BE49-F238E27FC236}">
                <a16:creationId xmlns:a16="http://schemas.microsoft.com/office/drawing/2014/main" id="{9A0814CB-4BA9-4210-8A80-5D6345187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101" y="2249624"/>
            <a:ext cx="3556968" cy="36850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mpd="sng">
            <a:noFill/>
            <a:miter lim="800000"/>
            <a:headEnd/>
            <a:tailEnd/>
          </a:ln>
        </p:spPr>
        <p:txBody>
          <a:bodyPr lIns="91437" tIns="45718" rIns="91437" bIns="45718"/>
          <a:lstStyle/>
          <a:p>
            <a:endParaRPr lang="zh-CN" altLang="en-US"/>
          </a:p>
        </p:txBody>
      </p:sp>
      <p:sp>
        <p:nvSpPr>
          <p:cNvPr id="19" name="TextBox 84">
            <a:extLst>
              <a:ext uri="{FF2B5EF4-FFF2-40B4-BE49-F238E27FC236}">
                <a16:creationId xmlns:a16="http://schemas.microsoft.com/office/drawing/2014/main" id="{B5090650-D185-4F10-80BF-977DDA74B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953" y="2584831"/>
            <a:ext cx="2951265" cy="286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这里输入产品形式的简介，这里输入产品形的简介，这里输入产品式的简介，这里输入产品形的简介，这里输入产品形的简介，输入产品形式的简介，这里输产品形式的介，这输入产品形式的简介，这里输入品形式的简介，里输入产品形的简介。入产品形式的简介。</a:t>
            </a:r>
          </a:p>
        </p:txBody>
      </p:sp>
    </p:spTree>
    <p:extLst>
      <p:ext uri="{BB962C8B-B14F-4D97-AF65-F5344CB8AC3E}">
        <p14:creationId xmlns:p14="http://schemas.microsoft.com/office/powerpoint/2010/main" val="16209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25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7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矩形 15">
            <a:extLst>
              <a:ext uri="{FF2B5EF4-FFF2-40B4-BE49-F238E27FC236}">
                <a16:creationId xmlns:a16="http://schemas.microsoft.com/office/drawing/2014/main" id="{890FC398-D8A8-4BC3-BA8C-3DA166372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8997" y="5783568"/>
            <a:ext cx="42854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请在此处输入详细的文字介绍信息和简介，表达图表的含义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16">
            <a:extLst>
              <a:ext uri="{FF2B5EF4-FFF2-40B4-BE49-F238E27FC236}">
                <a16:creationId xmlns:a16="http://schemas.microsoft.com/office/drawing/2014/main" id="{A07FAE46-CAC0-430D-B5E5-2E9026D4D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695" y="5410159"/>
            <a:ext cx="28338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加入标题描述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93BD1E92-052C-442F-952A-C2AC6167CD3F}"/>
              </a:ext>
            </a:extLst>
          </p:cNvPr>
          <p:cNvSpPr/>
          <p:nvPr/>
        </p:nvSpPr>
        <p:spPr>
          <a:xfrm>
            <a:off x="6442849" y="5482066"/>
            <a:ext cx="398463" cy="40005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CC35093A-2A44-476D-9AFC-77FD1FA45AB8}"/>
              </a:ext>
            </a:extLst>
          </p:cNvPr>
          <p:cNvSpPr/>
          <p:nvPr/>
        </p:nvSpPr>
        <p:spPr>
          <a:xfrm>
            <a:off x="6440893" y="2003805"/>
            <a:ext cx="4660122" cy="3288451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2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60043AA-B96F-4B8C-9030-E01C6B1600BD}"/>
              </a:ext>
            </a:extLst>
          </p:cNvPr>
          <p:cNvGrpSpPr/>
          <p:nvPr/>
        </p:nvGrpSpPr>
        <p:grpSpPr>
          <a:xfrm>
            <a:off x="1178920" y="2219482"/>
            <a:ext cx="5054612" cy="4124727"/>
            <a:chOff x="911291" y="2257809"/>
            <a:chExt cx="5054612" cy="4124727"/>
          </a:xfrm>
        </p:grpSpPr>
        <p:sp>
          <p:nvSpPr>
            <p:cNvPr id="10" name="Oval 43">
              <a:extLst>
                <a:ext uri="{FF2B5EF4-FFF2-40B4-BE49-F238E27FC236}">
                  <a16:creationId xmlns:a16="http://schemas.microsoft.com/office/drawing/2014/main" id="{BAC563BF-157D-4E77-B6AE-8DB042C843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70187" y="4237900"/>
              <a:ext cx="1541317" cy="1546326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11" name="Oval 44">
              <a:extLst>
                <a:ext uri="{FF2B5EF4-FFF2-40B4-BE49-F238E27FC236}">
                  <a16:creationId xmlns:a16="http://schemas.microsoft.com/office/drawing/2014/main" id="{68F5C972-9898-44C6-8FC2-864C8181213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54340" y="4237900"/>
              <a:ext cx="1541317" cy="1546326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12" name="Oval 45">
              <a:extLst>
                <a:ext uri="{FF2B5EF4-FFF2-40B4-BE49-F238E27FC236}">
                  <a16:creationId xmlns:a16="http://schemas.microsoft.com/office/drawing/2014/main" id="{5B6FBDAC-0214-4034-989E-69DA3007532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8491" y="4237900"/>
              <a:ext cx="1541317" cy="1546326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13" name="Rectangle 46">
              <a:extLst>
                <a:ext uri="{FF2B5EF4-FFF2-40B4-BE49-F238E27FC236}">
                  <a16:creationId xmlns:a16="http://schemas.microsoft.com/office/drawing/2014/main" id="{B79D699B-8026-495C-B68D-92DD0842D5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11291" y="5933602"/>
              <a:ext cx="5036479" cy="448934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 sz="3200">
                <a:solidFill>
                  <a:prstClr val="black"/>
                </a:solidFill>
              </a:endParaRPr>
            </a:p>
          </p:txBody>
        </p:sp>
        <p:grpSp>
          <p:nvGrpSpPr>
            <p:cNvPr id="14" name="Group 58">
              <a:extLst>
                <a:ext uri="{FF2B5EF4-FFF2-40B4-BE49-F238E27FC236}">
                  <a16:creationId xmlns:a16="http://schemas.microsoft.com/office/drawing/2014/main" id="{A59F2651-AE27-4EFA-8DCE-2AD193200D16}"/>
                </a:ext>
              </a:extLst>
            </p:cNvPr>
            <p:cNvGrpSpPr/>
            <p:nvPr/>
          </p:nvGrpSpPr>
          <p:grpSpPr bwMode="auto">
            <a:xfrm flipH="1">
              <a:off x="1521017" y="4618815"/>
              <a:ext cx="376263" cy="394517"/>
              <a:chOff x="2352" y="1832"/>
              <a:chExt cx="166" cy="174"/>
            </a:xfrm>
            <a:solidFill>
              <a:srgbClr val="267F42"/>
            </a:solidFill>
          </p:grpSpPr>
          <p:sp>
            <p:nvSpPr>
              <p:cNvPr id="26" name="Freeform 48">
                <a:extLst>
                  <a:ext uri="{FF2B5EF4-FFF2-40B4-BE49-F238E27FC236}">
                    <a16:creationId xmlns:a16="http://schemas.microsoft.com/office/drawing/2014/main" id="{06B810B5-FB22-4F72-BAFE-805B3D028F68}"/>
                  </a:ext>
                </a:extLst>
              </p:cNvPr>
              <p:cNvSpPr/>
              <p:nvPr/>
            </p:nvSpPr>
            <p:spPr bwMode="auto">
              <a:xfrm>
                <a:off x="2352" y="1832"/>
                <a:ext cx="166" cy="14"/>
              </a:xfrm>
              <a:custGeom>
                <a:avLst/>
                <a:gdLst>
                  <a:gd name="T0" fmla="*/ 79 w 82"/>
                  <a:gd name="T1" fmla="*/ 0 h 7"/>
                  <a:gd name="T2" fmla="*/ 3 w 82"/>
                  <a:gd name="T3" fmla="*/ 0 h 7"/>
                  <a:gd name="T4" fmla="*/ 0 w 82"/>
                  <a:gd name="T5" fmla="*/ 4 h 7"/>
                  <a:gd name="T6" fmla="*/ 3 w 82"/>
                  <a:gd name="T7" fmla="*/ 7 h 7"/>
                  <a:gd name="T8" fmla="*/ 79 w 82"/>
                  <a:gd name="T9" fmla="*/ 7 h 7"/>
                  <a:gd name="T10" fmla="*/ 82 w 82"/>
                  <a:gd name="T11" fmla="*/ 4 h 7"/>
                  <a:gd name="T12" fmla="*/ 79 w 82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">
                    <a:moveTo>
                      <a:pt x="7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7"/>
                      <a:pt x="3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81" y="7"/>
                      <a:pt x="82" y="6"/>
                      <a:pt x="82" y="4"/>
                    </a:cubicBezTo>
                    <a:cubicBezTo>
                      <a:pt x="82" y="2"/>
                      <a:pt x="81" y="0"/>
                      <a:pt x="79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  <a:extLst/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Freeform 49">
                <a:extLst>
                  <a:ext uri="{FF2B5EF4-FFF2-40B4-BE49-F238E27FC236}">
                    <a16:creationId xmlns:a16="http://schemas.microsoft.com/office/drawing/2014/main" id="{409900E0-83BD-4F04-83B6-9E963E757086}"/>
                  </a:ext>
                </a:extLst>
              </p:cNvPr>
              <p:cNvSpPr/>
              <p:nvPr/>
            </p:nvSpPr>
            <p:spPr bwMode="auto">
              <a:xfrm>
                <a:off x="2368" y="1866"/>
                <a:ext cx="134" cy="87"/>
              </a:xfrm>
              <a:custGeom>
                <a:avLst/>
                <a:gdLst>
                  <a:gd name="T0" fmla="*/ 63 w 66"/>
                  <a:gd name="T1" fmla="*/ 0 h 43"/>
                  <a:gd name="T2" fmla="*/ 59 w 66"/>
                  <a:gd name="T3" fmla="*/ 3 h 43"/>
                  <a:gd name="T4" fmla="*/ 59 w 66"/>
                  <a:gd name="T5" fmla="*/ 32 h 43"/>
                  <a:gd name="T6" fmla="*/ 55 w 66"/>
                  <a:gd name="T7" fmla="*/ 36 h 43"/>
                  <a:gd name="T8" fmla="*/ 11 w 66"/>
                  <a:gd name="T9" fmla="*/ 36 h 43"/>
                  <a:gd name="T10" fmla="*/ 7 w 66"/>
                  <a:gd name="T11" fmla="*/ 32 h 43"/>
                  <a:gd name="T12" fmla="*/ 7 w 66"/>
                  <a:gd name="T13" fmla="*/ 3 h 43"/>
                  <a:gd name="T14" fmla="*/ 3 w 66"/>
                  <a:gd name="T15" fmla="*/ 0 h 43"/>
                  <a:gd name="T16" fmla="*/ 0 w 66"/>
                  <a:gd name="T17" fmla="*/ 3 h 43"/>
                  <a:gd name="T18" fmla="*/ 0 w 66"/>
                  <a:gd name="T19" fmla="*/ 32 h 43"/>
                  <a:gd name="T20" fmla="*/ 11 w 66"/>
                  <a:gd name="T21" fmla="*/ 43 h 43"/>
                  <a:gd name="T22" fmla="*/ 55 w 66"/>
                  <a:gd name="T23" fmla="*/ 43 h 43"/>
                  <a:gd name="T24" fmla="*/ 66 w 66"/>
                  <a:gd name="T25" fmla="*/ 32 h 43"/>
                  <a:gd name="T26" fmla="*/ 66 w 66"/>
                  <a:gd name="T27" fmla="*/ 3 h 43"/>
                  <a:gd name="T28" fmla="*/ 63 w 66"/>
                  <a:gd name="T2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" h="43">
                    <a:moveTo>
                      <a:pt x="63" y="0"/>
                    </a:moveTo>
                    <a:cubicBezTo>
                      <a:pt x="61" y="0"/>
                      <a:pt x="59" y="1"/>
                      <a:pt x="59" y="3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9" y="34"/>
                      <a:pt x="57" y="36"/>
                      <a:pt x="55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7" y="34"/>
                      <a:pt x="7" y="3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5" y="43"/>
                      <a:pt x="11" y="43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61" y="43"/>
                      <a:pt x="66" y="38"/>
                      <a:pt x="66" y="32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6" y="1"/>
                      <a:pt x="65" y="0"/>
                      <a:pt x="63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Freeform 50">
                <a:extLst>
                  <a:ext uri="{FF2B5EF4-FFF2-40B4-BE49-F238E27FC236}">
                    <a16:creationId xmlns:a16="http://schemas.microsoft.com/office/drawing/2014/main" id="{36951E45-4086-4391-AD1A-96F5B5E22734}"/>
                  </a:ext>
                </a:extLst>
              </p:cNvPr>
              <p:cNvSpPr/>
              <p:nvPr/>
            </p:nvSpPr>
            <p:spPr bwMode="auto">
              <a:xfrm>
                <a:off x="2402" y="1895"/>
                <a:ext cx="15" cy="28"/>
              </a:xfrm>
              <a:custGeom>
                <a:avLst/>
                <a:gdLst>
                  <a:gd name="T0" fmla="*/ 7 w 7"/>
                  <a:gd name="T1" fmla="*/ 10 h 14"/>
                  <a:gd name="T2" fmla="*/ 7 w 7"/>
                  <a:gd name="T3" fmla="*/ 4 h 14"/>
                  <a:gd name="T4" fmla="*/ 3 w 7"/>
                  <a:gd name="T5" fmla="*/ 0 h 14"/>
                  <a:gd name="T6" fmla="*/ 0 w 7"/>
                  <a:gd name="T7" fmla="*/ 4 h 14"/>
                  <a:gd name="T8" fmla="*/ 0 w 7"/>
                  <a:gd name="T9" fmla="*/ 10 h 14"/>
                  <a:gd name="T10" fmla="*/ 3 w 7"/>
                  <a:gd name="T11" fmla="*/ 14 h 14"/>
                  <a:gd name="T12" fmla="*/ 7 w 7"/>
                  <a:gd name="T13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1" y="14"/>
                      <a:pt x="3" y="14"/>
                    </a:cubicBezTo>
                    <a:cubicBezTo>
                      <a:pt x="5" y="14"/>
                      <a:pt x="7" y="12"/>
                      <a:pt x="7" y="1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Freeform 51">
                <a:extLst>
                  <a:ext uri="{FF2B5EF4-FFF2-40B4-BE49-F238E27FC236}">
                    <a16:creationId xmlns:a16="http://schemas.microsoft.com/office/drawing/2014/main" id="{618D20ED-A819-4855-B39A-5997558C5F16}"/>
                  </a:ext>
                </a:extLst>
              </p:cNvPr>
              <p:cNvSpPr/>
              <p:nvPr/>
            </p:nvSpPr>
            <p:spPr bwMode="auto">
              <a:xfrm>
                <a:off x="2427" y="1868"/>
                <a:ext cx="16" cy="55"/>
              </a:xfrm>
              <a:custGeom>
                <a:avLst/>
                <a:gdLst>
                  <a:gd name="T0" fmla="*/ 8 w 8"/>
                  <a:gd name="T1" fmla="*/ 23 h 27"/>
                  <a:gd name="T2" fmla="*/ 8 w 8"/>
                  <a:gd name="T3" fmla="*/ 3 h 27"/>
                  <a:gd name="T4" fmla="*/ 4 w 8"/>
                  <a:gd name="T5" fmla="*/ 0 h 27"/>
                  <a:gd name="T6" fmla="*/ 0 w 8"/>
                  <a:gd name="T7" fmla="*/ 3 h 27"/>
                  <a:gd name="T8" fmla="*/ 0 w 8"/>
                  <a:gd name="T9" fmla="*/ 23 h 27"/>
                  <a:gd name="T10" fmla="*/ 4 w 8"/>
                  <a:gd name="T11" fmla="*/ 27 h 27"/>
                  <a:gd name="T12" fmla="*/ 8 w 8"/>
                  <a:gd name="T13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7">
                    <a:moveTo>
                      <a:pt x="8" y="2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5"/>
                      <a:pt x="2" y="27"/>
                      <a:pt x="4" y="27"/>
                    </a:cubicBezTo>
                    <a:cubicBezTo>
                      <a:pt x="6" y="27"/>
                      <a:pt x="8" y="25"/>
                      <a:pt x="8" y="23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  <a:extLst/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" name="Freeform 52">
                <a:extLst>
                  <a:ext uri="{FF2B5EF4-FFF2-40B4-BE49-F238E27FC236}">
                    <a16:creationId xmlns:a16="http://schemas.microsoft.com/office/drawing/2014/main" id="{51F594B1-2EFC-473E-B0B4-23E12D5489EE}"/>
                  </a:ext>
                </a:extLst>
              </p:cNvPr>
              <p:cNvSpPr/>
              <p:nvPr/>
            </p:nvSpPr>
            <p:spPr bwMode="auto">
              <a:xfrm>
                <a:off x="2453" y="1881"/>
                <a:ext cx="14" cy="42"/>
              </a:xfrm>
              <a:custGeom>
                <a:avLst/>
                <a:gdLst>
                  <a:gd name="T0" fmla="*/ 7 w 7"/>
                  <a:gd name="T1" fmla="*/ 17 h 21"/>
                  <a:gd name="T2" fmla="*/ 7 w 7"/>
                  <a:gd name="T3" fmla="*/ 4 h 21"/>
                  <a:gd name="T4" fmla="*/ 4 w 7"/>
                  <a:gd name="T5" fmla="*/ 0 h 21"/>
                  <a:gd name="T6" fmla="*/ 0 w 7"/>
                  <a:gd name="T7" fmla="*/ 4 h 21"/>
                  <a:gd name="T8" fmla="*/ 0 w 7"/>
                  <a:gd name="T9" fmla="*/ 17 h 21"/>
                  <a:gd name="T10" fmla="*/ 4 w 7"/>
                  <a:gd name="T11" fmla="*/ 21 h 21"/>
                  <a:gd name="T12" fmla="*/ 7 w 7"/>
                  <a:gd name="T1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7" y="17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2" y="21"/>
                      <a:pt x="4" y="21"/>
                    </a:cubicBezTo>
                    <a:cubicBezTo>
                      <a:pt x="6" y="21"/>
                      <a:pt x="7" y="19"/>
                      <a:pt x="7" y="1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Freeform 53">
                <a:extLst>
                  <a:ext uri="{FF2B5EF4-FFF2-40B4-BE49-F238E27FC236}">
                    <a16:creationId xmlns:a16="http://schemas.microsoft.com/office/drawing/2014/main" id="{49BDB1C1-9533-4BD6-AF5E-A762D014C348}"/>
                  </a:ext>
                </a:extLst>
              </p:cNvPr>
              <p:cNvSpPr/>
              <p:nvPr/>
            </p:nvSpPr>
            <p:spPr bwMode="auto">
              <a:xfrm>
                <a:off x="2396" y="1965"/>
                <a:ext cx="77" cy="41"/>
              </a:xfrm>
              <a:custGeom>
                <a:avLst/>
                <a:gdLst>
                  <a:gd name="T0" fmla="*/ 30 w 38"/>
                  <a:gd name="T1" fmla="*/ 2 h 20"/>
                  <a:gd name="T2" fmla="*/ 26 w 38"/>
                  <a:gd name="T3" fmla="*/ 0 h 20"/>
                  <a:gd name="T4" fmla="*/ 12 w 38"/>
                  <a:gd name="T5" fmla="*/ 0 h 20"/>
                  <a:gd name="T6" fmla="*/ 8 w 38"/>
                  <a:gd name="T7" fmla="*/ 2 h 20"/>
                  <a:gd name="T8" fmla="*/ 1 w 38"/>
                  <a:gd name="T9" fmla="*/ 14 h 20"/>
                  <a:gd name="T10" fmla="*/ 2 w 38"/>
                  <a:gd name="T11" fmla="*/ 19 h 20"/>
                  <a:gd name="T12" fmla="*/ 7 w 38"/>
                  <a:gd name="T13" fmla="*/ 18 h 20"/>
                  <a:gd name="T14" fmla="*/ 14 w 38"/>
                  <a:gd name="T15" fmla="*/ 7 h 20"/>
                  <a:gd name="T16" fmla="*/ 24 w 38"/>
                  <a:gd name="T17" fmla="*/ 7 h 20"/>
                  <a:gd name="T18" fmla="*/ 31 w 38"/>
                  <a:gd name="T19" fmla="*/ 18 h 20"/>
                  <a:gd name="T20" fmla="*/ 34 w 38"/>
                  <a:gd name="T21" fmla="*/ 19 h 20"/>
                  <a:gd name="T22" fmla="*/ 36 w 38"/>
                  <a:gd name="T23" fmla="*/ 19 h 20"/>
                  <a:gd name="T24" fmla="*/ 37 w 38"/>
                  <a:gd name="T25" fmla="*/ 14 h 20"/>
                  <a:gd name="T26" fmla="*/ 30 w 38"/>
                  <a:gd name="T2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20">
                    <a:moveTo>
                      <a:pt x="30" y="2"/>
                    </a:moveTo>
                    <a:cubicBezTo>
                      <a:pt x="29" y="1"/>
                      <a:pt x="28" y="0"/>
                      <a:pt x="2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9" y="1"/>
                      <a:pt x="8" y="2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6"/>
                      <a:pt x="1" y="18"/>
                      <a:pt x="2" y="19"/>
                    </a:cubicBezTo>
                    <a:cubicBezTo>
                      <a:pt x="4" y="20"/>
                      <a:pt x="6" y="19"/>
                      <a:pt x="7" y="1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9"/>
                      <a:pt x="32" y="19"/>
                      <a:pt x="34" y="19"/>
                    </a:cubicBezTo>
                    <a:cubicBezTo>
                      <a:pt x="34" y="19"/>
                      <a:pt x="35" y="19"/>
                      <a:pt x="36" y="19"/>
                    </a:cubicBezTo>
                    <a:cubicBezTo>
                      <a:pt x="37" y="18"/>
                      <a:pt x="38" y="16"/>
                      <a:pt x="37" y="14"/>
                    </a:cubicBezTo>
                    <a:lnTo>
                      <a:pt x="30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  <a:extLst/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5" name="Group 57">
              <a:extLst>
                <a:ext uri="{FF2B5EF4-FFF2-40B4-BE49-F238E27FC236}">
                  <a16:creationId xmlns:a16="http://schemas.microsoft.com/office/drawing/2014/main" id="{88E3F23D-1C0A-4FF0-8297-1C9C634806ED}"/>
                </a:ext>
              </a:extLst>
            </p:cNvPr>
            <p:cNvGrpSpPr/>
            <p:nvPr/>
          </p:nvGrpSpPr>
          <p:grpSpPr bwMode="auto">
            <a:xfrm flipH="1">
              <a:off x="4943647" y="4618813"/>
              <a:ext cx="394396" cy="389982"/>
              <a:chOff x="834" y="1832"/>
              <a:chExt cx="174" cy="172"/>
            </a:xfrm>
            <a:solidFill>
              <a:srgbClr val="267F42"/>
            </a:solidFill>
          </p:grpSpPr>
          <p:sp>
            <p:nvSpPr>
              <p:cNvPr id="24" name="Freeform 54">
                <a:extLst>
                  <a:ext uri="{FF2B5EF4-FFF2-40B4-BE49-F238E27FC236}">
                    <a16:creationId xmlns:a16="http://schemas.microsoft.com/office/drawing/2014/main" id="{AFC9FCFB-D73B-4B8C-B014-A12309E5AE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4" y="1832"/>
                <a:ext cx="174" cy="172"/>
              </a:xfrm>
              <a:custGeom>
                <a:avLst/>
                <a:gdLst>
                  <a:gd name="T0" fmla="*/ 83 w 86"/>
                  <a:gd name="T1" fmla="*/ 33 h 85"/>
                  <a:gd name="T2" fmla="*/ 75 w 86"/>
                  <a:gd name="T3" fmla="*/ 28 h 85"/>
                  <a:gd name="T4" fmla="*/ 77 w 86"/>
                  <a:gd name="T5" fmla="*/ 17 h 85"/>
                  <a:gd name="T6" fmla="*/ 65 w 86"/>
                  <a:gd name="T7" fmla="*/ 8 h 85"/>
                  <a:gd name="T8" fmla="*/ 55 w 86"/>
                  <a:gd name="T9" fmla="*/ 10 h 85"/>
                  <a:gd name="T10" fmla="*/ 49 w 86"/>
                  <a:gd name="T11" fmla="*/ 0 h 85"/>
                  <a:gd name="T12" fmla="*/ 34 w 86"/>
                  <a:gd name="T13" fmla="*/ 3 h 85"/>
                  <a:gd name="T14" fmla="*/ 28 w 86"/>
                  <a:gd name="T15" fmla="*/ 11 h 85"/>
                  <a:gd name="T16" fmla="*/ 18 w 86"/>
                  <a:gd name="T17" fmla="*/ 8 h 85"/>
                  <a:gd name="T18" fmla="*/ 8 w 86"/>
                  <a:gd name="T19" fmla="*/ 21 h 85"/>
                  <a:gd name="T20" fmla="*/ 10 w 86"/>
                  <a:gd name="T21" fmla="*/ 31 h 85"/>
                  <a:gd name="T22" fmla="*/ 1 w 86"/>
                  <a:gd name="T23" fmla="*/ 36 h 85"/>
                  <a:gd name="T24" fmla="*/ 1 w 86"/>
                  <a:gd name="T25" fmla="*/ 49 h 85"/>
                  <a:gd name="T26" fmla="*/ 10 w 86"/>
                  <a:gd name="T27" fmla="*/ 54 h 85"/>
                  <a:gd name="T28" fmla="*/ 8 w 86"/>
                  <a:gd name="T29" fmla="*/ 64 h 85"/>
                  <a:gd name="T30" fmla="*/ 18 w 86"/>
                  <a:gd name="T31" fmla="*/ 77 h 85"/>
                  <a:gd name="T32" fmla="*/ 28 w 86"/>
                  <a:gd name="T33" fmla="*/ 74 h 85"/>
                  <a:gd name="T34" fmla="*/ 34 w 86"/>
                  <a:gd name="T35" fmla="*/ 82 h 85"/>
                  <a:gd name="T36" fmla="*/ 43 w 86"/>
                  <a:gd name="T37" fmla="*/ 85 h 85"/>
                  <a:gd name="T38" fmla="*/ 52 w 86"/>
                  <a:gd name="T39" fmla="*/ 82 h 85"/>
                  <a:gd name="T40" fmla="*/ 58 w 86"/>
                  <a:gd name="T41" fmla="*/ 74 h 85"/>
                  <a:gd name="T42" fmla="*/ 68 w 86"/>
                  <a:gd name="T43" fmla="*/ 77 h 85"/>
                  <a:gd name="T44" fmla="*/ 78 w 86"/>
                  <a:gd name="T45" fmla="*/ 64 h 85"/>
                  <a:gd name="T46" fmla="*/ 76 w 86"/>
                  <a:gd name="T47" fmla="*/ 54 h 85"/>
                  <a:gd name="T48" fmla="*/ 85 w 86"/>
                  <a:gd name="T49" fmla="*/ 49 h 85"/>
                  <a:gd name="T50" fmla="*/ 85 w 86"/>
                  <a:gd name="T51" fmla="*/ 36 h 85"/>
                  <a:gd name="T52" fmla="*/ 72 w 86"/>
                  <a:gd name="T53" fmla="*/ 48 h 85"/>
                  <a:gd name="T54" fmla="*/ 67 w 86"/>
                  <a:gd name="T55" fmla="*/ 56 h 85"/>
                  <a:gd name="T56" fmla="*/ 70 w 86"/>
                  <a:gd name="T57" fmla="*/ 65 h 85"/>
                  <a:gd name="T58" fmla="*/ 60 w 86"/>
                  <a:gd name="T59" fmla="*/ 67 h 85"/>
                  <a:gd name="T60" fmla="*/ 51 w 86"/>
                  <a:gd name="T61" fmla="*/ 69 h 85"/>
                  <a:gd name="T62" fmla="*/ 46 w 86"/>
                  <a:gd name="T63" fmla="*/ 78 h 85"/>
                  <a:gd name="T64" fmla="*/ 38 w 86"/>
                  <a:gd name="T65" fmla="*/ 72 h 85"/>
                  <a:gd name="T66" fmla="*/ 30 w 86"/>
                  <a:gd name="T67" fmla="*/ 67 h 85"/>
                  <a:gd name="T68" fmla="*/ 20 w 86"/>
                  <a:gd name="T69" fmla="*/ 70 h 85"/>
                  <a:gd name="T70" fmla="*/ 19 w 86"/>
                  <a:gd name="T71" fmla="*/ 59 h 85"/>
                  <a:gd name="T72" fmla="*/ 16 w 86"/>
                  <a:gd name="T73" fmla="*/ 51 h 85"/>
                  <a:gd name="T74" fmla="*/ 8 w 86"/>
                  <a:gd name="T75" fmla="*/ 46 h 85"/>
                  <a:gd name="T76" fmla="*/ 8 w 86"/>
                  <a:gd name="T77" fmla="*/ 39 h 85"/>
                  <a:gd name="T78" fmla="*/ 16 w 86"/>
                  <a:gd name="T79" fmla="*/ 35 h 85"/>
                  <a:gd name="T80" fmla="*/ 19 w 86"/>
                  <a:gd name="T81" fmla="*/ 26 h 85"/>
                  <a:gd name="T82" fmla="*/ 20 w 86"/>
                  <a:gd name="T83" fmla="*/ 15 h 85"/>
                  <a:gd name="T84" fmla="*/ 30 w 86"/>
                  <a:gd name="T85" fmla="*/ 18 h 85"/>
                  <a:gd name="T86" fmla="*/ 38 w 86"/>
                  <a:gd name="T87" fmla="*/ 14 h 85"/>
                  <a:gd name="T88" fmla="*/ 46 w 86"/>
                  <a:gd name="T89" fmla="*/ 7 h 85"/>
                  <a:gd name="T90" fmla="*/ 51 w 86"/>
                  <a:gd name="T91" fmla="*/ 16 h 85"/>
                  <a:gd name="T92" fmla="*/ 60 w 86"/>
                  <a:gd name="T93" fmla="*/ 18 h 85"/>
                  <a:gd name="T94" fmla="*/ 70 w 86"/>
                  <a:gd name="T95" fmla="*/ 20 h 85"/>
                  <a:gd name="T96" fmla="*/ 67 w 86"/>
                  <a:gd name="T97" fmla="*/ 29 h 85"/>
                  <a:gd name="T98" fmla="*/ 72 w 86"/>
                  <a:gd name="T99" fmla="*/ 37 h 85"/>
                  <a:gd name="T100" fmla="*/ 78 w 86"/>
                  <a:gd name="T101" fmla="*/ 4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" h="85">
                    <a:moveTo>
                      <a:pt x="85" y="36"/>
                    </a:moveTo>
                    <a:cubicBezTo>
                      <a:pt x="85" y="35"/>
                      <a:pt x="84" y="34"/>
                      <a:pt x="83" y="33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76" y="30"/>
                      <a:pt x="75" y="29"/>
                      <a:pt x="75" y="28"/>
                    </a:cubicBezTo>
                    <a:cubicBezTo>
                      <a:pt x="78" y="21"/>
                      <a:pt x="78" y="21"/>
                      <a:pt x="78" y="21"/>
                    </a:cubicBezTo>
                    <a:cubicBezTo>
                      <a:pt x="78" y="20"/>
                      <a:pt x="78" y="18"/>
                      <a:pt x="77" y="17"/>
                    </a:cubicBezTo>
                    <a:cubicBezTo>
                      <a:pt x="75" y="14"/>
                      <a:pt x="72" y="11"/>
                      <a:pt x="68" y="8"/>
                    </a:cubicBezTo>
                    <a:cubicBezTo>
                      <a:pt x="67" y="7"/>
                      <a:pt x="66" y="7"/>
                      <a:pt x="65" y="8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7" y="10"/>
                      <a:pt x="56" y="10"/>
                      <a:pt x="55" y="10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2" y="2"/>
                      <a:pt x="51" y="1"/>
                      <a:pt x="49" y="0"/>
                    </a:cubicBezTo>
                    <a:cubicBezTo>
                      <a:pt x="45" y="0"/>
                      <a:pt x="41" y="0"/>
                      <a:pt x="37" y="0"/>
                    </a:cubicBezTo>
                    <a:cubicBezTo>
                      <a:pt x="35" y="1"/>
                      <a:pt x="34" y="2"/>
                      <a:pt x="34" y="3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10"/>
                      <a:pt x="29" y="10"/>
                      <a:pt x="28" y="11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0" y="7"/>
                      <a:pt x="19" y="7"/>
                      <a:pt x="18" y="8"/>
                    </a:cubicBezTo>
                    <a:cubicBezTo>
                      <a:pt x="14" y="11"/>
                      <a:pt x="11" y="14"/>
                      <a:pt x="9" y="17"/>
                    </a:cubicBezTo>
                    <a:cubicBezTo>
                      <a:pt x="8" y="18"/>
                      <a:pt x="8" y="20"/>
                      <a:pt x="8" y="21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0" y="30"/>
                      <a:pt x="10" y="3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2" y="34"/>
                      <a:pt x="1" y="35"/>
                      <a:pt x="1" y="36"/>
                    </a:cubicBezTo>
                    <a:cubicBezTo>
                      <a:pt x="0" y="39"/>
                      <a:pt x="0" y="41"/>
                      <a:pt x="0" y="43"/>
                    </a:cubicBezTo>
                    <a:cubicBezTo>
                      <a:pt x="0" y="45"/>
                      <a:pt x="0" y="47"/>
                      <a:pt x="1" y="49"/>
                    </a:cubicBezTo>
                    <a:cubicBezTo>
                      <a:pt x="1" y="50"/>
                      <a:pt x="2" y="52"/>
                      <a:pt x="3" y="52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6"/>
                      <a:pt x="11" y="57"/>
                      <a:pt x="11" y="58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5"/>
                      <a:pt x="8" y="67"/>
                      <a:pt x="9" y="68"/>
                    </a:cubicBezTo>
                    <a:cubicBezTo>
                      <a:pt x="11" y="71"/>
                      <a:pt x="14" y="74"/>
                      <a:pt x="18" y="77"/>
                    </a:cubicBezTo>
                    <a:cubicBezTo>
                      <a:pt x="19" y="78"/>
                      <a:pt x="20" y="78"/>
                      <a:pt x="22" y="77"/>
                    </a:cubicBezTo>
                    <a:cubicBezTo>
                      <a:pt x="28" y="74"/>
                      <a:pt x="28" y="74"/>
                      <a:pt x="28" y="74"/>
                    </a:cubicBezTo>
                    <a:cubicBezTo>
                      <a:pt x="29" y="75"/>
                      <a:pt x="30" y="75"/>
                      <a:pt x="31" y="76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4" y="84"/>
                      <a:pt x="35" y="85"/>
                      <a:pt x="37" y="85"/>
                    </a:cubicBezTo>
                    <a:cubicBezTo>
                      <a:pt x="39" y="85"/>
                      <a:pt x="41" y="85"/>
                      <a:pt x="43" y="85"/>
                    </a:cubicBezTo>
                    <a:cubicBezTo>
                      <a:pt x="45" y="85"/>
                      <a:pt x="47" y="85"/>
                      <a:pt x="49" y="85"/>
                    </a:cubicBezTo>
                    <a:cubicBezTo>
                      <a:pt x="51" y="85"/>
                      <a:pt x="52" y="84"/>
                      <a:pt x="52" y="82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6" y="75"/>
                      <a:pt x="57" y="75"/>
                      <a:pt x="58" y="74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66" y="78"/>
                      <a:pt x="67" y="78"/>
                      <a:pt x="68" y="77"/>
                    </a:cubicBezTo>
                    <a:cubicBezTo>
                      <a:pt x="72" y="74"/>
                      <a:pt x="75" y="71"/>
                      <a:pt x="77" y="68"/>
                    </a:cubicBezTo>
                    <a:cubicBezTo>
                      <a:pt x="78" y="67"/>
                      <a:pt x="78" y="65"/>
                      <a:pt x="78" y="64"/>
                    </a:cubicBezTo>
                    <a:cubicBezTo>
                      <a:pt x="75" y="58"/>
                      <a:pt x="75" y="58"/>
                      <a:pt x="75" y="58"/>
                    </a:cubicBezTo>
                    <a:cubicBezTo>
                      <a:pt x="75" y="57"/>
                      <a:pt x="76" y="56"/>
                      <a:pt x="76" y="54"/>
                    </a:cubicBezTo>
                    <a:cubicBezTo>
                      <a:pt x="83" y="52"/>
                      <a:pt x="83" y="52"/>
                      <a:pt x="83" y="52"/>
                    </a:cubicBezTo>
                    <a:cubicBezTo>
                      <a:pt x="84" y="52"/>
                      <a:pt x="85" y="50"/>
                      <a:pt x="85" y="49"/>
                    </a:cubicBezTo>
                    <a:cubicBezTo>
                      <a:pt x="86" y="47"/>
                      <a:pt x="86" y="45"/>
                      <a:pt x="86" y="43"/>
                    </a:cubicBezTo>
                    <a:cubicBezTo>
                      <a:pt x="86" y="41"/>
                      <a:pt x="86" y="39"/>
                      <a:pt x="85" y="36"/>
                    </a:cubicBezTo>
                    <a:moveTo>
                      <a:pt x="78" y="46"/>
                    </a:moveTo>
                    <a:cubicBezTo>
                      <a:pt x="72" y="48"/>
                      <a:pt x="72" y="48"/>
                      <a:pt x="72" y="48"/>
                    </a:cubicBezTo>
                    <a:cubicBezTo>
                      <a:pt x="71" y="48"/>
                      <a:pt x="70" y="49"/>
                      <a:pt x="70" y="51"/>
                    </a:cubicBezTo>
                    <a:cubicBezTo>
                      <a:pt x="69" y="52"/>
                      <a:pt x="68" y="54"/>
                      <a:pt x="67" y="56"/>
                    </a:cubicBezTo>
                    <a:cubicBezTo>
                      <a:pt x="67" y="57"/>
                      <a:pt x="67" y="58"/>
                      <a:pt x="67" y="59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7"/>
                      <a:pt x="67" y="68"/>
                      <a:pt x="66" y="70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59" y="66"/>
                      <a:pt x="57" y="66"/>
                      <a:pt x="56" y="67"/>
                    </a:cubicBezTo>
                    <a:cubicBezTo>
                      <a:pt x="55" y="68"/>
                      <a:pt x="53" y="69"/>
                      <a:pt x="51" y="69"/>
                    </a:cubicBezTo>
                    <a:cubicBezTo>
                      <a:pt x="50" y="70"/>
                      <a:pt x="49" y="70"/>
                      <a:pt x="48" y="72"/>
                    </a:cubicBezTo>
                    <a:cubicBezTo>
                      <a:pt x="46" y="78"/>
                      <a:pt x="46" y="78"/>
                      <a:pt x="46" y="78"/>
                    </a:cubicBezTo>
                    <a:cubicBezTo>
                      <a:pt x="44" y="78"/>
                      <a:pt x="42" y="78"/>
                      <a:pt x="40" y="78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37" y="70"/>
                      <a:pt x="36" y="70"/>
                      <a:pt x="35" y="69"/>
                    </a:cubicBezTo>
                    <a:cubicBezTo>
                      <a:pt x="33" y="69"/>
                      <a:pt x="31" y="68"/>
                      <a:pt x="30" y="67"/>
                    </a:cubicBezTo>
                    <a:cubicBezTo>
                      <a:pt x="29" y="66"/>
                      <a:pt x="27" y="66"/>
                      <a:pt x="26" y="67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19" y="68"/>
                      <a:pt x="17" y="67"/>
                      <a:pt x="16" y="65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9" y="58"/>
                      <a:pt x="19" y="57"/>
                      <a:pt x="19" y="56"/>
                    </a:cubicBezTo>
                    <a:cubicBezTo>
                      <a:pt x="18" y="54"/>
                      <a:pt x="17" y="52"/>
                      <a:pt x="16" y="51"/>
                    </a:cubicBezTo>
                    <a:cubicBezTo>
                      <a:pt x="16" y="49"/>
                      <a:pt x="15" y="48"/>
                      <a:pt x="14" y="48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8" y="45"/>
                      <a:pt x="8" y="44"/>
                      <a:pt x="8" y="43"/>
                    </a:cubicBezTo>
                    <a:cubicBezTo>
                      <a:pt x="8" y="42"/>
                      <a:pt x="8" y="41"/>
                      <a:pt x="8" y="39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5" y="37"/>
                      <a:pt x="16" y="36"/>
                      <a:pt x="16" y="35"/>
                    </a:cubicBezTo>
                    <a:cubicBezTo>
                      <a:pt x="17" y="33"/>
                      <a:pt x="18" y="31"/>
                      <a:pt x="19" y="29"/>
                    </a:cubicBezTo>
                    <a:cubicBezTo>
                      <a:pt x="19" y="28"/>
                      <a:pt x="19" y="27"/>
                      <a:pt x="19" y="26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18"/>
                      <a:pt x="19" y="17"/>
                      <a:pt x="20" y="15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7" y="19"/>
                      <a:pt x="29" y="19"/>
                      <a:pt x="30" y="18"/>
                    </a:cubicBezTo>
                    <a:cubicBezTo>
                      <a:pt x="31" y="17"/>
                      <a:pt x="33" y="17"/>
                      <a:pt x="35" y="16"/>
                    </a:cubicBezTo>
                    <a:cubicBezTo>
                      <a:pt x="36" y="16"/>
                      <a:pt x="37" y="15"/>
                      <a:pt x="38" y="14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2" y="7"/>
                      <a:pt x="44" y="7"/>
                      <a:pt x="46" y="7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9" y="15"/>
                      <a:pt x="50" y="16"/>
                      <a:pt x="51" y="16"/>
                    </a:cubicBezTo>
                    <a:cubicBezTo>
                      <a:pt x="53" y="17"/>
                      <a:pt x="55" y="17"/>
                      <a:pt x="56" y="18"/>
                    </a:cubicBezTo>
                    <a:cubicBezTo>
                      <a:pt x="57" y="19"/>
                      <a:pt x="59" y="19"/>
                      <a:pt x="60" y="18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7" y="17"/>
                      <a:pt x="69" y="18"/>
                      <a:pt x="70" y="20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7" y="27"/>
                      <a:pt x="67" y="28"/>
                      <a:pt x="67" y="29"/>
                    </a:cubicBezTo>
                    <a:cubicBezTo>
                      <a:pt x="68" y="31"/>
                      <a:pt x="69" y="33"/>
                      <a:pt x="70" y="35"/>
                    </a:cubicBezTo>
                    <a:cubicBezTo>
                      <a:pt x="70" y="36"/>
                      <a:pt x="71" y="37"/>
                      <a:pt x="72" y="37"/>
                    </a:cubicBezTo>
                    <a:cubicBezTo>
                      <a:pt x="78" y="39"/>
                      <a:pt x="78" y="39"/>
                      <a:pt x="78" y="39"/>
                    </a:cubicBezTo>
                    <a:cubicBezTo>
                      <a:pt x="78" y="41"/>
                      <a:pt x="78" y="42"/>
                      <a:pt x="78" y="43"/>
                    </a:cubicBezTo>
                    <a:cubicBezTo>
                      <a:pt x="78" y="44"/>
                      <a:pt x="78" y="45"/>
                      <a:pt x="78" y="4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Freeform 55">
                <a:extLst>
                  <a:ext uri="{FF2B5EF4-FFF2-40B4-BE49-F238E27FC236}">
                    <a16:creationId xmlns:a16="http://schemas.microsoft.com/office/drawing/2014/main" id="{D4557878-8DA0-4303-926B-F4922D2E2F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7" y="1883"/>
                <a:ext cx="69" cy="68"/>
              </a:xfrm>
              <a:custGeom>
                <a:avLst/>
                <a:gdLst>
                  <a:gd name="T0" fmla="*/ 17 w 34"/>
                  <a:gd name="T1" fmla="*/ 0 h 34"/>
                  <a:gd name="T2" fmla="*/ 0 w 34"/>
                  <a:gd name="T3" fmla="*/ 17 h 34"/>
                  <a:gd name="T4" fmla="*/ 17 w 34"/>
                  <a:gd name="T5" fmla="*/ 34 h 34"/>
                  <a:gd name="T6" fmla="*/ 34 w 34"/>
                  <a:gd name="T7" fmla="*/ 17 h 34"/>
                  <a:gd name="T8" fmla="*/ 17 w 34"/>
                  <a:gd name="T9" fmla="*/ 0 h 34"/>
                  <a:gd name="T10" fmla="*/ 17 w 34"/>
                  <a:gd name="T11" fmla="*/ 26 h 34"/>
                  <a:gd name="T12" fmla="*/ 7 w 34"/>
                  <a:gd name="T13" fmla="*/ 17 h 34"/>
                  <a:gd name="T14" fmla="*/ 17 w 34"/>
                  <a:gd name="T15" fmla="*/ 7 h 34"/>
                  <a:gd name="T16" fmla="*/ 27 w 34"/>
                  <a:gd name="T17" fmla="*/ 17 h 34"/>
                  <a:gd name="T18" fmla="*/ 17 w 34"/>
                  <a:gd name="T19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26" y="34"/>
                      <a:pt x="34" y="26"/>
                      <a:pt x="34" y="17"/>
                    </a:cubicBezTo>
                    <a:cubicBezTo>
                      <a:pt x="34" y="7"/>
                      <a:pt x="26" y="0"/>
                      <a:pt x="17" y="0"/>
                    </a:cubicBezTo>
                    <a:moveTo>
                      <a:pt x="17" y="26"/>
                    </a:moveTo>
                    <a:cubicBezTo>
                      <a:pt x="12" y="26"/>
                      <a:pt x="7" y="22"/>
                      <a:pt x="7" y="17"/>
                    </a:cubicBezTo>
                    <a:cubicBezTo>
                      <a:pt x="7" y="11"/>
                      <a:pt x="12" y="7"/>
                      <a:pt x="17" y="7"/>
                    </a:cubicBezTo>
                    <a:cubicBezTo>
                      <a:pt x="22" y="7"/>
                      <a:pt x="27" y="11"/>
                      <a:pt x="27" y="17"/>
                    </a:cubicBezTo>
                    <a:cubicBezTo>
                      <a:pt x="27" y="22"/>
                      <a:pt x="22" y="26"/>
                      <a:pt x="17" y="2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  <a:extLst/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7" name="Freeform 56">
              <a:extLst>
                <a:ext uri="{FF2B5EF4-FFF2-40B4-BE49-F238E27FC236}">
                  <a16:creationId xmlns:a16="http://schemas.microsoft.com/office/drawing/2014/main" id="{C9D32FF0-E228-4484-BDFD-70CDB1D3BD0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3232331" y="4677765"/>
              <a:ext cx="394396" cy="272081"/>
            </a:xfrm>
            <a:custGeom>
              <a:avLst/>
              <a:gdLst>
                <a:gd name="T0" fmla="*/ 82 w 86"/>
                <a:gd name="T1" fmla="*/ 7 h 59"/>
                <a:gd name="T2" fmla="*/ 74 w 86"/>
                <a:gd name="T3" fmla="*/ 4 h 59"/>
                <a:gd name="T4" fmla="*/ 66 w 86"/>
                <a:gd name="T5" fmla="*/ 7 h 59"/>
                <a:gd name="T6" fmla="*/ 63 w 86"/>
                <a:gd name="T7" fmla="*/ 15 h 59"/>
                <a:gd name="T8" fmla="*/ 64 w 86"/>
                <a:gd name="T9" fmla="*/ 20 h 59"/>
                <a:gd name="T10" fmla="*/ 50 w 86"/>
                <a:gd name="T11" fmla="*/ 32 h 59"/>
                <a:gd name="T12" fmla="*/ 42 w 86"/>
                <a:gd name="T13" fmla="*/ 30 h 59"/>
                <a:gd name="T14" fmla="*/ 35 w 86"/>
                <a:gd name="T15" fmla="*/ 32 h 59"/>
                <a:gd name="T16" fmla="*/ 25 w 86"/>
                <a:gd name="T17" fmla="*/ 20 h 59"/>
                <a:gd name="T18" fmla="*/ 23 w 86"/>
                <a:gd name="T19" fmla="*/ 4 h 59"/>
                <a:gd name="T20" fmla="*/ 14 w 86"/>
                <a:gd name="T21" fmla="*/ 0 h 59"/>
                <a:gd name="T22" fmla="*/ 4 w 86"/>
                <a:gd name="T23" fmla="*/ 4 h 59"/>
                <a:gd name="T24" fmla="*/ 0 w 86"/>
                <a:gd name="T25" fmla="*/ 14 h 59"/>
                <a:gd name="T26" fmla="*/ 4 w 86"/>
                <a:gd name="T27" fmla="*/ 23 h 59"/>
                <a:gd name="T28" fmla="*/ 14 w 86"/>
                <a:gd name="T29" fmla="*/ 27 h 59"/>
                <a:gd name="T30" fmla="*/ 20 w 86"/>
                <a:gd name="T31" fmla="*/ 25 h 59"/>
                <a:gd name="T32" fmla="*/ 30 w 86"/>
                <a:gd name="T33" fmla="*/ 37 h 59"/>
                <a:gd name="T34" fmla="*/ 32 w 86"/>
                <a:gd name="T35" fmla="*/ 55 h 59"/>
                <a:gd name="T36" fmla="*/ 42 w 86"/>
                <a:gd name="T37" fmla="*/ 59 h 59"/>
                <a:gd name="T38" fmla="*/ 52 w 86"/>
                <a:gd name="T39" fmla="*/ 55 h 59"/>
                <a:gd name="T40" fmla="*/ 55 w 86"/>
                <a:gd name="T41" fmla="*/ 38 h 59"/>
                <a:gd name="T42" fmla="*/ 69 w 86"/>
                <a:gd name="T43" fmla="*/ 25 h 59"/>
                <a:gd name="T44" fmla="*/ 74 w 86"/>
                <a:gd name="T45" fmla="*/ 27 h 59"/>
                <a:gd name="T46" fmla="*/ 82 w 86"/>
                <a:gd name="T47" fmla="*/ 23 h 59"/>
                <a:gd name="T48" fmla="*/ 86 w 86"/>
                <a:gd name="T49" fmla="*/ 15 h 59"/>
                <a:gd name="T50" fmla="*/ 82 w 86"/>
                <a:gd name="T51" fmla="*/ 7 h 59"/>
                <a:gd name="T52" fmla="*/ 9 w 86"/>
                <a:gd name="T53" fmla="*/ 18 h 59"/>
                <a:gd name="T54" fmla="*/ 8 w 86"/>
                <a:gd name="T55" fmla="*/ 14 h 59"/>
                <a:gd name="T56" fmla="*/ 9 w 86"/>
                <a:gd name="T57" fmla="*/ 9 h 59"/>
                <a:gd name="T58" fmla="*/ 14 w 86"/>
                <a:gd name="T59" fmla="*/ 8 h 59"/>
                <a:gd name="T60" fmla="*/ 18 w 86"/>
                <a:gd name="T61" fmla="*/ 9 h 59"/>
                <a:gd name="T62" fmla="*/ 18 w 86"/>
                <a:gd name="T63" fmla="*/ 18 h 59"/>
                <a:gd name="T64" fmla="*/ 9 w 86"/>
                <a:gd name="T65" fmla="*/ 18 h 59"/>
                <a:gd name="T66" fmla="*/ 77 w 86"/>
                <a:gd name="T67" fmla="*/ 18 h 59"/>
                <a:gd name="T68" fmla="*/ 71 w 86"/>
                <a:gd name="T69" fmla="*/ 18 h 59"/>
                <a:gd name="T70" fmla="*/ 70 w 86"/>
                <a:gd name="T71" fmla="*/ 15 h 59"/>
                <a:gd name="T72" fmla="*/ 71 w 86"/>
                <a:gd name="T73" fmla="*/ 12 h 59"/>
                <a:gd name="T74" fmla="*/ 74 w 86"/>
                <a:gd name="T75" fmla="*/ 11 h 59"/>
                <a:gd name="T76" fmla="*/ 77 w 86"/>
                <a:gd name="T77" fmla="*/ 12 h 59"/>
                <a:gd name="T78" fmla="*/ 78 w 86"/>
                <a:gd name="T79" fmla="*/ 15 h 59"/>
                <a:gd name="T80" fmla="*/ 77 w 86"/>
                <a:gd name="T81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6" h="59">
                  <a:moveTo>
                    <a:pt x="82" y="7"/>
                  </a:moveTo>
                  <a:cubicBezTo>
                    <a:pt x="80" y="5"/>
                    <a:pt x="77" y="4"/>
                    <a:pt x="74" y="4"/>
                  </a:cubicBezTo>
                  <a:cubicBezTo>
                    <a:pt x="71" y="4"/>
                    <a:pt x="68" y="5"/>
                    <a:pt x="66" y="7"/>
                  </a:cubicBezTo>
                  <a:cubicBezTo>
                    <a:pt x="64" y="9"/>
                    <a:pt x="63" y="12"/>
                    <a:pt x="63" y="15"/>
                  </a:cubicBezTo>
                  <a:cubicBezTo>
                    <a:pt x="63" y="17"/>
                    <a:pt x="63" y="18"/>
                    <a:pt x="64" y="20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47" y="31"/>
                    <a:pt x="45" y="30"/>
                    <a:pt x="42" y="30"/>
                  </a:cubicBezTo>
                  <a:cubicBezTo>
                    <a:pt x="40" y="30"/>
                    <a:pt x="37" y="31"/>
                    <a:pt x="35" y="3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8" y="15"/>
                    <a:pt x="27" y="8"/>
                    <a:pt x="23" y="4"/>
                  </a:cubicBezTo>
                  <a:cubicBezTo>
                    <a:pt x="21" y="2"/>
                    <a:pt x="17" y="0"/>
                    <a:pt x="14" y="0"/>
                  </a:cubicBezTo>
                  <a:cubicBezTo>
                    <a:pt x="10" y="0"/>
                    <a:pt x="7" y="2"/>
                    <a:pt x="4" y="4"/>
                  </a:cubicBezTo>
                  <a:cubicBezTo>
                    <a:pt x="2" y="7"/>
                    <a:pt x="0" y="10"/>
                    <a:pt x="0" y="14"/>
                  </a:cubicBezTo>
                  <a:cubicBezTo>
                    <a:pt x="0" y="17"/>
                    <a:pt x="2" y="20"/>
                    <a:pt x="4" y="23"/>
                  </a:cubicBezTo>
                  <a:cubicBezTo>
                    <a:pt x="7" y="25"/>
                    <a:pt x="10" y="27"/>
                    <a:pt x="14" y="27"/>
                  </a:cubicBezTo>
                  <a:cubicBezTo>
                    <a:pt x="16" y="27"/>
                    <a:pt x="18" y="26"/>
                    <a:pt x="20" y="25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7" y="43"/>
                    <a:pt x="27" y="50"/>
                    <a:pt x="32" y="55"/>
                  </a:cubicBezTo>
                  <a:cubicBezTo>
                    <a:pt x="35" y="58"/>
                    <a:pt x="38" y="59"/>
                    <a:pt x="42" y="59"/>
                  </a:cubicBezTo>
                  <a:cubicBezTo>
                    <a:pt x="46" y="59"/>
                    <a:pt x="50" y="58"/>
                    <a:pt x="52" y="55"/>
                  </a:cubicBezTo>
                  <a:cubicBezTo>
                    <a:pt x="57" y="50"/>
                    <a:pt x="58" y="43"/>
                    <a:pt x="55" y="38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71" y="26"/>
                    <a:pt x="72" y="27"/>
                    <a:pt x="74" y="27"/>
                  </a:cubicBezTo>
                  <a:cubicBezTo>
                    <a:pt x="77" y="27"/>
                    <a:pt x="80" y="25"/>
                    <a:pt x="82" y="23"/>
                  </a:cubicBezTo>
                  <a:cubicBezTo>
                    <a:pt x="85" y="21"/>
                    <a:pt x="86" y="18"/>
                    <a:pt x="86" y="15"/>
                  </a:cubicBezTo>
                  <a:cubicBezTo>
                    <a:pt x="86" y="12"/>
                    <a:pt x="85" y="9"/>
                    <a:pt x="82" y="7"/>
                  </a:cubicBezTo>
                  <a:moveTo>
                    <a:pt x="9" y="18"/>
                  </a:moveTo>
                  <a:cubicBezTo>
                    <a:pt x="8" y="17"/>
                    <a:pt x="8" y="15"/>
                    <a:pt x="8" y="14"/>
                  </a:cubicBezTo>
                  <a:cubicBezTo>
                    <a:pt x="8" y="12"/>
                    <a:pt x="8" y="10"/>
                    <a:pt x="9" y="9"/>
                  </a:cubicBezTo>
                  <a:cubicBezTo>
                    <a:pt x="11" y="8"/>
                    <a:pt x="12" y="8"/>
                    <a:pt x="14" y="8"/>
                  </a:cubicBezTo>
                  <a:cubicBezTo>
                    <a:pt x="15" y="8"/>
                    <a:pt x="17" y="8"/>
                    <a:pt x="18" y="9"/>
                  </a:cubicBezTo>
                  <a:cubicBezTo>
                    <a:pt x="20" y="12"/>
                    <a:pt x="20" y="15"/>
                    <a:pt x="18" y="18"/>
                  </a:cubicBezTo>
                  <a:cubicBezTo>
                    <a:pt x="16" y="20"/>
                    <a:pt x="12" y="20"/>
                    <a:pt x="9" y="18"/>
                  </a:cubicBezTo>
                  <a:moveTo>
                    <a:pt x="77" y="18"/>
                  </a:moveTo>
                  <a:cubicBezTo>
                    <a:pt x="76" y="20"/>
                    <a:pt x="73" y="20"/>
                    <a:pt x="71" y="18"/>
                  </a:cubicBezTo>
                  <a:cubicBezTo>
                    <a:pt x="71" y="17"/>
                    <a:pt x="70" y="16"/>
                    <a:pt x="70" y="15"/>
                  </a:cubicBezTo>
                  <a:cubicBezTo>
                    <a:pt x="70" y="14"/>
                    <a:pt x="71" y="13"/>
                    <a:pt x="71" y="12"/>
                  </a:cubicBezTo>
                  <a:cubicBezTo>
                    <a:pt x="72" y="11"/>
                    <a:pt x="73" y="11"/>
                    <a:pt x="74" y="11"/>
                  </a:cubicBezTo>
                  <a:cubicBezTo>
                    <a:pt x="75" y="11"/>
                    <a:pt x="76" y="11"/>
                    <a:pt x="77" y="12"/>
                  </a:cubicBezTo>
                  <a:cubicBezTo>
                    <a:pt x="78" y="13"/>
                    <a:pt x="78" y="14"/>
                    <a:pt x="78" y="15"/>
                  </a:cubicBezTo>
                  <a:cubicBezTo>
                    <a:pt x="78" y="16"/>
                    <a:pt x="78" y="17"/>
                    <a:pt x="77" y="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endParaRPr lang="zh-CN" altLang="en-US" sz="32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6CA35687-162D-47EC-BF69-4224FC87404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49825" y="2257809"/>
              <a:ext cx="5016078" cy="1969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请在此处输入详细的文字介绍信息和简介，表达图表的含义</a:t>
              </a: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表达图表的含义</a:t>
              </a: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请在此处输入详细的文字介绍信息和简介，表达图表的含义</a:t>
              </a: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表达图表的含义</a:t>
              </a: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请在此处输入详细的文字介绍信息和简介，表达图表的含义</a:t>
              </a: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表达图表的含义</a:t>
              </a: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Rectangle 60">
              <a:extLst>
                <a:ext uri="{FF2B5EF4-FFF2-40B4-BE49-F238E27FC236}">
                  <a16:creationId xmlns:a16="http://schemas.microsoft.com/office/drawing/2014/main" id="{1E590E60-7F73-4F89-BC58-48FF04A7659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506185" y="5165243"/>
              <a:ext cx="1233053" cy="18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pitchFamily="34" charset="0"/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OPTION 01</a:t>
              </a:r>
              <a:endParaRPr lang="zh-CN" altLang="zh-CN" sz="11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0" name="Rectangle 61">
              <a:extLst>
                <a:ext uri="{FF2B5EF4-FFF2-40B4-BE49-F238E27FC236}">
                  <a16:creationId xmlns:a16="http://schemas.microsoft.com/office/drawing/2014/main" id="{1EF431DB-E3AB-4550-B0B5-004558C6A6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97137" y="5165243"/>
              <a:ext cx="1233053" cy="18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pitchFamily="34" charset="0"/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OPTION 02</a:t>
              </a:r>
              <a:endParaRPr lang="zh-CN" altLang="zh-CN" sz="11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1" name="Rectangle 62">
              <a:extLst>
                <a:ext uri="{FF2B5EF4-FFF2-40B4-BE49-F238E27FC236}">
                  <a16:creationId xmlns:a16="http://schemas.microsoft.com/office/drawing/2014/main" id="{BCF2CB59-CA0F-49FF-A366-0A3E7986E1F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76757" y="5165243"/>
              <a:ext cx="1233053" cy="18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pitchFamily="34" charset="0"/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OPTION 03</a:t>
              </a:r>
              <a:endParaRPr lang="zh-CN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2" name="Freeform 63">
              <a:extLst>
                <a:ext uri="{FF2B5EF4-FFF2-40B4-BE49-F238E27FC236}">
                  <a16:creationId xmlns:a16="http://schemas.microsoft.com/office/drawing/2014/main" id="{D599F910-D287-433B-A030-DC9D09E971A3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591908" y="6056045"/>
              <a:ext cx="251597" cy="231269"/>
            </a:xfrm>
            <a:custGeom>
              <a:avLst/>
              <a:gdLst>
                <a:gd name="T0" fmla="*/ 44 w 168"/>
                <a:gd name="T1" fmla="*/ 73 h 154"/>
                <a:gd name="T2" fmla="*/ 16 w 168"/>
                <a:gd name="T3" fmla="*/ 73 h 154"/>
                <a:gd name="T4" fmla="*/ 20 w 168"/>
                <a:gd name="T5" fmla="*/ 64 h 154"/>
                <a:gd name="T6" fmla="*/ 40 w 168"/>
                <a:gd name="T7" fmla="*/ 57 h 154"/>
                <a:gd name="T8" fmla="*/ 20 w 168"/>
                <a:gd name="T9" fmla="*/ 64 h 154"/>
                <a:gd name="T10" fmla="*/ 120 w 168"/>
                <a:gd name="T11" fmla="*/ 18 h 154"/>
                <a:gd name="T12" fmla="*/ 54 w 168"/>
                <a:gd name="T13" fmla="*/ 0 h 154"/>
                <a:gd name="T14" fmla="*/ 6 w 168"/>
                <a:gd name="T15" fmla="*/ 18 h 154"/>
                <a:gd name="T16" fmla="*/ 6 w 168"/>
                <a:gd name="T17" fmla="*/ 146 h 154"/>
                <a:gd name="T18" fmla="*/ 54 w 168"/>
                <a:gd name="T19" fmla="*/ 154 h 154"/>
                <a:gd name="T20" fmla="*/ 120 w 168"/>
                <a:gd name="T21" fmla="*/ 146 h 154"/>
                <a:gd name="T22" fmla="*/ 168 w 168"/>
                <a:gd name="T23" fmla="*/ 24 h 154"/>
                <a:gd name="T24" fmla="*/ 48 w 168"/>
                <a:gd name="T25" fmla="*/ 134 h 154"/>
                <a:gd name="T26" fmla="*/ 48 w 168"/>
                <a:gd name="T27" fmla="*/ 30 h 154"/>
                <a:gd name="T28" fmla="*/ 108 w 168"/>
                <a:gd name="T29" fmla="*/ 142 h 154"/>
                <a:gd name="T30" fmla="*/ 108 w 168"/>
                <a:gd name="T31" fmla="*/ 12 h 154"/>
                <a:gd name="T32" fmla="*/ 156 w 168"/>
                <a:gd name="T33" fmla="*/ 134 h 154"/>
                <a:gd name="T34" fmla="*/ 156 w 168"/>
                <a:gd name="T35" fmla="*/ 30 h 154"/>
                <a:gd name="T36" fmla="*/ 20 w 168"/>
                <a:gd name="T37" fmla="*/ 51 h 154"/>
                <a:gd name="T38" fmla="*/ 40 w 168"/>
                <a:gd name="T39" fmla="*/ 44 h 154"/>
                <a:gd name="T40" fmla="*/ 20 w 168"/>
                <a:gd name="T41" fmla="*/ 51 h 154"/>
                <a:gd name="T42" fmla="*/ 30 w 168"/>
                <a:gd name="T43" fmla="*/ 101 h 154"/>
                <a:gd name="T44" fmla="*/ 20 w 168"/>
                <a:gd name="T45" fmla="*/ 123 h 154"/>
                <a:gd name="T46" fmla="*/ 39 w 168"/>
                <a:gd name="T47" fmla="*/ 123 h 154"/>
                <a:gd name="T48" fmla="*/ 39 w 168"/>
                <a:gd name="T49" fmla="*/ 104 h 154"/>
                <a:gd name="T50" fmla="*/ 30 w 168"/>
                <a:gd name="T51" fmla="*/ 120 h 154"/>
                <a:gd name="T52" fmla="*/ 24 w 168"/>
                <a:gd name="T53" fmla="*/ 114 h 154"/>
                <a:gd name="T54" fmla="*/ 30 w 168"/>
                <a:gd name="T55" fmla="*/ 108 h 154"/>
                <a:gd name="T56" fmla="*/ 36 w 168"/>
                <a:gd name="T57" fmla="*/ 114 h 154"/>
                <a:gd name="T58" fmla="*/ 128 w 168"/>
                <a:gd name="T59" fmla="*/ 64 h 154"/>
                <a:gd name="T60" fmla="*/ 148 w 168"/>
                <a:gd name="T61" fmla="*/ 57 h 154"/>
                <a:gd name="T62" fmla="*/ 128 w 168"/>
                <a:gd name="T63" fmla="*/ 64 h 154"/>
                <a:gd name="T64" fmla="*/ 148 w 168"/>
                <a:gd name="T65" fmla="*/ 77 h 154"/>
                <a:gd name="T66" fmla="*/ 128 w 168"/>
                <a:gd name="T67" fmla="*/ 70 h 154"/>
                <a:gd name="T68" fmla="*/ 128 w 168"/>
                <a:gd name="T69" fmla="*/ 51 h 154"/>
                <a:gd name="T70" fmla="*/ 152 w 168"/>
                <a:gd name="T71" fmla="*/ 47 h 154"/>
                <a:gd name="T72" fmla="*/ 124 w 168"/>
                <a:gd name="T73" fmla="*/ 47 h 154"/>
                <a:gd name="T74" fmla="*/ 71 w 168"/>
                <a:gd name="T75" fmla="*/ 70 h 154"/>
                <a:gd name="T76" fmla="*/ 97 w 168"/>
                <a:gd name="T77" fmla="*/ 63 h 154"/>
                <a:gd name="T78" fmla="*/ 71 w 168"/>
                <a:gd name="T79" fmla="*/ 70 h 154"/>
                <a:gd name="T80" fmla="*/ 138 w 168"/>
                <a:gd name="T81" fmla="*/ 101 h 154"/>
                <a:gd name="T82" fmla="*/ 128 w 168"/>
                <a:gd name="T83" fmla="*/ 123 h 154"/>
                <a:gd name="T84" fmla="*/ 147 w 168"/>
                <a:gd name="T85" fmla="*/ 123 h 154"/>
                <a:gd name="T86" fmla="*/ 147 w 168"/>
                <a:gd name="T87" fmla="*/ 104 h 154"/>
                <a:gd name="T88" fmla="*/ 138 w 168"/>
                <a:gd name="T89" fmla="*/ 120 h 154"/>
                <a:gd name="T90" fmla="*/ 132 w 168"/>
                <a:gd name="T91" fmla="*/ 114 h 154"/>
                <a:gd name="T92" fmla="*/ 138 w 168"/>
                <a:gd name="T93" fmla="*/ 108 h 154"/>
                <a:gd name="T94" fmla="*/ 144 w 168"/>
                <a:gd name="T95" fmla="*/ 114 h 154"/>
                <a:gd name="T96" fmla="*/ 71 w 168"/>
                <a:gd name="T97" fmla="*/ 38 h 154"/>
                <a:gd name="T98" fmla="*/ 97 w 168"/>
                <a:gd name="T99" fmla="*/ 31 h 154"/>
                <a:gd name="T100" fmla="*/ 71 w 168"/>
                <a:gd name="T101" fmla="*/ 38 h 154"/>
                <a:gd name="T102" fmla="*/ 97 w 168"/>
                <a:gd name="T103" fmla="*/ 54 h 154"/>
                <a:gd name="T104" fmla="*/ 71 w 168"/>
                <a:gd name="T105" fmla="*/ 47 h 154"/>
                <a:gd name="T106" fmla="*/ 95 w 168"/>
                <a:gd name="T107" fmla="*/ 106 h 154"/>
                <a:gd name="T108" fmla="*/ 84 w 168"/>
                <a:gd name="T109" fmla="*/ 101 h 154"/>
                <a:gd name="T110" fmla="*/ 68 w 168"/>
                <a:gd name="T111" fmla="*/ 116 h 154"/>
                <a:gd name="T112" fmla="*/ 95 w 168"/>
                <a:gd name="T113" fmla="*/ 127 h 154"/>
                <a:gd name="T114" fmla="*/ 95 w 168"/>
                <a:gd name="T115" fmla="*/ 106 h 154"/>
                <a:gd name="T116" fmla="*/ 84 w 168"/>
                <a:gd name="T117" fmla="*/ 125 h 154"/>
                <a:gd name="T118" fmla="*/ 78 w 168"/>
                <a:gd name="T119" fmla="*/ 122 h 154"/>
                <a:gd name="T120" fmla="*/ 78 w 168"/>
                <a:gd name="T121" fmla="*/ 110 h 154"/>
                <a:gd name="T122" fmla="*/ 90 w 168"/>
                <a:gd name="T123" fmla="*/ 11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8" h="154">
                  <a:moveTo>
                    <a:pt x="20" y="77"/>
                  </a:moveTo>
                  <a:cubicBezTo>
                    <a:pt x="40" y="77"/>
                    <a:pt x="40" y="77"/>
                    <a:pt x="40" y="77"/>
                  </a:cubicBezTo>
                  <a:cubicBezTo>
                    <a:pt x="42" y="77"/>
                    <a:pt x="44" y="75"/>
                    <a:pt x="44" y="73"/>
                  </a:cubicBezTo>
                  <a:cubicBezTo>
                    <a:pt x="44" y="71"/>
                    <a:pt x="42" y="70"/>
                    <a:pt x="4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8" y="70"/>
                    <a:pt x="16" y="71"/>
                    <a:pt x="16" y="73"/>
                  </a:cubicBezTo>
                  <a:cubicBezTo>
                    <a:pt x="16" y="75"/>
                    <a:pt x="18" y="77"/>
                    <a:pt x="20" y="77"/>
                  </a:cubicBezTo>
                  <a:close/>
                  <a:moveTo>
                    <a:pt x="20" y="64"/>
                  </a:moveTo>
                  <a:cubicBezTo>
                    <a:pt x="20" y="64"/>
                    <a:pt x="20" y="64"/>
                    <a:pt x="2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2" y="64"/>
                    <a:pt x="44" y="62"/>
                    <a:pt x="44" y="60"/>
                  </a:cubicBezTo>
                  <a:cubicBezTo>
                    <a:pt x="44" y="58"/>
                    <a:pt x="42" y="57"/>
                    <a:pt x="4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8" y="57"/>
                    <a:pt x="16" y="58"/>
                    <a:pt x="16" y="60"/>
                  </a:cubicBezTo>
                  <a:cubicBezTo>
                    <a:pt x="16" y="62"/>
                    <a:pt x="18" y="64"/>
                    <a:pt x="20" y="64"/>
                  </a:cubicBezTo>
                  <a:close/>
                  <a:moveTo>
                    <a:pt x="162" y="18"/>
                  </a:moveTo>
                  <a:cubicBezTo>
                    <a:pt x="162" y="18"/>
                    <a:pt x="162" y="18"/>
                    <a:pt x="162" y="18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3"/>
                    <a:pt x="117" y="0"/>
                    <a:pt x="11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1" y="0"/>
                    <a:pt x="48" y="3"/>
                    <a:pt x="48" y="6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2" y="18"/>
                    <a:pt x="0" y="21"/>
                    <a:pt x="0" y="24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3"/>
                    <a:pt x="2" y="146"/>
                    <a:pt x="6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8" y="151"/>
                    <a:pt x="51" y="154"/>
                    <a:pt x="54" y="154"/>
                  </a:cubicBezTo>
                  <a:cubicBezTo>
                    <a:pt x="114" y="154"/>
                    <a:pt x="114" y="154"/>
                    <a:pt x="114" y="154"/>
                  </a:cubicBezTo>
                  <a:cubicBezTo>
                    <a:pt x="117" y="154"/>
                    <a:pt x="120" y="151"/>
                    <a:pt x="120" y="148"/>
                  </a:cubicBezTo>
                  <a:cubicBezTo>
                    <a:pt x="120" y="146"/>
                    <a:pt x="120" y="146"/>
                    <a:pt x="120" y="146"/>
                  </a:cubicBezTo>
                  <a:cubicBezTo>
                    <a:pt x="162" y="146"/>
                    <a:pt x="162" y="146"/>
                    <a:pt x="162" y="146"/>
                  </a:cubicBezTo>
                  <a:cubicBezTo>
                    <a:pt x="165" y="146"/>
                    <a:pt x="168" y="143"/>
                    <a:pt x="168" y="140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8" y="21"/>
                    <a:pt x="165" y="18"/>
                    <a:pt x="162" y="18"/>
                  </a:cubicBezTo>
                  <a:close/>
                  <a:moveTo>
                    <a:pt x="48" y="134"/>
                  </a:moveTo>
                  <a:cubicBezTo>
                    <a:pt x="48" y="134"/>
                    <a:pt x="48" y="134"/>
                    <a:pt x="48" y="134"/>
                  </a:cubicBezTo>
                  <a:cubicBezTo>
                    <a:pt x="12" y="134"/>
                    <a:pt x="12" y="134"/>
                    <a:pt x="12" y="13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134"/>
                    <a:pt x="48" y="134"/>
                    <a:pt x="48" y="134"/>
                  </a:cubicBezTo>
                  <a:close/>
                  <a:moveTo>
                    <a:pt x="108" y="142"/>
                  </a:moveTo>
                  <a:cubicBezTo>
                    <a:pt x="108" y="142"/>
                    <a:pt x="108" y="142"/>
                    <a:pt x="108" y="142"/>
                  </a:cubicBezTo>
                  <a:cubicBezTo>
                    <a:pt x="60" y="142"/>
                    <a:pt x="60" y="142"/>
                    <a:pt x="60" y="14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8" y="142"/>
                    <a:pt x="108" y="142"/>
                    <a:pt x="108" y="142"/>
                  </a:cubicBezTo>
                  <a:close/>
                  <a:moveTo>
                    <a:pt x="156" y="134"/>
                  </a:moveTo>
                  <a:cubicBezTo>
                    <a:pt x="156" y="134"/>
                    <a:pt x="156" y="134"/>
                    <a:pt x="156" y="134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56" y="30"/>
                    <a:pt x="156" y="30"/>
                    <a:pt x="156" y="30"/>
                  </a:cubicBezTo>
                  <a:cubicBezTo>
                    <a:pt x="156" y="134"/>
                    <a:pt x="156" y="134"/>
                    <a:pt x="156" y="134"/>
                  </a:cubicBezTo>
                  <a:close/>
                  <a:moveTo>
                    <a:pt x="20" y="51"/>
                  </a:moveTo>
                  <a:cubicBezTo>
                    <a:pt x="20" y="51"/>
                    <a:pt x="20" y="51"/>
                    <a:pt x="20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2" y="51"/>
                    <a:pt x="44" y="49"/>
                    <a:pt x="44" y="47"/>
                  </a:cubicBezTo>
                  <a:cubicBezTo>
                    <a:pt x="44" y="45"/>
                    <a:pt x="42" y="44"/>
                    <a:pt x="4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8" y="44"/>
                    <a:pt x="16" y="45"/>
                    <a:pt x="16" y="47"/>
                  </a:cubicBezTo>
                  <a:cubicBezTo>
                    <a:pt x="16" y="49"/>
                    <a:pt x="18" y="51"/>
                    <a:pt x="20" y="51"/>
                  </a:cubicBezTo>
                  <a:close/>
                  <a:moveTo>
                    <a:pt x="39" y="104"/>
                  </a:moveTo>
                  <a:cubicBezTo>
                    <a:pt x="39" y="104"/>
                    <a:pt x="39" y="104"/>
                    <a:pt x="39" y="104"/>
                  </a:cubicBezTo>
                  <a:cubicBezTo>
                    <a:pt x="37" y="102"/>
                    <a:pt x="34" y="101"/>
                    <a:pt x="30" y="101"/>
                  </a:cubicBezTo>
                  <a:cubicBezTo>
                    <a:pt x="26" y="101"/>
                    <a:pt x="23" y="102"/>
                    <a:pt x="21" y="104"/>
                  </a:cubicBezTo>
                  <a:cubicBezTo>
                    <a:pt x="18" y="107"/>
                    <a:pt x="17" y="110"/>
                    <a:pt x="17" y="114"/>
                  </a:cubicBezTo>
                  <a:cubicBezTo>
                    <a:pt x="17" y="117"/>
                    <a:pt x="18" y="121"/>
                    <a:pt x="20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5"/>
                    <a:pt x="26" y="127"/>
                    <a:pt x="30" y="127"/>
                  </a:cubicBezTo>
                  <a:cubicBezTo>
                    <a:pt x="34" y="127"/>
                    <a:pt x="37" y="125"/>
                    <a:pt x="39" y="123"/>
                  </a:cubicBezTo>
                  <a:cubicBezTo>
                    <a:pt x="42" y="121"/>
                    <a:pt x="43" y="117"/>
                    <a:pt x="43" y="114"/>
                  </a:cubicBezTo>
                  <a:cubicBezTo>
                    <a:pt x="43" y="110"/>
                    <a:pt x="42" y="107"/>
                    <a:pt x="39" y="105"/>
                  </a:cubicBezTo>
                  <a:cubicBezTo>
                    <a:pt x="39" y="104"/>
                    <a:pt x="39" y="104"/>
                    <a:pt x="39" y="104"/>
                  </a:cubicBezTo>
                  <a:close/>
                  <a:moveTo>
                    <a:pt x="34" y="118"/>
                  </a:moveTo>
                  <a:cubicBezTo>
                    <a:pt x="34" y="118"/>
                    <a:pt x="34" y="118"/>
                    <a:pt x="34" y="118"/>
                  </a:cubicBezTo>
                  <a:cubicBezTo>
                    <a:pt x="33" y="119"/>
                    <a:pt x="32" y="120"/>
                    <a:pt x="30" y="120"/>
                  </a:cubicBezTo>
                  <a:cubicBezTo>
                    <a:pt x="28" y="120"/>
                    <a:pt x="27" y="119"/>
                    <a:pt x="26" y="118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4" y="117"/>
                    <a:pt x="24" y="115"/>
                    <a:pt x="24" y="114"/>
                  </a:cubicBezTo>
                  <a:cubicBezTo>
                    <a:pt x="24" y="112"/>
                    <a:pt x="24" y="111"/>
                    <a:pt x="26" y="109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7" y="108"/>
                    <a:pt x="28" y="108"/>
                    <a:pt x="30" y="108"/>
                  </a:cubicBezTo>
                  <a:cubicBezTo>
                    <a:pt x="32" y="108"/>
                    <a:pt x="33" y="108"/>
                    <a:pt x="34" y="109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1"/>
                    <a:pt x="36" y="112"/>
                    <a:pt x="36" y="114"/>
                  </a:cubicBezTo>
                  <a:cubicBezTo>
                    <a:pt x="36" y="115"/>
                    <a:pt x="35" y="117"/>
                    <a:pt x="34" y="118"/>
                  </a:cubicBezTo>
                  <a:close/>
                  <a:moveTo>
                    <a:pt x="128" y="64"/>
                  </a:moveTo>
                  <a:cubicBezTo>
                    <a:pt x="128" y="64"/>
                    <a:pt x="128" y="64"/>
                    <a:pt x="128" y="64"/>
                  </a:cubicBezTo>
                  <a:cubicBezTo>
                    <a:pt x="148" y="64"/>
                    <a:pt x="148" y="64"/>
                    <a:pt x="148" y="64"/>
                  </a:cubicBezTo>
                  <a:cubicBezTo>
                    <a:pt x="150" y="64"/>
                    <a:pt x="152" y="62"/>
                    <a:pt x="152" y="60"/>
                  </a:cubicBezTo>
                  <a:cubicBezTo>
                    <a:pt x="152" y="58"/>
                    <a:pt x="150" y="57"/>
                    <a:pt x="148" y="57"/>
                  </a:cubicBezTo>
                  <a:cubicBezTo>
                    <a:pt x="128" y="57"/>
                    <a:pt x="128" y="57"/>
                    <a:pt x="128" y="57"/>
                  </a:cubicBezTo>
                  <a:cubicBezTo>
                    <a:pt x="126" y="57"/>
                    <a:pt x="124" y="58"/>
                    <a:pt x="124" y="60"/>
                  </a:cubicBezTo>
                  <a:cubicBezTo>
                    <a:pt x="124" y="62"/>
                    <a:pt x="126" y="64"/>
                    <a:pt x="128" y="64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7"/>
                    <a:pt x="128" y="77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50" y="77"/>
                    <a:pt x="152" y="75"/>
                    <a:pt x="152" y="73"/>
                  </a:cubicBezTo>
                  <a:cubicBezTo>
                    <a:pt x="152" y="71"/>
                    <a:pt x="150" y="70"/>
                    <a:pt x="148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6" y="70"/>
                    <a:pt x="124" y="71"/>
                    <a:pt x="124" y="73"/>
                  </a:cubicBezTo>
                  <a:cubicBezTo>
                    <a:pt x="124" y="75"/>
                    <a:pt x="126" y="77"/>
                    <a:pt x="128" y="77"/>
                  </a:cubicBezTo>
                  <a:close/>
                  <a:moveTo>
                    <a:pt x="128" y="51"/>
                  </a:moveTo>
                  <a:cubicBezTo>
                    <a:pt x="128" y="51"/>
                    <a:pt x="128" y="51"/>
                    <a:pt x="128" y="51"/>
                  </a:cubicBezTo>
                  <a:cubicBezTo>
                    <a:pt x="148" y="51"/>
                    <a:pt x="148" y="51"/>
                    <a:pt x="148" y="51"/>
                  </a:cubicBezTo>
                  <a:cubicBezTo>
                    <a:pt x="150" y="51"/>
                    <a:pt x="152" y="49"/>
                    <a:pt x="152" y="47"/>
                  </a:cubicBezTo>
                  <a:cubicBezTo>
                    <a:pt x="152" y="45"/>
                    <a:pt x="150" y="44"/>
                    <a:pt x="148" y="44"/>
                  </a:cubicBezTo>
                  <a:cubicBezTo>
                    <a:pt x="128" y="44"/>
                    <a:pt x="128" y="44"/>
                    <a:pt x="128" y="44"/>
                  </a:cubicBezTo>
                  <a:cubicBezTo>
                    <a:pt x="126" y="44"/>
                    <a:pt x="124" y="45"/>
                    <a:pt x="124" y="47"/>
                  </a:cubicBezTo>
                  <a:cubicBezTo>
                    <a:pt x="124" y="49"/>
                    <a:pt x="126" y="51"/>
                    <a:pt x="128" y="51"/>
                  </a:cubicBezTo>
                  <a:close/>
                  <a:moveTo>
                    <a:pt x="71" y="70"/>
                  </a:moveTo>
                  <a:cubicBezTo>
                    <a:pt x="71" y="70"/>
                    <a:pt x="71" y="70"/>
                    <a:pt x="71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70"/>
                    <a:pt x="100" y="68"/>
                    <a:pt x="100" y="66"/>
                  </a:cubicBezTo>
                  <a:cubicBezTo>
                    <a:pt x="100" y="64"/>
                    <a:pt x="99" y="63"/>
                    <a:pt x="97" y="63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69" y="63"/>
                    <a:pt x="68" y="64"/>
                    <a:pt x="68" y="66"/>
                  </a:cubicBezTo>
                  <a:cubicBezTo>
                    <a:pt x="68" y="68"/>
                    <a:pt x="69" y="70"/>
                    <a:pt x="71" y="70"/>
                  </a:cubicBezTo>
                  <a:close/>
                  <a:moveTo>
                    <a:pt x="147" y="104"/>
                  </a:moveTo>
                  <a:cubicBezTo>
                    <a:pt x="147" y="104"/>
                    <a:pt x="147" y="104"/>
                    <a:pt x="147" y="104"/>
                  </a:cubicBezTo>
                  <a:cubicBezTo>
                    <a:pt x="145" y="102"/>
                    <a:pt x="142" y="101"/>
                    <a:pt x="138" y="101"/>
                  </a:cubicBezTo>
                  <a:cubicBezTo>
                    <a:pt x="134" y="101"/>
                    <a:pt x="131" y="102"/>
                    <a:pt x="129" y="104"/>
                  </a:cubicBezTo>
                  <a:cubicBezTo>
                    <a:pt x="126" y="107"/>
                    <a:pt x="125" y="110"/>
                    <a:pt x="125" y="114"/>
                  </a:cubicBezTo>
                  <a:cubicBezTo>
                    <a:pt x="125" y="117"/>
                    <a:pt x="126" y="121"/>
                    <a:pt x="128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31" y="125"/>
                    <a:pt x="134" y="127"/>
                    <a:pt x="138" y="127"/>
                  </a:cubicBezTo>
                  <a:cubicBezTo>
                    <a:pt x="142" y="127"/>
                    <a:pt x="145" y="125"/>
                    <a:pt x="147" y="123"/>
                  </a:cubicBezTo>
                  <a:cubicBezTo>
                    <a:pt x="150" y="121"/>
                    <a:pt x="151" y="117"/>
                    <a:pt x="151" y="114"/>
                  </a:cubicBezTo>
                  <a:cubicBezTo>
                    <a:pt x="151" y="110"/>
                    <a:pt x="150" y="107"/>
                    <a:pt x="147" y="105"/>
                  </a:cubicBezTo>
                  <a:cubicBezTo>
                    <a:pt x="147" y="104"/>
                    <a:pt x="147" y="104"/>
                    <a:pt x="147" y="104"/>
                  </a:cubicBezTo>
                  <a:close/>
                  <a:moveTo>
                    <a:pt x="142" y="118"/>
                  </a:moveTo>
                  <a:cubicBezTo>
                    <a:pt x="142" y="118"/>
                    <a:pt x="142" y="118"/>
                    <a:pt x="142" y="118"/>
                  </a:cubicBezTo>
                  <a:cubicBezTo>
                    <a:pt x="141" y="119"/>
                    <a:pt x="140" y="120"/>
                    <a:pt x="138" y="120"/>
                  </a:cubicBezTo>
                  <a:cubicBezTo>
                    <a:pt x="136" y="120"/>
                    <a:pt x="135" y="119"/>
                    <a:pt x="134" y="118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2" y="117"/>
                    <a:pt x="132" y="115"/>
                    <a:pt x="132" y="114"/>
                  </a:cubicBezTo>
                  <a:cubicBezTo>
                    <a:pt x="132" y="112"/>
                    <a:pt x="132" y="111"/>
                    <a:pt x="134" y="109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35" y="108"/>
                    <a:pt x="136" y="108"/>
                    <a:pt x="138" y="108"/>
                  </a:cubicBezTo>
                  <a:cubicBezTo>
                    <a:pt x="140" y="108"/>
                    <a:pt x="141" y="108"/>
                    <a:pt x="142" y="109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3" y="111"/>
                    <a:pt x="144" y="112"/>
                    <a:pt x="144" y="114"/>
                  </a:cubicBezTo>
                  <a:cubicBezTo>
                    <a:pt x="144" y="115"/>
                    <a:pt x="143" y="117"/>
                    <a:pt x="142" y="118"/>
                  </a:cubicBezTo>
                  <a:close/>
                  <a:moveTo>
                    <a:pt x="71" y="38"/>
                  </a:moveTo>
                  <a:cubicBezTo>
                    <a:pt x="71" y="38"/>
                    <a:pt x="71" y="38"/>
                    <a:pt x="71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9" y="38"/>
                    <a:pt x="100" y="36"/>
                    <a:pt x="100" y="34"/>
                  </a:cubicBezTo>
                  <a:cubicBezTo>
                    <a:pt x="100" y="33"/>
                    <a:pt x="99" y="31"/>
                    <a:pt x="97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69" y="31"/>
                    <a:pt x="68" y="33"/>
                    <a:pt x="68" y="34"/>
                  </a:cubicBezTo>
                  <a:cubicBezTo>
                    <a:pt x="68" y="36"/>
                    <a:pt x="69" y="38"/>
                    <a:pt x="71" y="38"/>
                  </a:cubicBezTo>
                  <a:close/>
                  <a:moveTo>
                    <a:pt x="71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97" y="54"/>
                    <a:pt x="97" y="54"/>
                    <a:pt x="97" y="54"/>
                  </a:cubicBezTo>
                  <a:cubicBezTo>
                    <a:pt x="99" y="54"/>
                    <a:pt x="100" y="52"/>
                    <a:pt x="100" y="50"/>
                  </a:cubicBezTo>
                  <a:cubicBezTo>
                    <a:pt x="100" y="48"/>
                    <a:pt x="99" y="47"/>
                    <a:pt x="97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69" y="47"/>
                    <a:pt x="68" y="48"/>
                    <a:pt x="68" y="50"/>
                  </a:cubicBezTo>
                  <a:cubicBezTo>
                    <a:pt x="68" y="52"/>
                    <a:pt x="69" y="54"/>
                    <a:pt x="71" y="54"/>
                  </a:cubicBezTo>
                  <a:close/>
                  <a:moveTo>
                    <a:pt x="95" y="106"/>
                  </a:moveTo>
                  <a:cubicBezTo>
                    <a:pt x="95" y="106"/>
                    <a:pt x="95" y="106"/>
                    <a:pt x="95" y="106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2" y="103"/>
                    <a:pt x="88" y="101"/>
                    <a:pt x="84" y="101"/>
                  </a:cubicBezTo>
                  <a:cubicBezTo>
                    <a:pt x="80" y="101"/>
                    <a:pt x="76" y="103"/>
                    <a:pt x="73" y="105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0" y="108"/>
                    <a:pt x="68" y="112"/>
                    <a:pt x="68" y="116"/>
                  </a:cubicBezTo>
                  <a:cubicBezTo>
                    <a:pt x="68" y="121"/>
                    <a:pt x="70" y="124"/>
                    <a:pt x="73" y="127"/>
                  </a:cubicBezTo>
                  <a:cubicBezTo>
                    <a:pt x="76" y="130"/>
                    <a:pt x="80" y="132"/>
                    <a:pt x="84" y="132"/>
                  </a:cubicBezTo>
                  <a:cubicBezTo>
                    <a:pt x="88" y="132"/>
                    <a:pt x="92" y="130"/>
                    <a:pt x="95" y="127"/>
                  </a:cubicBezTo>
                  <a:cubicBezTo>
                    <a:pt x="95" y="127"/>
                    <a:pt x="95" y="127"/>
                    <a:pt x="95" y="127"/>
                  </a:cubicBezTo>
                  <a:cubicBezTo>
                    <a:pt x="98" y="124"/>
                    <a:pt x="99" y="121"/>
                    <a:pt x="99" y="116"/>
                  </a:cubicBezTo>
                  <a:cubicBezTo>
                    <a:pt x="99" y="112"/>
                    <a:pt x="98" y="108"/>
                    <a:pt x="95" y="106"/>
                  </a:cubicBezTo>
                  <a:close/>
                  <a:moveTo>
                    <a:pt x="90" y="122"/>
                  </a:moveTo>
                  <a:cubicBezTo>
                    <a:pt x="90" y="122"/>
                    <a:pt x="90" y="122"/>
                    <a:pt x="90" y="122"/>
                  </a:cubicBezTo>
                  <a:cubicBezTo>
                    <a:pt x="88" y="124"/>
                    <a:pt x="86" y="125"/>
                    <a:pt x="84" y="125"/>
                  </a:cubicBezTo>
                  <a:cubicBezTo>
                    <a:pt x="82" y="125"/>
                    <a:pt x="79" y="124"/>
                    <a:pt x="78" y="122"/>
                  </a:cubicBezTo>
                  <a:cubicBezTo>
                    <a:pt x="78" y="122"/>
                    <a:pt x="78" y="122"/>
                    <a:pt x="78" y="122"/>
                  </a:cubicBezTo>
                  <a:cubicBezTo>
                    <a:pt x="78" y="122"/>
                    <a:pt x="78" y="122"/>
                    <a:pt x="78" y="122"/>
                  </a:cubicBezTo>
                  <a:cubicBezTo>
                    <a:pt x="76" y="121"/>
                    <a:pt x="76" y="119"/>
                    <a:pt x="76" y="116"/>
                  </a:cubicBezTo>
                  <a:cubicBezTo>
                    <a:pt x="76" y="114"/>
                    <a:pt x="76" y="112"/>
                    <a:pt x="78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80" y="109"/>
                    <a:pt x="82" y="108"/>
                    <a:pt x="84" y="108"/>
                  </a:cubicBezTo>
                  <a:cubicBezTo>
                    <a:pt x="86" y="108"/>
                    <a:pt x="88" y="109"/>
                    <a:pt x="90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91" y="112"/>
                    <a:pt x="92" y="114"/>
                    <a:pt x="92" y="116"/>
                  </a:cubicBezTo>
                  <a:cubicBezTo>
                    <a:pt x="92" y="119"/>
                    <a:pt x="91" y="121"/>
                    <a:pt x="90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D2FD5BE8-14E8-4DCB-B151-C23E2554499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39341" y="6016364"/>
              <a:ext cx="4224516" cy="346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>
                <a:spcBef>
                  <a:spcPts val="0"/>
                </a:spcBef>
                <a:buNone/>
              </a:pPr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点击输入简要文字介绍，文字内容需，言简意</a:t>
              </a:r>
              <a:r>
                <a:rPr lang="en-US" altLang="zh-CN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39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DD4B40C-6BDB-4FE0-A1F0-998D6BBDF03B}"/>
              </a:ext>
            </a:extLst>
          </p:cNvPr>
          <p:cNvGrpSpPr/>
          <p:nvPr/>
        </p:nvGrpSpPr>
        <p:grpSpPr>
          <a:xfrm>
            <a:off x="1348853" y="1709734"/>
            <a:ext cx="10364176" cy="4333094"/>
            <a:chOff x="1209227" y="1651358"/>
            <a:chExt cx="10643427" cy="4449845"/>
          </a:xfrm>
        </p:grpSpPr>
        <p:sp>
          <p:nvSpPr>
            <p:cNvPr id="6" name="Oval 36">
              <a:extLst>
                <a:ext uri="{FF2B5EF4-FFF2-40B4-BE49-F238E27FC236}">
                  <a16:creationId xmlns:a16="http://schemas.microsoft.com/office/drawing/2014/main" id="{0A604151-8AED-44F7-AC5E-BAE003212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7309" y="5247667"/>
              <a:ext cx="857943" cy="853536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Oval 38">
              <a:extLst>
                <a:ext uri="{FF2B5EF4-FFF2-40B4-BE49-F238E27FC236}">
                  <a16:creationId xmlns:a16="http://schemas.microsoft.com/office/drawing/2014/main" id="{72C84432-5499-4970-B494-0A6B1CE61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4210" y="4253100"/>
              <a:ext cx="1241375" cy="1242842"/>
            </a:xfrm>
            <a:prstGeom prst="ellipse">
              <a:avLst/>
            </a:prstGeom>
            <a:solidFill>
              <a:srgbClr val="E5E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Oval 39">
              <a:extLst>
                <a:ext uri="{FF2B5EF4-FFF2-40B4-BE49-F238E27FC236}">
                  <a16:creationId xmlns:a16="http://schemas.microsoft.com/office/drawing/2014/main" id="{A01B2173-94B9-44F1-A569-4E4471CED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9417" y="4339776"/>
              <a:ext cx="1070960" cy="106508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" name="Oval 41">
              <a:extLst>
                <a:ext uri="{FF2B5EF4-FFF2-40B4-BE49-F238E27FC236}">
                  <a16:creationId xmlns:a16="http://schemas.microsoft.com/office/drawing/2014/main" id="{C4B64E89-2E32-4B87-A8D0-0DE793A59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637" y="3088119"/>
              <a:ext cx="1548411" cy="1554287"/>
            </a:xfrm>
            <a:prstGeom prst="ellipse">
              <a:avLst/>
            </a:prstGeom>
            <a:solidFill>
              <a:srgbClr val="E5E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Oval 42">
              <a:extLst>
                <a:ext uri="{FF2B5EF4-FFF2-40B4-BE49-F238E27FC236}">
                  <a16:creationId xmlns:a16="http://schemas.microsoft.com/office/drawing/2014/main" id="{FF266514-64A9-40A2-A318-ADA3085D2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349" y="3196831"/>
              <a:ext cx="1330987" cy="13368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Oval 44">
              <a:extLst>
                <a:ext uri="{FF2B5EF4-FFF2-40B4-BE49-F238E27FC236}">
                  <a16:creationId xmlns:a16="http://schemas.microsoft.com/office/drawing/2014/main" id="{F23C8FEF-65B6-4A0A-A670-991EB307D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2468" y="1651358"/>
              <a:ext cx="1937718" cy="1937718"/>
            </a:xfrm>
            <a:prstGeom prst="ellipse">
              <a:avLst/>
            </a:prstGeom>
            <a:solidFill>
              <a:srgbClr val="E5E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Oval 45">
              <a:extLst>
                <a:ext uri="{FF2B5EF4-FFF2-40B4-BE49-F238E27FC236}">
                  <a16:creationId xmlns:a16="http://schemas.microsoft.com/office/drawing/2014/main" id="{78442619-9672-4704-8379-92FE89149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9094" y="1787982"/>
              <a:ext cx="1665937" cy="1665938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Freeform 53">
              <a:extLst>
                <a:ext uri="{FF2B5EF4-FFF2-40B4-BE49-F238E27FC236}">
                  <a16:creationId xmlns:a16="http://schemas.microsoft.com/office/drawing/2014/main" id="{11CCCA0E-9DB5-413F-A969-062F570B1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92349" y="3196831"/>
              <a:ext cx="703690" cy="708096"/>
            </a:xfrm>
            <a:custGeom>
              <a:avLst/>
              <a:gdLst>
                <a:gd name="T0" fmla="*/ 0 w 156"/>
                <a:gd name="T1" fmla="*/ 156 h 157"/>
                <a:gd name="T2" fmla="*/ 0 w 156"/>
                <a:gd name="T3" fmla="*/ 156 h 157"/>
                <a:gd name="T4" fmla="*/ 0 w 156"/>
                <a:gd name="T5" fmla="*/ 155 h 157"/>
                <a:gd name="T6" fmla="*/ 0 w 156"/>
                <a:gd name="T7" fmla="*/ 155 h 157"/>
                <a:gd name="T8" fmla="*/ 0 w 156"/>
                <a:gd name="T9" fmla="*/ 154 h 157"/>
                <a:gd name="T10" fmla="*/ 0 w 156"/>
                <a:gd name="T11" fmla="*/ 154 h 157"/>
                <a:gd name="T12" fmla="*/ 0 w 156"/>
                <a:gd name="T13" fmla="*/ 153 h 157"/>
                <a:gd name="T14" fmla="*/ 0 w 156"/>
                <a:gd name="T15" fmla="*/ 153 h 157"/>
                <a:gd name="T16" fmla="*/ 0 w 156"/>
                <a:gd name="T17" fmla="*/ 152 h 157"/>
                <a:gd name="T18" fmla="*/ 0 w 156"/>
                <a:gd name="T19" fmla="*/ 152 h 157"/>
                <a:gd name="T20" fmla="*/ 0 w 156"/>
                <a:gd name="T21" fmla="*/ 151 h 157"/>
                <a:gd name="T22" fmla="*/ 0 w 156"/>
                <a:gd name="T23" fmla="*/ 151 h 157"/>
                <a:gd name="T24" fmla="*/ 0 w 156"/>
                <a:gd name="T25" fmla="*/ 150 h 157"/>
                <a:gd name="T26" fmla="*/ 0 w 156"/>
                <a:gd name="T27" fmla="*/ 150 h 157"/>
                <a:gd name="T28" fmla="*/ 0 w 156"/>
                <a:gd name="T29" fmla="*/ 149 h 157"/>
                <a:gd name="T30" fmla="*/ 0 w 156"/>
                <a:gd name="T31" fmla="*/ 149 h 157"/>
                <a:gd name="T32" fmla="*/ 0 w 156"/>
                <a:gd name="T33" fmla="*/ 149 h 157"/>
                <a:gd name="T34" fmla="*/ 0 w 156"/>
                <a:gd name="T35" fmla="*/ 148 h 157"/>
                <a:gd name="T36" fmla="*/ 0 w 156"/>
                <a:gd name="T37" fmla="*/ 148 h 157"/>
                <a:gd name="T38" fmla="*/ 0 w 156"/>
                <a:gd name="T39" fmla="*/ 147 h 157"/>
                <a:gd name="T40" fmla="*/ 0 w 156"/>
                <a:gd name="T41" fmla="*/ 147 h 157"/>
                <a:gd name="T42" fmla="*/ 0 w 156"/>
                <a:gd name="T43" fmla="*/ 146 h 157"/>
                <a:gd name="T44" fmla="*/ 0 w 156"/>
                <a:gd name="T45" fmla="*/ 146 h 157"/>
                <a:gd name="T46" fmla="*/ 0 w 156"/>
                <a:gd name="T47" fmla="*/ 145 h 157"/>
                <a:gd name="T48" fmla="*/ 0 w 156"/>
                <a:gd name="T49" fmla="*/ 145 h 157"/>
                <a:gd name="T50" fmla="*/ 0 w 156"/>
                <a:gd name="T51" fmla="*/ 144 h 157"/>
                <a:gd name="T52" fmla="*/ 0 w 156"/>
                <a:gd name="T53" fmla="*/ 143 h 157"/>
                <a:gd name="T54" fmla="*/ 156 w 156"/>
                <a:gd name="T55" fmla="*/ 0 h 157"/>
                <a:gd name="T56" fmla="*/ 155 w 156"/>
                <a:gd name="T57" fmla="*/ 0 h 157"/>
                <a:gd name="T58" fmla="*/ 155 w 156"/>
                <a:gd name="T59" fmla="*/ 0 h 157"/>
                <a:gd name="T60" fmla="*/ 154 w 156"/>
                <a:gd name="T61" fmla="*/ 0 h 157"/>
                <a:gd name="T62" fmla="*/ 154 w 156"/>
                <a:gd name="T63" fmla="*/ 0 h 157"/>
                <a:gd name="T64" fmla="*/ 153 w 156"/>
                <a:gd name="T65" fmla="*/ 0 h 157"/>
                <a:gd name="T66" fmla="*/ 153 w 156"/>
                <a:gd name="T67" fmla="*/ 0 h 157"/>
                <a:gd name="T68" fmla="*/ 142 w 156"/>
                <a:gd name="T69" fmla="*/ 0 h 157"/>
                <a:gd name="T70" fmla="*/ 143 w 156"/>
                <a:gd name="T71" fmla="*/ 0 h 157"/>
                <a:gd name="T72" fmla="*/ 152 w 156"/>
                <a:gd name="T73" fmla="*/ 0 h 157"/>
                <a:gd name="T74" fmla="*/ 152 w 156"/>
                <a:gd name="T75" fmla="*/ 0 h 157"/>
                <a:gd name="T76" fmla="*/ 151 w 156"/>
                <a:gd name="T77" fmla="*/ 0 h 157"/>
                <a:gd name="T78" fmla="*/ 144 w 156"/>
                <a:gd name="T79" fmla="*/ 0 h 157"/>
                <a:gd name="T80" fmla="*/ 144 w 156"/>
                <a:gd name="T81" fmla="*/ 0 h 157"/>
                <a:gd name="T82" fmla="*/ 150 w 156"/>
                <a:gd name="T83" fmla="*/ 0 h 157"/>
                <a:gd name="T84" fmla="*/ 145 w 156"/>
                <a:gd name="T85" fmla="*/ 0 h 157"/>
                <a:gd name="T86" fmla="*/ 145 w 156"/>
                <a:gd name="T87" fmla="*/ 0 h 157"/>
                <a:gd name="T88" fmla="*/ 150 w 156"/>
                <a:gd name="T89" fmla="*/ 0 h 157"/>
                <a:gd name="T90" fmla="*/ 145 w 156"/>
                <a:gd name="T91" fmla="*/ 0 h 157"/>
                <a:gd name="T92" fmla="*/ 145 w 156"/>
                <a:gd name="T93" fmla="*/ 0 h 157"/>
                <a:gd name="T94" fmla="*/ 149 w 156"/>
                <a:gd name="T95" fmla="*/ 0 h 157"/>
                <a:gd name="T96" fmla="*/ 146 w 156"/>
                <a:gd name="T97" fmla="*/ 0 h 157"/>
                <a:gd name="T98" fmla="*/ 146 w 156"/>
                <a:gd name="T99" fmla="*/ 0 h 157"/>
                <a:gd name="T100" fmla="*/ 148 w 156"/>
                <a:gd name="T101" fmla="*/ 0 h 157"/>
                <a:gd name="T102" fmla="*/ 147 w 156"/>
                <a:gd name="T103" fmla="*/ 0 h 157"/>
                <a:gd name="T104" fmla="*/ 147 w 156"/>
                <a:gd name="T105" fmla="*/ 0 h 157"/>
                <a:gd name="T106" fmla="*/ 147 w 156"/>
                <a:gd name="T10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6" h="157">
                  <a:moveTo>
                    <a:pt x="0" y="157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0" y="157"/>
                    <a:pt x="0" y="157"/>
                  </a:cubicBezTo>
                  <a:moveTo>
                    <a:pt x="0" y="156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moveTo>
                    <a:pt x="0" y="156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moveTo>
                    <a:pt x="0" y="156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moveTo>
                    <a:pt x="0" y="156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moveTo>
                    <a:pt x="0" y="155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moveTo>
                    <a:pt x="0" y="155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moveTo>
                    <a:pt x="0" y="155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moveTo>
                    <a:pt x="0" y="155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moveTo>
                    <a:pt x="0" y="154"/>
                  </a:move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moveTo>
                    <a:pt x="0" y="154"/>
                  </a:move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moveTo>
                    <a:pt x="0" y="154"/>
                  </a:move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moveTo>
                    <a:pt x="0" y="154"/>
                  </a:move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moveTo>
                    <a:pt x="0" y="153"/>
                  </a:move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moveTo>
                    <a:pt x="0" y="153"/>
                  </a:move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moveTo>
                    <a:pt x="0" y="153"/>
                  </a:move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moveTo>
                    <a:pt x="0" y="153"/>
                  </a:move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moveTo>
                    <a:pt x="0" y="152"/>
                  </a:moveTo>
                  <a:cubicBezTo>
                    <a:pt x="0" y="152"/>
                    <a:pt x="0" y="152"/>
                    <a:pt x="0" y="153"/>
                  </a:cubicBezTo>
                  <a:cubicBezTo>
                    <a:pt x="0" y="152"/>
                    <a:pt x="0" y="152"/>
                    <a:pt x="0" y="152"/>
                  </a:cubicBezTo>
                  <a:moveTo>
                    <a:pt x="0" y="15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2"/>
                    <a:pt x="0" y="152"/>
                    <a:pt x="0" y="152"/>
                  </a:cubicBezTo>
                  <a:moveTo>
                    <a:pt x="0" y="15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2"/>
                    <a:pt x="0" y="152"/>
                    <a:pt x="0" y="152"/>
                  </a:cubicBezTo>
                  <a:moveTo>
                    <a:pt x="0" y="15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2"/>
                    <a:pt x="0" y="152"/>
                    <a:pt x="0" y="152"/>
                  </a:cubicBezTo>
                  <a:moveTo>
                    <a:pt x="0" y="151"/>
                  </a:moveTo>
                  <a:cubicBezTo>
                    <a:pt x="0" y="151"/>
                    <a:pt x="0" y="152"/>
                    <a:pt x="0" y="152"/>
                  </a:cubicBezTo>
                  <a:cubicBezTo>
                    <a:pt x="0" y="152"/>
                    <a:pt x="0" y="151"/>
                    <a:pt x="0" y="151"/>
                  </a:cubicBezTo>
                  <a:moveTo>
                    <a:pt x="0" y="151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moveTo>
                    <a:pt x="0" y="151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moveTo>
                    <a:pt x="0" y="151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moveTo>
                    <a:pt x="0" y="15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0" y="151"/>
                    <a:pt x="0" y="150"/>
                  </a:cubicBezTo>
                  <a:moveTo>
                    <a:pt x="0" y="15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moveTo>
                    <a:pt x="0" y="15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moveTo>
                    <a:pt x="0" y="15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moveTo>
                    <a:pt x="0" y="149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49"/>
                  </a:cubicBezTo>
                  <a:moveTo>
                    <a:pt x="0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moveTo>
                    <a:pt x="0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moveTo>
                    <a:pt x="0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moveTo>
                    <a:pt x="0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moveTo>
                    <a:pt x="0" y="148"/>
                  </a:moveTo>
                  <a:cubicBezTo>
                    <a:pt x="0" y="148"/>
                    <a:pt x="0" y="148"/>
                    <a:pt x="0" y="149"/>
                  </a:cubicBezTo>
                  <a:cubicBezTo>
                    <a:pt x="0" y="148"/>
                    <a:pt x="0" y="148"/>
                    <a:pt x="0" y="148"/>
                  </a:cubicBezTo>
                  <a:moveTo>
                    <a:pt x="0" y="148"/>
                  </a:move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moveTo>
                    <a:pt x="0" y="148"/>
                  </a:move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moveTo>
                    <a:pt x="0" y="148"/>
                  </a:move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moveTo>
                    <a:pt x="0" y="147"/>
                  </a:moveTo>
                  <a:cubicBezTo>
                    <a:pt x="0" y="147"/>
                    <a:pt x="0" y="147"/>
                    <a:pt x="0" y="148"/>
                  </a:cubicBezTo>
                  <a:cubicBezTo>
                    <a:pt x="0" y="147"/>
                    <a:pt x="0" y="147"/>
                    <a:pt x="0" y="147"/>
                  </a:cubicBezTo>
                  <a:moveTo>
                    <a:pt x="0" y="147"/>
                  </a:move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moveTo>
                    <a:pt x="0" y="147"/>
                  </a:move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moveTo>
                    <a:pt x="0" y="147"/>
                  </a:move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moveTo>
                    <a:pt x="0" y="146"/>
                  </a:moveTo>
                  <a:cubicBezTo>
                    <a:pt x="0" y="146"/>
                    <a:pt x="0" y="147"/>
                    <a:pt x="0" y="147"/>
                  </a:cubicBezTo>
                  <a:cubicBezTo>
                    <a:pt x="0" y="147"/>
                    <a:pt x="0" y="146"/>
                    <a:pt x="0" y="146"/>
                  </a:cubicBezTo>
                  <a:moveTo>
                    <a:pt x="0" y="146"/>
                  </a:move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moveTo>
                    <a:pt x="0" y="146"/>
                  </a:move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moveTo>
                    <a:pt x="0" y="146"/>
                  </a:move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moveTo>
                    <a:pt x="0" y="145"/>
                  </a:move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5"/>
                  </a:cubicBezTo>
                  <a:moveTo>
                    <a:pt x="0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moveTo>
                    <a:pt x="0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moveTo>
                    <a:pt x="0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moveTo>
                    <a:pt x="0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moveTo>
                    <a:pt x="0" y="144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moveTo>
                    <a:pt x="0" y="144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moveTo>
                    <a:pt x="0" y="143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143"/>
                    <a:pt x="0" y="143"/>
                    <a:pt x="0" y="143"/>
                  </a:cubicBezTo>
                  <a:moveTo>
                    <a:pt x="0" y="143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143"/>
                    <a:pt x="0" y="143"/>
                    <a:pt x="0" y="143"/>
                  </a:cubicBezTo>
                  <a:moveTo>
                    <a:pt x="156" y="0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moveTo>
                    <a:pt x="155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moveTo>
                    <a:pt x="155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moveTo>
                    <a:pt x="155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moveTo>
                    <a:pt x="155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moveTo>
                    <a:pt x="152" y="0"/>
                  </a:moveTo>
                  <a:cubicBezTo>
                    <a:pt x="152" y="0"/>
                    <a:pt x="153" y="0"/>
                    <a:pt x="153" y="0"/>
                  </a:cubicBezTo>
                  <a:cubicBezTo>
                    <a:pt x="153" y="0"/>
                    <a:pt x="152" y="0"/>
                    <a:pt x="152" y="0"/>
                  </a:cubicBezTo>
                  <a:moveTo>
                    <a:pt x="143" y="0"/>
                  </a:moveTo>
                  <a:cubicBezTo>
                    <a:pt x="143" y="0"/>
                    <a:pt x="142" y="0"/>
                    <a:pt x="142" y="0"/>
                  </a:cubicBezTo>
                  <a:cubicBezTo>
                    <a:pt x="143" y="0"/>
                    <a:pt x="143" y="0"/>
                    <a:pt x="143" y="0"/>
                  </a:cubicBezTo>
                  <a:moveTo>
                    <a:pt x="152" y="0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  <a:moveTo>
                    <a:pt x="143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moveTo>
                    <a:pt x="152" y="0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  <a:moveTo>
                    <a:pt x="152" y="0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  <a:moveTo>
                    <a:pt x="143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moveTo>
                    <a:pt x="151" y="0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1" y="0"/>
                  </a:cubicBezTo>
                  <a:moveTo>
                    <a:pt x="143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moveTo>
                    <a:pt x="151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moveTo>
                    <a:pt x="151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moveTo>
                    <a:pt x="144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moveTo>
                    <a:pt x="151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moveTo>
                    <a:pt x="144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moveTo>
                    <a:pt x="150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0" y="0"/>
                  </a:cubicBezTo>
                  <a:moveTo>
                    <a:pt x="150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moveTo>
                    <a:pt x="144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moveTo>
                    <a:pt x="145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  <a:moveTo>
                    <a:pt x="150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moveTo>
                    <a:pt x="145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  <a:moveTo>
                    <a:pt x="150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moveTo>
                    <a:pt x="150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moveTo>
                    <a:pt x="145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  <a:moveTo>
                    <a:pt x="145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  <a:moveTo>
                    <a:pt x="149" y="0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moveTo>
                    <a:pt x="146" y="0"/>
                  </a:moveTo>
                  <a:cubicBezTo>
                    <a:pt x="146" y="0"/>
                    <a:pt x="146" y="0"/>
                    <a:pt x="145" y="0"/>
                  </a:cubicBezTo>
                  <a:cubicBezTo>
                    <a:pt x="146" y="0"/>
                    <a:pt x="146" y="0"/>
                    <a:pt x="146" y="0"/>
                  </a:cubicBezTo>
                  <a:moveTo>
                    <a:pt x="149" y="0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moveTo>
                    <a:pt x="149" y="0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moveTo>
                    <a:pt x="146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6" y="0"/>
                    <a:pt x="146" y="0"/>
                  </a:cubicBezTo>
                  <a:moveTo>
                    <a:pt x="146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6" y="0"/>
                    <a:pt x="146" y="0"/>
                  </a:cubicBezTo>
                  <a:moveTo>
                    <a:pt x="149" y="0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moveTo>
                    <a:pt x="146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6" y="0"/>
                    <a:pt x="146" y="0"/>
                  </a:cubicBezTo>
                  <a:moveTo>
                    <a:pt x="148" y="0"/>
                  </a:moveTo>
                  <a:cubicBezTo>
                    <a:pt x="148" y="0"/>
                    <a:pt x="148" y="0"/>
                    <a:pt x="149" y="0"/>
                  </a:cubicBezTo>
                  <a:cubicBezTo>
                    <a:pt x="148" y="0"/>
                    <a:pt x="148" y="0"/>
                    <a:pt x="148" y="0"/>
                  </a:cubicBezTo>
                  <a:moveTo>
                    <a:pt x="148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48" y="0"/>
                    <a:pt x="148" y="0"/>
                  </a:cubicBezTo>
                  <a:moveTo>
                    <a:pt x="147" y="0"/>
                  </a:moveTo>
                  <a:cubicBezTo>
                    <a:pt x="147" y="0"/>
                    <a:pt x="147" y="0"/>
                    <a:pt x="146" y="0"/>
                  </a:cubicBezTo>
                  <a:cubicBezTo>
                    <a:pt x="147" y="0"/>
                    <a:pt x="147" y="0"/>
                    <a:pt x="147" y="0"/>
                  </a:cubicBezTo>
                  <a:moveTo>
                    <a:pt x="147" y="0"/>
                  </a:move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moveTo>
                    <a:pt x="148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48" y="0"/>
                    <a:pt x="148" y="0"/>
                  </a:cubicBezTo>
                  <a:moveTo>
                    <a:pt x="147" y="0"/>
                  </a:move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moveTo>
                    <a:pt x="148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48" y="0"/>
                    <a:pt x="148" y="0"/>
                  </a:cubicBezTo>
                  <a:moveTo>
                    <a:pt x="147" y="0"/>
                  </a:move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8" y="0"/>
                    <a:pt x="148" y="0"/>
                  </a:cubicBezTo>
                  <a:cubicBezTo>
                    <a:pt x="148" y="0"/>
                    <a:pt x="147" y="0"/>
                    <a:pt x="147" y="0"/>
                  </a:cubicBezTo>
                </a:path>
              </a:pathLst>
            </a:custGeom>
            <a:solidFill>
              <a:srgbClr val="B0B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id="{4FAAEF5B-8E8E-4B95-8DED-44617B3D9F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72361" y="5463621"/>
              <a:ext cx="379023" cy="420158"/>
            </a:xfrm>
            <a:custGeom>
              <a:avLst/>
              <a:gdLst>
                <a:gd name="T0" fmla="*/ 67 w 84"/>
                <a:gd name="T1" fmla="*/ 13 h 93"/>
                <a:gd name="T2" fmla="*/ 59 w 84"/>
                <a:gd name="T3" fmla="*/ 23 h 93"/>
                <a:gd name="T4" fmla="*/ 71 w 84"/>
                <a:gd name="T5" fmla="*/ 47 h 93"/>
                <a:gd name="T6" fmla="*/ 43 w 84"/>
                <a:gd name="T7" fmla="*/ 76 h 93"/>
                <a:gd name="T8" fmla="*/ 43 w 84"/>
                <a:gd name="T9" fmla="*/ 71 h 93"/>
                <a:gd name="T10" fmla="*/ 24 w 84"/>
                <a:gd name="T11" fmla="*/ 82 h 93"/>
                <a:gd name="T12" fmla="*/ 43 w 84"/>
                <a:gd name="T13" fmla="*/ 93 h 93"/>
                <a:gd name="T14" fmla="*/ 43 w 84"/>
                <a:gd name="T15" fmla="*/ 89 h 93"/>
                <a:gd name="T16" fmla="*/ 84 w 84"/>
                <a:gd name="T17" fmla="*/ 47 h 93"/>
                <a:gd name="T18" fmla="*/ 67 w 84"/>
                <a:gd name="T19" fmla="*/ 13 h 93"/>
                <a:gd name="T20" fmla="*/ 38 w 84"/>
                <a:gd name="T21" fmla="*/ 0 h 93"/>
                <a:gd name="T22" fmla="*/ 38 w 84"/>
                <a:gd name="T23" fmla="*/ 5 h 93"/>
                <a:gd name="T24" fmla="*/ 0 w 84"/>
                <a:gd name="T25" fmla="*/ 47 h 93"/>
                <a:gd name="T26" fmla="*/ 14 w 84"/>
                <a:gd name="T27" fmla="*/ 78 h 93"/>
                <a:gd name="T28" fmla="*/ 23 w 84"/>
                <a:gd name="T29" fmla="*/ 69 h 93"/>
                <a:gd name="T30" fmla="*/ 13 w 84"/>
                <a:gd name="T31" fmla="*/ 47 h 93"/>
                <a:gd name="T32" fmla="*/ 38 w 84"/>
                <a:gd name="T33" fmla="*/ 18 h 93"/>
                <a:gd name="T34" fmla="*/ 38 w 84"/>
                <a:gd name="T35" fmla="*/ 22 h 93"/>
                <a:gd name="T36" fmla="*/ 57 w 84"/>
                <a:gd name="T37" fmla="*/ 11 h 93"/>
                <a:gd name="T38" fmla="*/ 38 w 84"/>
                <a:gd name="T3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93">
                  <a:moveTo>
                    <a:pt x="67" y="13"/>
                  </a:moveTo>
                  <a:cubicBezTo>
                    <a:pt x="59" y="23"/>
                    <a:pt x="59" y="23"/>
                    <a:pt x="59" y="23"/>
                  </a:cubicBezTo>
                  <a:cubicBezTo>
                    <a:pt x="66" y="29"/>
                    <a:pt x="71" y="37"/>
                    <a:pt x="71" y="47"/>
                  </a:cubicBezTo>
                  <a:cubicBezTo>
                    <a:pt x="71" y="62"/>
                    <a:pt x="59" y="75"/>
                    <a:pt x="43" y="76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43" y="93"/>
                    <a:pt x="43" y="93"/>
                    <a:pt x="43" y="93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66" y="88"/>
                    <a:pt x="84" y="69"/>
                    <a:pt x="84" y="47"/>
                  </a:cubicBezTo>
                  <a:cubicBezTo>
                    <a:pt x="84" y="33"/>
                    <a:pt x="77" y="21"/>
                    <a:pt x="67" y="13"/>
                  </a:cubicBezTo>
                  <a:moveTo>
                    <a:pt x="38" y="0"/>
                  </a:moveTo>
                  <a:cubicBezTo>
                    <a:pt x="38" y="5"/>
                    <a:pt x="38" y="5"/>
                    <a:pt x="38" y="5"/>
                  </a:cubicBezTo>
                  <a:cubicBezTo>
                    <a:pt x="17" y="7"/>
                    <a:pt x="0" y="25"/>
                    <a:pt x="0" y="47"/>
                  </a:cubicBezTo>
                  <a:cubicBezTo>
                    <a:pt x="0" y="59"/>
                    <a:pt x="5" y="70"/>
                    <a:pt x="14" y="78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7" y="63"/>
                    <a:pt x="13" y="55"/>
                    <a:pt x="13" y="47"/>
                  </a:cubicBezTo>
                  <a:cubicBezTo>
                    <a:pt x="13" y="32"/>
                    <a:pt x="24" y="20"/>
                    <a:pt x="38" y="18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id="{D9E1431A-1823-434B-8DC8-3E28633F19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7781" y="2266903"/>
              <a:ext cx="863819" cy="716911"/>
            </a:xfrm>
            <a:custGeom>
              <a:avLst/>
              <a:gdLst>
                <a:gd name="T0" fmla="*/ 25 w 191"/>
                <a:gd name="T1" fmla="*/ 89 h 159"/>
                <a:gd name="T2" fmla="*/ 113 w 191"/>
                <a:gd name="T3" fmla="*/ 89 h 159"/>
                <a:gd name="T4" fmla="*/ 80 w 191"/>
                <a:gd name="T5" fmla="*/ 20 h 159"/>
                <a:gd name="T6" fmla="*/ 58 w 191"/>
                <a:gd name="T7" fmla="*/ 33 h 159"/>
                <a:gd name="T8" fmla="*/ 28 w 191"/>
                <a:gd name="T9" fmla="*/ 33 h 159"/>
                <a:gd name="T10" fmla="*/ 21 w 191"/>
                <a:gd name="T11" fmla="*/ 57 h 159"/>
                <a:gd name="T12" fmla="*/ 0 w 191"/>
                <a:gd name="T13" fmla="*/ 79 h 159"/>
                <a:gd name="T14" fmla="*/ 12 w 191"/>
                <a:gd name="T15" fmla="*/ 100 h 159"/>
                <a:gd name="T16" fmla="*/ 12 w 191"/>
                <a:gd name="T17" fmla="*/ 131 h 159"/>
                <a:gd name="T18" fmla="*/ 37 w 191"/>
                <a:gd name="T19" fmla="*/ 137 h 159"/>
                <a:gd name="T20" fmla="*/ 58 w 191"/>
                <a:gd name="T21" fmla="*/ 159 h 159"/>
                <a:gd name="T22" fmla="*/ 80 w 191"/>
                <a:gd name="T23" fmla="*/ 146 h 159"/>
                <a:gd name="T24" fmla="*/ 110 w 191"/>
                <a:gd name="T25" fmla="*/ 146 h 159"/>
                <a:gd name="T26" fmla="*/ 116 w 191"/>
                <a:gd name="T27" fmla="*/ 122 h 159"/>
                <a:gd name="T28" fmla="*/ 138 w 191"/>
                <a:gd name="T29" fmla="*/ 100 h 159"/>
                <a:gd name="T30" fmla="*/ 125 w 191"/>
                <a:gd name="T31" fmla="*/ 79 h 159"/>
                <a:gd name="T32" fmla="*/ 126 w 191"/>
                <a:gd name="T33" fmla="*/ 48 h 159"/>
                <a:gd name="T34" fmla="*/ 101 w 191"/>
                <a:gd name="T35" fmla="*/ 42 h 159"/>
                <a:gd name="T36" fmla="*/ 80 w 191"/>
                <a:gd name="T37" fmla="*/ 20 h 159"/>
                <a:gd name="T38" fmla="*/ 141 w 191"/>
                <a:gd name="T39" fmla="*/ 34 h 159"/>
                <a:gd name="T40" fmla="*/ 175 w 191"/>
                <a:gd name="T41" fmla="*/ 34 h 159"/>
                <a:gd name="T42" fmla="*/ 163 w 191"/>
                <a:gd name="T43" fmla="*/ 0 h 159"/>
                <a:gd name="T44" fmla="*/ 153 w 191"/>
                <a:gd name="T45" fmla="*/ 7 h 159"/>
                <a:gd name="T46" fmla="*/ 138 w 191"/>
                <a:gd name="T47" fmla="*/ 7 h 159"/>
                <a:gd name="T48" fmla="*/ 135 w 191"/>
                <a:gd name="T49" fmla="*/ 18 h 159"/>
                <a:gd name="T50" fmla="*/ 125 w 191"/>
                <a:gd name="T51" fmla="*/ 29 h 159"/>
                <a:gd name="T52" fmla="*/ 131 w 191"/>
                <a:gd name="T53" fmla="*/ 39 h 159"/>
                <a:gd name="T54" fmla="*/ 131 w 191"/>
                <a:gd name="T55" fmla="*/ 54 h 159"/>
                <a:gd name="T56" fmla="*/ 143 w 191"/>
                <a:gd name="T57" fmla="*/ 57 h 159"/>
                <a:gd name="T58" fmla="*/ 153 w 191"/>
                <a:gd name="T59" fmla="*/ 67 h 159"/>
                <a:gd name="T60" fmla="*/ 163 w 191"/>
                <a:gd name="T61" fmla="*/ 61 h 159"/>
                <a:gd name="T62" fmla="*/ 178 w 191"/>
                <a:gd name="T63" fmla="*/ 61 h 159"/>
                <a:gd name="T64" fmla="*/ 181 w 191"/>
                <a:gd name="T65" fmla="*/ 49 h 159"/>
                <a:gd name="T66" fmla="*/ 191 w 191"/>
                <a:gd name="T67" fmla="*/ 39 h 159"/>
                <a:gd name="T68" fmla="*/ 185 w 191"/>
                <a:gd name="T69" fmla="*/ 29 h 159"/>
                <a:gd name="T70" fmla="*/ 185 w 191"/>
                <a:gd name="T71" fmla="*/ 14 h 159"/>
                <a:gd name="T72" fmla="*/ 174 w 191"/>
                <a:gd name="T73" fmla="*/ 11 h 159"/>
                <a:gd name="T74" fmla="*/ 163 w 191"/>
                <a:gd name="T7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1" h="159">
                  <a:moveTo>
                    <a:pt x="69" y="133"/>
                  </a:moveTo>
                  <a:cubicBezTo>
                    <a:pt x="45" y="133"/>
                    <a:pt x="25" y="114"/>
                    <a:pt x="25" y="89"/>
                  </a:cubicBezTo>
                  <a:cubicBezTo>
                    <a:pt x="25" y="65"/>
                    <a:pt x="45" y="46"/>
                    <a:pt x="69" y="46"/>
                  </a:cubicBezTo>
                  <a:cubicBezTo>
                    <a:pt x="93" y="46"/>
                    <a:pt x="113" y="65"/>
                    <a:pt x="113" y="89"/>
                  </a:cubicBezTo>
                  <a:cubicBezTo>
                    <a:pt x="113" y="114"/>
                    <a:pt x="93" y="133"/>
                    <a:pt x="69" y="133"/>
                  </a:cubicBezTo>
                  <a:moveTo>
                    <a:pt x="80" y="20"/>
                  </a:moveTo>
                  <a:cubicBezTo>
                    <a:pt x="58" y="20"/>
                    <a:pt x="58" y="20"/>
                    <a:pt x="58" y="20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0" y="35"/>
                    <a:pt x="43" y="38"/>
                    <a:pt x="37" y="42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17" y="64"/>
                    <a:pt x="14" y="71"/>
                    <a:pt x="12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4" y="108"/>
                    <a:pt x="17" y="115"/>
                    <a:pt x="21" y="12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37" y="137"/>
                    <a:pt x="37" y="137"/>
                    <a:pt x="37" y="137"/>
                  </a:cubicBezTo>
                  <a:cubicBezTo>
                    <a:pt x="43" y="141"/>
                    <a:pt x="50" y="144"/>
                    <a:pt x="58" y="146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87" y="144"/>
                    <a:pt x="95" y="141"/>
                    <a:pt x="101" y="137"/>
                  </a:cubicBezTo>
                  <a:cubicBezTo>
                    <a:pt x="110" y="146"/>
                    <a:pt x="110" y="146"/>
                    <a:pt x="110" y="146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16" y="122"/>
                    <a:pt x="116" y="122"/>
                    <a:pt x="116" y="122"/>
                  </a:cubicBezTo>
                  <a:cubicBezTo>
                    <a:pt x="121" y="115"/>
                    <a:pt x="124" y="108"/>
                    <a:pt x="125" y="100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138" y="79"/>
                    <a:pt x="138" y="79"/>
                    <a:pt x="138" y="79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4" y="71"/>
                    <a:pt x="121" y="64"/>
                    <a:pt x="116" y="57"/>
                  </a:cubicBezTo>
                  <a:cubicBezTo>
                    <a:pt x="126" y="48"/>
                    <a:pt x="126" y="48"/>
                    <a:pt x="126" y="48"/>
                  </a:cubicBezTo>
                  <a:cubicBezTo>
                    <a:pt x="110" y="33"/>
                    <a:pt x="110" y="33"/>
                    <a:pt x="110" y="33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5" y="38"/>
                    <a:pt x="87" y="35"/>
                    <a:pt x="80" y="33"/>
                  </a:cubicBezTo>
                  <a:cubicBezTo>
                    <a:pt x="80" y="20"/>
                    <a:pt x="80" y="20"/>
                    <a:pt x="80" y="20"/>
                  </a:cubicBezTo>
                  <a:moveTo>
                    <a:pt x="158" y="51"/>
                  </a:moveTo>
                  <a:cubicBezTo>
                    <a:pt x="149" y="51"/>
                    <a:pt x="141" y="43"/>
                    <a:pt x="141" y="34"/>
                  </a:cubicBezTo>
                  <a:cubicBezTo>
                    <a:pt x="141" y="24"/>
                    <a:pt x="149" y="17"/>
                    <a:pt x="158" y="17"/>
                  </a:cubicBezTo>
                  <a:cubicBezTo>
                    <a:pt x="168" y="17"/>
                    <a:pt x="175" y="24"/>
                    <a:pt x="175" y="34"/>
                  </a:cubicBezTo>
                  <a:cubicBezTo>
                    <a:pt x="175" y="43"/>
                    <a:pt x="168" y="51"/>
                    <a:pt x="158" y="51"/>
                  </a:cubicBezTo>
                  <a:moveTo>
                    <a:pt x="16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49" y="7"/>
                    <a:pt x="146" y="9"/>
                    <a:pt x="143" y="11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3" y="21"/>
                    <a:pt x="132" y="25"/>
                    <a:pt x="131" y="29"/>
                  </a:cubicBezTo>
                  <a:cubicBezTo>
                    <a:pt x="125" y="29"/>
                    <a:pt x="125" y="29"/>
                    <a:pt x="125" y="29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32" y="43"/>
                    <a:pt x="133" y="46"/>
                    <a:pt x="135" y="49"/>
                  </a:cubicBezTo>
                  <a:cubicBezTo>
                    <a:pt x="131" y="54"/>
                    <a:pt x="131" y="54"/>
                    <a:pt x="131" y="54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6" y="59"/>
                    <a:pt x="149" y="60"/>
                    <a:pt x="153" y="61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61"/>
                    <a:pt x="163" y="61"/>
                    <a:pt x="163" y="61"/>
                  </a:cubicBezTo>
                  <a:cubicBezTo>
                    <a:pt x="167" y="60"/>
                    <a:pt x="171" y="59"/>
                    <a:pt x="174" y="57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85" y="54"/>
                    <a:pt x="185" y="54"/>
                    <a:pt x="185" y="54"/>
                  </a:cubicBezTo>
                  <a:cubicBezTo>
                    <a:pt x="181" y="49"/>
                    <a:pt x="181" y="49"/>
                    <a:pt x="181" y="49"/>
                  </a:cubicBezTo>
                  <a:cubicBezTo>
                    <a:pt x="183" y="46"/>
                    <a:pt x="185" y="43"/>
                    <a:pt x="185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29"/>
                    <a:pt x="191" y="29"/>
                    <a:pt x="191" y="29"/>
                  </a:cubicBezTo>
                  <a:cubicBezTo>
                    <a:pt x="185" y="29"/>
                    <a:pt x="185" y="29"/>
                    <a:pt x="185" y="29"/>
                  </a:cubicBezTo>
                  <a:cubicBezTo>
                    <a:pt x="185" y="25"/>
                    <a:pt x="183" y="21"/>
                    <a:pt x="181" y="18"/>
                  </a:cubicBezTo>
                  <a:cubicBezTo>
                    <a:pt x="185" y="14"/>
                    <a:pt x="185" y="14"/>
                    <a:pt x="185" y="14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1" y="9"/>
                    <a:pt x="167" y="7"/>
                    <a:pt x="163" y="7"/>
                  </a:cubicBezTo>
                  <a:cubicBezTo>
                    <a:pt x="163" y="0"/>
                    <a:pt x="163" y="0"/>
                    <a:pt x="16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19059C45-87F7-446A-AB6D-1C9F52E134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0013" y="4673257"/>
              <a:ext cx="496549" cy="442194"/>
            </a:xfrm>
            <a:custGeom>
              <a:avLst/>
              <a:gdLst>
                <a:gd name="T0" fmla="*/ 23 w 110"/>
                <a:gd name="T1" fmla="*/ 40 h 98"/>
                <a:gd name="T2" fmla="*/ 34 w 110"/>
                <a:gd name="T3" fmla="*/ 55 h 98"/>
                <a:gd name="T4" fmla="*/ 50 w 110"/>
                <a:gd name="T5" fmla="*/ 44 h 98"/>
                <a:gd name="T6" fmla="*/ 39 w 110"/>
                <a:gd name="T7" fmla="*/ 30 h 98"/>
                <a:gd name="T8" fmla="*/ 50 w 110"/>
                <a:gd name="T9" fmla="*/ 22 h 98"/>
                <a:gd name="T10" fmla="*/ 8 w 110"/>
                <a:gd name="T11" fmla="*/ 0 h 98"/>
                <a:gd name="T12" fmla="*/ 11 w 110"/>
                <a:gd name="T13" fmla="*/ 48 h 98"/>
                <a:gd name="T14" fmla="*/ 23 w 110"/>
                <a:gd name="T15" fmla="*/ 40 h 98"/>
                <a:gd name="T16" fmla="*/ 88 w 110"/>
                <a:gd name="T17" fmla="*/ 41 h 98"/>
                <a:gd name="T18" fmla="*/ 100 w 110"/>
                <a:gd name="T19" fmla="*/ 49 h 98"/>
                <a:gd name="T20" fmla="*/ 105 w 110"/>
                <a:gd name="T21" fmla="*/ 1 h 98"/>
                <a:gd name="T22" fmla="*/ 62 w 110"/>
                <a:gd name="T23" fmla="*/ 22 h 98"/>
                <a:gd name="T24" fmla="*/ 73 w 110"/>
                <a:gd name="T25" fmla="*/ 30 h 98"/>
                <a:gd name="T26" fmla="*/ 0 w 110"/>
                <a:gd name="T27" fmla="*/ 78 h 98"/>
                <a:gd name="T28" fmla="*/ 4 w 110"/>
                <a:gd name="T29" fmla="*/ 96 h 98"/>
                <a:gd name="T30" fmla="*/ 88 w 110"/>
                <a:gd name="T31" fmla="*/ 41 h 98"/>
                <a:gd name="T32" fmla="*/ 77 w 110"/>
                <a:gd name="T33" fmla="*/ 66 h 98"/>
                <a:gd name="T34" fmla="*/ 62 w 110"/>
                <a:gd name="T35" fmla="*/ 78 h 98"/>
                <a:gd name="T36" fmla="*/ 105 w 110"/>
                <a:gd name="T37" fmla="*/ 98 h 98"/>
                <a:gd name="T38" fmla="*/ 110 w 110"/>
                <a:gd name="T39" fmla="*/ 80 h 98"/>
                <a:gd name="T40" fmla="*/ 77 w 110"/>
                <a:gd name="T41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98">
                  <a:moveTo>
                    <a:pt x="23" y="40"/>
                  </a:moveTo>
                  <a:cubicBezTo>
                    <a:pt x="27" y="45"/>
                    <a:pt x="30" y="50"/>
                    <a:pt x="34" y="55"/>
                  </a:cubicBezTo>
                  <a:cubicBezTo>
                    <a:pt x="40" y="52"/>
                    <a:pt x="45" y="48"/>
                    <a:pt x="50" y="44"/>
                  </a:cubicBezTo>
                  <a:cubicBezTo>
                    <a:pt x="46" y="40"/>
                    <a:pt x="42" y="35"/>
                    <a:pt x="39" y="3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48"/>
                    <a:pt x="11" y="48"/>
                    <a:pt x="11" y="48"/>
                  </a:cubicBezTo>
                  <a:lnTo>
                    <a:pt x="23" y="40"/>
                  </a:lnTo>
                  <a:close/>
                  <a:moveTo>
                    <a:pt x="88" y="41"/>
                  </a:moveTo>
                  <a:cubicBezTo>
                    <a:pt x="100" y="49"/>
                    <a:pt x="100" y="49"/>
                    <a:pt x="100" y="49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46" y="68"/>
                    <a:pt x="1" y="78"/>
                    <a:pt x="0" y="78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6" y="96"/>
                    <a:pt x="57" y="85"/>
                    <a:pt x="88" y="41"/>
                  </a:cubicBezTo>
                  <a:close/>
                  <a:moveTo>
                    <a:pt x="77" y="66"/>
                  </a:moveTo>
                  <a:cubicBezTo>
                    <a:pt x="72" y="70"/>
                    <a:pt x="67" y="75"/>
                    <a:pt x="62" y="78"/>
                  </a:cubicBezTo>
                  <a:cubicBezTo>
                    <a:pt x="84" y="93"/>
                    <a:pt x="104" y="98"/>
                    <a:pt x="105" y="98"/>
                  </a:cubicBezTo>
                  <a:cubicBezTo>
                    <a:pt x="110" y="80"/>
                    <a:pt x="110" y="80"/>
                    <a:pt x="110" y="80"/>
                  </a:cubicBezTo>
                  <a:cubicBezTo>
                    <a:pt x="109" y="80"/>
                    <a:pt x="95" y="76"/>
                    <a:pt x="77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id="{94496213-E67A-45FF-A559-E6A88C604B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1810" y="3639023"/>
              <a:ext cx="847660" cy="428972"/>
            </a:xfrm>
            <a:custGeom>
              <a:avLst/>
              <a:gdLst>
                <a:gd name="T0" fmla="*/ 26 w 188"/>
                <a:gd name="T1" fmla="*/ 37 h 95"/>
                <a:gd name="T2" fmla="*/ 17 w 188"/>
                <a:gd name="T3" fmla="*/ 46 h 95"/>
                <a:gd name="T4" fmla="*/ 20 w 188"/>
                <a:gd name="T5" fmla="*/ 53 h 95"/>
                <a:gd name="T6" fmla="*/ 4 w 188"/>
                <a:gd name="T7" fmla="*/ 78 h 95"/>
                <a:gd name="T8" fmla="*/ 6 w 188"/>
                <a:gd name="T9" fmla="*/ 78 h 95"/>
                <a:gd name="T10" fmla="*/ 16 w 188"/>
                <a:gd name="T11" fmla="*/ 69 h 95"/>
                <a:gd name="T12" fmla="*/ 11 w 188"/>
                <a:gd name="T13" fmla="*/ 95 h 95"/>
                <a:gd name="T14" fmla="*/ 19 w 188"/>
                <a:gd name="T15" fmla="*/ 95 h 95"/>
                <a:gd name="T16" fmla="*/ 26 w 188"/>
                <a:gd name="T17" fmla="*/ 84 h 95"/>
                <a:gd name="T18" fmla="*/ 32 w 188"/>
                <a:gd name="T19" fmla="*/ 95 h 95"/>
                <a:gd name="T20" fmla="*/ 40 w 188"/>
                <a:gd name="T21" fmla="*/ 95 h 95"/>
                <a:gd name="T22" fmla="*/ 35 w 188"/>
                <a:gd name="T23" fmla="*/ 69 h 95"/>
                <a:gd name="T24" fmla="*/ 46 w 188"/>
                <a:gd name="T25" fmla="*/ 78 h 95"/>
                <a:gd name="T26" fmla="*/ 47 w 188"/>
                <a:gd name="T27" fmla="*/ 78 h 95"/>
                <a:gd name="T28" fmla="*/ 31 w 188"/>
                <a:gd name="T29" fmla="*/ 53 h 95"/>
                <a:gd name="T30" fmla="*/ 35 w 188"/>
                <a:gd name="T31" fmla="*/ 46 h 95"/>
                <a:gd name="T32" fmla="*/ 26 w 188"/>
                <a:gd name="T33" fmla="*/ 37 h 95"/>
                <a:gd name="T34" fmla="*/ 163 w 188"/>
                <a:gd name="T35" fmla="*/ 37 h 95"/>
                <a:gd name="T36" fmla="*/ 154 w 188"/>
                <a:gd name="T37" fmla="*/ 46 h 95"/>
                <a:gd name="T38" fmla="*/ 157 w 188"/>
                <a:gd name="T39" fmla="*/ 53 h 95"/>
                <a:gd name="T40" fmla="*/ 141 w 188"/>
                <a:gd name="T41" fmla="*/ 78 h 95"/>
                <a:gd name="T42" fmla="*/ 143 w 188"/>
                <a:gd name="T43" fmla="*/ 78 h 95"/>
                <a:gd name="T44" fmla="*/ 153 w 188"/>
                <a:gd name="T45" fmla="*/ 69 h 95"/>
                <a:gd name="T46" fmla="*/ 148 w 188"/>
                <a:gd name="T47" fmla="*/ 95 h 95"/>
                <a:gd name="T48" fmla="*/ 157 w 188"/>
                <a:gd name="T49" fmla="*/ 95 h 95"/>
                <a:gd name="T50" fmla="*/ 163 w 188"/>
                <a:gd name="T51" fmla="*/ 84 h 95"/>
                <a:gd name="T52" fmla="*/ 169 w 188"/>
                <a:gd name="T53" fmla="*/ 95 h 95"/>
                <a:gd name="T54" fmla="*/ 177 w 188"/>
                <a:gd name="T55" fmla="*/ 95 h 95"/>
                <a:gd name="T56" fmla="*/ 173 w 188"/>
                <a:gd name="T57" fmla="*/ 69 h 95"/>
                <a:gd name="T58" fmla="*/ 183 w 188"/>
                <a:gd name="T59" fmla="*/ 78 h 95"/>
                <a:gd name="T60" fmla="*/ 185 w 188"/>
                <a:gd name="T61" fmla="*/ 78 h 95"/>
                <a:gd name="T62" fmla="*/ 169 w 188"/>
                <a:gd name="T63" fmla="*/ 53 h 95"/>
                <a:gd name="T64" fmla="*/ 172 w 188"/>
                <a:gd name="T65" fmla="*/ 46 h 95"/>
                <a:gd name="T66" fmla="*/ 163 w 188"/>
                <a:gd name="T67" fmla="*/ 37 h 95"/>
                <a:gd name="T68" fmla="*/ 96 w 188"/>
                <a:gd name="T69" fmla="*/ 0 h 95"/>
                <a:gd name="T70" fmla="*/ 81 w 188"/>
                <a:gd name="T71" fmla="*/ 14 h 95"/>
                <a:gd name="T72" fmla="*/ 87 w 188"/>
                <a:gd name="T73" fmla="*/ 26 h 95"/>
                <a:gd name="T74" fmla="*/ 60 w 188"/>
                <a:gd name="T75" fmla="*/ 67 h 95"/>
                <a:gd name="T76" fmla="*/ 63 w 188"/>
                <a:gd name="T77" fmla="*/ 68 h 95"/>
                <a:gd name="T78" fmla="*/ 80 w 188"/>
                <a:gd name="T79" fmla="*/ 53 h 95"/>
                <a:gd name="T80" fmla="*/ 72 w 188"/>
                <a:gd name="T81" fmla="*/ 95 h 95"/>
                <a:gd name="T82" fmla="*/ 86 w 188"/>
                <a:gd name="T83" fmla="*/ 95 h 95"/>
                <a:gd name="T84" fmla="*/ 96 w 188"/>
                <a:gd name="T85" fmla="*/ 78 h 95"/>
                <a:gd name="T86" fmla="*/ 106 w 188"/>
                <a:gd name="T87" fmla="*/ 95 h 95"/>
                <a:gd name="T88" fmla="*/ 119 w 188"/>
                <a:gd name="T89" fmla="*/ 95 h 95"/>
                <a:gd name="T90" fmla="*/ 112 w 188"/>
                <a:gd name="T91" fmla="*/ 53 h 95"/>
                <a:gd name="T92" fmla="*/ 128 w 188"/>
                <a:gd name="T93" fmla="*/ 68 h 95"/>
                <a:gd name="T94" fmla="*/ 131 w 188"/>
                <a:gd name="T95" fmla="*/ 67 h 95"/>
                <a:gd name="T96" fmla="*/ 105 w 188"/>
                <a:gd name="T97" fmla="*/ 26 h 95"/>
                <a:gd name="T98" fmla="*/ 111 w 188"/>
                <a:gd name="T99" fmla="*/ 14 h 95"/>
                <a:gd name="T100" fmla="*/ 96 w 188"/>
                <a:gd name="T10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8" h="95">
                  <a:moveTo>
                    <a:pt x="26" y="37"/>
                  </a:moveTo>
                  <a:cubicBezTo>
                    <a:pt x="21" y="37"/>
                    <a:pt x="17" y="41"/>
                    <a:pt x="17" y="46"/>
                  </a:cubicBezTo>
                  <a:cubicBezTo>
                    <a:pt x="17" y="49"/>
                    <a:pt x="18" y="51"/>
                    <a:pt x="20" y="53"/>
                  </a:cubicBezTo>
                  <a:cubicBezTo>
                    <a:pt x="11" y="56"/>
                    <a:pt x="0" y="74"/>
                    <a:pt x="4" y="78"/>
                  </a:cubicBezTo>
                  <a:cubicBezTo>
                    <a:pt x="4" y="78"/>
                    <a:pt x="5" y="78"/>
                    <a:pt x="6" y="78"/>
                  </a:cubicBezTo>
                  <a:cubicBezTo>
                    <a:pt x="9" y="78"/>
                    <a:pt x="13" y="74"/>
                    <a:pt x="16" y="69"/>
                  </a:cubicBezTo>
                  <a:cubicBezTo>
                    <a:pt x="14" y="78"/>
                    <a:pt x="12" y="87"/>
                    <a:pt x="11" y="95"/>
                  </a:cubicBezTo>
                  <a:cubicBezTo>
                    <a:pt x="19" y="95"/>
                    <a:pt x="19" y="95"/>
                    <a:pt x="19" y="95"/>
                  </a:cubicBezTo>
                  <a:cubicBezTo>
                    <a:pt x="20" y="91"/>
                    <a:pt x="22" y="84"/>
                    <a:pt x="26" y="84"/>
                  </a:cubicBezTo>
                  <a:cubicBezTo>
                    <a:pt x="29" y="84"/>
                    <a:pt x="32" y="91"/>
                    <a:pt x="32" y="95"/>
                  </a:cubicBezTo>
                  <a:cubicBezTo>
                    <a:pt x="40" y="95"/>
                    <a:pt x="40" y="95"/>
                    <a:pt x="40" y="95"/>
                  </a:cubicBezTo>
                  <a:cubicBezTo>
                    <a:pt x="39" y="87"/>
                    <a:pt x="38" y="78"/>
                    <a:pt x="35" y="69"/>
                  </a:cubicBezTo>
                  <a:cubicBezTo>
                    <a:pt x="39" y="74"/>
                    <a:pt x="43" y="78"/>
                    <a:pt x="46" y="78"/>
                  </a:cubicBezTo>
                  <a:cubicBezTo>
                    <a:pt x="46" y="78"/>
                    <a:pt x="47" y="78"/>
                    <a:pt x="47" y="78"/>
                  </a:cubicBezTo>
                  <a:cubicBezTo>
                    <a:pt x="51" y="74"/>
                    <a:pt x="41" y="56"/>
                    <a:pt x="31" y="53"/>
                  </a:cubicBezTo>
                  <a:cubicBezTo>
                    <a:pt x="33" y="51"/>
                    <a:pt x="35" y="49"/>
                    <a:pt x="35" y="46"/>
                  </a:cubicBezTo>
                  <a:cubicBezTo>
                    <a:pt x="35" y="41"/>
                    <a:pt x="31" y="37"/>
                    <a:pt x="26" y="37"/>
                  </a:cubicBezTo>
                  <a:moveTo>
                    <a:pt x="163" y="37"/>
                  </a:moveTo>
                  <a:cubicBezTo>
                    <a:pt x="158" y="37"/>
                    <a:pt x="154" y="41"/>
                    <a:pt x="154" y="46"/>
                  </a:cubicBezTo>
                  <a:cubicBezTo>
                    <a:pt x="154" y="49"/>
                    <a:pt x="155" y="51"/>
                    <a:pt x="157" y="53"/>
                  </a:cubicBezTo>
                  <a:cubicBezTo>
                    <a:pt x="148" y="56"/>
                    <a:pt x="138" y="74"/>
                    <a:pt x="141" y="78"/>
                  </a:cubicBezTo>
                  <a:cubicBezTo>
                    <a:pt x="142" y="78"/>
                    <a:pt x="142" y="78"/>
                    <a:pt x="143" y="78"/>
                  </a:cubicBezTo>
                  <a:cubicBezTo>
                    <a:pt x="146" y="78"/>
                    <a:pt x="150" y="74"/>
                    <a:pt x="153" y="69"/>
                  </a:cubicBezTo>
                  <a:cubicBezTo>
                    <a:pt x="151" y="78"/>
                    <a:pt x="149" y="87"/>
                    <a:pt x="148" y="95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1"/>
                    <a:pt x="160" y="84"/>
                    <a:pt x="163" y="84"/>
                  </a:cubicBezTo>
                  <a:cubicBezTo>
                    <a:pt x="166" y="84"/>
                    <a:pt x="169" y="91"/>
                    <a:pt x="169" y="95"/>
                  </a:cubicBezTo>
                  <a:cubicBezTo>
                    <a:pt x="177" y="95"/>
                    <a:pt x="177" y="95"/>
                    <a:pt x="177" y="95"/>
                  </a:cubicBezTo>
                  <a:cubicBezTo>
                    <a:pt x="177" y="87"/>
                    <a:pt x="175" y="78"/>
                    <a:pt x="173" y="69"/>
                  </a:cubicBezTo>
                  <a:cubicBezTo>
                    <a:pt x="176" y="74"/>
                    <a:pt x="180" y="78"/>
                    <a:pt x="183" y="78"/>
                  </a:cubicBezTo>
                  <a:cubicBezTo>
                    <a:pt x="184" y="78"/>
                    <a:pt x="184" y="78"/>
                    <a:pt x="185" y="78"/>
                  </a:cubicBezTo>
                  <a:cubicBezTo>
                    <a:pt x="188" y="74"/>
                    <a:pt x="178" y="56"/>
                    <a:pt x="169" y="53"/>
                  </a:cubicBezTo>
                  <a:cubicBezTo>
                    <a:pt x="171" y="51"/>
                    <a:pt x="172" y="49"/>
                    <a:pt x="172" y="46"/>
                  </a:cubicBezTo>
                  <a:cubicBezTo>
                    <a:pt x="172" y="41"/>
                    <a:pt x="168" y="37"/>
                    <a:pt x="163" y="37"/>
                  </a:cubicBezTo>
                  <a:moveTo>
                    <a:pt x="96" y="0"/>
                  </a:moveTo>
                  <a:cubicBezTo>
                    <a:pt x="88" y="0"/>
                    <a:pt x="81" y="6"/>
                    <a:pt x="81" y="14"/>
                  </a:cubicBezTo>
                  <a:cubicBezTo>
                    <a:pt x="81" y="19"/>
                    <a:pt x="83" y="23"/>
                    <a:pt x="87" y="26"/>
                  </a:cubicBezTo>
                  <a:cubicBezTo>
                    <a:pt x="72" y="31"/>
                    <a:pt x="55" y="61"/>
                    <a:pt x="60" y="67"/>
                  </a:cubicBezTo>
                  <a:cubicBezTo>
                    <a:pt x="61" y="68"/>
                    <a:pt x="62" y="68"/>
                    <a:pt x="63" y="68"/>
                  </a:cubicBezTo>
                  <a:cubicBezTo>
                    <a:pt x="68" y="68"/>
                    <a:pt x="75" y="60"/>
                    <a:pt x="80" y="53"/>
                  </a:cubicBezTo>
                  <a:cubicBezTo>
                    <a:pt x="76" y="67"/>
                    <a:pt x="74" y="82"/>
                    <a:pt x="72" y="95"/>
                  </a:cubicBezTo>
                  <a:cubicBezTo>
                    <a:pt x="86" y="95"/>
                    <a:pt x="86" y="95"/>
                    <a:pt x="86" y="95"/>
                  </a:cubicBezTo>
                  <a:cubicBezTo>
                    <a:pt x="86" y="88"/>
                    <a:pt x="91" y="78"/>
                    <a:pt x="96" y="78"/>
                  </a:cubicBezTo>
                  <a:cubicBezTo>
                    <a:pt x="101" y="78"/>
                    <a:pt x="106" y="88"/>
                    <a:pt x="106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8" y="82"/>
                    <a:pt x="115" y="67"/>
                    <a:pt x="112" y="53"/>
                  </a:cubicBezTo>
                  <a:cubicBezTo>
                    <a:pt x="117" y="60"/>
                    <a:pt x="124" y="68"/>
                    <a:pt x="128" y="68"/>
                  </a:cubicBezTo>
                  <a:cubicBezTo>
                    <a:pt x="130" y="68"/>
                    <a:pt x="131" y="68"/>
                    <a:pt x="131" y="67"/>
                  </a:cubicBezTo>
                  <a:cubicBezTo>
                    <a:pt x="137" y="61"/>
                    <a:pt x="120" y="31"/>
                    <a:pt x="105" y="26"/>
                  </a:cubicBezTo>
                  <a:cubicBezTo>
                    <a:pt x="108" y="23"/>
                    <a:pt x="111" y="19"/>
                    <a:pt x="111" y="14"/>
                  </a:cubicBezTo>
                  <a:cubicBezTo>
                    <a:pt x="111" y="6"/>
                    <a:pt x="104" y="0"/>
                    <a:pt x="9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TextBox 109">
              <a:extLst>
                <a:ext uri="{FF2B5EF4-FFF2-40B4-BE49-F238E27FC236}">
                  <a16:creationId xmlns:a16="http://schemas.microsoft.com/office/drawing/2014/main" id="{3949D5B0-2FCD-48A3-8D04-CD8DE08CBFB9}"/>
                </a:ext>
              </a:extLst>
            </p:cNvPr>
            <p:cNvSpPr txBox="1"/>
            <p:nvPr/>
          </p:nvSpPr>
          <p:spPr>
            <a:xfrm>
              <a:off x="1267448" y="4039142"/>
              <a:ext cx="1689920" cy="38309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点击添加文本</a:t>
              </a:r>
            </a:p>
          </p:txBody>
        </p:sp>
        <p:sp>
          <p:nvSpPr>
            <p:cNvPr id="24" name="Rectangle 111">
              <a:extLst>
                <a:ext uri="{FF2B5EF4-FFF2-40B4-BE49-F238E27FC236}">
                  <a16:creationId xmlns:a16="http://schemas.microsoft.com/office/drawing/2014/main" id="{04645434-83B0-4C65-8CB6-72206E1BAE46}"/>
                </a:ext>
              </a:extLst>
            </p:cNvPr>
            <p:cNvSpPr/>
            <p:nvPr/>
          </p:nvSpPr>
          <p:spPr>
            <a:xfrm>
              <a:off x="1209227" y="4465089"/>
              <a:ext cx="3848839" cy="130252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点击输入简要文本内容，文字内容需概况精炼的说明该分项内容锐旗设计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</a:p>
            <a:p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点击输入简要文本内容，文字内容需概况精炼的说明该分项内容锐旗设计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</a:p>
            <a:p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点击输入简要文本内容，文字内容需概况精炼的说明该分项内容锐旗设计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</a:p>
          </p:txBody>
        </p:sp>
        <p:sp>
          <p:nvSpPr>
            <p:cNvPr id="25" name="TextBox 111">
              <a:extLst>
                <a:ext uri="{FF2B5EF4-FFF2-40B4-BE49-F238E27FC236}">
                  <a16:creationId xmlns:a16="http://schemas.microsoft.com/office/drawing/2014/main" id="{59EDF9D4-3B0E-401C-BDDC-0CB04FD61C97}"/>
                </a:ext>
              </a:extLst>
            </p:cNvPr>
            <p:cNvSpPr txBox="1"/>
            <p:nvPr/>
          </p:nvSpPr>
          <p:spPr>
            <a:xfrm>
              <a:off x="6444694" y="1954652"/>
              <a:ext cx="17574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点击添加文本</a:t>
              </a:r>
            </a:p>
          </p:txBody>
        </p:sp>
        <p:sp>
          <p:nvSpPr>
            <p:cNvPr id="26" name="TextBox 112">
              <a:extLst>
                <a:ext uri="{FF2B5EF4-FFF2-40B4-BE49-F238E27FC236}">
                  <a16:creationId xmlns:a16="http://schemas.microsoft.com/office/drawing/2014/main" id="{BAC45296-A8A1-4926-BE21-578AD056D84A}"/>
                </a:ext>
              </a:extLst>
            </p:cNvPr>
            <p:cNvSpPr txBox="1"/>
            <p:nvPr/>
          </p:nvSpPr>
          <p:spPr>
            <a:xfrm>
              <a:off x="6461102" y="2235740"/>
              <a:ext cx="3306808" cy="47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点击输入简要文本内容，文字内容需概况精炼的说明该分项内容锐旗设计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</a:p>
          </p:txBody>
        </p:sp>
        <p:sp>
          <p:nvSpPr>
            <p:cNvPr id="27" name="TextBox 113">
              <a:extLst>
                <a:ext uri="{FF2B5EF4-FFF2-40B4-BE49-F238E27FC236}">
                  <a16:creationId xmlns:a16="http://schemas.microsoft.com/office/drawing/2014/main" id="{DCBF00C9-7014-4959-855F-44E7DDD378AA}"/>
                </a:ext>
              </a:extLst>
            </p:cNvPr>
            <p:cNvSpPr txBox="1"/>
            <p:nvPr/>
          </p:nvSpPr>
          <p:spPr>
            <a:xfrm>
              <a:off x="7276708" y="2904197"/>
              <a:ext cx="17574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点击添加文本</a:t>
              </a:r>
            </a:p>
          </p:txBody>
        </p:sp>
        <p:sp>
          <p:nvSpPr>
            <p:cNvPr id="28" name="TextBox 114">
              <a:extLst>
                <a:ext uri="{FF2B5EF4-FFF2-40B4-BE49-F238E27FC236}">
                  <a16:creationId xmlns:a16="http://schemas.microsoft.com/office/drawing/2014/main" id="{6578A24F-DAA8-4A70-B288-45C7AB900DC9}"/>
                </a:ext>
              </a:extLst>
            </p:cNvPr>
            <p:cNvSpPr txBox="1"/>
            <p:nvPr/>
          </p:nvSpPr>
          <p:spPr>
            <a:xfrm>
              <a:off x="7293117" y="3185285"/>
              <a:ext cx="2815616" cy="66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点击输入简要文本内容，文字内容需概况精炼的说明该分项内容锐旗设计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</a:p>
          </p:txBody>
        </p:sp>
        <p:sp>
          <p:nvSpPr>
            <p:cNvPr id="29" name="TextBox 115">
              <a:extLst>
                <a:ext uri="{FF2B5EF4-FFF2-40B4-BE49-F238E27FC236}">
                  <a16:creationId xmlns:a16="http://schemas.microsoft.com/office/drawing/2014/main" id="{F711546A-1FBA-421C-BA01-FBF170B9B8EA}"/>
                </a:ext>
              </a:extLst>
            </p:cNvPr>
            <p:cNvSpPr txBox="1"/>
            <p:nvPr/>
          </p:nvSpPr>
          <p:spPr>
            <a:xfrm>
              <a:off x="7903930" y="3735071"/>
              <a:ext cx="17574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点击添加文本</a:t>
              </a:r>
            </a:p>
          </p:txBody>
        </p:sp>
        <p:sp>
          <p:nvSpPr>
            <p:cNvPr id="30" name="TextBox 116">
              <a:extLst>
                <a:ext uri="{FF2B5EF4-FFF2-40B4-BE49-F238E27FC236}">
                  <a16:creationId xmlns:a16="http://schemas.microsoft.com/office/drawing/2014/main" id="{01562D01-B409-41F4-AAED-0D28DE21D974}"/>
                </a:ext>
              </a:extLst>
            </p:cNvPr>
            <p:cNvSpPr txBox="1"/>
            <p:nvPr/>
          </p:nvSpPr>
          <p:spPr>
            <a:xfrm>
              <a:off x="7920338" y="4016159"/>
              <a:ext cx="3306808" cy="47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点击输入简要文本内容，文字内容需概况精炼的说明该分项内容锐旗设计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</a:p>
          </p:txBody>
        </p:sp>
        <p:sp>
          <p:nvSpPr>
            <p:cNvPr id="33" name="TextBox 117">
              <a:extLst>
                <a:ext uri="{FF2B5EF4-FFF2-40B4-BE49-F238E27FC236}">
                  <a16:creationId xmlns:a16="http://schemas.microsoft.com/office/drawing/2014/main" id="{71FCBC6A-604D-4707-9023-BFB6D95938F8}"/>
                </a:ext>
              </a:extLst>
            </p:cNvPr>
            <p:cNvSpPr txBox="1"/>
            <p:nvPr/>
          </p:nvSpPr>
          <p:spPr>
            <a:xfrm>
              <a:off x="8529438" y="4763747"/>
              <a:ext cx="17574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点击添加文本</a:t>
              </a:r>
            </a:p>
          </p:txBody>
        </p:sp>
        <p:sp>
          <p:nvSpPr>
            <p:cNvPr id="34" name="TextBox 118">
              <a:extLst>
                <a:ext uri="{FF2B5EF4-FFF2-40B4-BE49-F238E27FC236}">
                  <a16:creationId xmlns:a16="http://schemas.microsoft.com/office/drawing/2014/main" id="{9ED91F3C-42AF-452A-A655-1BF5DF0116DA}"/>
                </a:ext>
              </a:extLst>
            </p:cNvPr>
            <p:cNvSpPr txBox="1"/>
            <p:nvPr/>
          </p:nvSpPr>
          <p:spPr>
            <a:xfrm>
              <a:off x="8545846" y="5044835"/>
              <a:ext cx="3306808" cy="47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点击输入简要文本内容，文字内容需概况精炼的说明该分项内容锐旗设计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15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4017A7F0-2488-4BAB-826B-D50C278DBBA1}"/>
              </a:ext>
            </a:extLst>
          </p:cNvPr>
          <p:cNvGrpSpPr/>
          <p:nvPr/>
        </p:nvGrpSpPr>
        <p:grpSpPr>
          <a:xfrm>
            <a:off x="4478601" y="2383791"/>
            <a:ext cx="3297612" cy="3297611"/>
            <a:chOff x="3901439" y="1234439"/>
            <a:chExt cx="4389121" cy="438912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DAB6488-F668-472A-A10F-4D676B2DAE53}"/>
                </a:ext>
              </a:extLst>
            </p:cNvPr>
            <p:cNvSpPr/>
            <p:nvPr/>
          </p:nvSpPr>
          <p:spPr>
            <a:xfrm>
              <a:off x="3901439" y="1234439"/>
              <a:ext cx="2113280" cy="2113280"/>
            </a:xfrm>
            <a:custGeom>
              <a:avLst/>
              <a:gdLst>
                <a:gd name="connsiteX0" fmla="*/ 0 w 2113280"/>
                <a:gd name="connsiteY0" fmla="*/ 352220 h 2113280"/>
                <a:gd name="connsiteX1" fmla="*/ 352220 w 2113280"/>
                <a:gd name="connsiteY1" fmla="*/ 0 h 2113280"/>
                <a:gd name="connsiteX2" fmla="*/ 1761060 w 2113280"/>
                <a:gd name="connsiteY2" fmla="*/ 0 h 2113280"/>
                <a:gd name="connsiteX3" fmla="*/ 2113280 w 2113280"/>
                <a:gd name="connsiteY3" fmla="*/ 352220 h 2113280"/>
                <a:gd name="connsiteX4" fmla="*/ 2113280 w 2113280"/>
                <a:gd name="connsiteY4" fmla="*/ 1761060 h 2113280"/>
                <a:gd name="connsiteX5" fmla="*/ 1761060 w 2113280"/>
                <a:gd name="connsiteY5" fmla="*/ 2113280 h 2113280"/>
                <a:gd name="connsiteX6" fmla="*/ 352220 w 2113280"/>
                <a:gd name="connsiteY6" fmla="*/ 2113280 h 2113280"/>
                <a:gd name="connsiteX7" fmla="*/ 0 w 2113280"/>
                <a:gd name="connsiteY7" fmla="*/ 1761060 h 2113280"/>
                <a:gd name="connsiteX8" fmla="*/ 0 w 2113280"/>
                <a:gd name="connsiteY8" fmla="*/ 352220 h 211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280" h="2113280">
                  <a:moveTo>
                    <a:pt x="0" y="352220"/>
                  </a:moveTo>
                  <a:cubicBezTo>
                    <a:pt x="0" y="157694"/>
                    <a:pt x="157694" y="0"/>
                    <a:pt x="352220" y="0"/>
                  </a:cubicBezTo>
                  <a:lnTo>
                    <a:pt x="1761060" y="0"/>
                  </a:lnTo>
                  <a:cubicBezTo>
                    <a:pt x="1955586" y="0"/>
                    <a:pt x="2113280" y="157694"/>
                    <a:pt x="2113280" y="352220"/>
                  </a:cubicBezTo>
                  <a:lnTo>
                    <a:pt x="2113280" y="1761060"/>
                  </a:lnTo>
                  <a:cubicBezTo>
                    <a:pt x="2113280" y="1955586"/>
                    <a:pt x="1955586" y="2113280"/>
                    <a:pt x="1761060" y="2113280"/>
                  </a:cubicBezTo>
                  <a:lnTo>
                    <a:pt x="352220" y="2113280"/>
                  </a:lnTo>
                  <a:cubicBezTo>
                    <a:pt x="157694" y="2113280"/>
                    <a:pt x="0" y="1955586"/>
                    <a:pt x="0" y="1761060"/>
                  </a:cubicBezTo>
                  <a:lnTo>
                    <a:pt x="0" y="35222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282" tIns="301282" rIns="301282" bIns="301282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kern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en-GB" sz="7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5367011-6F6E-46D8-BE25-B10EB82C4411}"/>
                </a:ext>
              </a:extLst>
            </p:cNvPr>
            <p:cNvSpPr/>
            <p:nvPr/>
          </p:nvSpPr>
          <p:spPr>
            <a:xfrm>
              <a:off x="6177280" y="1234439"/>
              <a:ext cx="2113280" cy="2113280"/>
            </a:xfrm>
            <a:custGeom>
              <a:avLst/>
              <a:gdLst>
                <a:gd name="connsiteX0" fmla="*/ 0 w 2113280"/>
                <a:gd name="connsiteY0" fmla="*/ 352220 h 2113280"/>
                <a:gd name="connsiteX1" fmla="*/ 352220 w 2113280"/>
                <a:gd name="connsiteY1" fmla="*/ 0 h 2113280"/>
                <a:gd name="connsiteX2" fmla="*/ 1761060 w 2113280"/>
                <a:gd name="connsiteY2" fmla="*/ 0 h 2113280"/>
                <a:gd name="connsiteX3" fmla="*/ 2113280 w 2113280"/>
                <a:gd name="connsiteY3" fmla="*/ 352220 h 2113280"/>
                <a:gd name="connsiteX4" fmla="*/ 2113280 w 2113280"/>
                <a:gd name="connsiteY4" fmla="*/ 1761060 h 2113280"/>
                <a:gd name="connsiteX5" fmla="*/ 1761060 w 2113280"/>
                <a:gd name="connsiteY5" fmla="*/ 2113280 h 2113280"/>
                <a:gd name="connsiteX6" fmla="*/ 352220 w 2113280"/>
                <a:gd name="connsiteY6" fmla="*/ 2113280 h 2113280"/>
                <a:gd name="connsiteX7" fmla="*/ 0 w 2113280"/>
                <a:gd name="connsiteY7" fmla="*/ 1761060 h 2113280"/>
                <a:gd name="connsiteX8" fmla="*/ 0 w 2113280"/>
                <a:gd name="connsiteY8" fmla="*/ 352220 h 211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280" h="2113280">
                  <a:moveTo>
                    <a:pt x="0" y="352220"/>
                  </a:moveTo>
                  <a:cubicBezTo>
                    <a:pt x="0" y="157694"/>
                    <a:pt x="157694" y="0"/>
                    <a:pt x="352220" y="0"/>
                  </a:cubicBezTo>
                  <a:lnTo>
                    <a:pt x="1761060" y="0"/>
                  </a:lnTo>
                  <a:cubicBezTo>
                    <a:pt x="1955586" y="0"/>
                    <a:pt x="2113280" y="157694"/>
                    <a:pt x="2113280" y="352220"/>
                  </a:cubicBezTo>
                  <a:lnTo>
                    <a:pt x="2113280" y="1761060"/>
                  </a:lnTo>
                  <a:cubicBezTo>
                    <a:pt x="2113280" y="1955586"/>
                    <a:pt x="1955586" y="2113280"/>
                    <a:pt x="1761060" y="2113280"/>
                  </a:cubicBezTo>
                  <a:lnTo>
                    <a:pt x="352220" y="2113280"/>
                  </a:lnTo>
                  <a:cubicBezTo>
                    <a:pt x="157694" y="2113280"/>
                    <a:pt x="0" y="1955586"/>
                    <a:pt x="0" y="1761060"/>
                  </a:cubicBezTo>
                  <a:lnTo>
                    <a:pt x="0" y="35222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282" tIns="301282" rIns="301282" bIns="301282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</a:t>
              </a:r>
              <a:endParaRPr lang="en-GB" sz="7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E558937-66C5-431F-B37D-480673EB0D62}"/>
                </a:ext>
              </a:extLst>
            </p:cNvPr>
            <p:cNvSpPr/>
            <p:nvPr/>
          </p:nvSpPr>
          <p:spPr>
            <a:xfrm>
              <a:off x="3901439" y="3510279"/>
              <a:ext cx="2113280" cy="2113280"/>
            </a:xfrm>
            <a:custGeom>
              <a:avLst/>
              <a:gdLst>
                <a:gd name="connsiteX0" fmla="*/ 0 w 2113280"/>
                <a:gd name="connsiteY0" fmla="*/ 352220 h 2113280"/>
                <a:gd name="connsiteX1" fmla="*/ 352220 w 2113280"/>
                <a:gd name="connsiteY1" fmla="*/ 0 h 2113280"/>
                <a:gd name="connsiteX2" fmla="*/ 1761060 w 2113280"/>
                <a:gd name="connsiteY2" fmla="*/ 0 h 2113280"/>
                <a:gd name="connsiteX3" fmla="*/ 2113280 w 2113280"/>
                <a:gd name="connsiteY3" fmla="*/ 352220 h 2113280"/>
                <a:gd name="connsiteX4" fmla="*/ 2113280 w 2113280"/>
                <a:gd name="connsiteY4" fmla="*/ 1761060 h 2113280"/>
                <a:gd name="connsiteX5" fmla="*/ 1761060 w 2113280"/>
                <a:gd name="connsiteY5" fmla="*/ 2113280 h 2113280"/>
                <a:gd name="connsiteX6" fmla="*/ 352220 w 2113280"/>
                <a:gd name="connsiteY6" fmla="*/ 2113280 h 2113280"/>
                <a:gd name="connsiteX7" fmla="*/ 0 w 2113280"/>
                <a:gd name="connsiteY7" fmla="*/ 1761060 h 2113280"/>
                <a:gd name="connsiteX8" fmla="*/ 0 w 2113280"/>
                <a:gd name="connsiteY8" fmla="*/ 352220 h 211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280" h="2113280">
                  <a:moveTo>
                    <a:pt x="0" y="352220"/>
                  </a:moveTo>
                  <a:cubicBezTo>
                    <a:pt x="0" y="157694"/>
                    <a:pt x="157694" y="0"/>
                    <a:pt x="352220" y="0"/>
                  </a:cubicBezTo>
                  <a:lnTo>
                    <a:pt x="1761060" y="0"/>
                  </a:lnTo>
                  <a:cubicBezTo>
                    <a:pt x="1955586" y="0"/>
                    <a:pt x="2113280" y="157694"/>
                    <a:pt x="2113280" y="352220"/>
                  </a:cubicBezTo>
                  <a:lnTo>
                    <a:pt x="2113280" y="1761060"/>
                  </a:lnTo>
                  <a:cubicBezTo>
                    <a:pt x="2113280" y="1955586"/>
                    <a:pt x="1955586" y="2113280"/>
                    <a:pt x="1761060" y="2113280"/>
                  </a:cubicBezTo>
                  <a:lnTo>
                    <a:pt x="352220" y="2113280"/>
                  </a:lnTo>
                  <a:cubicBezTo>
                    <a:pt x="157694" y="2113280"/>
                    <a:pt x="0" y="1955586"/>
                    <a:pt x="0" y="1761060"/>
                  </a:cubicBezTo>
                  <a:lnTo>
                    <a:pt x="0" y="35222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282" tIns="301282" rIns="301282" bIns="301282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lang="en-GB" sz="7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CE871DD-83FE-4A7B-BEDB-713115D0685C}"/>
                </a:ext>
              </a:extLst>
            </p:cNvPr>
            <p:cNvSpPr/>
            <p:nvPr/>
          </p:nvSpPr>
          <p:spPr>
            <a:xfrm>
              <a:off x="6177280" y="3510279"/>
              <a:ext cx="2113280" cy="2113280"/>
            </a:xfrm>
            <a:custGeom>
              <a:avLst/>
              <a:gdLst>
                <a:gd name="connsiteX0" fmla="*/ 0 w 2113280"/>
                <a:gd name="connsiteY0" fmla="*/ 352220 h 2113280"/>
                <a:gd name="connsiteX1" fmla="*/ 352220 w 2113280"/>
                <a:gd name="connsiteY1" fmla="*/ 0 h 2113280"/>
                <a:gd name="connsiteX2" fmla="*/ 1761060 w 2113280"/>
                <a:gd name="connsiteY2" fmla="*/ 0 h 2113280"/>
                <a:gd name="connsiteX3" fmla="*/ 2113280 w 2113280"/>
                <a:gd name="connsiteY3" fmla="*/ 352220 h 2113280"/>
                <a:gd name="connsiteX4" fmla="*/ 2113280 w 2113280"/>
                <a:gd name="connsiteY4" fmla="*/ 1761060 h 2113280"/>
                <a:gd name="connsiteX5" fmla="*/ 1761060 w 2113280"/>
                <a:gd name="connsiteY5" fmla="*/ 2113280 h 2113280"/>
                <a:gd name="connsiteX6" fmla="*/ 352220 w 2113280"/>
                <a:gd name="connsiteY6" fmla="*/ 2113280 h 2113280"/>
                <a:gd name="connsiteX7" fmla="*/ 0 w 2113280"/>
                <a:gd name="connsiteY7" fmla="*/ 1761060 h 2113280"/>
                <a:gd name="connsiteX8" fmla="*/ 0 w 2113280"/>
                <a:gd name="connsiteY8" fmla="*/ 352220 h 211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280" h="2113280">
                  <a:moveTo>
                    <a:pt x="0" y="352220"/>
                  </a:moveTo>
                  <a:cubicBezTo>
                    <a:pt x="0" y="157694"/>
                    <a:pt x="157694" y="0"/>
                    <a:pt x="352220" y="0"/>
                  </a:cubicBezTo>
                  <a:lnTo>
                    <a:pt x="1761060" y="0"/>
                  </a:lnTo>
                  <a:cubicBezTo>
                    <a:pt x="1955586" y="0"/>
                    <a:pt x="2113280" y="157694"/>
                    <a:pt x="2113280" y="352220"/>
                  </a:cubicBezTo>
                  <a:lnTo>
                    <a:pt x="2113280" y="1761060"/>
                  </a:lnTo>
                  <a:cubicBezTo>
                    <a:pt x="2113280" y="1955586"/>
                    <a:pt x="1955586" y="2113280"/>
                    <a:pt x="1761060" y="2113280"/>
                  </a:cubicBezTo>
                  <a:lnTo>
                    <a:pt x="352220" y="2113280"/>
                  </a:lnTo>
                  <a:cubicBezTo>
                    <a:pt x="157694" y="2113280"/>
                    <a:pt x="0" y="1955586"/>
                    <a:pt x="0" y="1761060"/>
                  </a:cubicBezTo>
                  <a:lnTo>
                    <a:pt x="0" y="35222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282" tIns="301282" rIns="301282" bIns="301282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endParaRPr lang="en-GB" sz="7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569C2BD5-13EF-4EC1-9841-A44FFCF52EFE}"/>
              </a:ext>
            </a:extLst>
          </p:cNvPr>
          <p:cNvGrpSpPr/>
          <p:nvPr/>
        </p:nvGrpSpPr>
        <p:grpSpPr>
          <a:xfrm>
            <a:off x="562946" y="2325846"/>
            <a:ext cx="3070021" cy="1308051"/>
            <a:chOff x="8716043" y="2853384"/>
            <a:chExt cx="3070021" cy="1308051"/>
          </a:xfrm>
        </p:grpSpPr>
        <p:sp>
          <p:nvSpPr>
            <p:cNvPr id="11" name="TextBox 34">
              <a:extLst>
                <a:ext uri="{FF2B5EF4-FFF2-40B4-BE49-F238E27FC236}">
                  <a16:creationId xmlns:a16="http://schemas.microsoft.com/office/drawing/2014/main" id="{4F2BD210-614A-4434-8DB1-EDA47DBA0CFC}"/>
                </a:ext>
              </a:extLst>
            </p:cNvPr>
            <p:cNvSpPr txBox="1"/>
            <p:nvPr/>
          </p:nvSpPr>
          <p:spPr>
            <a:xfrm>
              <a:off x="8716043" y="3222716"/>
              <a:ext cx="307002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文字描述文案加入文字文字描述文案加入    描述案加入文文字描述文案加入文字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文字描述文案加入文字文字描述文文字文案字文字描述文案加入文</a:t>
              </a:r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35">
              <a:extLst>
                <a:ext uri="{FF2B5EF4-FFF2-40B4-BE49-F238E27FC236}">
                  <a16:creationId xmlns:a16="http://schemas.microsoft.com/office/drawing/2014/main" id="{6E906DCD-C16B-4A13-B7DF-3F6295E3B43A}"/>
                </a:ext>
              </a:extLst>
            </p:cNvPr>
            <p:cNvSpPr txBox="1"/>
            <p:nvPr/>
          </p:nvSpPr>
          <p:spPr>
            <a:xfrm>
              <a:off x="10780661" y="285338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  <a:endParaRPr lang="en-GB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Group 21">
            <a:extLst>
              <a:ext uri="{FF2B5EF4-FFF2-40B4-BE49-F238E27FC236}">
                <a16:creationId xmlns:a16="http://schemas.microsoft.com/office/drawing/2014/main" id="{6E3C184E-FDA9-429A-834F-E54FF0323390}"/>
              </a:ext>
            </a:extLst>
          </p:cNvPr>
          <p:cNvGrpSpPr/>
          <p:nvPr/>
        </p:nvGrpSpPr>
        <p:grpSpPr>
          <a:xfrm>
            <a:off x="562946" y="4665739"/>
            <a:ext cx="3070021" cy="1308051"/>
            <a:chOff x="8716043" y="2853384"/>
            <a:chExt cx="3070021" cy="1308051"/>
          </a:xfrm>
        </p:grpSpPr>
        <p:sp>
          <p:nvSpPr>
            <p:cNvPr id="14" name="TextBox 37">
              <a:extLst>
                <a:ext uri="{FF2B5EF4-FFF2-40B4-BE49-F238E27FC236}">
                  <a16:creationId xmlns:a16="http://schemas.microsoft.com/office/drawing/2014/main" id="{9BBD3D45-4FF8-4D47-A201-3AB38B0AD190}"/>
                </a:ext>
              </a:extLst>
            </p:cNvPr>
            <p:cNvSpPr txBox="1"/>
            <p:nvPr/>
          </p:nvSpPr>
          <p:spPr>
            <a:xfrm>
              <a:off x="8716043" y="3222716"/>
              <a:ext cx="307002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文字描述文案加入文字文字描述文案加入    描述案加入文文字描述文案加入文字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文字描述文案加入文字文字描述文文字文案字文字描述文案加入文</a:t>
              </a:r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Box 38">
              <a:extLst>
                <a:ext uri="{FF2B5EF4-FFF2-40B4-BE49-F238E27FC236}">
                  <a16:creationId xmlns:a16="http://schemas.microsoft.com/office/drawing/2014/main" id="{7106A64C-333A-481F-8FF2-1AECE737911F}"/>
                </a:ext>
              </a:extLst>
            </p:cNvPr>
            <p:cNvSpPr txBox="1"/>
            <p:nvPr/>
          </p:nvSpPr>
          <p:spPr>
            <a:xfrm>
              <a:off x="10780661" y="285338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  <a:endParaRPr lang="en-GB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Group 24">
            <a:extLst>
              <a:ext uri="{FF2B5EF4-FFF2-40B4-BE49-F238E27FC236}">
                <a16:creationId xmlns:a16="http://schemas.microsoft.com/office/drawing/2014/main" id="{29E72C68-4EB0-4D74-95F9-6FB2E82F8C66}"/>
              </a:ext>
            </a:extLst>
          </p:cNvPr>
          <p:cNvGrpSpPr/>
          <p:nvPr/>
        </p:nvGrpSpPr>
        <p:grpSpPr>
          <a:xfrm flipH="1">
            <a:off x="8549726" y="2325846"/>
            <a:ext cx="3070021" cy="1308051"/>
            <a:chOff x="8716043" y="2853384"/>
            <a:chExt cx="3070021" cy="1308051"/>
          </a:xfrm>
        </p:grpSpPr>
        <p:sp>
          <p:nvSpPr>
            <p:cNvPr id="18" name="TextBox 40">
              <a:extLst>
                <a:ext uri="{FF2B5EF4-FFF2-40B4-BE49-F238E27FC236}">
                  <a16:creationId xmlns:a16="http://schemas.microsoft.com/office/drawing/2014/main" id="{5122A102-478F-4D31-80BE-CFEDD5A061D1}"/>
                </a:ext>
              </a:extLst>
            </p:cNvPr>
            <p:cNvSpPr txBox="1"/>
            <p:nvPr/>
          </p:nvSpPr>
          <p:spPr>
            <a:xfrm>
              <a:off x="8716043" y="3222716"/>
              <a:ext cx="307002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文字描述文案加入文字文字描述文案加入    描述案加入文文字描述文案加入文字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文字描述文案加入文字文字描述文文字文案字文字描述文案加入文</a:t>
              </a:r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2A84F9E4-0BC2-479F-8333-2DD6D16AB1AF}"/>
                </a:ext>
              </a:extLst>
            </p:cNvPr>
            <p:cNvSpPr txBox="1"/>
            <p:nvPr/>
          </p:nvSpPr>
          <p:spPr>
            <a:xfrm>
              <a:off x="10780661" y="285338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  <a:endParaRPr lang="en-GB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Group 27">
            <a:extLst>
              <a:ext uri="{FF2B5EF4-FFF2-40B4-BE49-F238E27FC236}">
                <a16:creationId xmlns:a16="http://schemas.microsoft.com/office/drawing/2014/main" id="{CA62155C-716A-40FF-935A-918904BF450A}"/>
              </a:ext>
            </a:extLst>
          </p:cNvPr>
          <p:cNvGrpSpPr/>
          <p:nvPr/>
        </p:nvGrpSpPr>
        <p:grpSpPr>
          <a:xfrm flipH="1">
            <a:off x="8549726" y="4665739"/>
            <a:ext cx="3070021" cy="1308051"/>
            <a:chOff x="8716043" y="2853384"/>
            <a:chExt cx="3070021" cy="1308051"/>
          </a:xfrm>
        </p:grpSpPr>
        <p:sp>
          <p:nvSpPr>
            <p:cNvPr id="21" name="TextBox 43">
              <a:extLst>
                <a:ext uri="{FF2B5EF4-FFF2-40B4-BE49-F238E27FC236}">
                  <a16:creationId xmlns:a16="http://schemas.microsoft.com/office/drawing/2014/main" id="{98CD81D5-5C20-4BB8-A078-43BCBC9A2BE8}"/>
                </a:ext>
              </a:extLst>
            </p:cNvPr>
            <p:cNvSpPr txBox="1"/>
            <p:nvPr/>
          </p:nvSpPr>
          <p:spPr>
            <a:xfrm>
              <a:off x="8716043" y="3222716"/>
              <a:ext cx="307002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文字描述文案加入文字文字描述文案加入    描述案加入文文字描述文案加入文字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文字描述文案加入文字文字描述文文字文案字文字描述文案加入文</a:t>
              </a:r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Box 44">
              <a:extLst>
                <a:ext uri="{FF2B5EF4-FFF2-40B4-BE49-F238E27FC236}">
                  <a16:creationId xmlns:a16="http://schemas.microsoft.com/office/drawing/2014/main" id="{C6A9F6E4-F8B7-4D20-8A19-BCADEA857F81}"/>
                </a:ext>
              </a:extLst>
            </p:cNvPr>
            <p:cNvSpPr txBox="1"/>
            <p:nvPr/>
          </p:nvSpPr>
          <p:spPr>
            <a:xfrm>
              <a:off x="10780661" y="285338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  <a:endParaRPr lang="en-GB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0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DB261D5-C284-406F-AB39-81FCC9FC16AF}"/>
              </a:ext>
            </a:extLst>
          </p:cNvPr>
          <p:cNvGrpSpPr/>
          <p:nvPr/>
        </p:nvGrpSpPr>
        <p:grpSpPr>
          <a:xfrm>
            <a:off x="1001311" y="2185226"/>
            <a:ext cx="10202078" cy="4013296"/>
            <a:chOff x="313180" y="1667142"/>
            <a:chExt cx="11581620" cy="4555981"/>
          </a:xfrm>
        </p:grpSpPr>
        <p:grpSp>
          <p:nvGrpSpPr>
            <p:cNvPr id="6" name="1">
              <a:extLst>
                <a:ext uri="{FF2B5EF4-FFF2-40B4-BE49-F238E27FC236}">
                  <a16:creationId xmlns:a16="http://schemas.microsoft.com/office/drawing/2014/main" id="{F8072120-28BF-456E-919E-20D6A48E95E5}"/>
                </a:ext>
              </a:extLst>
            </p:cNvPr>
            <p:cNvGrpSpPr/>
            <p:nvPr/>
          </p:nvGrpSpPr>
          <p:grpSpPr>
            <a:xfrm>
              <a:off x="313180" y="1667142"/>
              <a:ext cx="3021837" cy="2866184"/>
              <a:chOff x="313180" y="1510976"/>
              <a:chExt cx="3021837" cy="2866184"/>
            </a:xfrm>
          </p:grpSpPr>
          <p:graphicFrame>
            <p:nvGraphicFramePr>
              <p:cNvPr id="34" name="Chart 44">
                <a:extLst>
                  <a:ext uri="{FF2B5EF4-FFF2-40B4-BE49-F238E27FC236}">
                    <a16:creationId xmlns:a16="http://schemas.microsoft.com/office/drawing/2014/main" id="{D960716F-E7A9-44C6-8A61-35F8D61BEB2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76779928"/>
                  </p:ext>
                </p:extLst>
              </p:nvPr>
            </p:nvGraphicFramePr>
            <p:xfrm>
              <a:off x="313180" y="1510976"/>
              <a:ext cx="3021837" cy="286618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5" name="TextBox 118">
                <a:extLst>
                  <a:ext uri="{FF2B5EF4-FFF2-40B4-BE49-F238E27FC236}">
                    <a16:creationId xmlns:a16="http://schemas.microsoft.com/office/drawing/2014/main" id="{D1D6B857-D314-43C6-8A22-66D7B2F42FDB}"/>
                  </a:ext>
                </a:extLst>
              </p:cNvPr>
              <p:cNvSpPr txBox="1"/>
              <p:nvPr/>
            </p:nvSpPr>
            <p:spPr>
              <a:xfrm>
                <a:off x="1440181" y="3862082"/>
                <a:ext cx="777403" cy="4192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</a:t>
                </a:r>
                <a:r>
                  <a:rPr lang="id-ID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5%</a:t>
                </a:r>
              </a:p>
            </p:txBody>
          </p:sp>
          <p:sp>
            <p:nvSpPr>
              <p:cNvPr id="36" name="33">
                <a:extLst>
                  <a:ext uri="{FF2B5EF4-FFF2-40B4-BE49-F238E27FC236}">
                    <a16:creationId xmlns:a16="http://schemas.microsoft.com/office/drawing/2014/main" id="{CE36A183-F886-46A0-92EE-B312011858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7011" y="2631794"/>
                <a:ext cx="811213" cy="596900"/>
              </a:xfrm>
              <a:custGeom>
                <a:avLst/>
                <a:gdLst>
                  <a:gd name="T0" fmla="*/ 133 w 511"/>
                  <a:gd name="T1" fmla="*/ 76 h 376"/>
                  <a:gd name="T2" fmla="*/ 116 w 511"/>
                  <a:gd name="T3" fmla="*/ 92 h 376"/>
                  <a:gd name="T4" fmla="*/ 116 w 511"/>
                  <a:gd name="T5" fmla="*/ 315 h 376"/>
                  <a:gd name="T6" fmla="*/ 495 w 511"/>
                  <a:gd name="T7" fmla="*/ 315 h 376"/>
                  <a:gd name="T8" fmla="*/ 511 w 511"/>
                  <a:gd name="T9" fmla="*/ 298 h 376"/>
                  <a:gd name="T10" fmla="*/ 511 w 511"/>
                  <a:gd name="T11" fmla="*/ 76 h 376"/>
                  <a:gd name="T12" fmla="*/ 495 w 511"/>
                  <a:gd name="T13" fmla="*/ 76 h 376"/>
                  <a:gd name="T14" fmla="*/ 0 w 511"/>
                  <a:gd name="T15" fmla="*/ 376 h 376"/>
                  <a:gd name="T16" fmla="*/ 173 w 511"/>
                  <a:gd name="T17" fmla="*/ 0 h 376"/>
                  <a:gd name="T18" fmla="*/ 123 w 511"/>
                  <a:gd name="T19" fmla="*/ 52 h 376"/>
                  <a:gd name="T20" fmla="*/ 24 w 511"/>
                  <a:gd name="T21" fmla="*/ 52 h 376"/>
                  <a:gd name="T22" fmla="*/ 14 w 511"/>
                  <a:gd name="T23" fmla="*/ 59 h 376"/>
                  <a:gd name="T24" fmla="*/ 14 w 511"/>
                  <a:gd name="T25" fmla="*/ 114 h 376"/>
                  <a:gd name="T26" fmla="*/ 93 w 511"/>
                  <a:gd name="T27" fmla="*/ 114 h 376"/>
                  <a:gd name="T28" fmla="*/ 24 w 511"/>
                  <a:gd name="T29" fmla="*/ 128 h 376"/>
                  <a:gd name="T30" fmla="*/ 14 w 511"/>
                  <a:gd name="T31" fmla="*/ 135 h 376"/>
                  <a:gd name="T32" fmla="*/ 14 w 511"/>
                  <a:gd name="T33" fmla="*/ 189 h 376"/>
                  <a:gd name="T34" fmla="*/ 93 w 511"/>
                  <a:gd name="T35" fmla="*/ 189 h 376"/>
                  <a:gd name="T36" fmla="*/ 173 w 511"/>
                  <a:gd name="T37" fmla="*/ 341 h 376"/>
                  <a:gd name="T38" fmla="*/ 173 w 511"/>
                  <a:gd name="T39" fmla="*/ 376 h 376"/>
                  <a:gd name="T40" fmla="*/ 17 w 511"/>
                  <a:gd name="T41" fmla="*/ 213 h 376"/>
                  <a:gd name="T42" fmla="*/ 50 w 511"/>
                  <a:gd name="T43" fmla="*/ 230 h 376"/>
                  <a:gd name="T44" fmla="*/ 50 w 511"/>
                  <a:gd name="T45" fmla="*/ 213 h 376"/>
                  <a:gd name="T46" fmla="*/ 17 w 511"/>
                  <a:gd name="T47" fmla="*/ 241 h 376"/>
                  <a:gd name="T48" fmla="*/ 50 w 511"/>
                  <a:gd name="T49" fmla="*/ 260 h 376"/>
                  <a:gd name="T50" fmla="*/ 50 w 511"/>
                  <a:gd name="T51" fmla="*/ 241 h 376"/>
                  <a:gd name="T52" fmla="*/ 31 w 511"/>
                  <a:gd name="T53" fmla="*/ 69 h 376"/>
                  <a:gd name="T54" fmla="*/ 93 w 511"/>
                  <a:gd name="T55" fmla="*/ 99 h 376"/>
                  <a:gd name="T56" fmla="*/ 93 w 511"/>
                  <a:gd name="T57" fmla="*/ 69 h 376"/>
                  <a:gd name="T58" fmla="*/ 31 w 511"/>
                  <a:gd name="T59" fmla="*/ 144 h 376"/>
                  <a:gd name="T60" fmla="*/ 93 w 511"/>
                  <a:gd name="T61" fmla="*/ 175 h 376"/>
                  <a:gd name="T62" fmla="*/ 93 w 511"/>
                  <a:gd name="T63" fmla="*/ 144 h 376"/>
                  <a:gd name="T64" fmla="*/ 379 w 511"/>
                  <a:gd name="T65" fmla="*/ 357 h 376"/>
                  <a:gd name="T66" fmla="*/ 251 w 511"/>
                  <a:gd name="T67" fmla="*/ 327 h 376"/>
                  <a:gd name="T68" fmla="*/ 227 w 511"/>
                  <a:gd name="T69" fmla="*/ 357 h 376"/>
                  <a:gd name="T70" fmla="*/ 407 w 511"/>
                  <a:gd name="T71" fmla="*/ 376 h 376"/>
                  <a:gd name="T72" fmla="*/ 407 w 511"/>
                  <a:gd name="T73" fmla="*/ 357 h 376"/>
                  <a:gd name="T74" fmla="*/ 466 w 511"/>
                  <a:gd name="T75" fmla="*/ 118 h 376"/>
                  <a:gd name="T76" fmla="*/ 161 w 511"/>
                  <a:gd name="T77" fmla="*/ 275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11" h="376">
                    <a:moveTo>
                      <a:pt x="495" y="76"/>
                    </a:moveTo>
                    <a:lnTo>
                      <a:pt x="133" y="76"/>
                    </a:lnTo>
                    <a:lnTo>
                      <a:pt x="116" y="76"/>
                    </a:lnTo>
                    <a:lnTo>
                      <a:pt x="116" y="92"/>
                    </a:lnTo>
                    <a:lnTo>
                      <a:pt x="116" y="298"/>
                    </a:lnTo>
                    <a:lnTo>
                      <a:pt x="116" y="315"/>
                    </a:lnTo>
                    <a:lnTo>
                      <a:pt x="133" y="315"/>
                    </a:lnTo>
                    <a:lnTo>
                      <a:pt x="495" y="315"/>
                    </a:lnTo>
                    <a:lnTo>
                      <a:pt x="511" y="315"/>
                    </a:lnTo>
                    <a:lnTo>
                      <a:pt x="511" y="298"/>
                    </a:lnTo>
                    <a:lnTo>
                      <a:pt x="511" y="92"/>
                    </a:lnTo>
                    <a:lnTo>
                      <a:pt x="511" y="76"/>
                    </a:lnTo>
                    <a:lnTo>
                      <a:pt x="495" y="76"/>
                    </a:lnTo>
                    <a:lnTo>
                      <a:pt x="495" y="76"/>
                    </a:lnTo>
                    <a:close/>
                    <a:moveTo>
                      <a:pt x="173" y="376"/>
                    </a:moveTo>
                    <a:lnTo>
                      <a:pt x="0" y="376"/>
                    </a:lnTo>
                    <a:lnTo>
                      <a:pt x="0" y="0"/>
                    </a:lnTo>
                    <a:lnTo>
                      <a:pt x="173" y="0"/>
                    </a:lnTo>
                    <a:lnTo>
                      <a:pt x="173" y="52"/>
                    </a:lnTo>
                    <a:lnTo>
                      <a:pt x="123" y="52"/>
                    </a:lnTo>
                    <a:lnTo>
                      <a:pt x="93" y="52"/>
                    </a:lnTo>
                    <a:lnTo>
                      <a:pt x="24" y="52"/>
                    </a:lnTo>
                    <a:lnTo>
                      <a:pt x="14" y="52"/>
                    </a:lnTo>
                    <a:lnTo>
                      <a:pt x="14" y="59"/>
                    </a:lnTo>
                    <a:lnTo>
                      <a:pt x="14" y="107"/>
                    </a:lnTo>
                    <a:lnTo>
                      <a:pt x="14" y="114"/>
                    </a:lnTo>
                    <a:lnTo>
                      <a:pt x="24" y="114"/>
                    </a:lnTo>
                    <a:lnTo>
                      <a:pt x="93" y="114"/>
                    </a:lnTo>
                    <a:lnTo>
                      <a:pt x="93" y="128"/>
                    </a:lnTo>
                    <a:lnTo>
                      <a:pt x="24" y="128"/>
                    </a:lnTo>
                    <a:lnTo>
                      <a:pt x="14" y="128"/>
                    </a:lnTo>
                    <a:lnTo>
                      <a:pt x="14" y="135"/>
                    </a:lnTo>
                    <a:lnTo>
                      <a:pt x="14" y="182"/>
                    </a:lnTo>
                    <a:lnTo>
                      <a:pt x="14" y="189"/>
                    </a:lnTo>
                    <a:lnTo>
                      <a:pt x="24" y="189"/>
                    </a:lnTo>
                    <a:lnTo>
                      <a:pt x="93" y="189"/>
                    </a:lnTo>
                    <a:lnTo>
                      <a:pt x="93" y="341"/>
                    </a:lnTo>
                    <a:lnTo>
                      <a:pt x="173" y="341"/>
                    </a:lnTo>
                    <a:lnTo>
                      <a:pt x="173" y="376"/>
                    </a:lnTo>
                    <a:lnTo>
                      <a:pt x="173" y="376"/>
                    </a:lnTo>
                    <a:close/>
                    <a:moveTo>
                      <a:pt x="50" y="213"/>
                    </a:moveTo>
                    <a:lnTo>
                      <a:pt x="17" y="213"/>
                    </a:lnTo>
                    <a:lnTo>
                      <a:pt x="17" y="230"/>
                    </a:lnTo>
                    <a:lnTo>
                      <a:pt x="50" y="230"/>
                    </a:lnTo>
                    <a:lnTo>
                      <a:pt x="50" y="213"/>
                    </a:lnTo>
                    <a:lnTo>
                      <a:pt x="50" y="213"/>
                    </a:lnTo>
                    <a:close/>
                    <a:moveTo>
                      <a:pt x="50" y="241"/>
                    </a:moveTo>
                    <a:lnTo>
                      <a:pt x="17" y="241"/>
                    </a:lnTo>
                    <a:lnTo>
                      <a:pt x="17" y="260"/>
                    </a:lnTo>
                    <a:lnTo>
                      <a:pt x="50" y="260"/>
                    </a:lnTo>
                    <a:lnTo>
                      <a:pt x="50" y="241"/>
                    </a:lnTo>
                    <a:lnTo>
                      <a:pt x="50" y="241"/>
                    </a:lnTo>
                    <a:close/>
                    <a:moveTo>
                      <a:pt x="93" y="69"/>
                    </a:moveTo>
                    <a:lnTo>
                      <a:pt x="31" y="69"/>
                    </a:lnTo>
                    <a:lnTo>
                      <a:pt x="31" y="99"/>
                    </a:lnTo>
                    <a:lnTo>
                      <a:pt x="93" y="99"/>
                    </a:lnTo>
                    <a:lnTo>
                      <a:pt x="93" y="69"/>
                    </a:lnTo>
                    <a:lnTo>
                      <a:pt x="93" y="69"/>
                    </a:lnTo>
                    <a:close/>
                    <a:moveTo>
                      <a:pt x="93" y="144"/>
                    </a:moveTo>
                    <a:lnTo>
                      <a:pt x="31" y="144"/>
                    </a:lnTo>
                    <a:lnTo>
                      <a:pt x="31" y="175"/>
                    </a:lnTo>
                    <a:lnTo>
                      <a:pt x="93" y="175"/>
                    </a:lnTo>
                    <a:lnTo>
                      <a:pt x="93" y="144"/>
                    </a:lnTo>
                    <a:lnTo>
                      <a:pt x="93" y="144"/>
                    </a:lnTo>
                    <a:close/>
                    <a:moveTo>
                      <a:pt x="407" y="357"/>
                    </a:moveTo>
                    <a:lnTo>
                      <a:pt x="379" y="357"/>
                    </a:lnTo>
                    <a:lnTo>
                      <a:pt x="379" y="327"/>
                    </a:lnTo>
                    <a:lnTo>
                      <a:pt x="251" y="327"/>
                    </a:lnTo>
                    <a:lnTo>
                      <a:pt x="251" y="357"/>
                    </a:lnTo>
                    <a:lnTo>
                      <a:pt x="227" y="357"/>
                    </a:lnTo>
                    <a:lnTo>
                      <a:pt x="227" y="376"/>
                    </a:lnTo>
                    <a:lnTo>
                      <a:pt x="407" y="376"/>
                    </a:lnTo>
                    <a:lnTo>
                      <a:pt x="407" y="357"/>
                    </a:lnTo>
                    <a:lnTo>
                      <a:pt x="407" y="357"/>
                    </a:lnTo>
                    <a:close/>
                    <a:moveTo>
                      <a:pt x="161" y="118"/>
                    </a:moveTo>
                    <a:lnTo>
                      <a:pt x="466" y="118"/>
                    </a:lnTo>
                    <a:lnTo>
                      <a:pt x="466" y="275"/>
                    </a:lnTo>
                    <a:lnTo>
                      <a:pt x="161" y="275"/>
                    </a:lnTo>
                    <a:lnTo>
                      <a:pt x="161" y="118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2">
              <a:extLst>
                <a:ext uri="{FF2B5EF4-FFF2-40B4-BE49-F238E27FC236}">
                  <a16:creationId xmlns:a16="http://schemas.microsoft.com/office/drawing/2014/main" id="{6D46D2EA-7CD9-4F3E-8B2E-2D02F8255D6A}"/>
                </a:ext>
              </a:extLst>
            </p:cNvPr>
            <p:cNvGrpSpPr/>
            <p:nvPr/>
          </p:nvGrpSpPr>
          <p:grpSpPr>
            <a:xfrm>
              <a:off x="3166441" y="1667142"/>
              <a:ext cx="3021837" cy="2866184"/>
              <a:chOff x="3166441" y="1510976"/>
              <a:chExt cx="3021837" cy="2866184"/>
            </a:xfrm>
          </p:grpSpPr>
          <p:graphicFrame>
            <p:nvGraphicFramePr>
              <p:cNvPr id="29" name="Chart 46">
                <a:extLst>
                  <a:ext uri="{FF2B5EF4-FFF2-40B4-BE49-F238E27FC236}">
                    <a16:creationId xmlns:a16="http://schemas.microsoft.com/office/drawing/2014/main" id="{93B1A511-CE8A-4C6C-A962-F37077524BA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18849559"/>
                  </p:ext>
                </p:extLst>
              </p:nvPr>
            </p:nvGraphicFramePr>
            <p:xfrm>
              <a:off x="3166441" y="1510976"/>
              <a:ext cx="3021837" cy="286618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0" name="TextBox 119">
                <a:extLst>
                  <a:ext uri="{FF2B5EF4-FFF2-40B4-BE49-F238E27FC236}">
                    <a16:creationId xmlns:a16="http://schemas.microsoft.com/office/drawing/2014/main" id="{04A358A4-D9E1-48BC-BE02-B68721D6263C}"/>
                  </a:ext>
                </a:extLst>
              </p:cNvPr>
              <p:cNvSpPr txBox="1"/>
              <p:nvPr/>
            </p:nvSpPr>
            <p:spPr>
              <a:xfrm>
                <a:off x="4305464" y="3862082"/>
                <a:ext cx="777403" cy="4192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</a:t>
                </a:r>
                <a:r>
                  <a:rPr lang="id-ID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0%</a:t>
                </a:r>
              </a:p>
            </p:txBody>
          </p:sp>
          <p:sp>
            <p:nvSpPr>
              <p:cNvPr id="33" name="35">
                <a:extLst>
                  <a:ext uri="{FF2B5EF4-FFF2-40B4-BE49-F238E27FC236}">
                    <a16:creationId xmlns:a16="http://schemas.microsoft.com/office/drawing/2014/main" id="{1EF4106F-5452-46BE-AD94-E05CBC2AC4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92803" y="2726123"/>
                <a:ext cx="781050" cy="484188"/>
              </a:xfrm>
              <a:custGeom>
                <a:avLst/>
                <a:gdLst>
                  <a:gd name="T0" fmla="*/ 25 w 208"/>
                  <a:gd name="T1" fmla="*/ 0 h 129"/>
                  <a:gd name="T2" fmla="*/ 183 w 208"/>
                  <a:gd name="T3" fmla="*/ 0 h 129"/>
                  <a:gd name="T4" fmla="*/ 208 w 208"/>
                  <a:gd name="T5" fmla="*/ 25 h 129"/>
                  <a:gd name="T6" fmla="*/ 208 w 208"/>
                  <a:gd name="T7" fmla="*/ 104 h 129"/>
                  <a:gd name="T8" fmla="*/ 183 w 208"/>
                  <a:gd name="T9" fmla="*/ 129 h 129"/>
                  <a:gd name="T10" fmla="*/ 25 w 208"/>
                  <a:gd name="T11" fmla="*/ 129 h 129"/>
                  <a:gd name="T12" fmla="*/ 0 w 208"/>
                  <a:gd name="T13" fmla="*/ 104 h 129"/>
                  <a:gd name="T14" fmla="*/ 0 w 208"/>
                  <a:gd name="T15" fmla="*/ 25 h 129"/>
                  <a:gd name="T16" fmla="*/ 25 w 208"/>
                  <a:gd name="T17" fmla="*/ 0 h 129"/>
                  <a:gd name="T18" fmla="*/ 26 w 208"/>
                  <a:gd name="T19" fmla="*/ 20 h 129"/>
                  <a:gd name="T20" fmla="*/ 26 w 208"/>
                  <a:gd name="T21" fmla="*/ 109 h 129"/>
                  <a:gd name="T22" fmla="*/ 184 w 208"/>
                  <a:gd name="T23" fmla="*/ 109 h 129"/>
                  <a:gd name="T24" fmla="*/ 184 w 208"/>
                  <a:gd name="T25" fmla="*/ 20 h 129"/>
                  <a:gd name="T26" fmla="*/ 26 w 208"/>
                  <a:gd name="T27" fmla="*/ 20 h 129"/>
                  <a:gd name="T28" fmla="*/ 6 w 208"/>
                  <a:gd name="T29" fmla="*/ 51 h 129"/>
                  <a:gd name="T30" fmla="*/ 6 w 208"/>
                  <a:gd name="T31" fmla="*/ 76 h 129"/>
                  <a:gd name="T32" fmla="*/ 21 w 208"/>
                  <a:gd name="T33" fmla="*/ 76 h 129"/>
                  <a:gd name="T34" fmla="*/ 21 w 208"/>
                  <a:gd name="T35" fmla="*/ 51 h 129"/>
                  <a:gd name="T36" fmla="*/ 6 w 208"/>
                  <a:gd name="T37" fmla="*/ 51 h 129"/>
                  <a:gd name="T38" fmla="*/ 193 w 208"/>
                  <a:gd name="T39" fmla="*/ 51 h 129"/>
                  <a:gd name="T40" fmla="*/ 193 w 208"/>
                  <a:gd name="T41" fmla="*/ 76 h 129"/>
                  <a:gd name="T42" fmla="*/ 200 w 208"/>
                  <a:gd name="T43" fmla="*/ 76 h 129"/>
                  <a:gd name="T44" fmla="*/ 200 w 208"/>
                  <a:gd name="T45" fmla="*/ 51 h 129"/>
                  <a:gd name="T46" fmla="*/ 193 w 208"/>
                  <a:gd name="T47" fmla="*/ 5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8" h="129">
                    <a:moveTo>
                      <a:pt x="25" y="0"/>
                    </a:moveTo>
                    <a:cubicBezTo>
                      <a:pt x="183" y="0"/>
                      <a:pt x="183" y="0"/>
                      <a:pt x="183" y="0"/>
                    </a:cubicBezTo>
                    <a:cubicBezTo>
                      <a:pt x="197" y="0"/>
                      <a:pt x="208" y="11"/>
                      <a:pt x="208" y="25"/>
                    </a:cubicBezTo>
                    <a:cubicBezTo>
                      <a:pt x="208" y="104"/>
                      <a:pt x="208" y="104"/>
                      <a:pt x="208" y="104"/>
                    </a:cubicBezTo>
                    <a:cubicBezTo>
                      <a:pt x="208" y="117"/>
                      <a:pt x="197" y="129"/>
                      <a:pt x="183" y="129"/>
                    </a:cubicBezTo>
                    <a:cubicBezTo>
                      <a:pt x="25" y="129"/>
                      <a:pt x="25" y="129"/>
                      <a:pt x="25" y="129"/>
                    </a:cubicBezTo>
                    <a:cubicBezTo>
                      <a:pt x="12" y="129"/>
                      <a:pt x="0" y="117"/>
                      <a:pt x="0" y="10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2" y="0"/>
                      <a:pt x="25" y="0"/>
                    </a:cubicBezTo>
                    <a:close/>
                    <a:moveTo>
                      <a:pt x="26" y="20"/>
                    </a:moveTo>
                    <a:cubicBezTo>
                      <a:pt x="26" y="109"/>
                      <a:pt x="26" y="109"/>
                      <a:pt x="26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26" y="20"/>
                      <a:pt x="26" y="20"/>
                      <a:pt x="26" y="20"/>
                    </a:cubicBezTo>
                    <a:close/>
                    <a:moveTo>
                      <a:pt x="6" y="51"/>
                    </a:moveTo>
                    <a:cubicBezTo>
                      <a:pt x="6" y="76"/>
                      <a:pt x="6" y="76"/>
                      <a:pt x="6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6" y="51"/>
                      <a:pt x="6" y="51"/>
                      <a:pt x="6" y="51"/>
                    </a:cubicBezTo>
                    <a:close/>
                    <a:moveTo>
                      <a:pt x="193" y="51"/>
                    </a:moveTo>
                    <a:cubicBezTo>
                      <a:pt x="193" y="76"/>
                      <a:pt x="193" y="76"/>
                      <a:pt x="193" y="76"/>
                    </a:cubicBezTo>
                    <a:cubicBezTo>
                      <a:pt x="200" y="76"/>
                      <a:pt x="200" y="76"/>
                      <a:pt x="200" y="76"/>
                    </a:cubicBezTo>
                    <a:cubicBezTo>
                      <a:pt x="200" y="51"/>
                      <a:pt x="200" y="51"/>
                      <a:pt x="200" y="51"/>
                    </a:cubicBezTo>
                    <a:lnTo>
                      <a:pt x="193" y="51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3">
              <a:extLst>
                <a:ext uri="{FF2B5EF4-FFF2-40B4-BE49-F238E27FC236}">
                  <a16:creationId xmlns:a16="http://schemas.microsoft.com/office/drawing/2014/main" id="{557E0E76-1DA5-4AC9-8A1B-02720C189BBF}"/>
                </a:ext>
              </a:extLst>
            </p:cNvPr>
            <p:cNvGrpSpPr/>
            <p:nvPr/>
          </p:nvGrpSpPr>
          <p:grpSpPr>
            <a:xfrm>
              <a:off x="6019702" y="1667142"/>
              <a:ext cx="3021837" cy="2866184"/>
              <a:chOff x="6019702" y="1510976"/>
              <a:chExt cx="3021837" cy="2866184"/>
            </a:xfrm>
          </p:grpSpPr>
          <p:graphicFrame>
            <p:nvGraphicFramePr>
              <p:cNvPr id="26" name="Chart 47">
                <a:extLst>
                  <a:ext uri="{FF2B5EF4-FFF2-40B4-BE49-F238E27FC236}">
                    <a16:creationId xmlns:a16="http://schemas.microsoft.com/office/drawing/2014/main" id="{6BDC8D6B-11C2-4AE2-B062-394EED4EFE3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47796988"/>
                  </p:ext>
                </p:extLst>
              </p:nvPr>
            </p:nvGraphicFramePr>
            <p:xfrm>
              <a:off x="6019702" y="1510976"/>
              <a:ext cx="3021837" cy="286618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27" name="TextBox 120">
                <a:extLst>
                  <a:ext uri="{FF2B5EF4-FFF2-40B4-BE49-F238E27FC236}">
                    <a16:creationId xmlns:a16="http://schemas.microsoft.com/office/drawing/2014/main" id="{261BA273-9A59-4D49-8153-BB6225B1DFBA}"/>
                  </a:ext>
                </a:extLst>
              </p:cNvPr>
              <p:cNvSpPr txBox="1"/>
              <p:nvPr/>
            </p:nvSpPr>
            <p:spPr>
              <a:xfrm>
                <a:off x="7149910" y="3862082"/>
                <a:ext cx="777403" cy="4192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d-ID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70%</a:t>
                </a:r>
              </a:p>
            </p:txBody>
          </p:sp>
          <p:sp>
            <p:nvSpPr>
              <p:cNvPr id="28" name="28">
                <a:extLst>
                  <a:ext uri="{FF2B5EF4-FFF2-40B4-BE49-F238E27FC236}">
                    <a16:creationId xmlns:a16="http://schemas.microsoft.com/office/drawing/2014/main" id="{17661051-0A29-4E88-B291-002B1E81D3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45320" y="2627698"/>
                <a:ext cx="784225" cy="582613"/>
              </a:xfrm>
              <a:custGeom>
                <a:avLst/>
                <a:gdLst>
                  <a:gd name="T0" fmla="*/ 44 w 209"/>
                  <a:gd name="T1" fmla="*/ 99 h 155"/>
                  <a:gd name="T2" fmla="*/ 24 w 209"/>
                  <a:gd name="T3" fmla="*/ 87 h 155"/>
                  <a:gd name="T4" fmla="*/ 28 w 209"/>
                  <a:gd name="T5" fmla="*/ 4 h 155"/>
                  <a:gd name="T6" fmla="*/ 179 w 209"/>
                  <a:gd name="T7" fmla="*/ 4 h 155"/>
                  <a:gd name="T8" fmla="*/ 182 w 209"/>
                  <a:gd name="T9" fmla="*/ 87 h 155"/>
                  <a:gd name="T10" fmla="*/ 161 w 209"/>
                  <a:gd name="T11" fmla="*/ 99 h 155"/>
                  <a:gd name="T12" fmla="*/ 209 w 209"/>
                  <a:gd name="T13" fmla="*/ 141 h 155"/>
                  <a:gd name="T14" fmla="*/ 7 w 209"/>
                  <a:gd name="T15" fmla="*/ 155 h 155"/>
                  <a:gd name="T16" fmla="*/ 63 w 209"/>
                  <a:gd name="T17" fmla="*/ 102 h 155"/>
                  <a:gd name="T18" fmla="*/ 63 w 209"/>
                  <a:gd name="T19" fmla="*/ 99 h 155"/>
                  <a:gd name="T20" fmla="*/ 36 w 209"/>
                  <a:gd name="T21" fmla="*/ 12 h 155"/>
                  <a:gd name="T22" fmla="*/ 36 w 209"/>
                  <a:gd name="T23" fmla="*/ 12 h 155"/>
                  <a:gd name="T24" fmla="*/ 36 w 209"/>
                  <a:gd name="T25" fmla="*/ 87 h 155"/>
                  <a:gd name="T26" fmla="*/ 170 w 209"/>
                  <a:gd name="T27" fmla="*/ 87 h 155"/>
                  <a:gd name="T28" fmla="*/ 170 w 209"/>
                  <a:gd name="T29" fmla="*/ 12 h 155"/>
                  <a:gd name="T30" fmla="*/ 27 w 209"/>
                  <a:gd name="T31" fmla="*/ 133 h 155"/>
                  <a:gd name="T32" fmla="*/ 31 w 209"/>
                  <a:gd name="T33" fmla="*/ 126 h 155"/>
                  <a:gd name="T34" fmla="*/ 61 w 209"/>
                  <a:gd name="T35" fmla="*/ 115 h 155"/>
                  <a:gd name="T36" fmla="*/ 157 w 209"/>
                  <a:gd name="T37" fmla="*/ 110 h 155"/>
                  <a:gd name="T38" fmla="*/ 170 w 209"/>
                  <a:gd name="T39" fmla="*/ 110 h 155"/>
                  <a:gd name="T40" fmla="*/ 140 w 209"/>
                  <a:gd name="T41" fmla="*/ 115 h 155"/>
                  <a:gd name="T42" fmla="*/ 139 w 209"/>
                  <a:gd name="T43" fmla="*/ 110 h 155"/>
                  <a:gd name="T44" fmla="*/ 136 w 209"/>
                  <a:gd name="T45" fmla="*/ 115 h 155"/>
                  <a:gd name="T46" fmla="*/ 103 w 209"/>
                  <a:gd name="T47" fmla="*/ 110 h 155"/>
                  <a:gd name="T48" fmla="*/ 117 w 209"/>
                  <a:gd name="T49" fmla="*/ 110 h 155"/>
                  <a:gd name="T50" fmla="*/ 84 w 209"/>
                  <a:gd name="T51" fmla="*/ 115 h 155"/>
                  <a:gd name="T52" fmla="*/ 85 w 209"/>
                  <a:gd name="T53" fmla="*/ 110 h 155"/>
                  <a:gd name="T54" fmla="*/ 80 w 209"/>
                  <a:gd name="T55" fmla="*/ 115 h 155"/>
                  <a:gd name="T56" fmla="*/ 152 w 209"/>
                  <a:gd name="T57" fmla="*/ 117 h 155"/>
                  <a:gd name="T58" fmla="*/ 175 w 209"/>
                  <a:gd name="T59" fmla="*/ 117 h 155"/>
                  <a:gd name="T60" fmla="*/ 134 w 209"/>
                  <a:gd name="T61" fmla="*/ 123 h 155"/>
                  <a:gd name="T62" fmla="*/ 132 w 209"/>
                  <a:gd name="T63" fmla="*/ 117 h 155"/>
                  <a:gd name="T64" fmla="*/ 129 w 209"/>
                  <a:gd name="T65" fmla="*/ 123 h 155"/>
                  <a:gd name="T66" fmla="*/ 94 w 209"/>
                  <a:gd name="T67" fmla="*/ 117 h 155"/>
                  <a:gd name="T68" fmla="*/ 109 w 209"/>
                  <a:gd name="T69" fmla="*/ 117 h 155"/>
                  <a:gd name="T70" fmla="*/ 73 w 209"/>
                  <a:gd name="T71" fmla="*/ 123 h 155"/>
                  <a:gd name="T72" fmla="*/ 75 w 209"/>
                  <a:gd name="T73" fmla="*/ 117 h 155"/>
                  <a:gd name="T74" fmla="*/ 68 w 209"/>
                  <a:gd name="T75" fmla="*/ 123 h 155"/>
                  <a:gd name="T76" fmla="*/ 37 w 209"/>
                  <a:gd name="T77" fmla="*/ 117 h 155"/>
                  <a:gd name="T78" fmla="*/ 51 w 209"/>
                  <a:gd name="T79" fmla="*/ 117 h 155"/>
                  <a:gd name="T80" fmla="*/ 163 w 209"/>
                  <a:gd name="T81" fmla="*/ 133 h 155"/>
                  <a:gd name="T82" fmla="*/ 160 w 209"/>
                  <a:gd name="T83" fmla="*/ 126 h 155"/>
                  <a:gd name="T84" fmla="*/ 158 w 209"/>
                  <a:gd name="T85" fmla="*/ 133 h 155"/>
                  <a:gd name="T86" fmla="*/ 119 w 209"/>
                  <a:gd name="T87" fmla="*/ 126 h 155"/>
                  <a:gd name="T88" fmla="*/ 135 w 209"/>
                  <a:gd name="T89" fmla="*/ 126 h 155"/>
                  <a:gd name="T90" fmla="*/ 98 w 209"/>
                  <a:gd name="T91" fmla="*/ 133 h 155"/>
                  <a:gd name="T92" fmla="*/ 98 w 209"/>
                  <a:gd name="T93" fmla="*/ 126 h 155"/>
                  <a:gd name="T94" fmla="*/ 92 w 209"/>
                  <a:gd name="T95" fmla="*/ 133 h 155"/>
                  <a:gd name="T96" fmla="*/ 57 w 209"/>
                  <a:gd name="T97" fmla="*/ 126 h 155"/>
                  <a:gd name="T98" fmla="*/ 73 w 209"/>
                  <a:gd name="T99" fmla="*/ 12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9" h="155">
                    <a:moveTo>
                      <a:pt x="27" y="102"/>
                    </a:moveTo>
                    <a:cubicBezTo>
                      <a:pt x="44" y="102"/>
                      <a:pt x="44" y="102"/>
                      <a:pt x="44" y="102"/>
                    </a:cubicBezTo>
                    <a:cubicBezTo>
                      <a:pt x="44" y="99"/>
                      <a:pt x="44" y="99"/>
                      <a:pt x="44" y="99"/>
                    </a:cubicBezTo>
                    <a:cubicBezTo>
                      <a:pt x="36" y="99"/>
                      <a:pt x="36" y="99"/>
                      <a:pt x="36" y="99"/>
                    </a:cubicBezTo>
                    <a:cubicBezTo>
                      <a:pt x="33" y="99"/>
                      <a:pt x="30" y="98"/>
                      <a:pt x="28" y="96"/>
                    </a:cubicBezTo>
                    <a:cubicBezTo>
                      <a:pt x="25" y="93"/>
                      <a:pt x="24" y="90"/>
                      <a:pt x="24" y="87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9"/>
                      <a:pt x="25" y="6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30" y="1"/>
                      <a:pt x="33" y="0"/>
                      <a:pt x="36" y="0"/>
                    </a:cubicBezTo>
                    <a:cubicBezTo>
                      <a:pt x="170" y="0"/>
                      <a:pt x="170" y="0"/>
                      <a:pt x="170" y="0"/>
                    </a:cubicBezTo>
                    <a:cubicBezTo>
                      <a:pt x="173" y="0"/>
                      <a:pt x="177" y="1"/>
                      <a:pt x="179" y="4"/>
                    </a:cubicBezTo>
                    <a:cubicBezTo>
                      <a:pt x="179" y="4"/>
                      <a:pt x="179" y="4"/>
                      <a:pt x="179" y="4"/>
                    </a:cubicBezTo>
                    <a:cubicBezTo>
                      <a:pt x="181" y="6"/>
                      <a:pt x="182" y="9"/>
                      <a:pt x="182" y="12"/>
                    </a:cubicBezTo>
                    <a:cubicBezTo>
                      <a:pt x="182" y="87"/>
                      <a:pt x="182" y="87"/>
                      <a:pt x="182" y="87"/>
                    </a:cubicBezTo>
                    <a:cubicBezTo>
                      <a:pt x="182" y="90"/>
                      <a:pt x="181" y="93"/>
                      <a:pt x="179" y="96"/>
                    </a:cubicBezTo>
                    <a:cubicBezTo>
                      <a:pt x="177" y="98"/>
                      <a:pt x="173" y="99"/>
                      <a:pt x="170" y="99"/>
                    </a:cubicBezTo>
                    <a:cubicBezTo>
                      <a:pt x="161" y="99"/>
                      <a:pt x="161" y="99"/>
                      <a:pt x="161" y="99"/>
                    </a:cubicBezTo>
                    <a:cubicBezTo>
                      <a:pt x="161" y="102"/>
                      <a:pt x="161" y="102"/>
                      <a:pt x="161" y="102"/>
                    </a:cubicBezTo>
                    <a:cubicBezTo>
                      <a:pt x="180" y="102"/>
                      <a:pt x="180" y="102"/>
                      <a:pt x="180" y="102"/>
                    </a:cubicBezTo>
                    <a:cubicBezTo>
                      <a:pt x="209" y="141"/>
                      <a:pt x="209" y="141"/>
                      <a:pt x="209" y="141"/>
                    </a:cubicBezTo>
                    <a:cubicBezTo>
                      <a:pt x="209" y="141"/>
                      <a:pt x="209" y="141"/>
                      <a:pt x="209" y="141"/>
                    </a:cubicBezTo>
                    <a:cubicBezTo>
                      <a:pt x="202" y="155"/>
                      <a:pt x="202" y="155"/>
                      <a:pt x="202" y="155"/>
                    </a:cubicBezTo>
                    <a:cubicBezTo>
                      <a:pt x="7" y="155"/>
                      <a:pt x="7" y="155"/>
                      <a:pt x="7" y="155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27" y="102"/>
                      <a:pt x="27" y="102"/>
                      <a:pt x="27" y="102"/>
                    </a:cubicBezTo>
                    <a:close/>
                    <a:moveTo>
                      <a:pt x="63" y="102"/>
                    </a:moveTo>
                    <a:cubicBezTo>
                      <a:pt x="143" y="102"/>
                      <a:pt x="143" y="102"/>
                      <a:pt x="143" y="102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63" y="102"/>
                      <a:pt x="63" y="102"/>
                      <a:pt x="63" y="102"/>
                    </a:cubicBezTo>
                    <a:close/>
                    <a:moveTo>
                      <a:pt x="170" y="12"/>
                    </a:move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70" y="12"/>
                      <a:pt x="170" y="12"/>
                      <a:pt x="170" y="12"/>
                    </a:cubicBezTo>
                    <a:close/>
                    <a:moveTo>
                      <a:pt x="31" y="126"/>
                    </a:moveTo>
                    <a:cubicBezTo>
                      <a:pt x="30" y="128"/>
                      <a:pt x="28" y="131"/>
                      <a:pt x="27" y="133"/>
                    </a:cubicBezTo>
                    <a:cubicBezTo>
                      <a:pt x="34" y="133"/>
                      <a:pt x="41" y="133"/>
                      <a:pt x="48" y="133"/>
                    </a:cubicBezTo>
                    <a:cubicBezTo>
                      <a:pt x="49" y="131"/>
                      <a:pt x="50" y="128"/>
                      <a:pt x="51" y="126"/>
                    </a:cubicBezTo>
                    <a:cubicBezTo>
                      <a:pt x="44" y="126"/>
                      <a:pt x="38" y="126"/>
                      <a:pt x="31" y="126"/>
                    </a:cubicBezTo>
                    <a:close/>
                    <a:moveTo>
                      <a:pt x="41" y="110"/>
                    </a:moveTo>
                    <a:cubicBezTo>
                      <a:pt x="40" y="111"/>
                      <a:pt x="39" y="113"/>
                      <a:pt x="38" y="115"/>
                    </a:cubicBezTo>
                    <a:cubicBezTo>
                      <a:pt x="46" y="115"/>
                      <a:pt x="53" y="115"/>
                      <a:pt x="61" y="115"/>
                    </a:cubicBezTo>
                    <a:cubicBezTo>
                      <a:pt x="62" y="113"/>
                      <a:pt x="62" y="111"/>
                      <a:pt x="63" y="110"/>
                    </a:cubicBezTo>
                    <a:cubicBezTo>
                      <a:pt x="56" y="110"/>
                      <a:pt x="49" y="110"/>
                      <a:pt x="41" y="110"/>
                    </a:cubicBezTo>
                    <a:close/>
                    <a:moveTo>
                      <a:pt x="157" y="110"/>
                    </a:moveTo>
                    <a:cubicBezTo>
                      <a:pt x="157" y="111"/>
                      <a:pt x="158" y="113"/>
                      <a:pt x="159" y="115"/>
                    </a:cubicBezTo>
                    <a:cubicBezTo>
                      <a:pt x="164" y="115"/>
                      <a:pt x="169" y="115"/>
                      <a:pt x="173" y="115"/>
                    </a:cubicBezTo>
                    <a:cubicBezTo>
                      <a:pt x="172" y="113"/>
                      <a:pt x="171" y="111"/>
                      <a:pt x="170" y="110"/>
                    </a:cubicBezTo>
                    <a:cubicBezTo>
                      <a:pt x="166" y="110"/>
                      <a:pt x="161" y="110"/>
                      <a:pt x="157" y="110"/>
                    </a:cubicBezTo>
                    <a:close/>
                    <a:moveTo>
                      <a:pt x="139" y="110"/>
                    </a:moveTo>
                    <a:cubicBezTo>
                      <a:pt x="139" y="111"/>
                      <a:pt x="140" y="113"/>
                      <a:pt x="140" y="115"/>
                    </a:cubicBezTo>
                    <a:cubicBezTo>
                      <a:pt x="145" y="115"/>
                      <a:pt x="150" y="115"/>
                      <a:pt x="155" y="115"/>
                    </a:cubicBezTo>
                    <a:cubicBezTo>
                      <a:pt x="154" y="113"/>
                      <a:pt x="153" y="111"/>
                      <a:pt x="152" y="110"/>
                    </a:cubicBezTo>
                    <a:cubicBezTo>
                      <a:pt x="148" y="110"/>
                      <a:pt x="143" y="110"/>
                      <a:pt x="139" y="110"/>
                    </a:cubicBezTo>
                    <a:close/>
                    <a:moveTo>
                      <a:pt x="121" y="110"/>
                    </a:moveTo>
                    <a:cubicBezTo>
                      <a:pt x="121" y="111"/>
                      <a:pt x="121" y="113"/>
                      <a:pt x="122" y="115"/>
                    </a:cubicBezTo>
                    <a:cubicBezTo>
                      <a:pt x="126" y="115"/>
                      <a:pt x="131" y="115"/>
                      <a:pt x="136" y="115"/>
                    </a:cubicBezTo>
                    <a:cubicBezTo>
                      <a:pt x="135" y="113"/>
                      <a:pt x="135" y="111"/>
                      <a:pt x="134" y="110"/>
                    </a:cubicBezTo>
                    <a:cubicBezTo>
                      <a:pt x="130" y="110"/>
                      <a:pt x="125" y="110"/>
                      <a:pt x="121" y="110"/>
                    </a:cubicBezTo>
                    <a:close/>
                    <a:moveTo>
                      <a:pt x="103" y="110"/>
                    </a:moveTo>
                    <a:cubicBezTo>
                      <a:pt x="103" y="111"/>
                      <a:pt x="103" y="113"/>
                      <a:pt x="103" y="115"/>
                    </a:cubicBezTo>
                    <a:cubicBezTo>
                      <a:pt x="108" y="115"/>
                      <a:pt x="113" y="115"/>
                      <a:pt x="117" y="115"/>
                    </a:cubicBezTo>
                    <a:cubicBezTo>
                      <a:pt x="117" y="113"/>
                      <a:pt x="117" y="111"/>
                      <a:pt x="117" y="110"/>
                    </a:cubicBezTo>
                    <a:cubicBezTo>
                      <a:pt x="112" y="110"/>
                      <a:pt x="108" y="110"/>
                      <a:pt x="103" y="110"/>
                    </a:cubicBezTo>
                    <a:close/>
                    <a:moveTo>
                      <a:pt x="85" y="110"/>
                    </a:moveTo>
                    <a:cubicBezTo>
                      <a:pt x="85" y="111"/>
                      <a:pt x="85" y="113"/>
                      <a:pt x="84" y="115"/>
                    </a:cubicBezTo>
                    <a:cubicBezTo>
                      <a:pt x="89" y="115"/>
                      <a:pt x="94" y="115"/>
                      <a:pt x="98" y="115"/>
                    </a:cubicBezTo>
                    <a:cubicBezTo>
                      <a:pt x="99" y="113"/>
                      <a:pt x="99" y="111"/>
                      <a:pt x="99" y="110"/>
                    </a:cubicBezTo>
                    <a:cubicBezTo>
                      <a:pt x="94" y="110"/>
                      <a:pt x="90" y="110"/>
                      <a:pt x="85" y="110"/>
                    </a:cubicBezTo>
                    <a:close/>
                    <a:moveTo>
                      <a:pt x="67" y="110"/>
                    </a:moveTo>
                    <a:cubicBezTo>
                      <a:pt x="67" y="111"/>
                      <a:pt x="66" y="113"/>
                      <a:pt x="66" y="115"/>
                    </a:cubicBezTo>
                    <a:cubicBezTo>
                      <a:pt x="70" y="115"/>
                      <a:pt x="75" y="115"/>
                      <a:pt x="80" y="115"/>
                    </a:cubicBezTo>
                    <a:cubicBezTo>
                      <a:pt x="80" y="113"/>
                      <a:pt x="81" y="111"/>
                      <a:pt x="81" y="110"/>
                    </a:cubicBezTo>
                    <a:cubicBezTo>
                      <a:pt x="77" y="110"/>
                      <a:pt x="72" y="110"/>
                      <a:pt x="67" y="110"/>
                    </a:cubicBezTo>
                    <a:close/>
                    <a:moveTo>
                      <a:pt x="152" y="117"/>
                    </a:moveTo>
                    <a:cubicBezTo>
                      <a:pt x="153" y="119"/>
                      <a:pt x="153" y="121"/>
                      <a:pt x="154" y="123"/>
                    </a:cubicBezTo>
                    <a:cubicBezTo>
                      <a:pt x="162" y="123"/>
                      <a:pt x="170" y="123"/>
                      <a:pt x="178" y="123"/>
                    </a:cubicBezTo>
                    <a:cubicBezTo>
                      <a:pt x="177" y="121"/>
                      <a:pt x="176" y="119"/>
                      <a:pt x="175" y="117"/>
                    </a:cubicBezTo>
                    <a:cubicBezTo>
                      <a:pt x="167" y="117"/>
                      <a:pt x="160" y="117"/>
                      <a:pt x="152" y="117"/>
                    </a:cubicBezTo>
                    <a:close/>
                    <a:moveTo>
                      <a:pt x="132" y="117"/>
                    </a:moveTo>
                    <a:cubicBezTo>
                      <a:pt x="133" y="119"/>
                      <a:pt x="133" y="121"/>
                      <a:pt x="134" y="123"/>
                    </a:cubicBezTo>
                    <a:cubicBezTo>
                      <a:pt x="139" y="123"/>
                      <a:pt x="144" y="123"/>
                      <a:pt x="149" y="123"/>
                    </a:cubicBezTo>
                    <a:cubicBezTo>
                      <a:pt x="148" y="121"/>
                      <a:pt x="148" y="119"/>
                      <a:pt x="147" y="117"/>
                    </a:cubicBezTo>
                    <a:cubicBezTo>
                      <a:pt x="142" y="117"/>
                      <a:pt x="137" y="117"/>
                      <a:pt x="132" y="117"/>
                    </a:cubicBezTo>
                    <a:close/>
                    <a:moveTo>
                      <a:pt x="113" y="117"/>
                    </a:moveTo>
                    <a:cubicBezTo>
                      <a:pt x="113" y="119"/>
                      <a:pt x="114" y="121"/>
                      <a:pt x="114" y="123"/>
                    </a:cubicBezTo>
                    <a:cubicBezTo>
                      <a:pt x="119" y="123"/>
                      <a:pt x="124" y="123"/>
                      <a:pt x="129" y="123"/>
                    </a:cubicBezTo>
                    <a:cubicBezTo>
                      <a:pt x="129" y="121"/>
                      <a:pt x="128" y="119"/>
                      <a:pt x="128" y="117"/>
                    </a:cubicBezTo>
                    <a:cubicBezTo>
                      <a:pt x="123" y="117"/>
                      <a:pt x="118" y="117"/>
                      <a:pt x="113" y="117"/>
                    </a:cubicBezTo>
                    <a:close/>
                    <a:moveTo>
                      <a:pt x="94" y="117"/>
                    </a:moveTo>
                    <a:cubicBezTo>
                      <a:pt x="94" y="119"/>
                      <a:pt x="94" y="121"/>
                      <a:pt x="93" y="123"/>
                    </a:cubicBezTo>
                    <a:cubicBezTo>
                      <a:pt x="99" y="123"/>
                      <a:pt x="104" y="123"/>
                      <a:pt x="109" y="123"/>
                    </a:cubicBezTo>
                    <a:cubicBezTo>
                      <a:pt x="109" y="121"/>
                      <a:pt x="109" y="119"/>
                      <a:pt x="109" y="117"/>
                    </a:cubicBezTo>
                    <a:cubicBezTo>
                      <a:pt x="104" y="117"/>
                      <a:pt x="99" y="117"/>
                      <a:pt x="94" y="117"/>
                    </a:cubicBezTo>
                    <a:close/>
                    <a:moveTo>
                      <a:pt x="75" y="117"/>
                    </a:moveTo>
                    <a:cubicBezTo>
                      <a:pt x="74" y="119"/>
                      <a:pt x="74" y="121"/>
                      <a:pt x="73" y="123"/>
                    </a:cubicBezTo>
                    <a:cubicBezTo>
                      <a:pt x="79" y="123"/>
                      <a:pt x="84" y="123"/>
                      <a:pt x="89" y="123"/>
                    </a:cubicBezTo>
                    <a:cubicBezTo>
                      <a:pt x="89" y="121"/>
                      <a:pt x="89" y="119"/>
                      <a:pt x="90" y="117"/>
                    </a:cubicBezTo>
                    <a:cubicBezTo>
                      <a:pt x="85" y="117"/>
                      <a:pt x="80" y="117"/>
                      <a:pt x="75" y="117"/>
                    </a:cubicBezTo>
                    <a:close/>
                    <a:moveTo>
                      <a:pt x="56" y="117"/>
                    </a:moveTo>
                    <a:cubicBezTo>
                      <a:pt x="55" y="119"/>
                      <a:pt x="54" y="121"/>
                      <a:pt x="53" y="123"/>
                    </a:cubicBezTo>
                    <a:cubicBezTo>
                      <a:pt x="58" y="123"/>
                      <a:pt x="63" y="123"/>
                      <a:pt x="68" y="123"/>
                    </a:cubicBezTo>
                    <a:cubicBezTo>
                      <a:pt x="69" y="121"/>
                      <a:pt x="70" y="119"/>
                      <a:pt x="70" y="117"/>
                    </a:cubicBezTo>
                    <a:cubicBezTo>
                      <a:pt x="65" y="117"/>
                      <a:pt x="60" y="117"/>
                      <a:pt x="56" y="117"/>
                    </a:cubicBezTo>
                    <a:close/>
                    <a:moveTo>
                      <a:pt x="37" y="117"/>
                    </a:moveTo>
                    <a:cubicBezTo>
                      <a:pt x="35" y="119"/>
                      <a:pt x="34" y="121"/>
                      <a:pt x="33" y="123"/>
                    </a:cubicBezTo>
                    <a:cubicBezTo>
                      <a:pt x="38" y="123"/>
                      <a:pt x="43" y="123"/>
                      <a:pt x="48" y="123"/>
                    </a:cubicBezTo>
                    <a:cubicBezTo>
                      <a:pt x="49" y="121"/>
                      <a:pt x="50" y="119"/>
                      <a:pt x="51" y="117"/>
                    </a:cubicBezTo>
                    <a:cubicBezTo>
                      <a:pt x="46" y="117"/>
                      <a:pt x="41" y="117"/>
                      <a:pt x="37" y="117"/>
                    </a:cubicBezTo>
                    <a:close/>
                    <a:moveTo>
                      <a:pt x="160" y="126"/>
                    </a:moveTo>
                    <a:cubicBezTo>
                      <a:pt x="161" y="128"/>
                      <a:pt x="162" y="131"/>
                      <a:pt x="163" y="133"/>
                    </a:cubicBezTo>
                    <a:cubicBezTo>
                      <a:pt x="170" y="133"/>
                      <a:pt x="177" y="133"/>
                      <a:pt x="184" y="133"/>
                    </a:cubicBezTo>
                    <a:cubicBezTo>
                      <a:pt x="183" y="131"/>
                      <a:pt x="182" y="128"/>
                      <a:pt x="180" y="126"/>
                    </a:cubicBezTo>
                    <a:cubicBezTo>
                      <a:pt x="174" y="126"/>
                      <a:pt x="167" y="126"/>
                      <a:pt x="160" y="126"/>
                    </a:cubicBezTo>
                    <a:close/>
                    <a:moveTo>
                      <a:pt x="139" y="126"/>
                    </a:moveTo>
                    <a:cubicBezTo>
                      <a:pt x="140" y="128"/>
                      <a:pt x="141" y="131"/>
                      <a:pt x="141" y="133"/>
                    </a:cubicBezTo>
                    <a:cubicBezTo>
                      <a:pt x="147" y="133"/>
                      <a:pt x="152" y="133"/>
                      <a:pt x="158" y="133"/>
                    </a:cubicBezTo>
                    <a:cubicBezTo>
                      <a:pt x="157" y="131"/>
                      <a:pt x="156" y="128"/>
                      <a:pt x="155" y="126"/>
                    </a:cubicBezTo>
                    <a:cubicBezTo>
                      <a:pt x="150" y="126"/>
                      <a:pt x="145" y="126"/>
                      <a:pt x="139" y="126"/>
                    </a:cubicBezTo>
                    <a:close/>
                    <a:moveTo>
                      <a:pt x="119" y="126"/>
                    </a:moveTo>
                    <a:cubicBezTo>
                      <a:pt x="119" y="128"/>
                      <a:pt x="119" y="131"/>
                      <a:pt x="119" y="133"/>
                    </a:cubicBezTo>
                    <a:cubicBezTo>
                      <a:pt x="125" y="133"/>
                      <a:pt x="131" y="133"/>
                      <a:pt x="136" y="133"/>
                    </a:cubicBezTo>
                    <a:cubicBezTo>
                      <a:pt x="136" y="131"/>
                      <a:pt x="135" y="128"/>
                      <a:pt x="135" y="126"/>
                    </a:cubicBezTo>
                    <a:cubicBezTo>
                      <a:pt x="129" y="126"/>
                      <a:pt x="124" y="126"/>
                      <a:pt x="119" y="126"/>
                    </a:cubicBezTo>
                    <a:close/>
                    <a:moveTo>
                      <a:pt x="98" y="126"/>
                    </a:moveTo>
                    <a:cubicBezTo>
                      <a:pt x="98" y="128"/>
                      <a:pt x="98" y="131"/>
                      <a:pt x="98" y="133"/>
                    </a:cubicBezTo>
                    <a:cubicBezTo>
                      <a:pt x="103" y="133"/>
                      <a:pt x="109" y="133"/>
                      <a:pt x="115" y="133"/>
                    </a:cubicBezTo>
                    <a:cubicBezTo>
                      <a:pt x="114" y="131"/>
                      <a:pt x="114" y="128"/>
                      <a:pt x="114" y="126"/>
                    </a:cubicBezTo>
                    <a:cubicBezTo>
                      <a:pt x="109" y="126"/>
                      <a:pt x="103" y="126"/>
                      <a:pt x="98" y="126"/>
                    </a:cubicBezTo>
                    <a:close/>
                    <a:moveTo>
                      <a:pt x="77" y="126"/>
                    </a:moveTo>
                    <a:cubicBezTo>
                      <a:pt x="77" y="128"/>
                      <a:pt x="76" y="131"/>
                      <a:pt x="76" y="133"/>
                    </a:cubicBezTo>
                    <a:cubicBezTo>
                      <a:pt x="81" y="133"/>
                      <a:pt x="87" y="133"/>
                      <a:pt x="92" y="133"/>
                    </a:cubicBezTo>
                    <a:cubicBezTo>
                      <a:pt x="93" y="131"/>
                      <a:pt x="93" y="128"/>
                      <a:pt x="93" y="126"/>
                    </a:cubicBezTo>
                    <a:cubicBezTo>
                      <a:pt x="88" y="126"/>
                      <a:pt x="83" y="126"/>
                      <a:pt x="77" y="126"/>
                    </a:cubicBezTo>
                    <a:close/>
                    <a:moveTo>
                      <a:pt x="57" y="126"/>
                    </a:moveTo>
                    <a:cubicBezTo>
                      <a:pt x="56" y="128"/>
                      <a:pt x="55" y="131"/>
                      <a:pt x="54" y="133"/>
                    </a:cubicBezTo>
                    <a:cubicBezTo>
                      <a:pt x="60" y="133"/>
                      <a:pt x="65" y="133"/>
                      <a:pt x="71" y="133"/>
                    </a:cubicBezTo>
                    <a:cubicBezTo>
                      <a:pt x="71" y="131"/>
                      <a:pt x="72" y="128"/>
                      <a:pt x="73" y="126"/>
                    </a:cubicBezTo>
                    <a:cubicBezTo>
                      <a:pt x="67" y="126"/>
                      <a:pt x="62" y="126"/>
                      <a:pt x="57" y="126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4">
              <a:extLst>
                <a:ext uri="{FF2B5EF4-FFF2-40B4-BE49-F238E27FC236}">
                  <a16:creationId xmlns:a16="http://schemas.microsoft.com/office/drawing/2014/main" id="{09CE0F31-7213-4426-857B-46D2023EC7A9}"/>
                </a:ext>
              </a:extLst>
            </p:cNvPr>
            <p:cNvGrpSpPr/>
            <p:nvPr/>
          </p:nvGrpSpPr>
          <p:grpSpPr>
            <a:xfrm>
              <a:off x="8872963" y="1667142"/>
              <a:ext cx="3021837" cy="2866184"/>
              <a:chOff x="8872963" y="1510976"/>
              <a:chExt cx="3021837" cy="2866184"/>
            </a:xfrm>
          </p:grpSpPr>
          <p:graphicFrame>
            <p:nvGraphicFramePr>
              <p:cNvPr id="23" name="Chart 48">
                <a:extLst>
                  <a:ext uri="{FF2B5EF4-FFF2-40B4-BE49-F238E27FC236}">
                    <a16:creationId xmlns:a16="http://schemas.microsoft.com/office/drawing/2014/main" id="{66EB67C2-8E7F-4D50-9187-0E5532200CC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30332670"/>
                  </p:ext>
                </p:extLst>
              </p:nvPr>
            </p:nvGraphicFramePr>
            <p:xfrm>
              <a:off x="8872963" y="1510976"/>
              <a:ext cx="3021837" cy="286618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24" name="TextBox 121">
                <a:extLst>
                  <a:ext uri="{FF2B5EF4-FFF2-40B4-BE49-F238E27FC236}">
                    <a16:creationId xmlns:a16="http://schemas.microsoft.com/office/drawing/2014/main" id="{F266CF08-06EC-43D3-8109-54BAE52987FC}"/>
                  </a:ext>
                </a:extLst>
              </p:cNvPr>
              <p:cNvSpPr txBox="1"/>
              <p:nvPr/>
            </p:nvSpPr>
            <p:spPr>
              <a:xfrm>
                <a:off x="10007178" y="3862082"/>
                <a:ext cx="777403" cy="4192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60</a:t>
                </a:r>
                <a:r>
                  <a:rPr lang="id-ID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%</a:t>
                </a:r>
              </a:p>
            </p:txBody>
          </p:sp>
          <p:sp>
            <p:nvSpPr>
              <p:cNvPr id="25" name="31">
                <a:extLst>
                  <a:ext uri="{FF2B5EF4-FFF2-40B4-BE49-F238E27FC236}">
                    <a16:creationId xmlns:a16="http://schemas.microsoft.com/office/drawing/2014/main" id="{85AA0A92-C7F4-4FC3-808C-9362492F63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45925" y="2538004"/>
                <a:ext cx="503238" cy="762000"/>
              </a:xfrm>
              <a:custGeom>
                <a:avLst/>
                <a:gdLst>
                  <a:gd name="T0" fmla="*/ 116 w 134"/>
                  <a:gd name="T1" fmla="*/ 0 h 203"/>
                  <a:gd name="T2" fmla="*/ 134 w 134"/>
                  <a:gd name="T3" fmla="*/ 185 h 203"/>
                  <a:gd name="T4" fmla="*/ 18 w 134"/>
                  <a:gd name="T5" fmla="*/ 203 h 203"/>
                  <a:gd name="T6" fmla="*/ 0 w 134"/>
                  <a:gd name="T7" fmla="*/ 18 h 203"/>
                  <a:gd name="T8" fmla="*/ 15 w 134"/>
                  <a:gd name="T9" fmla="*/ 29 h 203"/>
                  <a:gd name="T10" fmla="*/ 119 w 134"/>
                  <a:gd name="T11" fmla="*/ 100 h 203"/>
                  <a:gd name="T12" fmla="*/ 15 w 134"/>
                  <a:gd name="T13" fmla="*/ 29 h 203"/>
                  <a:gd name="T14" fmla="*/ 42 w 134"/>
                  <a:gd name="T15" fmla="*/ 17 h 203"/>
                  <a:gd name="T16" fmla="*/ 89 w 134"/>
                  <a:gd name="T17" fmla="*/ 9 h 203"/>
                  <a:gd name="T18" fmla="*/ 57 w 134"/>
                  <a:gd name="T19" fmla="*/ 108 h 203"/>
                  <a:gd name="T20" fmla="*/ 50 w 134"/>
                  <a:gd name="T21" fmla="*/ 124 h 203"/>
                  <a:gd name="T22" fmla="*/ 76 w 134"/>
                  <a:gd name="T23" fmla="*/ 130 h 203"/>
                  <a:gd name="T24" fmla="*/ 82 w 134"/>
                  <a:gd name="T25" fmla="*/ 114 h 203"/>
                  <a:gd name="T26" fmla="*/ 57 w 134"/>
                  <a:gd name="T27" fmla="*/ 108 h 203"/>
                  <a:gd name="T28" fmla="*/ 17 w 134"/>
                  <a:gd name="T29" fmla="*/ 116 h 203"/>
                  <a:gd name="T30" fmla="*/ 46 w 134"/>
                  <a:gd name="T31" fmla="*/ 123 h 203"/>
                  <a:gd name="T32" fmla="*/ 115 w 134"/>
                  <a:gd name="T33" fmla="*/ 116 h 203"/>
                  <a:gd name="T34" fmla="*/ 87 w 134"/>
                  <a:gd name="T35" fmla="*/ 123 h 203"/>
                  <a:gd name="T36" fmla="*/ 115 w 134"/>
                  <a:gd name="T37" fmla="*/ 116 h 203"/>
                  <a:gd name="T38" fmla="*/ 17 w 134"/>
                  <a:gd name="T39" fmla="*/ 136 h 203"/>
                  <a:gd name="T40" fmla="*/ 46 w 134"/>
                  <a:gd name="T41" fmla="*/ 150 h 203"/>
                  <a:gd name="T42" fmla="*/ 80 w 134"/>
                  <a:gd name="T43" fmla="*/ 136 h 203"/>
                  <a:gd name="T44" fmla="*/ 52 w 134"/>
                  <a:gd name="T45" fmla="*/ 150 h 203"/>
                  <a:gd name="T46" fmla="*/ 80 w 134"/>
                  <a:gd name="T47" fmla="*/ 136 h 203"/>
                  <a:gd name="T48" fmla="*/ 86 w 134"/>
                  <a:gd name="T49" fmla="*/ 136 h 203"/>
                  <a:gd name="T50" fmla="*/ 115 w 134"/>
                  <a:gd name="T51" fmla="*/ 150 h 203"/>
                  <a:gd name="T52" fmla="*/ 46 w 134"/>
                  <a:gd name="T53" fmla="*/ 154 h 203"/>
                  <a:gd name="T54" fmla="*/ 17 w 134"/>
                  <a:gd name="T55" fmla="*/ 167 h 203"/>
                  <a:gd name="T56" fmla="*/ 46 w 134"/>
                  <a:gd name="T57" fmla="*/ 154 h 203"/>
                  <a:gd name="T58" fmla="*/ 52 w 134"/>
                  <a:gd name="T59" fmla="*/ 154 h 203"/>
                  <a:gd name="T60" fmla="*/ 80 w 134"/>
                  <a:gd name="T61" fmla="*/ 167 h 203"/>
                  <a:gd name="T62" fmla="*/ 115 w 134"/>
                  <a:gd name="T63" fmla="*/ 154 h 203"/>
                  <a:gd name="T64" fmla="*/ 86 w 134"/>
                  <a:gd name="T65" fmla="*/ 167 h 203"/>
                  <a:gd name="T66" fmla="*/ 115 w 134"/>
                  <a:gd name="T67" fmla="*/ 154 h 203"/>
                  <a:gd name="T68" fmla="*/ 17 w 134"/>
                  <a:gd name="T69" fmla="*/ 173 h 203"/>
                  <a:gd name="T70" fmla="*/ 46 w 134"/>
                  <a:gd name="T71" fmla="*/ 186 h 203"/>
                  <a:gd name="T72" fmla="*/ 80 w 134"/>
                  <a:gd name="T73" fmla="*/ 173 h 203"/>
                  <a:gd name="T74" fmla="*/ 52 w 134"/>
                  <a:gd name="T75" fmla="*/ 186 h 203"/>
                  <a:gd name="T76" fmla="*/ 80 w 134"/>
                  <a:gd name="T77" fmla="*/ 173 h 203"/>
                  <a:gd name="T78" fmla="*/ 86 w 134"/>
                  <a:gd name="T79" fmla="*/ 173 h 203"/>
                  <a:gd name="T80" fmla="*/ 115 w 134"/>
                  <a:gd name="T81" fmla="*/ 18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4" h="203">
                    <a:moveTo>
                      <a:pt x="18" y="0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126" y="0"/>
                      <a:pt x="134" y="8"/>
                      <a:pt x="134" y="18"/>
                    </a:cubicBezTo>
                    <a:cubicBezTo>
                      <a:pt x="134" y="185"/>
                      <a:pt x="134" y="185"/>
                      <a:pt x="134" y="185"/>
                    </a:cubicBezTo>
                    <a:cubicBezTo>
                      <a:pt x="134" y="195"/>
                      <a:pt x="126" y="203"/>
                      <a:pt x="116" y="203"/>
                    </a:cubicBezTo>
                    <a:cubicBezTo>
                      <a:pt x="18" y="203"/>
                      <a:pt x="18" y="203"/>
                      <a:pt x="18" y="203"/>
                    </a:cubicBezTo>
                    <a:cubicBezTo>
                      <a:pt x="8" y="203"/>
                      <a:pt x="0" y="195"/>
                      <a:pt x="0" y="185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lose/>
                    <a:moveTo>
                      <a:pt x="15" y="29"/>
                    </a:moveTo>
                    <a:cubicBezTo>
                      <a:pt x="15" y="100"/>
                      <a:pt x="15" y="100"/>
                      <a:pt x="15" y="100"/>
                    </a:cubicBezTo>
                    <a:cubicBezTo>
                      <a:pt x="119" y="100"/>
                      <a:pt x="119" y="100"/>
                      <a:pt x="119" y="100"/>
                    </a:cubicBezTo>
                    <a:cubicBezTo>
                      <a:pt x="119" y="29"/>
                      <a:pt x="119" y="29"/>
                      <a:pt x="119" y="29"/>
                    </a:cubicBezTo>
                    <a:cubicBezTo>
                      <a:pt x="15" y="29"/>
                      <a:pt x="15" y="29"/>
                      <a:pt x="15" y="29"/>
                    </a:cubicBezTo>
                    <a:close/>
                    <a:moveTo>
                      <a:pt x="42" y="9"/>
                    </a:moveTo>
                    <a:cubicBezTo>
                      <a:pt x="42" y="17"/>
                      <a:pt x="42" y="17"/>
                      <a:pt x="42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42" y="9"/>
                      <a:pt x="42" y="9"/>
                      <a:pt x="42" y="9"/>
                    </a:cubicBezTo>
                    <a:close/>
                    <a:moveTo>
                      <a:pt x="57" y="108"/>
                    </a:moveTo>
                    <a:cubicBezTo>
                      <a:pt x="53" y="108"/>
                      <a:pt x="50" y="111"/>
                      <a:pt x="50" y="11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8"/>
                      <a:pt x="53" y="130"/>
                      <a:pt x="57" y="130"/>
                    </a:cubicBezTo>
                    <a:cubicBezTo>
                      <a:pt x="76" y="130"/>
                      <a:pt x="76" y="130"/>
                      <a:pt x="76" y="130"/>
                    </a:cubicBezTo>
                    <a:cubicBezTo>
                      <a:pt x="79" y="130"/>
                      <a:pt x="82" y="128"/>
                      <a:pt x="82" y="124"/>
                    </a:cubicBezTo>
                    <a:cubicBezTo>
                      <a:pt x="82" y="114"/>
                      <a:pt x="82" y="114"/>
                      <a:pt x="82" y="114"/>
                    </a:cubicBezTo>
                    <a:cubicBezTo>
                      <a:pt x="82" y="111"/>
                      <a:pt x="79" y="108"/>
                      <a:pt x="76" y="108"/>
                    </a:cubicBezTo>
                    <a:cubicBezTo>
                      <a:pt x="57" y="108"/>
                      <a:pt x="57" y="108"/>
                      <a:pt x="57" y="108"/>
                    </a:cubicBezTo>
                    <a:close/>
                    <a:moveTo>
                      <a:pt x="46" y="116"/>
                    </a:moveTo>
                    <a:cubicBezTo>
                      <a:pt x="17" y="116"/>
                      <a:pt x="17" y="116"/>
                      <a:pt x="17" y="116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46" y="123"/>
                      <a:pt x="46" y="123"/>
                      <a:pt x="46" y="123"/>
                    </a:cubicBezTo>
                    <a:cubicBezTo>
                      <a:pt x="46" y="116"/>
                      <a:pt x="46" y="116"/>
                      <a:pt x="46" y="116"/>
                    </a:cubicBezTo>
                    <a:close/>
                    <a:moveTo>
                      <a:pt x="115" y="116"/>
                    </a:moveTo>
                    <a:cubicBezTo>
                      <a:pt x="87" y="116"/>
                      <a:pt x="87" y="116"/>
                      <a:pt x="87" y="116"/>
                    </a:cubicBezTo>
                    <a:cubicBezTo>
                      <a:pt x="87" y="123"/>
                      <a:pt x="87" y="123"/>
                      <a:pt x="87" y="123"/>
                    </a:cubicBezTo>
                    <a:cubicBezTo>
                      <a:pt x="115" y="123"/>
                      <a:pt x="115" y="123"/>
                      <a:pt x="115" y="123"/>
                    </a:cubicBezTo>
                    <a:cubicBezTo>
                      <a:pt x="115" y="116"/>
                      <a:pt x="115" y="116"/>
                      <a:pt x="115" y="116"/>
                    </a:cubicBezTo>
                    <a:close/>
                    <a:moveTo>
                      <a:pt x="46" y="136"/>
                    </a:moveTo>
                    <a:cubicBezTo>
                      <a:pt x="17" y="136"/>
                      <a:pt x="17" y="136"/>
                      <a:pt x="17" y="136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46" y="150"/>
                      <a:pt x="46" y="150"/>
                      <a:pt x="46" y="150"/>
                    </a:cubicBezTo>
                    <a:cubicBezTo>
                      <a:pt x="46" y="136"/>
                      <a:pt x="46" y="136"/>
                      <a:pt x="46" y="136"/>
                    </a:cubicBezTo>
                    <a:close/>
                    <a:moveTo>
                      <a:pt x="80" y="136"/>
                    </a:moveTo>
                    <a:cubicBezTo>
                      <a:pt x="52" y="136"/>
                      <a:pt x="52" y="136"/>
                      <a:pt x="52" y="136"/>
                    </a:cubicBezTo>
                    <a:cubicBezTo>
                      <a:pt x="52" y="150"/>
                      <a:pt x="52" y="150"/>
                      <a:pt x="52" y="150"/>
                    </a:cubicBezTo>
                    <a:cubicBezTo>
                      <a:pt x="80" y="150"/>
                      <a:pt x="80" y="150"/>
                      <a:pt x="80" y="150"/>
                    </a:cubicBezTo>
                    <a:cubicBezTo>
                      <a:pt x="80" y="136"/>
                      <a:pt x="80" y="136"/>
                      <a:pt x="80" y="136"/>
                    </a:cubicBezTo>
                    <a:close/>
                    <a:moveTo>
                      <a:pt x="115" y="136"/>
                    </a:moveTo>
                    <a:cubicBezTo>
                      <a:pt x="86" y="136"/>
                      <a:pt x="86" y="136"/>
                      <a:pt x="86" y="136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115" y="150"/>
                      <a:pt x="115" y="150"/>
                      <a:pt x="115" y="150"/>
                    </a:cubicBezTo>
                    <a:cubicBezTo>
                      <a:pt x="115" y="136"/>
                      <a:pt x="115" y="136"/>
                      <a:pt x="115" y="136"/>
                    </a:cubicBezTo>
                    <a:close/>
                    <a:moveTo>
                      <a:pt x="46" y="154"/>
                    </a:moveTo>
                    <a:cubicBezTo>
                      <a:pt x="17" y="154"/>
                      <a:pt x="17" y="154"/>
                      <a:pt x="17" y="154"/>
                    </a:cubicBezTo>
                    <a:cubicBezTo>
                      <a:pt x="17" y="167"/>
                      <a:pt x="17" y="167"/>
                      <a:pt x="17" y="167"/>
                    </a:cubicBezTo>
                    <a:cubicBezTo>
                      <a:pt x="46" y="167"/>
                      <a:pt x="46" y="167"/>
                      <a:pt x="46" y="167"/>
                    </a:cubicBezTo>
                    <a:cubicBezTo>
                      <a:pt x="46" y="154"/>
                      <a:pt x="46" y="154"/>
                      <a:pt x="46" y="154"/>
                    </a:cubicBezTo>
                    <a:close/>
                    <a:moveTo>
                      <a:pt x="80" y="154"/>
                    </a:moveTo>
                    <a:cubicBezTo>
                      <a:pt x="52" y="154"/>
                      <a:pt x="52" y="154"/>
                      <a:pt x="52" y="154"/>
                    </a:cubicBezTo>
                    <a:cubicBezTo>
                      <a:pt x="52" y="167"/>
                      <a:pt x="52" y="167"/>
                      <a:pt x="52" y="167"/>
                    </a:cubicBezTo>
                    <a:cubicBezTo>
                      <a:pt x="80" y="167"/>
                      <a:pt x="80" y="167"/>
                      <a:pt x="80" y="167"/>
                    </a:cubicBezTo>
                    <a:cubicBezTo>
                      <a:pt x="80" y="154"/>
                      <a:pt x="80" y="154"/>
                      <a:pt x="80" y="154"/>
                    </a:cubicBezTo>
                    <a:close/>
                    <a:moveTo>
                      <a:pt x="115" y="154"/>
                    </a:moveTo>
                    <a:cubicBezTo>
                      <a:pt x="86" y="154"/>
                      <a:pt x="86" y="154"/>
                      <a:pt x="86" y="154"/>
                    </a:cubicBezTo>
                    <a:cubicBezTo>
                      <a:pt x="86" y="167"/>
                      <a:pt x="86" y="167"/>
                      <a:pt x="86" y="167"/>
                    </a:cubicBezTo>
                    <a:cubicBezTo>
                      <a:pt x="115" y="167"/>
                      <a:pt x="115" y="167"/>
                      <a:pt x="115" y="167"/>
                    </a:cubicBezTo>
                    <a:cubicBezTo>
                      <a:pt x="115" y="154"/>
                      <a:pt x="115" y="154"/>
                      <a:pt x="115" y="154"/>
                    </a:cubicBezTo>
                    <a:close/>
                    <a:moveTo>
                      <a:pt x="46" y="173"/>
                    </a:moveTo>
                    <a:cubicBezTo>
                      <a:pt x="17" y="173"/>
                      <a:pt x="17" y="173"/>
                      <a:pt x="17" y="173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46" y="186"/>
                      <a:pt x="46" y="186"/>
                      <a:pt x="46" y="186"/>
                    </a:cubicBezTo>
                    <a:cubicBezTo>
                      <a:pt x="46" y="173"/>
                      <a:pt x="46" y="173"/>
                      <a:pt x="46" y="173"/>
                    </a:cubicBezTo>
                    <a:close/>
                    <a:moveTo>
                      <a:pt x="80" y="173"/>
                    </a:moveTo>
                    <a:cubicBezTo>
                      <a:pt x="52" y="173"/>
                      <a:pt x="52" y="173"/>
                      <a:pt x="52" y="173"/>
                    </a:cubicBezTo>
                    <a:cubicBezTo>
                      <a:pt x="52" y="186"/>
                      <a:pt x="52" y="186"/>
                      <a:pt x="52" y="186"/>
                    </a:cubicBezTo>
                    <a:cubicBezTo>
                      <a:pt x="80" y="186"/>
                      <a:pt x="80" y="186"/>
                      <a:pt x="80" y="186"/>
                    </a:cubicBezTo>
                    <a:cubicBezTo>
                      <a:pt x="80" y="173"/>
                      <a:pt x="80" y="173"/>
                      <a:pt x="80" y="173"/>
                    </a:cubicBezTo>
                    <a:close/>
                    <a:moveTo>
                      <a:pt x="115" y="173"/>
                    </a:moveTo>
                    <a:cubicBezTo>
                      <a:pt x="86" y="173"/>
                      <a:pt x="86" y="173"/>
                      <a:pt x="86" y="173"/>
                    </a:cubicBezTo>
                    <a:cubicBezTo>
                      <a:pt x="86" y="186"/>
                      <a:pt x="86" y="186"/>
                      <a:pt x="86" y="186"/>
                    </a:cubicBezTo>
                    <a:cubicBezTo>
                      <a:pt x="115" y="186"/>
                      <a:pt x="115" y="186"/>
                      <a:pt x="115" y="186"/>
                    </a:cubicBezTo>
                    <a:lnTo>
                      <a:pt x="115" y="17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5">
              <a:extLst>
                <a:ext uri="{FF2B5EF4-FFF2-40B4-BE49-F238E27FC236}">
                  <a16:creationId xmlns:a16="http://schemas.microsoft.com/office/drawing/2014/main" id="{07829217-651A-4901-8D63-CABD4FCCCEBA}"/>
                </a:ext>
              </a:extLst>
            </p:cNvPr>
            <p:cNvGrpSpPr/>
            <p:nvPr/>
          </p:nvGrpSpPr>
          <p:grpSpPr>
            <a:xfrm>
              <a:off x="621187" y="4604833"/>
              <a:ext cx="2405822" cy="1618290"/>
              <a:chOff x="621187" y="4448667"/>
              <a:chExt cx="2405822" cy="1618290"/>
            </a:xfrm>
          </p:grpSpPr>
          <p:sp>
            <p:nvSpPr>
              <p:cNvPr id="21" name="104">
                <a:extLst>
                  <a:ext uri="{FF2B5EF4-FFF2-40B4-BE49-F238E27FC236}">
                    <a16:creationId xmlns:a16="http://schemas.microsoft.com/office/drawing/2014/main" id="{450945B9-AC9A-4C14-8A7B-9A5C6C2961F1}"/>
                  </a:ext>
                </a:extLst>
              </p:cNvPr>
              <p:cNvSpPr/>
              <p:nvPr/>
            </p:nvSpPr>
            <p:spPr>
              <a:xfrm>
                <a:off x="621187" y="4448667"/>
                <a:ext cx="2405822" cy="53581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单击添加标题</a:t>
                </a:r>
                <a:endParaRPr lang="id-ID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5">
                <a:extLst>
                  <a:ext uri="{FF2B5EF4-FFF2-40B4-BE49-F238E27FC236}">
                    <a16:creationId xmlns:a16="http://schemas.microsoft.com/office/drawing/2014/main" id="{A98B2E11-13C1-499F-A0AF-A84D5E28F12B}"/>
                  </a:ext>
                </a:extLst>
              </p:cNvPr>
              <p:cNvSpPr/>
              <p:nvPr/>
            </p:nvSpPr>
            <p:spPr bwMode="auto">
              <a:xfrm>
                <a:off x="816864" y="5153511"/>
                <a:ext cx="2014468" cy="913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此处添加详细文本描述，建议与标题相关并符合整体语言风格，语言描述尽量简洁生动。</a:t>
                </a:r>
                <a:endPara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grpSp>
          <p:nvGrpSpPr>
            <p:cNvPr id="11" name="6">
              <a:extLst>
                <a:ext uri="{FF2B5EF4-FFF2-40B4-BE49-F238E27FC236}">
                  <a16:creationId xmlns:a16="http://schemas.microsoft.com/office/drawing/2014/main" id="{C404FA1D-1FC5-4DA1-A441-9CD4263E985B}"/>
                </a:ext>
              </a:extLst>
            </p:cNvPr>
            <p:cNvGrpSpPr/>
            <p:nvPr/>
          </p:nvGrpSpPr>
          <p:grpSpPr>
            <a:xfrm>
              <a:off x="3474447" y="4604833"/>
              <a:ext cx="2405822" cy="1618290"/>
              <a:chOff x="3474447" y="4448667"/>
              <a:chExt cx="2405822" cy="1618290"/>
            </a:xfrm>
          </p:grpSpPr>
          <p:sp>
            <p:nvSpPr>
              <p:cNvPr id="19" name="105">
                <a:extLst>
                  <a:ext uri="{FF2B5EF4-FFF2-40B4-BE49-F238E27FC236}">
                    <a16:creationId xmlns:a16="http://schemas.microsoft.com/office/drawing/2014/main" id="{CCE76E07-086C-49EC-8841-8E41EEB16674}"/>
                  </a:ext>
                </a:extLst>
              </p:cNvPr>
              <p:cNvSpPr/>
              <p:nvPr/>
            </p:nvSpPr>
            <p:spPr>
              <a:xfrm>
                <a:off x="3474447" y="4448667"/>
                <a:ext cx="2405822" cy="53581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单击添加标题</a:t>
                </a:r>
                <a:endParaRPr lang="id-ID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5">
                <a:extLst>
                  <a:ext uri="{FF2B5EF4-FFF2-40B4-BE49-F238E27FC236}">
                    <a16:creationId xmlns:a16="http://schemas.microsoft.com/office/drawing/2014/main" id="{0248F3C0-B82F-44F9-AAD9-78498ABA7509}"/>
                  </a:ext>
                </a:extLst>
              </p:cNvPr>
              <p:cNvSpPr/>
              <p:nvPr/>
            </p:nvSpPr>
            <p:spPr bwMode="auto">
              <a:xfrm>
                <a:off x="3670124" y="5153511"/>
                <a:ext cx="2014468" cy="913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此处添加详细文本描述，建议与标题相关并符合整体语言风格，语言描述尽量简洁生动。</a:t>
                </a:r>
                <a:endPara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grpSp>
          <p:nvGrpSpPr>
            <p:cNvPr id="12" name="7">
              <a:extLst>
                <a:ext uri="{FF2B5EF4-FFF2-40B4-BE49-F238E27FC236}">
                  <a16:creationId xmlns:a16="http://schemas.microsoft.com/office/drawing/2014/main" id="{E16E333A-71D0-4F8D-BBEA-0D1EFCAC3F29}"/>
                </a:ext>
              </a:extLst>
            </p:cNvPr>
            <p:cNvGrpSpPr/>
            <p:nvPr/>
          </p:nvGrpSpPr>
          <p:grpSpPr>
            <a:xfrm>
              <a:off x="6334522" y="4604833"/>
              <a:ext cx="2405822" cy="1618290"/>
              <a:chOff x="6334522" y="4448667"/>
              <a:chExt cx="2405822" cy="1618290"/>
            </a:xfrm>
          </p:grpSpPr>
          <p:sp>
            <p:nvSpPr>
              <p:cNvPr id="17" name="106">
                <a:extLst>
                  <a:ext uri="{FF2B5EF4-FFF2-40B4-BE49-F238E27FC236}">
                    <a16:creationId xmlns:a16="http://schemas.microsoft.com/office/drawing/2014/main" id="{C0BCC838-67EC-4C3F-8EBB-190742A949FF}"/>
                  </a:ext>
                </a:extLst>
              </p:cNvPr>
              <p:cNvSpPr/>
              <p:nvPr/>
            </p:nvSpPr>
            <p:spPr>
              <a:xfrm>
                <a:off x="6334522" y="4448667"/>
                <a:ext cx="2405822" cy="53581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单击添加标题</a:t>
                </a:r>
                <a:endParaRPr lang="id-ID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5">
                <a:extLst>
                  <a:ext uri="{FF2B5EF4-FFF2-40B4-BE49-F238E27FC236}">
                    <a16:creationId xmlns:a16="http://schemas.microsoft.com/office/drawing/2014/main" id="{F6040DC8-56FE-4BFE-98A2-F2385C5EAD52}"/>
                  </a:ext>
                </a:extLst>
              </p:cNvPr>
              <p:cNvSpPr/>
              <p:nvPr/>
            </p:nvSpPr>
            <p:spPr bwMode="auto">
              <a:xfrm>
                <a:off x="6531377" y="5153511"/>
                <a:ext cx="2014468" cy="913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此处添加详细文本描述，建议与标题相关并符合整体语言风格，语言描述尽量简洁生动。</a:t>
                </a:r>
                <a:endPara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grpSp>
          <p:nvGrpSpPr>
            <p:cNvPr id="13" name="8">
              <a:extLst>
                <a:ext uri="{FF2B5EF4-FFF2-40B4-BE49-F238E27FC236}">
                  <a16:creationId xmlns:a16="http://schemas.microsoft.com/office/drawing/2014/main" id="{8500F0E4-8BB2-48D7-B5E0-8B77322E6B69}"/>
                </a:ext>
              </a:extLst>
            </p:cNvPr>
            <p:cNvGrpSpPr/>
            <p:nvPr/>
          </p:nvGrpSpPr>
          <p:grpSpPr>
            <a:xfrm>
              <a:off x="9194633" y="4604833"/>
              <a:ext cx="2405822" cy="1618290"/>
              <a:chOff x="9194633" y="4448667"/>
              <a:chExt cx="2405822" cy="1618290"/>
            </a:xfrm>
          </p:grpSpPr>
          <p:sp>
            <p:nvSpPr>
              <p:cNvPr id="14" name="107">
                <a:extLst>
                  <a:ext uri="{FF2B5EF4-FFF2-40B4-BE49-F238E27FC236}">
                    <a16:creationId xmlns:a16="http://schemas.microsoft.com/office/drawing/2014/main" id="{5C83EAC8-D720-4AEC-B674-4ABA2E2E6292}"/>
                  </a:ext>
                </a:extLst>
              </p:cNvPr>
              <p:cNvSpPr/>
              <p:nvPr/>
            </p:nvSpPr>
            <p:spPr>
              <a:xfrm>
                <a:off x="9194633" y="4448667"/>
                <a:ext cx="2405822" cy="53581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单击添加标题</a:t>
                </a:r>
                <a:endParaRPr lang="id-ID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5">
                <a:extLst>
                  <a:ext uri="{FF2B5EF4-FFF2-40B4-BE49-F238E27FC236}">
                    <a16:creationId xmlns:a16="http://schemas.microsoft.com/office/drawing/2014/main" id="{FB27F5CC-D132-486D-B73C-6858D1D5C16B}"/>
                  </a:ext>
                </a:extLst>
              </p:cNvPr>
              <p:cNvSpPr/>
              <p:nvPr/>
            </p:nvSpPr>
            <p:spPr bwMode="auto">
              <a:xfrm>
                <a:off x="9388645" y="5153511"/>
                <a:ext cx="2014468" cy="913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此处添加详细文本描述，建议与标题相关并符合整体语言风格，语言描述尽量简洁生动。</a:t>
                </a:r>
                <a:endPara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53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A67826D-A73A-4128-BC90-60DA48605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FCEBDF7B-4FB7-40CD-9364-9BF05E9E6685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214016-8D00-4527-8F47-760AADDA0241}"/>
              </a:ext>
            </a:extLst>
          </p:cNvPr>
          <p:cNvGrpSpPr/>
          <p:nvPr/>
        </p:nvGrpSpPr>
        <p:grpSpPr>
          <a:xfrm>
            <a:off x="3575832" y="2306752"/>
            <a:ext cx="1744478" cy="1744474"/>
            <a:chOff x="5040640" y="838662"/>
            <a:chExt cx="2109131" cy="2109129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37582FE-4A69-4E3F-B93B-7B103D6ECD16}"/>
                </a:ext>
              </a:extLst>
            </p:cNvPr>
            <p:cNvSpPr/>
            <p:nvPr/>
          </p:nvSpPr>
          <p:spPr bwMode="auto">
            <a:xfrm rot="20700000">
              <a:off x="5040640" y="838662"/>
              <a:ext cx="2109131" cy="2109129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16" name="文本框 5">
              <a:extLst>
                <a:ext uri="{FF2B5EF4-FFF2-40B4-BE49-F238E27FC236}">
                  <a16:creationId xmlns:a16="http://schemas.microsoft.com/office/drawing/2014/main" id="{938732C5-D2F5-4060-8085-8C4AD552FF80}"/>
                </a:ext>
              </a:extLst>
            </p:cNvPr>
            <p:cNvSpPr txBox="1"/>
            <p:nvPr/>
          </p:nvSpPr>
          <p:spPr>
            <a:xfrm>
              <a:off x="5192775" y="1358937"/>
              <a:ext cx="1839958" cy="100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35B1121-AC51-41AE-A3E7-033292EE537B}"/>
              </a:ext>
            </a:extLst>
          </p:cNvPr>
          <p:cNvGrpSpPr/>
          <p:nvPr/>
        </p:nvGrpSpPr>
        <p:grpSpPr>
          <a:xfrm>
            <a:off x="5614119" y="2306752"/>
            <a:ext cx="3519232" cy="1582172"/>
            <a:chOff x="5460458" y="2672541"/>
            <a:chExt cx="3519232" cy="158217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7334142-C220-45CB-90D7-4437745B6D7A}"/>
                </a:ext>
              </a:extLst>
            </p:cNvPr>
            <p:cNvSpPr/>
            <p:nvPr/>
          </p:nvSpPr>
          <p:spPr>
            <a:xfrm>
              <a:off x="5506231" y="2672541"/>
              <a:ext cx="34163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 sz="6000" b="1" spc="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29C5DCD-D3A6-4D81-9BF0-CBEC6993EA81}"/>
                </a:ext>
              </a:extLst>
            </p:cNvPr>
            <p:cNvSpPr/>
            <p:nvPr/>
          </p:nvSpPr>
          <p:spPr>
            <a:xfrm>
              <a:off x="5460458" y="3682249"/>
              <a:ext cx="3519232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点击此处添加文本内容，如关键词、部分简单介绍等。点击此处添加文本内容，部分简单介绍等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7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2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400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4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27">
            <a:extLst>
              <a:ext uri="{FF2B5EF4-FFF2-40B4-BE49-F238E27FC236}">
                <a16:creationId xmlns:a16="http://schemas.microsoft.com/office/drawing/2014/main" id="{7EE2B9E2-3817-42C9-BBA4-22948F5F0628}"/>
              </a:ext>
            </a:extLst>
          </p:cNvPr>
          <p:cNvGrpSpPr>
            <a:grpSpLocks/>
          </p:cNvGrpSpPr>
          <p:nvPr/>
        </p:nvGrpSpPr>
        <p:grpSpPr bwMode="auto">
          <a:xfrm>
            <a:off x="1016524" y="2968286"/>
            <a:ext cx="3336333" cy="2032058"/>
            <a:chOff x="0" y="0"/>
            <a:chExt cx="4064001" cy="3352801"/>
          </a:xfrm>
        </p:grpSpPr>
        <p:sp>
          <p:nvSpPr>
            <p:cNvPr id="6" name="Rectangle 28">
              <a:extLst>
                <a:ext uri="{FF2B5EF4-FFF2-40B4-BE49-F238E27FC236}">
                  <a16:creationId xmlns:a16="http://schemas.microsoft.com/office/drawing/2014/main" id="{58875719-8205-4AA1-B7EA-3A78ECB2F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40573"/>
              <a:ext cx="4063735" cy="2411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请在此处输入详细的文字介绍信息和简介，表达图表的含义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表达图表的含义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请在此处输入详细的文字介绍信息和简介，表达图表的含义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表达图表的含义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请在此处输入详细的文字介绍信息和简介，表达图表的含义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表达图表的含义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3179534D-EF73-4710-891A-45CEE541C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44"/>
              <a:ext cx="4063735" cy="762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90000"/>
                </a:lnSpc>
                <a:defRPr/>
              </a:pPr>
              <a:r>
                <a:rPr lang="zh-CN" altLang="en-US" sz="2800" b="1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rPr>
                <a:t>加入标题描述</a:t>
              </a:r>
              <a:endParaRPr lang="en-US" sz="28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 Neue Thin" charset="0"/>
              </a:endParaRPr>
            </a:p>
          </p:txBody>
        </p:sp>
      </p:grpSp>
      <p:grpSp>
        <p:nvGrpSpPr>
          <p:cNvPr id="8" name="Grupo 48">
            <a:extLst>
              <a:ext uri="{FF2B5EF4-FFF2-40B4-BE49-F238E27FC236}">
                <a16:creationId xmlns:a16="http://schemas.microsoft.com/office/drawing/2014/main" id="{A852AB8D-C24B-4BC0-88F3-3614ADD8A1AF}"/>
              </a:ext>
            </a:extLst>
          </p:cNvPr>
          <p:cNvGrpSpPr/>
          <p:nvPr/>
        </p:nvGrpSpPr>
        <p:grpSpPr>
          <a:xfrm>
            <a:off x="4413906" y="2213213"/>
            <a:ext cx="3542545" cy="3542203"/>
            <a:chOff x="4317204" y="1853701"/>
            <a:chExt cx="3542545" cy="3542203"/>
          </a:xfrm>
          <a:blipFill>
            <a:blip r:embed="rId3"/>
            <a:stretch>
              <a:fillRect/>
            </a:stretch>
          </a:blipFill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439E8D37-B042-4E74-91DE-EC2C982402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7204" y="1853701"/>
              <a:ext cx="3542545" cy="3542203"/>
              <a:chOff x="0" y="0"/>
              <a:chExt cx="6412114" cy="6412114"/>
            </a:xfrm>
            <a:grpFill/>
          </p:grpSpPr>
          <p:grpSp>
            <p:nvGrpSpPr>
              <p:cNvPr id="13" name="Group 3">
                <a:extLst>
                  <a:ext uri="{FF2B5EF4-FFF2-40B4-BE49-F238E27FC236}">
                    <a16:creationId xmlns:a16="http://schemas.microsoft.com/office/drawing/2014/main" id="{80DD25FE-FC52-43EE-80D8-62350C5F19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84529" y="562877"/>
                <a:ext cx="1812397" cy="1188373"/>
                <a:chOff x="-1" y="-1"/>
                <a:chExt cx="1812398" cy="1188374"/>
              </a:xfrm>
              <a:grpFill/>
            </p:grpSpPr>
            <p:sp>
              <p:nvSpPr>
                <p:cNvPr id="38" name="AutoShape 4">
                  <a:extLst>
                    <a:ext uri="{FF2B5EF4-FFF2-40B4-BE49-F238E27FC236}">
                      <a16:creationId xmlns:a16="http://schemas.microsoft.com/office/drawing/2014/main" id="{8E14E583-5ADF-43F0-AF77-C472025BA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" y="703"/>
                  <a:ext cx="1812808" cy="1187488"/>
                </a:xfrm>
                <a:custGeom>
                  <a:avLst/>
                  <a:gdLst>
                    <a:gd name="T0" fmla="*/ 906404 w 21600"/>
                    <a:gd name="T1" fmla="*/ 593744 h 21600"/>
                    <a:gd name="T2" fmla="*/ 906404 w 21600"/>
                    <a:gd name="T3" fmla="*/ 593744 h 21600"/>
                    <a:gd name="T4" fmla="*/ 906404 w 21600"/>
                    <a:gd name="T5" fmla="*/ 593744 h 21600"/>
                    <a:gd name="T6" fmla="*/ 906404 w 21600"/>
                    <a:gd name="T7" fmla="*/ 593744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39" name="Rectangle 5">
                  <a:extLst>
                    <a:ext uri="{FF2B5EF4-FFF2-40B4-BE49-F238E27FC236}">
                      <a16:creationId xmlns:a16="http://schemas.microsoft.com/office/drawing/2014/main" id="{CF523DEF-0C9F-49F3-80C4-E6075B264F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6804" y="197559"/>
                  <a:ext cx="344466" cy="5604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 dirty="0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1</a:t>
                  </a:r>
                  <a:endParaRPr lang="en-US" sz="1266" dirty="0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4" name="Group 6">
                <a:extLst>
                  <a:ext uri="{FF2B5EF4-FFF2-40B4-BE49-F238E27FC236}">
                    <a16:creationId xmlns:a16="http://schemas.microsoft.com/office/drawing/2014/main" id="{B74DDB59-CA3F-4A5F-AFBA-DD52370B16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0249" y="1392535"/>
                <a:ext cx="2121865" cy="2121865"/>
                <a:chOff x="-1" y="-1"/>
                <a:chExt cx="2121865" cy="2121865"/>
              </a:xfrm>
              <a:grpFill/>
            </p:grpSpPr>
            <p:sp>
              <p:nvSpPr>
                <p:cNvPr id="36" name="AutoShape 7">
                  <a:extLst>
                    <a:ext uri="{FF2B5EF4-FFF2-40B4-BE49-F238E27FC236}">
                      <a16:creationId xmlns:a16="http://schemas.microsoft.com/office/drawing/2014/main" id="{B035EF83-05D4-4115-AB86-FC9229963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700000">
                  <a:off x="153403" y="466543"/>
                  <a:ext cx="1814570" cy="1188961"/>
                </a:xfrm>
                <a:custGeom>
                  <a:avLst/>
                  <a:gdLst>
                    <a:gd name="T0" fmla="*/ 907285 w 21600"/>
                    <a:gd name="T1" fmla="*/ 594481 h 21600"/>
                    <a:gd name="T2" fmla="*/ 907285 w 21600"/>
                    <a:gd name="T3" fmla="*/ 594481 h 21600"/>
                    <a:gd name="T4" fmla="*/ 907285 w 21600"/>
                    <a:gd name="T5" fmla="*/ 594481 h 21600"/>
                    <a:gd name="T6" fmla="*/ 907285 w 21600"/>
                    <a:gd name="T7" fmla="*/ 59448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37" name="Rectangle 8">
                  <a:extLst>
                    <a:ext uri="{FF2B5EF4-FFF2-40B4-BE49-F238E27FC236}">
                      <a16:creationId xmlns:a16="http://schemas.microsoft.com/office/drawing/2014/main" id="{67EDA09F-9E6E-4714-9F62-5297F45A7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476" y="706205"/>
                  <a:ext cx="344466" cy="56040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2</a:t>
                  </a:r>
                  <a:endParaRPr lang="en-US" sz="1266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5" name="Group 9">
                <a:extLst>
                  <a:ext uri="{FF2B5EF4-FFF2-40B4-BE49-F238E27FC236}">
                    <a16:creationId xmlns:a16="http://schemas.microsoft.com/office/drawing/2014/main" id="{CE64EAFF-15E5-432F-ACF6-DB2B1366DB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864" y="3284530"/>
                <a:ext cx="1188373" cy="1812397"/>
                <a:chOff x="-1" y="-1"/>
                <a:chExt cx="1188373" cy="1812398"/>
              </a:xfrm>
              <a:grpFill/>
            </p:grpSpPr>
            <p:sp>
              <p:nvSpPr>
                <p:cNvPr id="34" name="AutoShape 10">
                  <a:extLst>
                    <a:ext uri="{FF2B5EF4-FFF2-40B4-BE49-F238E27FC236}">
                      <a16:creationId xmlns:a16="http://schemas.microsoft.com/office/drawing/2014/main" id="{DD069972-64DE-4890-85FF-5B5202A001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-312455" y="312915"/>
                  <a:ext cx="1812983" cy="1187373"/>
                </a:xfrm>
                <a:custGeom>
                  <a:avLst/>
                  <a:gdLst>
                    <a:gd name="T0" fmla="*/ 906492 w 21600"/>
                    <a:gd name="T1" fmla="*/ 593687 h 21600"/>
                    <a:gd name="T2" fmla="*/ 906492 w 21600"/>
                    <a:gd name="T3" fmla="*/ 593687 h 21600"/>
                    <a:gd name="T4" fmla="*/ 906492 w 21600"/>
                    <a:gd name="T5" fmla="*/ 593687 h 21600"/>
                    <a:gd name="T6" fmla="*/ 906492 w 21600"/>
                    <a:gd name="T7" fmla="*/ 593687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35" name="Rectangle 11">
                  <a:extLst>
                    <a:ext uri="{FF2B5EF4-FFF2-40B4-BE49-F238E27FC236}">
                      <a16:creationId xmlns:a16="http://schemas.microsoft.com/office/drawing/2014/main" id="{22BEADA2-AE1A-46B7-BE0E-1ECFF3DD0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220" y="754196"/>
                  <a:ext cx="344466" cy="56040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3</a:t>
                  </a:r>
                  <a:endParaRPr lang="en-US" sz="1266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7" name="Group 12">
                <a:extLst>
                  <a:ext uri="{FF2B5EF4-FFF2-40B4-BE49-F238E27FC236}">
                    <a16:creationId xmlns:a16="http://schemas.microsoft.com/office/drawing/2014/main" id="{3F0BD45D-8C66-42B6-84F4-A68717B071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7713" y="4290249"/>
                <a:ext cx="2121865" cy="2121865"/>
                <a:chOff x="0" y="-1"/>
                <a:chExt cx="2121864" cy="2121865"/>
              </a:xfrm>
              <a:grpFill/>
            </p:grpSpPr>
            <p:sp>
              <p:nvSpPr>
                <p:cNvPr id="30" name="AutoShape 13">
                  <a:extLst>
                    <a:ext uri="{FF2B5EF4-FFF2-40B4-BE49-F238E27FC236}">
                      <a16:creationId xmlns:a16="http://schemas.microsoft.com/office/drawing/2014/main" id="{0294E9CA-D7B9-47BB-9912-F40CFC163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8100000">
                  <a:off x="153882" y="466049"/>
                  <a:ext cx="1814394" cy="1189076"/>
                </a:xfrm>
                <a:custGeom>
                  <a:avLst/>
                  <a:gdLst>
                    <a:gd name="T0" fmla="*/ 907197 w 21600"/>
                    <a:gd name="T1" fmla="*/ 594538 h 21600"/>
                    <a:gd name="T2" fmla="*/ 907197 w 21600"/>
                    <a:gd name="T3" fmla="*/ 594538 h 21600"/>
                    <a:gd name="T4" fmla="*/ 907197 w 21600"/>
                    <a:gd name="T5" fmla="*/ 594538 h 21600"/>
                    <a:gd name="T6" fmla="*/ 907197 w 21600"/>
                    <a:gd name="T7" fmla="*/ 594538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id="{FF26D4E0-83AF-4AA7-91E2-D31FD52A00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588" y="861349"/>
                  <a:ext cx="344465" cy="5604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4</a:t>
                  </a:r>
                  <a:endParaRPr lang="en-US" sz="1266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8" name="Group 15">
                <a:extLst>
                  <a:ext uri="{FF2B5EF4-FFF2-40B4-BE49-F238E27FC236}">
                    <a16:creationId xmlns:a16="http://schemas.microsoft.com/office/drawing/2014/main" id="{F32E7992-E471-4D63-B829-E7B5AA1F10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15186" y="4660864"/>
                <a:ext cx="1812398" cy="1188373"/>
                <a:chOff x="0" y="-1"/>
                <a:chExt cx="1812397" cy="1188374"/>
              </a:xfrm>
              <a:grpFill/>
            </p:grpSpPr>
            <p:sp>
              <p:nvSpPr>
                <p:cNvPr id="28" name="AutoShape 16">
                  <a:extLst>
                    <a:ext uri="{FF2B5EF4-FFF2-40B4-BE49-F238E27FC236}">
                      <a16:creationId xmlns:a16="http://schemas.microsoft.com/office/drawing/2014/main" id="{A59AC031-326B-4AF1-BB27-C830298EE7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-203" y="181"/>
                  <a:ext cx="1812806" cy="1187488"/>
                </a:xfrm>
                <a:custGeom>
                  <a:avLst/>
                  <a:gdLst>
                    <a:gd name="T0" fmla="*/ 906403 w 21600"/>
                    <a:gd name="T1" fmla="*/ 593744 h 21600"/>
                    <a:gd name="T2" fmla="*/ 906403 w 21600"/>
                    <a:gd name="T3" fmla="*/ 593744 h 21600"/>
                    <a:gd name="T4" fmla="*/ 906403 w 21600"/>
                    <a:gd name="T5" fmla="*/ 593744 h 21600"/>
                    <a:gd name="T6" fmla="*/ 906403 w 21600"/>
                    <a:gd name="T7" fmla="*/ 593744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29" name="Rectangle 17">
                  <a:extLst>
                    <a:ext uri="{FF2B5EF4-FFF2-40B4-BE49-F238E27FC236}">
                      <a16:creationId xmlns:a16="http://schemas.microsoft.com/office/drawing/2014/main" id="{C9E7FDE2-3DDB-4508-A19E-50CF5DA0D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8727" y="400244"/>
                  <a:ext cx="344465" cy="56040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 dirty="0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5</a:t>
                  </a:r>
                  <a:endParaRPr lang="en-US" sz="1266" dirty="0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ED7BDA7-2C95-48EB-9ECA-2544E5B118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897714"/>
                <a:ext cx="2121864" cy="2121865"/>
                <a:chOff x="0" y="0"/>
                <a:chExt cx="2121864" cy="2121864"/>
              </a:xfrm>
              <a:grpFill/>
            </p:grpSpPr>
            <p:sp>
              <p:nvSpPr>
                <p:cNvPr id="26" name="AutoShape 19">
                  <a:extLst>
                    <a:ext uri="{FF2B5EF4-FFF2-40B4-BE49-F238E27FC236}">
                      <a16:creationId xmlns:a16="http://schemas.microsoft.com/office/drawing/2014/main" id="{2B307CD6-4CF3-4636-B8AF-C9DCB6303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8100000">
                  <a:off x="154509" y="466362"/>
                  <a:ext cx="1814569" cy="1188961"/>
                </a:xfrm>
                <a:custGeom>
                  <a:avLst/>
                  <a:gdLst>
                    <a:gd name="T0" fmla="*/ 907285 w 21600"/>
                    <a:gd name="T1" fmla="*/ 594481 h 21600"/>
                    <a:gd name="T2" fmla="*/ 907285 w 21600"/>
                    <a:gd name="T3" fmla="*/ 594481 h 21600"/>
                    <a:gd name="T4" fmla="*/ 907285 w 21600"/>
                    <a:gd name="T5" fmla="*/ 594481 h 21600"/>
                    <a:gd name="T6" fmla="*/ 907285 w 21600"/>
                    <a:gd name="T7" fmla="*/ 59448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27" name="Rectangle 20">
                  <a:extLst>
                    <a:ext uri="{FF2B5EF4-FFF2-40B4-BE49-F238E27FC236}">
                      <a16:creationId xmlns:a16="http://schemas.microsoft.com/office/drawing/2014/main" id="{05223063-78B4-40BE-A660-F240B9E759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842" y="885418"/>
                  <a:ext cx="344466" cy="56040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6</a:t>
                  </a:r>
                  <a:endParaRPr lang="en-US" sz="1266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20" name="Group 21">
                <a:extLst>
                  <a:ext uri="{FF2B5EF4-FFF2-40B4-BE49-F238E27FC236}">
                    <a16:creationId xmlns:a16="http://schemas.microsoft.com/office/drawing/2014/main" id="{73096CED-C16E-4012-8A2E-48964D139C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2877" y="1315187"/>
                <a:ext cx="1188373" cy="1812397"/>
                <a:chOff x="-1" y="0"/>
                <a:chExt cx="1188374" cy="1812397"/>
              </a:xfrm>
              <a:grpFill/>
            </p:grpSpPr>
            <p:sp>
              <p:nvSpPr>
                <p:cNvPr id="24" name="AutoShape 22">
                  <a:extLst>
                    <a:ext uri="{FF2B5EF4-FFF2-40B4-BE49-F238E27FC236}">
                      <a16:creationId xmlns:a16="http://schemas.microsoft.com/office/drawing/2014/main" id="{D35CEA43-503D-4FAF-B28C-46349BE98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-311538" y="312108"/>
                  <a:ext cx="1812982" cy="1187374"/>
                </a:xfrm>
                <a:custGeom>
                  <a:avLst/>
                  <a:gdLst>
                    <a:gd name="T0" fmla="*/ 906491 w 21600"/>
                    <a:gd name="T1" fmla="*/ 593687 h 21600"/>
                    <a:gd name="T2" fmla="*/ 906491 w 21600"/>
                    <a:gd name="T3" fmla="*/ 593687 h 21600"/>
                    <a:gd name="T4" fmla="*/ 906491 w 21600"/>
                    <a:gd name="T5" fmla="*/ 593687 h 21600"/>
                    <a:gd name="T6" fmla="*/ 906491 w 21600"/>
                    <a:gd name="T7" fmla="*/ 593687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25" name="Rectangle 23">
                  <a:extLst>
                    <a:ext uri="{FF2B5EF4-FFF2-40B4-BE49-F238E27FC236}">
                      <a16:creationId xmlns:a16="http://schemas.microsoft.com/office/drawing/2014/main" id="{F5670221-473E-41A5-B44B-6E071BE71E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411" y="677188"/>
                  <a:ext cx="342878" cy="56199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 dirty="0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7</a:t>
                  </a:r>
                  <a:endParaRPr lang="en-US" sz="1266" dirty="0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21" name="Group 24">
                <a:extLst>
                  <a:ext uri="{FF2B5EF4-FFF2-40B4-BE49-F238E27FC236}">
                    <a16:creationId xmlns:a16="http://schemas.microsoft.com/office/drawing/2014/main" id="{B9D6268B-0D61-4BAA-8E59-A63079E45C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535" y="0"/>
                <a:ext cx="2121864" cy="2121864"/>
                <a:chOff x="0" y="0"/>
                <a:chExt cx="2121864" cy="2121864"/>
              </a:xfrm>
              <a:grpFill/>
            </p:grpSpPr>
            <p:sp>
              <p:nvSpPr>
                <p:cNvPr id="22" name="AutoShape 25">
                  <a:extLst>
                    <a:ext uri="{FF2B5EF4-FFF2-40B4-BE49-F238E27FC236}">
                      <a16:creationId xmlns:a16="http://schemas.microsoft.com/office/drawing/2014/main" id="{CBEB3786-1CD4-4ED5-B43E-A620FE1665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2700000">
                  <a:off x="154208" y="466740"/>
                  <a:ext cx="1814395" cy="1189076"/>
                </a:xfrm>
                <a:custGeom>
                  <a:avLst/>
                  <a:gdLst>
                    <a:gd name="T0" fmla="*/ 907198 w 21600"/>
                    <a:gd name="T1" fmla="*/ 594538 h 21600"/>
                    <a:gd name="T2" fmla="*/ 907198 w 21600"/>
                    <a:gd name="T3" fmla="*/ 594538 h 21600"/>
                    <a:gd name="T4" fmla="*/ 907198 w 21600"/>
                    <a:gd name="T5" fmla="*/ 594538 h 21600"/>
                    <a:gd name="T6" fmla="*/ 907198 w 21600"/>
                    <a:gd name="T7" fmla="*/ 594538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23" name="Rectangle 26">
                  <a:extLst>
                    <a:ext uri="{FF2B5EF4-FFF2-40B4-BE49-F238E27FC236}">
                      <a16:creationId xmlns:a16="http://schemas.microsoft.com/office/drawing/2014/main" id="{52C28862-30F3-4291-935F-785B290770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699" y="760437"/>
                  <a:ext cx="344466" cy="5604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 dirty="0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8</a:t>
                  </a:r>
                  <a:endParaRPr lang="en-US" sz="1266" dirty="0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</p:grpSp>
        <p:grpSp>
          <p:nvGrpSpPr>
            <p:cNvPr id="10" name="Grupo 44">
              <a:extLst>
                <a:ext uri="{FF2B5EF4-FFF2-40B4-BE49-F238E27FC236}">
                  <a16:creationId xmlns:a16="http://schemas.microsoft.com/office/drawing/2014/main" id="{7932FACC-C03F-4417-83EE-B1C68BA57E14}"/>
                </a:ext>
              </a:extLst>
            </p:cNvPr>
            <p:cNvGrpSpPr/>
            <p:nvPr/>
          </p:nvGrpSpPr>
          <p:grpSpPr>
            <a:xfrm>
              <a:off x="5310818" y="3025366"/>
              <a:ext cx="1595633" cy="1250679"/>
              <a:chOff x="5284878" y="2923301"/>
              <a:chExt cx="1595633" cy="1250679"/>
            </a:xfrm>
            <a:grpFill/>
          </p:grpSpPr>
          <p:sp>
            <p:nvSpPr>
              <p:cNvPr id="11" name="AutoShape 5">
                <a:extLst>
                  <a:ext uri="{FF2B5EF4-FFF2-40B4-BE49-F238E27FC236}">
                    <a16:creationId xmlns:a16="http://schemas.microsoft.com/office/drawing/2014/main" id="{201E1FEE-44F0-42C4-A6B9-D4C83EB5E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9434" y="2923301"/>
                <a:ext cx="894084" cy="799207"/>
              </a:xfrm>
              <a:custGeom>
                <a:avLst/>
                <a:gdLst>
                  <a:gd name="T0" fmla="*/ 635747 w 21600"/>
                  <a:gd name="T1" fmla="*/ 574621 h 21484"/>
                  <a:gd name="T2" fmla="*/ 635747 w 21600"/>
                  <a:gd name="T3" fmla="*/ 574621 h 21484"/>
                  <a:gd name="T4" fmla="*/ 635747 w 21600"/>
                  <a:gd name="T5" fmla="*/ 574621 h 21484"/>
                  <a:gd name="T6" fmla="*/ 635747 w 21600"/>
                  <a:gd name="T7" fmla="*/ 574621 h 2148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484">
                    <a:moveTo>
                      <a:pt x="19415" y="16649"/>
                    </a:moveTo>
                    <a:cubicBezTo>
                      <a:pt x="20161" y="16995"/>
                      <a:pt x="20794" y="17015"/>
                      <a:pt x="20797" y="18016"/>
                    </a:cubicBezTo>
                    <a:lnTo>
                      <a:pt x="21600" y="21484"/>
                    </a:lnTo>
                    <a:lnTo>
                      <a:pt x="0" y="21484"/>
                    </a:lnTo>
                    <a:cubicBezTo>
                      <a:pt x="91" y="20771"/>
                      <a:pt x="349" y="19060"/>
                      <a:pt x="573" y="18136"/>
                    </a:cubicBezTo>
                    <a:cubicBezTo>
                      <a:pt x="679" y="17700"/>
                      <a:pt x="1212" y="16975"/>
                      <a:pt x="2036" y="16624"/>
                    </a:cubicBezTo>
                    <a:cubicBezTo>
                      <a:pt x="4050" y="15766"/>
                      <a:pt x="6877" y="14370"/>
                      <a:pt x="7251" y="13724"/>
                    </a:cubicBezTo>
                    <a:cubicBezTo>
                      <a:pt x="7484" y="13323"/>
                      <a:pt x="7579" y="13743"/>
                      <a:pt x="7681" y="13421"/>
                    </a:cubicBezTo>
                    <a:cubicBezTo>
                      <a:pt x="7916" y="12679"/>
                      <a:pt x="7968" y="11587"/>
                      <a:pt x="7968" y="11587"/>
                    </a:cubicBezTo>
                    <a:cubicBezTo>
                      <a:pt x="7848" y="11494"/>
                      <a:pt x="7572" y="10786"/>
                      <a:pt x="7434" y="10117"/>
                    </a:cubicBezTo>
                    <a:cubicBezTo>
                      <a:pt x="7387" y="9891"/>
                      <a:pt x="7082" y="9884"/>
                      <a:pt x="6846" y="8995"/>
                    </a:cubicBezTo>
                    <a:cubicBezTo>
                      <a:pt x="6653" y="8263"/>
                      <a:pt x="6425" y="7272"/>
                      <a:pt x="6518" y="6932"/>
                    </a:cubicBezTo>
                    <a:cubicBezTo>
                      <a:pt x="6566" y="6758"/>
                      <a:pt x="6695" y="6822"/>
                      <a:pt x="6716" y="6831"/>
                    </a:cubicBezTo>
                    <a:cubicBezTo>
                      <a:pt x="6697" y="6706"/>
                      <a:pt x="6673" y="6705"/>
                      <a:pt x="6649" y="6531"/>
                    </a:cubicBezTo>
                    <a:cubicBezTo>
                      <a:pt x="6603" y="6199"/>
                      <a:pt x="6428" y="5653"/>
                      <a:pt x="6414" y="5330"/>
                    </a:cubicBezTo>
                    <a:cubicBezTo>
                      <a:pt x="6302" y="2941"/>
                      <a:pt x="6814" y="1517"/>
                      <a:pt x="7802" y="834"/>
                    </a:cubicBezTo>
                    <a:cubicBezTo>
                      <a:pt x="8064" y="653"/>
                      <a:pt x="9136" y="145"/>
                      <a:pt x="9462" y="64"/>
                    </a:cubicBezTo>
                    <a:cubicBezTo>
                      <a:pt x="10187" y="-116"/>
                      <a:pt x="11659" y="109"/>
                      <a:pt x="12338" y="443"/>
                    </a:cubicBezTo>
                    <a:cubicBezTo>
                      <a:pt x="14203" y="1346"/>
                      <a:pt x="14766" y="2285"/>
                      <a:pt x="14624" y="5330"/>
                    </a:cubicBezTo>
                    <a:cubicBezTo>
                      <a:pt x="14599" y="5877"/>
                      <a:pt x="14486" y="6618"/>
                      <a:pt x="14433" y="6945"/>
                    </a:cubicBezTo>
                    <a:cubicBezTo>
                      <a:pt x="14521" y="6860"/>
                      <a:pt x="14606" y="6807"/>
                      <a:pt x="14679" y="6813"/>
                    </a:cubicBezTo>
                    <a:cubicBezTo>
                      <a:pt x="14982" y="6833"/>
                      <a:pt x="14696" y="8105"/>
                      <a:pt x="14460" y="8995"/>
                    </a:cubicBezTo>
                    <a:cubicBezTo>
                      <a:pt x="14225" y="9884"/>
                      <a:pt x="13904" y="9888"/>
                      <a:pt x="13872" y="10117"/>
                    </a:cubicBezTo>
                    <a:cubicBezTo>
                      <a:pt x="13761" y="10901"/>
                      <a:pt x="13490" y="11361"/>
                      <a:pt x="13347" y="11576"/>
                    </a:cubicBezTo>
                    <a:cubicBezTo>
                      <a:pt x="13347" y="11576"/>
                      <a:pt x="13436" y="12775"/>
                      <a:pt x="13704" y="13449"/>
                    </a:cubicBezTo>
                    <a:cubicBezTo>
                      <a:pt x="13812" y="13730"/>
                      <a:pt x="13931" y="13430"/>
                      <a:pt x="14102" y="13742"/>
                    </a:cubicBezTo>
                    <a:cubicBezTo>
                      <a:pt x="14018" y="13588"/>
                      <a:pt x="14272" y="14339"/>
                      <a:pt x="15405" y="14858"/>
                    </a:cubicBezTo>
                    <a:cubicBezTo>
                      <a:pt x="17512" y="15825"/>
                      <a:pt x="18500" y="16226"/>
                      <a:pt x="19415" y="1664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/>
            </p:spPr>
            <p:txBody>
              <a:bodyPr lIns="0" tIns="0" rIns="0" bIns="0" anchor="ctr"/>
              <a:lstStyle/>
              <a:p>
                <a:endParaRPr lang="es-ES" sz="1266">
                  <a:solidFill>
                    <a:srgbClr val="0E8D94"/>
                  </a:solidFill>
                </a:endParaRPr>
              </a:p>
            </p:txBody>
          </p:sp>
          <p:sp>
            <p:nvSpPr>
              <p:cNvPr id="12" name="CuadroTexto 43">
                <a:extLst>
                  <a:ext uri="{FF2B5EF4-FFF2-40B4-BE49-F238E27FC236}">
                    <a16:creationId xmlns:a16="http://schemas.microsoft.com/office/drawing/2014/main" id="{26C6E8AB-4369-4A31-8675-0E22AB4C4716}"/>
                  </a:ext>
                </a:extLst>
              </p:cNvPr>
              <p:cNvSpPr txBox="1"/>
              <p:nvPr/>
            </p:nvSpPr>
            <p:spPr>
              <a:xfrm>
                <a:off x="5284878" y="3804648"/>
                <a:ext cx="1595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>
                    <a:solidFill>
                      <a:schemeClr val="bg1">
                        <a:lumMod val="50000"/>
                      </a:schemeClr>
                    </a:solidFill>
                    <a:latin typeface="Raleway" panose="020B0003030101060003" pitchFamily="34" charset="0"/>
                  </a:rPr>
                  <a:t>User Name</a:t>
                </a:r>
              </a:p>
            </p:txBody>
          </p:sp>
        </p:grpSp>
      </p:grpSp>
      <p:sp>
        <p:nvSpPr>
          <p:cNvPr id="40" name="Rectángulo 45">
            <a:extLst>
              <a:ext uri="{FF2B5EF4-FFF2-40B4-BE49-F238E27FC236}">
                <a16:creationId xmlns:a16="http://schemas.microsoft.com/office/drawing/2014/main" id="{D99B96C7-8285-4EAD-8DDE-A9D571FA45F1}"/>
              </a:ext>
            </a:extLst>
          </p:cNvPr>
          <p:cNvSpPr/>
          <p:nvPr/>
        </p:nvSpPr>
        <p:spPr>
          <a:xfrm>
            <a:off x="8294259" y="2511856"/>
            <a:ext cx="296433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Rectángulo 46">
            <a:extLst>
              <a:ext uri="{FF2B5EF4-FFF2-40B4-BE49-F238E27FC236}">
                <a16:creationId xmlns:a16="http://schemas.microsoft.com/office/drawing/2014/main" id="{A6D8CBCC-5BD4-4502-BC9E-01A038CB765C}"/>
              </a:ext>
            </a:extLst>
          </p:cNvPr>
          <p:cNvSpPr/>
          <p:nvPr/>
        </p:nvSpPr>
        <p:spPr>
          <a:xfrm>
            <a:off x="8294258" y="4664500"/>
            <a:ext cx="2964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CuadroTexto 47">
            <a:extLst>
              <a:ext uri="{FF2B5EF4-FFF2-40B4-BE49-F238E27FC236}">
                <a16:creationId xmlns:a16="http://schemas.microsoft.com/office/drawing/2014/main" id="{2C93A6AB-DB80-4870-985D-31D406F66773}"/>
              </a:ext>
            </a:extLst>
          </p:cNvPr>
          <p:cNvSpPr txBox="1"/>
          <p:nvPr/>
        </p:nvSpPr>
        <p:spPr>
          <a:xfrm>
            <a:off x="8294259" y="1988636"/>
            <a:ext cx="134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标题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4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63E11BD8-1E99-4AA5-B719-A9A17B4EF01B}"/>
              </a:ext>
            </a:extLst>
          </p:cNvPr>
          <p:cNvGrpSpPr>
            <a:grpSpLocks/>
          </p:cNvGrpSpPr>
          <p:nvPr/>
        </p:nvGrpSpPr>
        <p:grpSpPr bwMode="auto">
          <a:xfrm>
            <a:off x="5607200" y="2203998"/>
            <a:ext cx="4709851" cy="3685514"/>
            <a:chOff x="0" y="-183012"/>
            <a:chExt cx="9729019" cy="7613028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CAFE0688-5E39-4382-974B-4CAF6EF49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9020" y="1614914"/>
              <a:ext cx="3404576" cy="1734854"/>
              <a:chOff x="0" y="0"/>
              <a:chExt cx="3404575" cy="1734853"/>
            </a:xfrm>
          </p:grpSpPr>
          <p:grpSp>
            <p:nvGrpSpPr>
              <p:cNvPr id="35" name="Group 4">
                <a:extLst>
                  <a:ext uri="{FF2B5EF4-FFF2-40B4-BE49-F238E27FC236}">
                    <a16:creationId xmlns:a16="http://schemas.microsoft.com/office/drawing/2014/main" id="{3A1CB3DD-F989-4D39-82CF-C925D09D79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734853" cy="1734853"/>
                <a:chOff x="0" y="0"/>
                <a:chExt cx="1734853" cy="1734853"/>
              </a:xfrm>
            </p:grpSpPr>
            <p:sp>
              <p:nvSpPr>
                <p:cNvPr id="37" name="AutoShape 5">
                  <a:extLst>
                    <a:ext uri="{FF2B5EF4-FFF2-40B4-BE49-F238E27FC236}">
                      <a16:creationId xmlns:a16="http://schemas.microsoft.com/office/drawing/2014/main" id="{EC20FEDB-5171-4A86-A701-42490334A2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600000">
                  <a:off x="231694" y="232283"/>
                  <a:ext cx="1271685" cy="1270107"/>
                </a:xfrm>
                <a:prstGeom prst="wedgeEllipseCallout">
                  <a:avLst>
                    <a:gd name="adj1" fmla="val 778"/>
                    <a:gd name="adj2" fmla="val 60440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  <a:ea typeface="ＭＳ Ｐゴシック" charset="0"/>
                    <a:cs typeface="Helvetica Neue Thin" charset="0"/>
                  </a:endParaRPr>
                </a:p>
              </p:txBody>
            </p:sp>
            <p:sp>
              <p:nvSpPr>
                <p:cNvPr id="38" name="AutoShape 6">
                  <a:extLst>
                    <a:ext uri="{FF2B5EF4-FFF2-40B4-BE49-F238E27FC236}">
                      <a16:creationId xmlns:a16="http://schemas.microsoft.com/office/drawing/2014/main" id="{53926CF2-B309-4A00-90B6-B5C52EF543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9536" y="523615"/>
                  <a:ext cx="619177" cy="662038"/>
                </a:xfrm>
                <a:custGeom>
                  <a:avLst/>
                  <a:gdLst>
                    <a:gd name="T0" fmla="*/ 309589 w 21600"/>
                    <a:gd name="T1" fmla="*/ 331019 h 21600"/>
                    <a:gd name="T2" fmla="*/ 309589 w 21600"/>
                    <a:gd name="T3" fmla="*/ 331019 h 21600"/>
                    <a:gd name="T4" fmla="*/ 309589 w 21600"/>
                    <a:gd name="T5" fmla="*/ 331019 h 21600"/>
                    <a:gd name="T6" fmla="*/ 309589 w 21600"/>
                    <a:gd name="T7" fmla="*/ 33101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5040" y="0"/>
                      </a:moveTo>
                      <a:cubicBezTo>
                        <a:pt x="4643" y="0"/>
                        <a:pt x="4320" y="302"/>
                        <a:pt x="4320" y="675"/>
                      </a:cubicBezTo>
                      <a:lnTo>
                        <a:pt x="4320" y="3375"/>
                      </a:lnTo>
                      <a:cubicBezTo>
                        <a:pt x="4320" y="3748"/>
                        <a:pt x="4643" y="4050"/>
                        <a:pt x="5040" y="4050"/>
                      </a:cubicBezTo>
                      <a:lnTo>
                        <a:pt x="6480" y="4050"/>
                      </a:lnTo>
                      <a:cubicBezTo>
                        <a:pt x="6877" y="4050"/>
                        <a:pt x="7200" y="3748"/>
                        <a:pt x="7200" y="3375"/>
                      </a:cubicBezTo>
                      <a:lnTo>
                        <a:pt x="7200" y="675"/>
                      </a:lnTo>
                      <a:cubicBezTo>
                        <a:pt x="7200" y="302"/>
                        <a:pt x="6877" y="0"/>
                        <a:pt x="6480" y="0"/>
                      </a:cubicBezTo>
                      <a:lnTo>
                        <a:pt x="5040" y="0"/>
                      </a:lnTo>
                      <a:close/>
                      <a:moveTo>
                        <a:pt x="15120" y="0"/>
                      </a:moveTo>
                      <a:cubicBezTo>
                        <a:pt x="14723" y="0"/>
                        <a:pt x="14400" y="302"/>
                        <a:pt x="14400" y="675"/>
                      </a:cubicBezTo>
                      <a:lnTo>
                        <a:pt x="14400" y="3375"/>
                      </a:lnTo>
                      <a:cubicBezTo>
                        <a:pt x="14400" y="3748"/>
                        <a:pt x="14723" y="4050"/>
                        <a:pt x="15120" y="4050"/>
                      </a:cubicBezTo>
                      <a:lnTo>
                        <a:pt x="16560" y="4050"/>
                      </a:lnTo>
                      <a:cubicBezTo>
                        <a:pt x="16957" y="4050"/>
                        <a:pt x="17280" y="3748"/>
                        <a:pt x="17280" y="3375"/>
                      </a:cubicBezTo>
                      <a:lnTo>
                        <a:pt x="17280" y="675"/>
                      </a:lnTo>
                      <a:cubicBezTo>
                        <a:pt x="17280" y="302"/>
                        <a:pt x="16957" y="0"/>
                        <a:pt x="16560" y="0"/>
                      </a:cubicBezTo>
                      <a:lnTo>
                        <a:pt x="15120" y="0"/>
                      </a:lnTo>
                      <a:close/>
                      <a:moveTo>
                        <a:pt x="2160" y="2025"/>
                      </a:moveTo>
                      <a:cubicBezTo>
                        <a:pt x="725" y="2025"/>
                        <a:pt x="0" y="2700"/>
                        <a:pt x="0" y="4050"/>
                      </a:cubicBezTo>
                      <a:lnTo>
                        <a:pt x="0" y="19575"/>
                      </a:lnTo>
                      <a:cubicBezTo>
                        <a:pt x="0" y="20925"/>
                        <a:pt x="720" y="21600"/>
                        <a:pt x="2160" y="21600"/>
                      </a:cubicBezTo>
                      <a:lnTo>
                        <a:pt x="19440" y="21600"/>
                      </a:lnTo>
                      <a:cubicBezTo>
                        <a:pt x="20880" y="21600"/>
                        <a:pt x="21600" y="20925"/>
                        <a:pt x="21600" y="19575"/>
                      </a:cubicBezTo>
                      <a:cubicBezTo>
                        <a:pt x="21600" y="19575"/>
                        <a:pt x="21600" y="4050"/>
                        <a:pt x="21600" y="4050"/>
                      </a:cubicBezTo>
                      <a:cubicBezTo>
                        <a:pt x="21600" y="2700"/>
                        <a:pt x="20879" y="2025"/>
                        <a:pt x="19398" y="2025"/>
                      </a:cubicBezTo>
                      <a:lnTo>
                        <a:pt x="18720" y="2025"/>
                      </a:lnTo>
                      <a:lnTo>
                        <a:pt x="18720" y="4050"/>
                      </a:lnTo>
                      <a:cubicBezTo>
                        <a:pt x="18720" y="4796"/>
                        <a:pt x="18074" y="5400"/>
                        <a:pt x="17280" y="5400"/>
                      </a:cubicBezTo>
                      <a:lnTo>
                        <a:pt x="14400" y="5400"/>
                      </a:lnTo>
                      <a:cubicBezTo>
                        <a:pt x="13606" y="5400"/>
                        <a:pt x="12960" y="4796"/>
                        <a:pt x="12960" y="4050"/>
                      </a:cubicBezTo>
                      <a:lnTo>
                        <a:pt x="12960" y="2025"/>
                      </a:lnTo>
                      <a:lnTo>
                        <a:pt x="8640" y="2025"/>
                      </a:lnTo>
                      <a:lnTo>
                        <a:pt x="8640" y="4050"/>
                      </a:lnTo>
                      <a:cubicBezTo>
                        <a:pt x="8640" y="4796"/>
                        <a:pt x="7994" y="5400"/>
                        <a:pt x="7200" y="5400"/>
                      </a:cubicBezTo>
                      <a:lnTo>
                        <a:pt x="4320" y="5400"/>
                      </a:lnTo>
                      <a:cubicBezTo>
                        <a:pt x="3526" y="5400"/>
                        <a:pt x="2880" y="4796"/>
                        <a:pt x="2880" y="4050"/>
                      </a:cubicBezTo>
                      <a:lnTo>
                        <a:pt x="2880" y="2025"/>
                      </a:lnTo>
                      <a:lnTo>
                        <a:pt x="2160" y="2025"/>
                      </a:lnTo>
                      <a:close/>
                      <a:moveTo>
                        <a:pt x="1440" y="6750"/>
                      </a:moveTo>
                      <a:lnTo>
                        <a:pt x="20160" y="6750"/>
                      </a:lnTo>
                      <a:cubicBezTo>
                        <a:pt x="20160" y="6750"/>
                        <a:pt x="20160" y="20250"/>
                        <a:pt x="20160" y="20250"/>
                      </a:cubicBezTo>
                      <a:lnTo>
                        <a:pt x="1440" y="20250"/>
                      </a:lnTo>
                      <a:lnTo>
                        <a:pt x="1440" y="6750"/>
                      </a:lnTo>
                      <a:close/>
                      <a:moveTo>
                        <a:pt x="2880" y="8100"/>
                      </a:moveTo>
                      <a:lnTo>
                        <a:pt x="2880" y="10800"/>
                      </a:lnTo>
                      <a:lnTo>
                        <a:pt x="5760" y="10800"/>
                      </a:lnTo>
                      <a:cubicBezTo>
                        <a:pt x="5760" y="10800"/>
                        <a:pt x="5760" y="8100"/>
                        <a:pt x="5760" y="8100"/>
                      </a:cubicBezTo>
                      <a:lnTo>
                        <a:pt x="2880" y="8100"/>
                      </a:lnTo>
                      <a:close/>
                      <a:moveTo>
                        <a:pt x="7200" y="8100"/>
                      </a:moveTo>
                      <a:cubicBezTo>
                        <a:pt x="7200" y="8100"/>
                        <a:pt x="7200" y="10800"/>
                        <a:pt x="7200" y="10800"/>
                      </a:cubicBezTo>
                      <a:lnTo>
                        <a:pt x="10080" y="10800"/>
                      </a:lnTo>
                      <a:lnTo>
                        <a:pt x="10080" y="8100"/>
                      </a:lnTo>
                      <a:lnTo>
                        <a:pt x="7200" y="8100"/>
                      </a:lnTo>
                      <a:close/>
                      <a:moveTo>
                        <a:pt x="11520" y="8100"/>
                      </a:moveTo>
                      <a:lnTo>
                        <a:pt x="11520" y="10800"/>
                      </a:lnTo>
                      <a:lnTo>
                        <a:pt x="14400" y="10800"/>
                      </a:lnTo>
                      <a:cubicBezTo>
                        <a:pt x="14400" y="10800"/>
                        <a:pt x="14400" y="8100"/>
                        <a:pt x="14400" y="8100"/>
                      </a:cubicBezTo>
                      <a:lnTo>
                        <a:pt x="11520" y="8100"/>
                      </a:lnTo>
                      <a:close/>
                      <a:moveTo>
                        <a:pt x="15840" y="8100"/>
                      </a:moveTo>
                      <a:cubicBezTo>
                        <a:pt x="15840" y="8100"/>
                        <a:pt x="15840" y="10800"/>
                        <a:pt x="15840" y="10800"/>
                      </a:cubicBezTo>
                      <a:lnTo>
                        <a:pt x="18720" y="10800"/>
                      </a:lnTo>
                      <a:lnTo>
                        <a:pt x="18720" y="8100"/>
                      </a:lnTo>
                      <a:lnTo>
                        <a:pt x="15840" y="8100"/>
                      </a:lnTo>
                      <a:close/>
                      <a:moveTo>
                        <a:pt x="2880" y="12150"/>
                      </a:moveTo>
                      <a:lnTo>
                        <a:pt x="2880" y="14850"/>
                      </a:lnTo>
                      <a:lnTo>
                        <a:pt x="5760" y="14850"/>
                      </a:lnTo>
                      <a:cubicBezTo>
                        <a:pt x="5760" y="14850"/>
                        <a:pt x="5760" y="12150"/>
                        <a:pt x="5760" y="12150"/>
                      </a:cubicBezTo>
                      <a:lnTo>
                        <a:pt x="2880" y="12150"/>
                      </a:lnTo>
                      <a:close/>
                      <a:moveTo>
                        <a:pt x="7200" y="12150"/>
                      </a:moveTo>
                      <a:cubicBezTo>
                        <a:pt x="7200" y="12150"/>
                        <a:pt x="7200" y="14850"/>
                        <a:pt x="7200" y="14850"/>
                      </a:cubicBezTo>
                      <a:lnTo>
                        <a:pt x="10080" y="14850"/>
                      </a:lnTo>
                      <a:lnTo>
                        <a:pt x="10080" y="12150"/>
                      </a:lnTo>
                      <a:lnTo>
                        <a:pt x="7200" y="12150"/>
                      </a:lnTo>
                      <a:close/>
                      <a:moveTo>
                        <a:pt x="11520" y="12150"/>
                      </a:moveTo>
                      <a:lnTo>
                        <a:pt x="11520" y="14850"/>
                      </a:lnTo>
                      <a:lnTo>
                        <a:pt x="14400" y="14850"/>
                      </a:lnTo>
                      <a:cubicBezTo>
                        <a:pt x="14400" y="14850"/>
                        <a:pt x="14400" y="12150"/>
                        <a:pt x="14400" y="12150"/>
                      </a:cubicBezTo>
                      <a:lnTo>
                        <a:pt x="11520" y="12150"/>
                      </a:lnTo>
                      <a:close/>
                      <a:moveTo>
                        <a:pt x="15840" y="12150"/>
                      </a:moveTo>
                      <a:cubicBezTo>
                        <a:pt x="15840" y="12150"/>
                        <a:pt x="15840" y="14850"/>
                        <a:pt x="15840" y="14850"/>
                      </a:cubicBezTo>
                      <a:lnTo>
                        <a:pt x="18720" y="14850"/>
                      </a:lnTo>
                      <a:lnTo>
                        <a:pt x="18720" y="12150"/>
                      </a:lnTo>
                      <a:lnTo>
                        <a:pt x="15840" y="12150"/>
                      </a:lnTo>
                      <a:close/>
                      <a:moveTo>
                        <a:pt x="2880" y="16200"/>
                      </a:moveTo>
                      <a:lnTo>
                        <a:pt x="2880" y="18900"/>
                      </a:lnTo>
                      <a:lnTo>
                        <a:pt x="5760" y="18900"/>
                      </a:lnTo>
                      <a:cubicBezTo>
                        <a:pt x="5760" y="18900"/>
                        <a:pt x="5760" y="16200"/>
                        <a:pt x="5760" y="16200"/>
                      </a:cubicBezTo>
                      <a:lnTo>
                        <a:pt x="2880" y="16200"/>
                      </a:lnTo>
                      <a:close/>
                      <a:moveTo>
                        <a:pt x="7200" y="16200"/>
                      </a:moveTo>
                      <a:cubicBezTo>
                        <a:pt x="7200" y="16200"/>
                        <a:pt x="7200" y="18900"/>
                        <a:pt x="7200" y="18900"/>
                      </a:cubicBezTo>
                      <a:lnTo>
                        <a:pt x="10080" y="18900"/>
                      </a:lnTo>
                      <a:lnTo>
                        <a:pt x="10080" y="16200"/>
                      </a:lnTo>
                      <a:lnTo>
                        <a:pt x="7200" y="16200"/>
                      </a:lnTo>
                      <a:close/>
                      <a:moveTo>
                        <a:pt x="11520" y="16200"/>
                      </a:moveTo>
                      <a:lnTo>
                        <a:pt x="11520" y="18900"/>
                      </a:lnTo>
                      <a:lnTo>
                        <a:pt x="14400" y="18900"/>
                      </a:lnTo>
                      <a:cubicBezTo>
                        <a:pt x="14400" y="18900"/>
                        <a:pt x="14400" y="16200"/>
                        <a:pt x="14400" y="16200"/>
                      </a:cubicBezTo>
                      <a:lnTo>
                        <a:pt x="11520" y="16200"/>
                      </a:lnTo>
                      <a:close/>
                      <a:moveTo>
                        <a:pt x="15840" y="16200"/>
                      </a:moveTo>
                      <a:lnTo>
                        <a:pt x="15840" y="18900"/>
                      </a:lnTo>
                      <a:cubicBezTo>
                        <a:pt x="15840" y="18900"/>
                        <a:pt x="18720" y="18900"/>
                        <a:pt x="18720" y="18900"/>
                      </a:cubicBezTo>
                      <a:lnTo>
                        <a:pt x="18720" y="16200"/>
                      </a:lnTo>
                      <a:lnTo>
                        <a:pt x="15840" y="162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endParaRPr lang="es-E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</a:endParaRPr>
                </a:p>
              </p:txBody>
            </p:sp>
          </p:grpSp>
          <p:sp>
            <p:nvSpPr>
              <p:cNvPr id="36" name="Rectangle 7">
                <a:extLst>
                  <a:ext uri="{FF2B5EF4-FFF2-40B4-BE49-F238E27FC236}">
                    <a16:creationId xmlns:a16="http://schemas.microsoft.com/office/drawing/2014/main" id="{CE2044C2-9363-45DA-9284-986440CCD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636" y="580457"/>
                <a:ext cx="1937939" cy="559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r" defTabSz="410751">
                  <a:lnSpc>
                    <a:spcPct val="110000"/>
                  </a:lnSpc>
                  <a:spcBef>
                    <a:spcPts val="2109"/>
                  </a:spcBef>
                  <a:defRPr/>
                </a:pP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Helvetica Neue Thin" charset="0"/>
                  </a:rPr>
                  <a:t>加入标题</a:t>
                </a:r>
                <a:endPara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endParaRPr>
              </a:p>
            </p:txBody>
          </p:sp>
        </p:grpSp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90AE50B2-A705-4625-8FF6-8E182273BF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039" y="1614517"/>
              <a:ext cx="3250625" cy="1734935"/>
              <a:chOff x="-269933" y="-1"/>
              <a:chExt cx="3250625" cy="1734936"/>
            </a:xfrm>
          </p:grpSpPr>
          <p:grpSp>
            <p:nvGrpSpPr>
              <p:cNvPr id="29" name="Group 9">
                <a:extLst>
                  <a:ext uri="{FF2B5EF4-FFF2-40B4-BE49-F238E27FC236}">
                    <a16:creationId xmlns:a16="http://schemas.microsoft.com/office/drawing/2014/main" id="{AC0AB10A-AFD2-4B94-8F7C-A25B5456F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5756" y="-1"/>
                <a:ext cx="1734936" cy="1734936"/>
                <a:chOff x="-1" y="-1"/>
                <a:chExt cx="1734936" cy="1734936"/>
              </a:xfrm>
            </p:grpSpPr>
            <p:sp>
              <p:nvSpPr>
                <p:cNvPr id="33" name="AutoShape 10">
                  <a:extLst>
                    <a:ext uri="{FF2B5EF4-FFF2-40B4-BE49-F238E27FC236}">
                      <a16:creationId xmlns:a16="http://schemas.microsoft.com/office/drawing/2014/main" id="{E6413999-21FE-4FF3-9A4B-D9932C068A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606">
                  <a:off x="231312" y="231886"/>
                  <a:ext cx="1271687" cy="1271695"/>
                </a:xfrm>
                <a:prstGeom prst="wedgeEllipseCallout">
                  <a:avLst>
                    <a:gd name="adj1" fmla="val 778"/>
                    <a:gd name="adj2" fmla="val 60440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  <a:ea typeface="ＭＳ Ｐゴシック" charset="0"/>
                    <a:cs typeface="Helvetica Neue Thin" charset="0"/>
                  </a:endParaRPr>
                </a:p>
              </p:txBody>
            </p:sp>
            <p:sp>
              <p:nvSpPr>
                <p:cNvPr id="34" name="AutoShape 11">
                  <a:extLst>
                    <a:ext uri="{FF2B5EF4-FFF2-40B4-BE49-F238E27FC236}">
                      <a16:creationId xmlns:a16="http://schemas.microsoft.com/office/drawing/2014/main" id="{1142638D-0F5F-4D0E-B39B-1CB712D10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763" y="589104"/>
                  <a:ext cx="849383" cy="660452"/>
                </a:xfrm>
                <a:custGeom>
                  <a:avLst/>
                  <a:gdLst>
                    <a:gd name="T0" fmla="*/ 424691 w 21600"/>
                    <a:gd name="T1" fmla="*/ 330767 h 21345"/>
                    <a:gd name="T2" fmla="*/ 424691 w 21600"/>
                    <a:gd name="T3" fmla="*/ 330767 h 21345"/>
                    <a:gd name="T4" fmla="*/ 424691 w 21600"/>
                    <a:gd name="T5" fmla="*/ 330767 h 21345"/>
                    <a:gd name="T6" fmla="*/ 424691 w 21600"/>
                    <a:gd name="T7" fmla="*/ 330767 h 2134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345">
                      <a:moveTo>
                        <a:pt x="3348" y="2"/>
                      </a:moveTo>
                      <a:cubicBezTo>
                        <a:pt x="1989" y="2"/>
                        <a:pt x="0" y="1403"/>
                        <a:pt x="0" y="2554"/>
                      </a:cubicBezTo>
                      <a:cubicBezTo>
                        <a:pt x="0" y="4074"/>
                        <a:pt x="0" y="9708"/>
                        <a:pt x="0" y="11941"/>
                      </a:cubicBezTo>
                      <a:lnTo>
                        <a:pt x="787" y="9825"/>
                      </a:lnTo>
                      <a:cubicBezTo>
                        <a:pt x="1450" y="8140"/>
                        <a:pt x="3062" y="7455"/>
                        <a:pt x="4387" y="8299"/>
                      </a:cubicBezTo>
                      <a:lnTo>
                        <a:pt x="10982" y="12492"/>
                      </a:lnTo>
                      <a:cubicBezTo>
                        <a:pt x="12306" y="13336"/>
                        <a:pt x="12845" y="15385"/>
                        <a:pt x="12182" y="17070"/>
                      </a:cubicBezTo>
                      <a:cubicBezTo>
                        <a:pt x="12182" y="17070"/>
                        <a:pt x="10810" y="20494"/>
                        <a:pt x="10810" y="20494"/>
                      </a:cubicBezTo>
                      <a:cubicBezTo>
                        <a:pt x="11174" y="21294"/>
                        <a:pt x="11975" y="21582"/>
                        <a:pt x="12615" y="21135"/>
                      </a:cubicBezTo>
                      <a:cubicBezTo>
                        <a:pt x="13068" y="20819"/>
                        <a:pt x="13116" y="19783"/>
                        <a:pt x="12988" y="18904"/>
                      </a:cubicBezTo>
                      <a:lnTo>
                        <a:pt x="13281" y="18750"/>
                      </a:lnTo>
                      <a:cubicBezTo>
                        <a:pt x="13637" y="19575"/>
                        <a:pt x="14457" y="19883"/>
                        <a:pt x="15106" y="19429"/>
                      </a:cubicBezTo>
                      <a:cubicBezTo>
                        <a:pt x="15579" y="19099"/>
                        <a:pt x="15717" y="17972"/>
                        <a:pt x="15620" y="17070"/>
                      </a:cubicBezTo>
                      <a:lnTo>
                        <a:pt x="15882" y="16890"/>
                      </a:lnTo>
                      <a:cubicBezTo>
                        <a:pt x="16417" y="17509"/>
                        <a:pt x="17213" y="18017"/>
                        <a:pt x="17687" y="17685"/>
                      </a:cubicBezTo>
                      <a:cubicBezTo>
                        <a:pt x="18337" y="17232"/>
                        <a:pt x="18458" y="16177"/>
                        <a:pt x="18101" y="15351"/>
                      </a:cubicBezTo>
                      <a:lnTo>
                        <a:pt x="14037" y="6157"/>
                      </a:lnTo>
                      <a:lnTo>
                        <a:pt x="12030" y="8530"/>
                      </a:lnTo>
                      <a:cubicBezTo>
                        <a:pt x="12030" y="8530"/>
                        <a:pt x="8903" y="8772"/>
                        <a:pt x="8390" y="8119"/>
                      </a:cubicBezTo>
                      <a:cubicBezTo>
                        <a:pt x="7855" y="7440"/>
                        <a:pt x="8047" y="3387"/>
                        <a:pt x="8047" y="3387"/>
                      </a:cubicBezTo>
                      <a:lnTo>
                        <a:pt x="10729" y="2"/>
                      </a:lnTo>
                      <a:cubicBezTo>
                        <a:pt x="10729" y="2"/>
                        <a:pt x="6106" y="2"/>
                        <a:pt x="3348" y="2"/>
                      </a:cubicBezTo>
                      <a:close/>
                      <a:moveTo>
                        <a:pt x="12877" y="15"/>
                      </a:moveTo>
                      <a:lnTo>
                        <a:pt x="10195" y="3426"/>
                      </a:lnTo>
                      <a:lnTo>
                        <a:pt x="9529" y="4285"/>
                      </a:lnTo>
                      <a:cubicBezTo>
                        <a:pt x="9529" y="4285"/>
                        <a:pt x="9332" y="5791"/>
                        <a:pt x="9852" y="6452"/>
                      </a:cubicBezTo>
                      <a:cubicBezTo>
                        <a:pt x="10337" y="7069"/>
                        <a:pt x="11536" y="6837"/>
                        <a:pt x="11536" y="6837"/>
                      </a:cubicBezTo>
                      <a:lnTo>
                        <a:pt x="14874" y="3426"/>
                      </a:lnTo>
                      <a:lnTo>
                        <a:pt x="19583" y="14518"/>
                      </a:lnTo>
                      <a:cubicBezTo>
                        <a:pt x="19583" y="14518"/>
                        <a:pt x="21600" y="14512"/>
                        <a:pt x="21600" y="13659"/>
                      </a:cubicBezTo>
                      <a:cubicBezTo>
                        <a:pt x="21599" y="8488"/>
                        <a:pt x="21600" y="5991"/>
                        <a:pt x="21600" y="4285"/>
                      </a:cubicBezTo>
                      <a:cubicBezTo>
                        <a:pt x="21600" y="4285"/>
                        <a:pt x="20806" y="2570"/>
                        <a:pt x="20511" y="2195"/>
                      </a:cubicBezTo>
                      <a:cubicBezTo>
                        <a:pt x="20237" y="1847"/>
                        <a:pt x="19177" y="41"/>
                        <a:pt x="17556" y="15"/>
                      </a:cubicBezTo>
                      <a:cubicBezTo>
                        <a:pt x="15583" y="-18"/>
                        <a:pt x="12877" y="15"/>
                        <a:pt x="12877" y="15"/>
                      </a:cubicBezTo>
                      <a:close/>
                      <a:moveTo>
                        <a:pt x="2854" y="9581"/>
                      </a:moveTo>
                      <a:cubicBezTo>
                        <a:pt x="2609" y="9684"/>
                        <a:pt x="2403" y="9906"/>
                        <a:pt x="2279" y="10222"/>
                      </a:cubicBezTo>
                      <a:lnTo>
                        <a:pt x="776" y="14031"/>
                      </a:lnTo>
                      <a:cubicBezTo>
                        <a:pt x="528" y="14662"/>
                        <a:pt x="723" y="15433"/>
                        <a:pt x="1220" y="15749"/>
                      </a:cubicBezTo>
                      <a:cubicBezTo>
                        <a:pt x="1717" y="16065"/>
                        <a:pt x="2323" y="15804"/>
                        <a:pt x="2571" y="15172"/>
                      </a:cubicBezTo>
                      <a:cubicBezTo>
                        <a:pt x="2571" y="15172"/>
                        <a:pt x="4074" y="11363"/>
                        <a:pt x="4074" y="11363"/>
                      </a:cubicBezTo>
                      <a:cubicBezTo>
                        <a:pt x="4323" y="10732"/>
                        <a:pt x="4117" y="9962"/>
                        <a:pt x="3620" y="9645"/>
                      </a:cubicBezTo>
                      <a:cubicBezTo>
                        <a:pt x="3372" y="9487"/>
                        <a:pt x="3098" y="9478"/>
                        <a:pt x="2854" y="9581"/>
                      </a:cubicBezTo>
                      <a:close/>
                      <a:moveTo>
                        <a:pt x="5254" y="11107"/>
                      </a:moveTo>
                      <a:cubicBezTo>
                        <a:pt x="5009" y="11210"/>
                        <a:pt x="4793" y="11432"/>
                        <a:pt x="4669" y="11748"/>
                      </a:cubicBezTo>
                      <a:lnTo>
                        <a:pt x="3176" y="15557"/>
                      </a:lnTo>
                      <a:cubicBezTo>
                        <a:pt x="2928" y="16188"/>
                        <a:pt x="3123" y="16958"/>
                        <a:pt x="3620" y="17275"/>
                      </a:cubicBezTo>
                      <a:cubicBezTo>
                        <a:pt x="4117" y="17591"/>
                        <a:pt x="4723" y="17330"/>
                        <a:pt x="4971" y="16698"/>
                      </a:cubicBezTo>
                      <a:cubicBezTo>
                        <a:pt x="4971" y="16698"/>
                        <a:pt x="6474" y="12889"/>
                        <a:pt x="6474" y="12889"/>
                      </a:cubicBezTo>
                      <a:cubicBezTo>
                        <a:pt x="6723" y="12258"/>
                        <a:pt x="6517" y="11488"/>
                        <a:pt x="6020" y="11171"/>
                      </a:cubicBezTo>
                      <a:cubicBezTo>
                        <a:pt x="5772" y="11013"/>
                        <a:pt x="5498" y="11004"/>
                        <a:pt x="5254" y="11107"/>
                      </a:cubicBezTo>
                      <a:close/>
                      <a:moveTo>
                        <a:pt x="7654" y="12633"/>
                      </a:moveTo>
                      <a:cubicBezTo>
                        <a:pt x="7410" y="12736"/>
                        <a:pt x="7193" y="12958"/>
                        <a:pt x="7069" y="13274"/>
                      </a:cubicBezTo>
                      <a:lnTo>
                        <a:pt x="5566" y="17083"/>
                      </a:lnTo>
                      <a:cubicBezTo>
                        <a:pt x="5318" y="17714"/>
                        <a:pt x="5523" y="18485"/>
                        <a:pt x="6020" y="18801"/>
                      </a:cubicBezTo>
                      <a:cubicBezTo>
                        <a:pt x="6517" y="19117"/>
                        <a:pt x="7123" y="18855"/>
                        <a:pt x="7371" y="18224"/>
                      </a:cubicBezTo>
                      <a:cubicBezTo>
                        <a:pt x="7371" y="18224"/>
                        <a:pt x="8874" y="14415"/>
                        <a:pt x="8874" y="14415"/>
                      </a:cubicBezTo>
                      <a:cubicBezTo>
                        <a:pt x="9123" y="13784"/>
                        <a:pt x="8917" y="13014"/>
                        <a:pt x="8420" y="12697"/>
                      </a:cubicBezTo>
                      <a:cubicBezTo>
                        <a:pt x="8172" y="12539"/>
                        <a:pt x="7898" y="12530"/>
                        <a:pt x="7654" y="12633"/>
                      </a:cubicBezTo>
                      <a:close/>
                      <a:moveTo>
                        <a:pt x="10054" y="14159"/>
                      </a:moveTo>
                      <a:cubicBezTo>
                        <a:pt x="9809" y="14262"/>
                        <a:pt x="9593" y="14484"/>
                        <a:pt x="9469" y="14800"/>
                      </a:cubicBezTo>
                      <a:lnTo>
                        <a:pt x="7966" y="18609"/>
                      </a:lnTo>
                      <a:cubicBezTo>
                        <a:pt x="7718" y="19240"/>
                        <a:pt x="7923" y="20010"/>
                        <a:pt x="8420" y="20327"/>
                      </a:cubicBezTo>
                      <a:cubicBezTo>
                        <a:pt x="8917" y="20643"/>
                        <a:pt x="9523" y="20395"/>
                        <a:pt x="9771" y="19763"/>
                      </a:cubicBezTo>
                      <a:lnTo>
                        <a:pt x="11274" y="15941"/>
                      </a:lnTo>
                      <a:cubicBezTo>
                        <a:pt x="11523" y="15310"/>
                        <a:pt x="11317" y="14539"/>
                        <a:pt x="10820" y="14223"/>
                      </a:cubicBezTo>
                      <a:cubicBezTo>
                        <a:pt x="10572" y="14065"/>
                        <a:pt x="10298" y="14056"/>
                        <a:pt x="10054" y="141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endParaRPr lang="es-E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</a:endParaRPr>
                </a:p>
              </p:txBody>
            </p:sp>
          </p:grpSp>
          <p:sp>
            <p:nvSpPr>
              <p:cNvPr id="30" name="Rectangle 12">
                <a:extLst>
                  <a:ext uri="{FF2B5EF4-FFF2-40B4-BE49-F238E27FC236}">
                    <a16:creationId xmlns:a16="http://schemas.microsoft.com/office/drawing/2014/main" id="{B48FB064-B6CD-4130-B698-E997FE537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9933" y="634098"/>
                <a:ext cx="1483454" cy="454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r" defTabSz="410751">
                  <a:lnSpc>
                    <a:spcPct val="110000"/>
                  </a:lnSpc>
                  <a:spcBef>
                    <a:spcPts val="2109"/>
                  </a:spcBef>
                  <a:defRPr/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Helvetica Neue Thin" charset="0"/>
                  </a:rPr>
                  <a:t>加入标题</a:t>
                </a:r>
                <a:endParaRPr lang="en-US" sz="1400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endParaRPr>
              </a:p>
            </p:txBody>
          </p:sp>
        </p:grpSp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E7DC5117-F03E-4891-BC48-D6A7A1B2D9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951714"/>
              <a:ext cx="3886417" cy="1734854"/>
              <a:chOff x="0" y="-1"/>
              <a:chExt cx="3886417" cy="1734854"/>
            </a:xfrm>
          </p:grpSpPr>
          <p:grpSp>
            <p:nvGrpSpPr>
              <p:cNvPr id="25" name="Group 14">
                <a:extLst>
                  <a:ext uri="{FF2B5EF4-FFF2-40B4-BE49-F238E27FC236}">
                    <a16:creationId xmlns:a16="http://schemas.microsoft.com/office/drawing/2014/main" id="{64333231-139E-4F61-A615-036D51FACA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1564" y="-1"/>
                <a:ext cx="1734853" cy="1734854"/>
                <a:chOff x="0" y="0"/>
                <a:chExt cx="1734853" cy="1734853"/>
              </a:xfrm>
            </p:grpSpPr>
            <p:sp>
              <p:nvSpPr>
                <p:cNvPr id="27" name="AutoShape 15">
                  <a:extLst>
                    <a:ext uri="{FF2B5EF4-FFF2-40B4-BE49-F238E27FC236}">
                      <a16:creationId xmlns:a16="http://schemas.microsoft.com/office/drawing/2014/main" id="{C1183DF5-30CD-4481-A0AD-3382B80E9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4400000" flipH="1">
                  <a:off x="231478" y="231670"/>
                  <a:ext cx="1271685" cy="1271695"/>
                </a:xfrm>
                <a:prstGeom prst="wedgeEllipseCallout">
                  <a:avLst>
                    <a:gd name="adj1" fmla="val 778"/>
                    <a:gd name="adj2" fmla="val 60440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  <a:ea typeface="ＭＳ Ｐゴシック" charset="0"/>
                    <a:cs typeface="Helvetica Neue Thin" charset="0"/>
                  </a:endParaRPr>
                </a:p>
              </p:txBody>
            </p:sp>
            <p:sp>
              <p:nvSpPr>
                <p:cNvPr id="28" name="AutoShape 16">
                  <a:extLst>
                    <a:ext uri="{FF2B5EF4-FFF2-40B4-BE49-F238E27FC236}">
                      <a16:creationId xmlns:a16="http://schemas.microsoft.com/office/drawing/2014/main" id="{A6EE6571-7D0C-4E96-9922-7775A3ECF6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722" y="519034"/>
                  <a:ext cx="784291" cy="660451"/>
                </a:xfrm>
                <a:custGeom>
                  <a:avLst/>
                  <a:gdLst>
                    <a:gd name="T0" fmla="*/ 392146 w 21600"/>
                    <a:gd name="T1" fmla="*/ 330226 h 21600"/>
                    <a:gd name="T2" fmla="*/ 392146 w 21600"/>
                    <a:gd name="T3" fmla="*/ 330226 h 21600"/>
                    <a:gd name="T4" fmla="*/ 392146 w 21600"/>
                    <a:gd name="T5" fmla="*/ 330226 h 21600"/>
                    <a:gd name="T6" fmla="*/ 392146 w 21600"/>
                    <a:gd name="T7" fmla="*/ 330226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58" y="0"/>
                      </a:moveTo>
                      <a:cubicBezTo>
                        <a:pt x="612" y="0"/>
                        <a:pt x="0" y="713"/>
                        <a:pt x="0" y="1597"/>
                      </a:cubicBezTo>
                      <a:lnTo>
                        <a:pt x="0" y="20003"/>
                      </a:lnTo>
                      <a:cubicBezTo>
                        <a:pt x="0" y="20887"/>
                        <a:pt x="612" y="21600"/>
                        <a:pt x="1358" y="21600"/>
                      </a:cubicBezTo>
                      <a:lnTo>
                        <a:pt x="18896" y="21600"/>
                      </a:lnTo>
                      <a:cubicBezTo>
                        <a:pt x="19641" y="21600"/>
                        <a:pt x="20242" y="20887"/>
                        <a:pt x="20242" y="20003"/>
                      </a:cubicBezTo>
                      <a:lnTo>
                        <a:pt x="20242" y="15200"/>
                      </a:lnTo>
                      <a:lnTo>
                        <a:pt x="15524" y="15200"/>
                      </a:lnTo>
                      <a:cubicBezTo>
                        <a:pt x="14779" y="15200"/>
                        <a:pt x="14177" y="14487"/>
                        <a:pt x="14177" y="13604"/>
                      </a:cubicBezTo>
                      <a:lnTo>
                        <a:pt x="14177" y="10398"/>
                      </a:lnTo>
                      <a:cubicBezTo>
                        <a:pt x="14177" y="9514"/>
                        <a:pt x="14779" y="8801"/>
                        <a:pt x="15524" y="8801"/>
                      </a:cubicBezTo>
                      <a:lnTo>
                        <a:pt x="20242" y="8801"/>
                      </a:lnTo>
                      <a:lnTo>
                        <a:pt x="20242" y="4803"/>
                      </a:lnTo>
                      <a:cubicBezTo>
                        <a:pt x="20242" y="3919"/>
                        <a:pt x="19641" y="3193"/>
                        <a:pt x="18896" y="3193"/>
                      </a:cubicBezTo>
                      <a:lnTo>
                        <a:pt x="18896" y="1597"/>
                      </a:lnTo>
                      <a:cubicBezTo>
                        <a:pt x="18896" y="713"/>
                        <a:pt x="18295" y="0"/>
                        <a:pt x="17549" y="0"/>
                      </a:cubicBezTo>
                      <a:lnTo>
                        <a:pt x="1358" y="0"/>
                      </a:lnTo>
                      <a:close/>
                      <a:moveTo>
                        <a:pt x="2025" y="1597"/>
                      </a:moveTo>
                      <a:lnTo>
                        <a:pt x="16192" y="1597"/>
                      </a:lnTo>
                      <a:cubicBezTo>
                        <a:pt x="16192" y="1597"/>
                        <a:pt x="17549" y="1593"/>
                        <a:pt x="17549" y="3193"/>
                      </a:cubicBezTo>
                      <a:lnTo>
                        <a:pt x="2025" y="3193"/>
                      </a:lnTo>
                      <a:cubicBezTo>
                        <a:pt x="1653" y="3193"/>
                        <a:pt x="1358" y="2844"/>
                        <a:pt x="1358" y="2401"/>
                      </a:cubicBezTo>
                      <a:cubicBezTo>
                        <a:pt x="1358" y="1960"/>
                        <a:pt x="1653" y="1597"/>
                        <a:pt x="2025" y="1597"/>
                      </a:cubicBezTo>
                      <a:close/>
                      <a:moveTo>
                        <a:pt x="16192" y="9606"/>
                      </a:moveTo>
                      <a:cubicBezTo>
                        <a:pt x="15447" y="9606"/>
                        <a:pt x="14845" y="10318"/>
                        <a:pt x="14845" y="11202"/>
                      </a:cubicBezTo>
                      <a:lnTo>
                        <a:pt x="14845" y="12799"/>
                      </a:lnTo>
                      <a:cubicBezTo>
                        <a:pt x="14845" y="13683"/>
                        <a:pt x="15447" y="14396"/>
                        <a:pt x="16192" y="14396"/>
                      </a:cubicBezTo>
                      <a:lnTo>
                        <a:pt x="20242" y="14396"/>
                      </a:lnTo>
                      <a:cubicBezTo>
                        <a:pt x="20988" y="14396"/>
                        <a:pt x="21600" y="13683"/>
                        <a:pt x="21600" y="12799"/>
                      </a:cubicBezTo>
                      <a:lnTo>
                        <a:pt x="21600" y="11202"/>
                      </a:lnTo>
                      <a:cubicBezTo>
                        <a:pt x="21600" y="10318"/>
                        <a:pt x="20988" y="9606"/>
                        <a:pt x="20242" y="9606"/>
                      </a:cubicBezTo>
                      <a:lnTo>
                        <a:pt x="16192" y="9606"/>
                      </a:lnTo>
                      <a:close/>
                      <a:moveTo>
                        <a:pt x="16871" y="11202"/>
                      </a:moveTo>
                      <a:cubicBezTo>
                        <a:pt x="17243" y="11202"/>
                        <a:pt x="17549" y="11552"/>
                        <a:pt x="17549" y="11994"/>
                      </a:cubicBezTo>
                      <a:cubicBezTo>
                        <a:pt x="17549" y="12436"/>
                        <a:pt x="17243" y="12799"/>
                        <a:pt x="16871" y="12799"/>
                      </a:cubicBezTo>
                      <a:cubicBezTo>
                        <a:pt x="16498" y="12799"/>
                        <a:pt x="16192" y="12436"/>
                        <a:pt x="16192" y="11994"/>
                      </a:cubicBezTo>
                      <a:cubicBezTo>
                        <a:pt x="16192" y="11552"/>
                        <a:pt x="16498" y="11202"/>
                        <a:pt x="16871" y="112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endParaRPr lang="es-E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</a:endParaRPr>
                </a:p>
              </p:txBody>
            </p:sp>
          </p:grp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B8338AF3-A708-4FC9-A774-1EC253292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614862"/>
                <a:ext cx="2121077" cy="519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r" defTabSz="410751">
                  <a:lnSpc>
                    <a:spcPct val="110000"/>
                  </a:lnSpc>
                  <a:spcBef>
                    <a:spcPts val="2109"/>
                  </a:spcBef>
                  <a:defRPr/>
                </a:pP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Helvetica Neue Thin" charset="0"/>
                  </a:rPr>
                  <a:t>加入标题</a:t>
                </a:r>
                <a:endPara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endParaRPr>
              </a:p>
            </p:txBody>
          </p:sp>
        </p:grpSp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532D7742-A54D-48E8-B347-32D49DB62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8773" y="3952030"/>
              <a:ext cx="3530246" cy="1734936"/>
              <a:chOff x="-1" y="-1"/>
              <a:chExt cx="3530246" cy="1734936"/>
            </a:xfrm>
          </p:grpSpPr>
          <p:grpSp>
            <p:nvGrpSpPr>
              <p:cNvPr id="21" name="Group 19">
                <a:extLst>
                  <a:ext uri="{FF2B5EF4-FFF2-40B4-BE49-F238E27FC236}">
                    <a16:creationId xmlns:a16="http://schemas.microsoft.com/office/drawing/2014/main" id="{9DA606FC-E7AC-4FE7-BF1A-C594A0C4A1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" y="-1"/>
                <a:ext cx="1734936" cy="1734936"/>
                <a:chOff x="-1" y="-1"/>
                <a:chExt cx="1734936" cy="1734936"/>
              </a:xfrm>
            </p:grpSpPr>
            <p:sp>
              <p:nvSpPr>
                <p:cNvPr id="23" name="AutoShape 20">
                  <a:extLst>
                    <a:ext uri="{FF2B5EF4-FFF2-40B4-BE49-F238E27FC236}">
                      <a16:creationId xmlns:a16="http://schemas.microsoft.com/office/drawing/2014/main" id="{2A7BE3F4-702D-4D59-BFE9-9B7D8C6F6A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7200606" flipH="1">
                  <a:off x="231146" y="231355"/>
                  <a:ext cx="1271686" cy="1271694"/>
                </a:xfrm>
                <a:prstGeom prst="wedgeEllipseCallout">
                  <a:avLst>
                    <a:gd name="adj1" fmla="val 778"/>
                    <a:gd name="adj2" fmla="val 60440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  <a:ea typeface="ＭＳ Ｐゴシック" charset="0"/>
                    <a:cs typeface="Helvetica Neue Thin" charset="0"/>
                  </a:endParaRPr>
                </a:p>
              </p:txBody>
            </p:sp>
            <p:sp>
              <p:nvSpPr>
                <p:cNvPr id="24" name="AutoShape 21">
                  <a:extLst>
                    <a:ext uri="{FF2B5EF4-FFF2-40B4-BE49-F238E27FC236}">
                      <a16:creationId xmlns:a16="http://schemas.microsoft.com/office/drawing/2014/main" id="{133C1E9A-FFBD-4DDF-A1A1-227C518423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679" y="523482"/>
                  <a:ext cx="660456" cy="660451"/>
                </a:xfrm>
                <a:custGeom>
                  <a:avLst/>
                  <a:gdLst>
                    <a:gd name="T0" fmla="*/ 330228 w 21600"/>
                    <a:gd name="T1" fmla="*/ 330226 h 21600"/>
                    <a:gd name="T2" fmla="*/ 330228 w 21600"/>
                    <a:gd name="T3" fmla="*/ 330226 h 21600"/>
                    <a:gd name="T4" fmla="*/ 330228 w 21600"/>
                    <a:gd name="T5" fmla="*/ 330226 h 21600"/>
                    <a:gd name="T6" fmla="*/ 330228 w 21600"/>
                    <a:gd name="T7" fmla="*/ 330226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50" y="0"/>
                      </a:moveTo>
                      <a:lnTo>
                        <a:pt x="1350" y="20250"/>
                      </a:lnTo>
                      <a:lnTo>
                        <a:pt x="21600" y="20250"/>
                      </a:lnTo>
                      <a:lnTo>
                        <a:pt x="21600" y="19575"/>
                      </a:lnTo>
                      <a:cubicBezTo>
                        <a:pt x="21600" y="19575"/>
                        <a:pt x="18225" y="19575"/>
                        <a:pt x="18225" y="19575"/>
                      </a:cubicBezTo>
                      <a:lnTo>
                        <a:pt x="18225" y="16200"/>
                      </a:lnTo>
                      <a:lnTo>
                        <a:pt x="21600" y="16200"/>
                      </a:lnTo>
                      <a:lnTo>
                        <a:pt x="21600" y="15525"/>
                      </a:lnTo>
                      <a:lnTo>
                        <a:pt x="18225" y="15525"/>
                      </a:lnTo>
                      <a:lnTo>
                        <a:pt x="18225" y="12150"/>
                      </a:lnTo>
                      <a:lnTo>
                        <a:pt x="21600" y="12150"/>
                      </a:lnTo>
                      <a:lnTo>
                        <a:pt x="21600" y="11475"/>
                      </a:lnTo>
                      <a:lnTo>
                        <a:pt x="18225" y="11475"/>
                      </a:lnTo>
                      <a:lnTo>
                        <a:pt x="18225" y="8100"/>
                      </a:lnTo>
                      <a:lnTo>
                        <a:pt x="21600" y="8100"/>
                      </a:lnTo>
                      <a:lnTo>
                        <a:pt x="21600" y="7425"/>
                      </a:lnTo>
                      <a:lnTo>
                        <a:pt x="18225" y="7425"/>
                      </a:lnTo>
                      <a:lnTo>
                        <a:pt x="18225" y="6750"/>
                      </a:lnTo>
                      <a:lnTo>
                        <a:pt x="19575" y="5400"/>
                      </a:lnTo>
                      <a:lnTo>
                        <a:pt x="19575" y="4050"/>
                      </a:lnTo>
                      <a:lnTo>
                        <a:pt x="21600" y="4050"/>
                      </a:lnTo>
                      <a:lnTo>
                        <a:pt x="21600" y="3375"/>
                      </a:lnTo>
                      <a:lnTo>
                        <a:pt x="18225" y="3375"/>
                      </a:lnTo>
                      <a:lnTo>
                        <a:pt x="18225" y="0"/>
                      </a:lnTo>
                      <a:lnTo>
                        <a:pt x="17550" y="0"/>
                      </a:lnTo>
                      <a:lnTo>
                        <a:pt x="17550" y="3375"/>
                      </a:lnTo>
                      <a:lnTo>
                        <a:pt x="14175" y="3375"/>
                      </a:lnTo>
                      <a:lnTo>
                        <a:pt x="14175" y="0"/>
                      </a:lnTo>
                      <a:lnTo>
                        <a:pt x="13500" y="0"/>
                      </a:lnTo>
                      <a:lnTo>
                        <a:pt x="13500" y="3375"/>
                      </a:lnTo>
                      <a:lnTo>
                        <a:pt x="10125" y="3375"/>
                      </a:lnTo>
                      <a:lnTo>
                        <a:pt x="10125" y="0"/>
                      </a:lnTo>
                      <a:lnTo>
                        <a:pt x="9450" y="0"/>
                      </a:lnTo>
                      <a:lnTo>
                        <a:pt x="9450" y="3375"/>
                      </a:lnTo>
                      <a:lnTo>
                        <a:pt x="6075" y="3375"/>
                      </a:lnTo>
                      <a:lnTo>
                        <a:pt x="6075" y="0"/>
                      </a:lnTo>
                      <a:lnTo>
                        <a:pt x="5400" y="0"/>
                      </a:lnTo>
                      <a:lnTo>
                        <a:pt x="5400" y="3375"/>
                      </a:lnTo>
                      <a:lnTo>
                        <a:pt x="2025" y="3375"/>
                      </a:lnTo>
                      <a:lnTo>
                        <a:pt x="2025" y="0"/>
                      </a:lnTo>
                      <a:lnTo>
                        <a:pt x="1350" y="0"/>
                      </a:lnTo>
                      <a:close/>
                      <a:moveTo>
                        <a:pt x="0" y="3375"/>
                      </a:moveTo>
                      <a:cubicBezTo>
                        <a:pt x="0" y="3375"/>
                        <a:pt x="0" y="4050"/>
                        <a:pt x="0" y="4050"/>
                      </a:cubicBezTo>
                      <a:lnTo>
                        <a:pt x="675" y="4050"/>
                      </a:lnTo>
                      <a:lnTo>
                        <a:pt x="675" y="3375"/>
                      </a:lnTo>
                      <a:lnTo>
                        <a:pt x="0" y="3375"/>
                      </a:lnTo>
                      <a:close/>
                      <a:moveTo>
                        <a:pt x="2025" y="4050"/>
                      </a:moveTo>
                      <a:lnTo>
                        <a:pt x="5400" y="4050"/>
                      </a:lnTo>
                      <a:cubicBezTo>
                        <a:pt x="5400" y="4050"/>
                        <a:pt x="5400" y="7425"/>
                        <a:pt x="5400" y="7425"/>
                      </a:cubicBezTo>
                      <a:lnTo>
                        <a:pt x="2025" y="7425"/>
                      </a:lnTo>
                      <a:lnTo>
                        <a:pt x="2025" y="4050"/>
                      </a:lnTo>
                      <a:close/>
                      <a:moveTo>
                        <a:pt x="6075" y="4050"/>
                      </a:moveTo>
                      <a:lnTo>
                        <a:pt x="9450" y="4050"/>
                      </a:lnTo>
                      <a:lnTo>
                        <a:pt x="9450" y="7425"/>
                      </a:lnTo>
                      <a:lnTo>
                        <a:pt x="6075" y="7425"/>
                      </a:lnTo>
                      <a:cubicBezTo>
                        <a:pt x="6075" y="7425"/>
                        <a:pt x="6075" y="4050"/>
                        <a:pt x="6075" y="4050"/>
                      </a:cubicBezTo>
                      <a:close/>
                      <a:moveTo>
                        <a:pt x="10125" y="4050"/>
                      </a:moveTo>
                      <a:lnTo>
                        <a:pt x="13500" y="4050"/>
                      </a:lnTo>
                      <a:lnTo>
                        <a:pt x="13500" y="7425"/>
                      </a:lnTo>
                      <a:lnTo>
                        <a:pt x="10125" y="7425"/>
                      </a:lnTo>
                      <a:cubicBezTo>
                        <a:pt x="10125" y="7425"/>
                        <a:pt x="10125" y="4050"/>
                        <a:pt x="10125" y="4050"/>
                      </a:cubicBezTo>
                      <a:close/>
                      <a:moveTo>
                        <a:pt x="14175" y="4050"/>
                      </a:moveTo>
                      <a:lnTo>
                        <a:pt x="17550" y="4050"/>
                      </a:lnTo>
                      <a:lnTo>
                        <a:pt x="17550" y="4725"/>
                      </a:lnTo>
                      <a:cubicBezTo>
                        <a:pt x="17064" y="5211"/>
                        <a:pt x="16200" y="6075"/>
                        <a:pt x="14850" y="7425"/>
                      </a:cubicBezTo>
                      <a:lnTo>
                        <a:pt x="14175" y="7425"/>
                      </a:lnTo>
                      <a:lnTo>
                        <a:pt x="14175" y="4050"/>
                      </a:lnTo>
                      <a:close/>
                      <a:moveTo>
                        <a:pt x="0" y="7425"/>
                      </a:moveTo>
                      <a:cubicBezTo>
                        <a:pt x="0" y="7425"/>
                        <a:pt x="0" y="8100"/>
                        <a:pt x="0" y="8100"/>
                      </a:cubicBezTo>
                      <a:lnTo>
                        <a:pt x="675" y="8100"/>
                      </a:lnTo>
                      <a:lnTo>
                        <a:pt x="675" y="7425"/>
                      </a:lnTo>
                      <a:lnTo>
                        <a:pt x="0" y="7425"/>
                      </a:lnTo>
                      <a:close/>
                      <a:moveTo>
                        <a:pt x="2025" y="8100"/>
                      </a:moveTo>
                      <a:lnTo>
                        <a:pt x="5400" y="8100"/>
                      </a:lnTo>
                      <a:lnTo>
                        <a:pt x="5400" y="11475"/>
                      </a:lnTo>
                      <a:cubicBezTo>
                        <a:pt x="5400" y="11475"/>
                        <a:pt x="2025" y="11475"/>
                        <a:pt x="2025" y="11475"/>
                      </a:cubicBezTo>
                      <a:lnTo>
                        <a:pt x="2025" y="8100"/>
                      </a:lnTo>
                      <a:close/>
                      <a:moveTo>
                        <a:pt x="6075" y="8100"/>
                      </a:moveTo>
                      <a:lnTo>
                        <a:pt x="9450" y="8100"/>
                      </a:lnTo>
                      <a:lnTo>
                        <a:pt x="9450" y="10800"/>
                      </a:lnTo>
                      <a:lnTo>
                        <a:pt x="7425" y="10800"/>
                      </a:lnTo>
                      <a:lnTo>
                        <a:pt x="6750" y="11475"/>
                      </a:lnTo>
                      <a:lnTo>
                        <a:pt x="6075" y="11475"/>
                      </a:lnTo>
                      <a:lnTo>
                        <a:pt x="6075" y="8100"/>
                      </a:lnTo>
                      <a:close/>
                      <a:moveTo>
                        <a:pt x="10125" y="8100"/>
                      </a:moveTo>
                      <a:lnTo>
                        <a:pt x="13500" y="8100"/>
                      </a:lnTo>
                      <a:lnTo>
                        <a:pt x="13500" y="8775"/>
                      </a:lnTo>
                      <a:cubicBezTo>
                        <a:pt x="12649" y="9626"/>
                        <a:pt x="11475" y="10800"/>
                        <a:pt x="11475" y="10800"/>
                      </a:cubicBezTo>
                      <a:lnTo>
                        <a:pt x="10125" y="10800"/>
                      </a:lnTo>
                      <a:lnTo>
                        <a:pt x="10125" y="8100"/>
                      </a:lnTo>
                      <a:close/>
                      <a:moveTo>
                        <a:pt x="16875" y="8100"/>
                      </a:moveTo>
                      <a:lnTo>
                        <a:pt x="17550" y="8100"/>
                      </a:lnTo>
                      <a:cubicBezTo>
                        <a:pt x="17550" y="8100"/>
                        <a:pt x="17550" y="11475"/>
                        <a:pt x="17550" y="11475"/>
                      </a:cubicBezTo>
                      <a:lnTo>
                        <a:pt x="14175" y="11475"/>
                      </a:lnTo>
                      <a:lnTo>
                        <a:pt x="14175" y="10800"/>
                      </a:lnTo>
                      <a:lnTo>
                        <a:pt x="16875" y="8100"/>
                      </a:lnTo>
                      <a:close/>
                      <a:moveTo>
                        <a:pt x="0" y="11475"/>
                      </a:moveTo>
                      <a:cubicBezTo>
                        <a:pt x="0" y="11475"/>
                        <a:pt x="0" y="12150"/>
                        <a:pt x="0" y="12150"/>
                      </a:cubicBezTo>
                      <a:lnTo>
                        <a:pt x="675" y="12150"/>
                      </a:lnTo>
                      <a:lnTo>
                        <a:pt x="675" y="11475"/>
                      </a:lnTo>
                      <a:lnTo>
                        <a:pt x="0" y="11475"/>
                      </a:lnTo>
                      <a:close/>
                      <a:moveTo>
                        <a:pt x="2025" y="12150"/>
                      </a:moveTo>
                      <a:lnTo>
                        <a:pt x="5400" y="12150"/>
                      </a:lnTo>
                      <a:lnTo>
                        <a:pt x="5400" y="12825"/>
                      </a:lnTo>
                      <a:lnTo>
                        <a:pt x="2700" y="15525"/>
                      </a:lnTo>
                      <a:lnTo>
                        <a:pt x="2025" y="15525"/>
                      </a:lnTo>
                      <a:lnTo>
                        <a:pt x="2025" y="12150"/>
                      </a:lnTo>
                      <a:close/>
                      <a:moveTo>
                        <a:pt x="12825" y="12150"/>
                      </a:moveTo>
                      <a:lnTo>
                        <a:pt x="13500" y="12150"/>
                      </a:lnTo>
                      <a:cubicBezTo>
                        <a:pt x="13500" y="12150"/>
                        <a:pt x="13500" y="15525"/>
                        <a:pt x="13500" y="15525"/>
                      </a:cubicBezTo>
                      <a:lnTo>
                        <a:pt x="10125" y="15525"/>
                      </a:lnTo>
                      <a:lnTo>
                        <a:pt x="10125" y="12825"/>
                      </a:lnTo>
                      <a:lnTo>
                        <a:pt x="12150" y="12825"/>
                      </a:lnTo>
                      <a:lnTo>
                        <a:pt x="12825" y="12150"/>
                      </a:lnTo>
                      <a:close/>
                      <a:moveTo>
                        <a:pt x="14175" y="12150"/>
                      </a:moveTo>
                      <a:lnTo>
                        <a:pt x="17550" y="12150"/>
                      </a:lnTo>
                      <a:cubicBezTo>
                        <a:pt x="17550" y="12150"/>
                        <a:pt x="17550" y="15525"/>
                        <a:pt x="17550" y="15525"/>
                      </a:cubicBezTo>
                      <a:lnTo>
                        <a:pt x="14175" y="15525"/>
                      </a:lnTo>
                      <a:lnTo>
                        <a:pt x="14175" y="12150"/>
                      </a:lnTo>
                      <a:close/>
                      <a:moveTo>
                        <a:pt x="8100" y="12825"/>
                      </a:moveTo>
                      <a:lnTo>
                        <a:pt x="9450" y="12825"/>
                      </a:lnTo>
                      <a:lnTo>
                        <a:pt x="9450" y="15525"/>
                      </a:lnTo>
                      <a:lnTo>
                        <a:pt x="6075" y="15525"/>
                      </a:lnTo>
                      <a:lnTo>
                        <a:pt x="6075" y="14850"/>
                      </a:lnTo>
                      <a:lnTo>
                        <a:pt x="8100" y="12825"/>
                      </a:lnTo>
                      <a:close/>
                      <a:moveTo>
                        <a:pt x="0" y="15525"/>
                      </a:moveTo>
                      <a:cubicBezTo>
                        <a:pt x="0" y="15525"/>
                        <a:pt x="0" y="16200"/>
                        <a:pt x="0" y="16200"/>
                      </a:cubicBezTo>
                      <a:lnTo>
                        <a:pt x="675" y="16200"/>
                      </a:lnTo>
                      <a:lnTo>
                        <a:pt x="675" y="15525"/>
                      </a:lnTo>
                      <a:lnTo>
                        <a:pt x="0" y="15525"/>
                      </a:lnTo>
                      <a:close/>
                      <a:moveTo>
                        <a:pt x="4725" y="16200"/>
                      </a:moveTo>
                      <a:lnTo>
                        <a:pt x="5400" y="16200"/>
                      </a:lnTo>
                      <a:cubicBezTo>
                        <a:pt x="5400" y="16200"/>
                        <a:pt x="5400" y="19575"/>
                        <a:pt x="5400" y="19575"/>
                      </a:cubicBezTo>
                      <a:lnTo>
                        <a:pt x="2025" y="19575"/>
                      </a:lnTo>
                      <a:lnTo>
                        <a:pt x="2025" y="18900"/>
                      </a:lnTo>
                      <a:lnTo>
                        <a:pt x="4725" y="16200"/>
                      </a:lnTo>
                      <a:close/>
                      <a:moveTo>
                        <a:pt x="6075" y="16200"/>
                      </a:moveTo>
                      <a:lnTo>
                        <a:pt x="9450" y="16200"/>
                      </a:lnTo>
                      <a:cubicBezTo>
                        <a:pt x="9450" y="16200"/>
                        <a:pt x="9450" y="19575"/>
                        <a:pt x="9450" y="19575"/>
                      </a:cubicBezTo>
                      <a:lnTo>
                        <a:pt x="6075" y="19575"/>
                      </a:lnTo>
                      <a:lnTo>
                        <a:pt x="6075" y="16200"/>
                      </a:lnTo>
                      <a:close/>
                      <a:moveTo>
                        <a:pt x="10125" y="16200"/>
                      </a:moveTo>
                      <a:lnTo>
                        <a:pt x="13500" y="16200"/>
                      </a:lnTo>
                      <a:cubicBezTo>
                        <a:pt x="13500" y="16200"/>
                        <a:pt x="13500" y="19575"/>
                        <a:pt x="13500" y="19575"/>
                      </a:cubicBezTo>
                      <a:lnTo>
                        <a:pt x="10125" y="19575"/>
                      </a:lnTo>
                      <a:lnTo>
                        <a:pt x="10125" y="16200"/>
                      </a:lnTo>
                      <a:close/>
                      <a:moveTo>
                        <a:pt x="14175" y="16200"/>
                      </a:moveTo>
                      <a:lnTo>
                        <a:pt x="17550" y="16200"/>
                      </a:lnTo>
                      <a:cubicBezTo>
                        <a:pt x="17550" y="16200"/>
                        <a:pt x="17550" y="19575"/>
                        <a:pt x="17550" y="19575"/>
                      </a:cubicBezTo>
                      <a:lnTo>
                        <a:pt x="14175" y="19575"/>
                      </a:lnTo>
                      <a:lnTo>
                        <a:pt x="14175" y="16200"/>
                      </a:lnTo>
                      <a:close/>
                      <a:moveTo>
                        <a:pt x="5400" y="20925"/>
                      </a:moveTo>
                      <a:lnTo>
                        <a:pt x="5400" y="21600"/>
                      </a:lnTo>
                      <a:lnTo>
                        <a:pt x="6075" y="21600"/>
                      </a:lnTo>
                      <a:cubicBezTo>
                        <a:pt x="6075" y="21600"/>
                        <a:pt x="6075" y="20925"/>
                        <a:pt x="6075" y="20925"/>
                      </a:cubicBezTo>
                      <a:lnTo>
                        <a:pt x="5400" y="20925"/>
                      </a:lnTo>
                      <a:close/>
                      <a:moveTo>
                        <a:pt x="9450" y="20925"/>
                      </a:moveTo>
                      <a:lnTo>
                        <a:pt x="9450" y="21600"/>
                      </a:lnTo>
                      <a:lnTo>
                        <a:pt x="10125" y="21600"/>
                      </a:lnTo>
                      <a:cubicBezTo>
                        <a:pt x="10125" y="21600"/>
                        <a:pt x="10125" y="20925"/>
                        <a:pt x="10125" y="20925"/>
                      </a:cubicBezTo>
                      <a:lnTo>
                        <a:pt x="9450" y="20925"/>
                      </a:lnTo>
                      <a:close/>
                      <a:moveTo>
                        <a:pt x="13500" y="20925"/>
                      </a:moveTo>
                      <a:lnTo>
                        <a:pt x="13500" y="21600"/>
                      </a:lnTo>
                      <a:lnTo>
                        <a:pt x="14175" y="21600"/>
                      </a:lnTo>
                      <a:cubicBezTo>
                        <a:pt x="14175" y="21600"/>
                        <a:pt x="14175" y="20925"/>
                        <a:pt x="14175" y="20925"/>
                      </a:cubicBezTo>
                      <a:lnTo>
                        <a:pt x="13500" y="20925"/>
                      </a:lnTo>
                      <a:close/>
                      <a:moveTo>
                        <a:pt x="17550" y="20925"/>
                      </a:moveTo>
                      <a:lnTo>
                        <a:pt x="17550" y="21600"/>
                      </a:lnTo>
                      <a:lnTo>
                        <a:pt x="18225" y="21600"/>
                      </a:lnTo>
                      <a:cubicBezTo>
                        <a:pt x="18225" y="21600"/>
                        <a:pt x="18225" y="20925"/>
                        <a:pt x="18225" y="20925"/>
                      </a:cubicBezTo>
                      <a:lnTo>
                        <a:pt x="17550" y="209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endParaRPr lang="es-E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</a:endParaRPr>
                </a:p>
              </p:txBody>
            </p:sp>
          </p:grpSp>
          <p:sp>
            <p:nvSpPr>
              <p:cNvPr id="22" name="Rectangle 22">
                <a:extLst>
                  <a:ext uri="{FF2B5EF4-FFF2-40B4-BE49-F238E27FC236}">
                    <a16:creationId xmlns:a16="http://schemas.microsoft.com/office/drawing/2014/main" id="{949EA627-630A-4E70-997C-F48FB5C09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096" y="613753"/>
                <a:ext cx="1778149" cy="519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r" defTabSz="410751">
                  <a:lnSpc>
                    <a:spcPct val="110000"/>
                  </a:lnSpc>
                  <a:spcBef>
                    <a:spcPts val="2109"/>
                  </a:spcBef>
                  <a:defRPr/>
                </a:pP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Helvetica Neue Thin" charset="0"/>
                  </a:rPr>
                  <a:t>加入标题</a:t>
                </a:r>
                <a:endPara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endParaRPr>
              </a:p>
            </p:txBody>
          </p:sp>
        </p:grpSp>
        <p:grpSp>
          <p:nvGrpSpPr>
            <p:cNvPr id="10" name="Group 23">
              <a:extLst>
                <a:ext uri="{FF2B5EF4-FFF2-40B4-BE49-F238E27FC236}">
                  <a16:creationId xmlns:a16="http://schemas.microsoft.com/office/drawing/2014/main" id="{3F6F0F74-6408-4D4A-B1EA-EC1AC782B7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1111" y="-183012"/>
              <a:ext cx="1695377" cy="2131954"/>
              <a:chOff x="-7165" y="-183012"/>
              <a:chExt cx="1695376" cy="2131954"/>
            </a:xfrm>
          </p:grpSpPr>
          <p:grpSp>
            <p:nvGrpSpPr>
              <p:cNvPr id="17" name="Group 24">
                <a:extLst>
                  <a:ext uri="{FF2B5EF4-FFF2-40B4-BE49-F238E27FC236}">
                    <a16:creationId xmlns:a16="http://schemas.microsoft.com/office/drawing/2014/main" id="{50798831-5660-4F16-B36E-99A5CA27B8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442" y="678941"/>
                <a:ext cx="1270001" cy="1270001"/>
                <a:chOff x="0" y="0"/>
                <a:chExt cx="1270000" cy="1270000"/>
              </a:xfrm>
            </p:grpSpPr>
            <p:sp>
              <p:nvSpPr>
                <p:cNvPr id="19" name="AutoShape 25">
                  <a:extLst>
                    <a:ext uri="{FF2B5EF4-FFF2-40B4-BE49-F238E27FC236}">
                      <a16:creationId xmlns:a16="http://schemas.microsoft.com/office/drawing/2014/main" id="{3AE51EA7-5590-4377-AC9E-CF61641120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9" y="562"/>
                  <a:ext cx="1266930" cy="1270098"/>
                </a:xfrm>
                <a:prstGeom prst="wedgeEllipseCallout">
                  <a:avLst>
                    <a:gd name="adj1" fmla="val 778"/>
                    <a:gd name="adj2" fmla="val 60440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  <a:ea typeface="ＭＳ Ｐゴシック" charset="0"/>
                    <a:cs typeface="Helvetica Neue Thin" charset="0"/>
                  </a:endParaRPr>
                </a:p>
              </p:txBody>
            </p:sp>
            <p:sp>
              <p:nvSpPr>
                <p:cNvPr id="20" name="AutoShape 26">
                  <a:extLst>
                    <a:ext uri="{FF2B5EF4-FFF2-40B4-BE49-F238E27FC236}">
                      <a16:creationId xmlns:a16="http://schemas.microsoft.com/office/drawing/2014/main" id="{2151E2B0-4773-4BB4-ADCB-9B88F09F2D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080" y="305386"/>
                  <a:ext cx="328640" cy="660451"/>
                </a:xfrm>
                <a:custGeom>
                  <a:avLst/>
                  <a:gdLst>
                    <a:gd name="T0" fmla="*/ 164320 w 21600"/>
                    <a:gd name="T1" fmla="*/ 330226 h 21600"/>
                    <a:gd name="T2" fmla="*/ 164320 w 21600"/>
                    <a:gd name="T3" fmla="*/ 330226 h 21600"/>
                    <a:gd name="T4" fmla="*/ 164320 w 21600"/>
                    <a:gd name="T5" fmla="*/ 330226 h 21600"/>
                    <a:gd name="T6" fmla="*/ 164320 w 21600"/>
                    <a:gd name="T7" fmla="*/ 330226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250" y="4050"/>
                      </a:moveTo>
                      <a:lnTo>
                        <a:pt x="1350" y="4050"/>
                      </a:lnTo>
                      <a:lnTo>
                        <a:pt x="1350" y="17550"/>
                      </a:lnTo>
                      <a:lnTo>
                        <a:pt x="20250" y="17550"/>
                      </a:lnTo>
                      <a:cubicBezTo>
                        <a:pt x="20250" y="17550"/>
                        <a:pt x="20250" y="4050"/>
                        <a:pt x="20250" y="4050"/>
                      </a:cubicBezTo>
                      <a:close/>
                      <a:moveTo>
                        <a:pt x="14175" y="2025"/>
                      </a:moveTo>
                      <a:lnTo>
                        <a:pt x="7425" y="2025"/>
                      </a:lnTo>
                      <a:cubicBezTo>
                        <a:pt x="7052" y="2025"/>
                        <a:pt x="6750" y="2176"/>
                        <a:pt x="6750" y="2363"/>
                      </a:cubicBezTo>
                      <a:cubicBezTo>
                        <a:pt x="6750" y="2549"/>
                        <a:pt x="7052" y="2700"/>
                        <a:pt x="7425" y="2700"/>
                      </a:cubicBezTo>
                      <a:lnTo>
                        <a:pt x="14175" y="2700"/>
                      </a:lnTo>
                      <a:cubicBezTo>
                        <a:pt x="14547" y="2700"/>
                        <a:pt x="14850" y="2549"/>
                        <a:pt x="14850" y="2363"/>
                      </a:cubicBezTo>
                      <a:cubicBezTo>
                        <a:pt x="14850" y="2176"/>
                        <a:pt x="14547" y="2025"/>
                        <a:pt x="14175" y="2025"/>
                      </a:cubicBezTo>
                      <a:close/>
                      <a:moveTo>
                        <a:pt x="11475" y="20250"/>
                      </a:moveTo>
                      <a:cubicBezTo>
                        <a:pt x="12593" y="20250"/>
                        <a:pt x="13500" y="19797"/>
                        <a:pt x="13500" y="19237"/>
                      </a:cubicBezTo>
                      <a:cubicBezTo>
                        <a:pt x="13500" y="18678"/>
                        <a:pt x="12593" y="18225"/>
                        <a:pt x="11475" y="18225"/>
                      </a:cubicBezTo>
                      <a:cubicBezTo>
                        <a:pt x="10357" y="18225"/>
                        <a:pt x="9450" y="18678"/>
                        <a:pt x="9450" y="19237"/>
                      </a:cubicBezTo>
                      <a:cubicBezTo>
                        <a:pt x="9450" y="19797"/>
                        <a:pt x="10357" y="20250"/>
                        <a:pt x="11475" y="20250"/>
                      </a:cubicBezTo>
                      <a:close/>
                      <a:moveTo>
                        <a:pt x="18900" y="21600"/>
                      </a:moveTo>
                      <a:lnTo>
                        <a:pt x="2700" y="21600"/>
                      </a:lnTo>
                      <a:cubicBezTo>
                        <a:pt x="1209" y="21600"/>
                        <a:pt x="0" y="20996"/>
                        <a:pt x="0" y="20250"/>
                      </a:cubicBezTo>
                      <a:lnTo>
                        <a:pt x="0" y="1350"/>
                      </a:lnTo>
                      <a:cubicBezTo>
                        <a:pt x="0" y="604"/>
                        <a:pt x="1209" y="0"/>
                        <a:pt x="2700" y="0"/>
                      </a:cubicBezTo>
                      <a:lnTo>
                        <a:pt x="18900" y="0"/>
                      </a:lnTo>
                      <a:cubicBezTo>
                        <a:pt x="20391" y="0"/>
                        <a:pt x="21600" y="604"/>
                        <a:pt x="21600" y="1350"/>
                      </a:cubicBezTo>
                      <a:lnTo>
                        <a:pt x="21600" y="20250"/>
                      </a:lnTo>
                      <a:cubicBezTo>
                        <a:pt x="21600" y="20996"/>
                        <a:pt x="20391" y="21600"/>
                        <a:pt x="18900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endParaRPr lang="es-E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</a:endParaRPr>
                </a:p>
              </p:txBody>
            </p:sp>
          </p:grpSp>
          <p:sp>
            <p:nvSpPr>
              <p:cNvPr id="18" name="Rectangle 27">
                <a:extLst>
                  <a:ext uri="{FF2B5EF4-FFF2-40B4-BE49-F238E27FC236}">
                    <a16:creationId xmlns:a16="http://schemas.microsoft.com/office/drawing/2014/main" id="{09DC0A61-814D-4AA3-9EAF-F9C9741A1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165" y="-183012"/>
                <a:ext cx="1695376" cy="519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r" defTabSz="410751">
                  <a:lnSpc>
                    <a:spcPct val="110000"/>
                  </a:lnSpc>
                  <a:spcBef>
                    <a:spcPts val="2109"/>
                  </a:spcBef>
                  <a:defRPr/>
                </a:pP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Helvetica Neue Thin" charset="0"/>
                  </a:rPr>
                  <a:t>加入标题</a:t>
                </a:r>
                <a:endPara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endParaRPr>
              </a:p>
            </p:txBody>
          </p:sp>
        </p:grpSp>
        <p:grpSp>
          <p:nvGrpSpPr>
            <p:cNvPr id="11" name="Group 28">
              <a:extLst>
                <a:ext uri="{FF2B5EF4-FFF2-40B4-BE49-F238E27FC236}">
                  <a16:creationId xmlns:a16="http://schemas.microsoft.com/office/drawing/2014/main" id="{5D01D4CC-00B4-46C1-B6FD-AA48084D16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5179" y="5351881"/>
              <a:ext cx="3175267" cy="2078135"/>
              <a:chOff x="-660039" y="-661"/>
              <a:chExt cx="3175266" cy="2078136"/>
            </a:xfrm>
          </p:grpSpPr>
          <p:grpSp>
            <p:nvGrpSpPr>
              <p:cNvPr id="12" name="Group 29">
                <a:extLst>
                  <a:ext uri="{FF2B5EF4-FFF2-40B4-BE49-F238E27FC236}">
                    <a16:creationId xmlns:a16="http://schemas.microsoft.com/office/drawing/2014/main" id="{ADF0F7FB-8178-47D3-A774-BA011EFBB5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7598" y="-661"/>
                <a:ext cx="1270106" cy="1270100"/>
                <a:chOff x="-24902" y="-661"/>
                <a:chExt cx="1270106" cy="1270100"/>
              </a:xfrm>
            </p:grpSpPr>
            <p:sp>
              <p:nvSpPr>
                <p:cNvPr id="14" name="AutoShape 30">
                  <a:extLst>
                    <a:ext uri="{FF2B5EF4-FFF2-40B4-BE49-F238E27FC236}">
                      <a16:creationId xmlns:a16="http://schemas.microsoft.com/office/drawing/2014/main" id="{EE6B079F-5636-4570-9C8D-F0C4C4993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 flipH="1">
                  <a:off x="-24902" y="-661"/>
                  <a:ext cx="1270106" cy="1270100"/>
                </a:xfrm>
                <a:prstGeom prst="wedgeEllipseCallout">
                  <a:avLst>
                    <a:gd name="adj1" fmla="val 778"/>
                    <a:gd name="adj2" fmla="val 60440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  <a:ea typeface="ＭＳ Ｐゴシック" charset="0"/>
                    <a:cs typeface="Helvetica Neue Thin" charset="0"/>
                  </a:endParaRPr>
                </a:p>
              </p:txBody>
            </p:sp>
            <p:sp>
              <p:nvSpPr>
                <p:cNvPr id="15" name="AutoShape 31">
                  <a:extLst>
                    <a:ext uri="{FF2B5EF4-FFF2-40B4-BE49-F238E27FC236}">
                      <a16:creationId xmlns:a16="http://schemas.microsoft.com/office/drawing/2014/main" id="{7F0558A4-BCF8-4242-8222-EC8B68F6BA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96" y="304163"/>
                  <a:ext cx="536620" cy="660452"/>
                </a:xfrm>
                <a:custGeom>
                  <a:avLst/>
                  <a:gdLst>
                    <a:gd name="T0" fmla="*/ 268310 w 21600"/>
                    <a:gd name="T1" fmla="*/ 330226 h 21600"/>
                    <a:gd name="T2" fmla="*/ 268310 w 21600"/>
                    <a:gd name="T3" fmla="*/ 330226 h 21600"/>
                    <a:gd name="T4" fmla="*/ 268310 w 21600"/>
                    <a:gd name="T5" fmla="*/ 330226 h 21600"/>
                    <a:gd name="T6" fmla="*/ 268310 w 21600"/>
                    <a:gd name="T7" fmla="*/ 330226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831" y="0"/>
                      </a:moveTo>
                      <a:cubicBezTo>
                        <a:pt x="372" y="0"/>
                        <a:pt x="0" y="302"/>
                        <a:pt x="0" y="675"/>
                      </a:cubicBezTo>
                      <a:cubicBezTo>
                        <a:pt x="0" y="1048"/>
                        <a:pt x="372" y="1350"/>
                        <a:pt x="831" y="1350"/>
                      </a:cubicBezTo>
                      <a:lnTo>
                        <a:pt x="20769" y="1350"/>
                      </a:lnTo>
                      <a:cubicBezTo>
                        <a:pt x="21228" y="1350"/>
                        <a:pt x="21600" y="1048"/>
                        <a:pt x="21600" y="675"/>
                      </a:cubicBezTo>
                      <a:cubicBezTo>
                        <a:pt x="21600" y="302"/>
                        <a:pt x="21228" y="0"/>
                        <a:pt x="20769" y="0"/>
                      </a:cubicBezTo>
                      <a:lnTo>
                        <a:pt x="831" y="0"/>
                      </a:lnTo>
                      <a:close/>
                      <a:moveTo>
                        <a:pt x="831" y="2025"/>
                      </a:moveTo>
                      <a:lnTo>
                        <a:pt x="831" y="15525"/>
                      </a:lnTo>
                      <a:cubicBezTo>
                        <a:pt x="831" y="15525"/>
                        <a:pt x="20769" y="15525"/>
                        <a:pt x="20769" y="15525"/>
                      </a:cubicBezTo>
                      <a:lnTo>
                        <a:pt x="20769" y="2025"/>
                      </a:lnTo>
                      <a:lnTo>
                        <a:pt x="831" y="2025"/>
                      </a:lnTo>
                      <a:close/>
                      <a:moveTo>
                        <a:pt x="15785" y="4050"/>
                      </a:moveTo>
                      <a:lnTo>
                        <a:pt x="18277" y="4050"/>
                      </a:lnTo>
                      <a:cubicBezTo>
                        <a:pt x="18277" y="4050"/>
                        <a:pt x="18277" y="13500"/>
                        <a:pt x="18277" y="13500"/>
                      </a:cubicBezTo>
                      <a:lnTo>
                        <a:pt x="15785" y="13500"/>
                      </a:lnTo>
                      <a:lnTo>
                        <a:pt x="15785" y="4050"/>
                      </a:lnTo>
                      <a:close/>
                      <a:moveTo>
                        <a:pt x="7477" y="6750"/>
                      </a:moveTo>
                      <a:lnTo>
                        <a:pt x="9969" y="6750"/>
                      </a:lnTo>
                      <a:cubicBezTo>
                        <a:pt x="9969" y="6750"/>
                        <a:pt x="9969" y="13500"/>
                        <a:pt x="9969" y="13500"/>
                      </a:cubicBezTo>
                      <a:lnTo>
                        <a:pt x="7477" y="13500"/>
                      </a:lnTo>
                      <a:lnTo>
                        <a:pt x="7477" y="6750"/>
                      </a:lnTo>
                      <a:close/>
                      <a:moveTo>
                        <a:pt x="11631" y="8775"/>
                      </a:moveTo>
                      <a:lnTo>
                        <a:pt x="14123" y="8775"/>
                      </a:lnTo>
                      <a:cubicBezTo>
                        <a:pt x="14123" y="8775"/>
                        <a:pt x="14123" y="13500"/>
                        <a:pt x="14123" y="13500"/>
                      </a:cubicBezTo>
                      <a:lnTo>
                        <a:pt x="11631" y="13500"/>
                      </a:lnTo>
                      <a:lnTo>
                        <a:pt x="11631" y="8775"/>
                      </a:lnTo>
                      <a:close/>
                      <a:moveTo>
                        <a:pt x="3323" y="10800"/>
                      </a:moveTo>
                      <a:lnTo>
                        <a:pt x="5815" y="10800"/>
                      </a:lnTo>
                      <a:cubicBezTo>
                        <a:pt x="5815" y="10800"/>
                        <a:pt x="5815" y="13500"/>
                        <a:pt x="5815" y="13500"/>
                      </a:cubicBezTo>
                      <a:lnTo>
                        <a:pt x="3323" y="13500"/>
                      </a:lnTo>
                      <a:lnTo>
                        <a:pt x="3323" y="10800"/>
                      </a:lnTo>
                      <a:close/>
                      <a:moveTo>
                        <a:pt x="3323" y="16200"/>
                      </a:moveTo>
                      <a:lnTo>
                        <a:pt x="1662" y="21600"/>
                      </a:lnTo>
                      <a:lnTo>
                        <a:pt x="3323" y="21600"/>
                      </a:lnTo>
                      <a:lnTo>
                        <a:pt x="4985" y="16200"/>
                      </a:lnTo>
                      <a:cubicBezTo>
                        <a:pt x="4985" y="16200"/>
                        <a:pt x="3323" y="16200"/>
                        <a:pt x="3323" y="16200"/>
                      </a:cubicBezTo>
                      <a:close/>
                      <a:moveTo>
                        <a:pt x="9969" y="16200"/>
                      </a:moveTo>
                      <a:lnTo>
                        <a:pt x="9969" y="21600"/>
                      </a:lnTo>
                      <a:lnTo>
                        <a:pt x="11615" y="21600"/>
                      </a:lnTo>
                      <a:cubicBezTo>
                        <a:pt x="11615" y="21600"/>
                        <a:pt x="11631" y="16200"/>
                        <a:pt x="11631" y="16200"/>
                      </a:cubicBezTo>
                      <a:lnTo>
                        <a:pt x="9969" y="16200"/>
                      </a:lnTo>
                      <a:close/>
                      <a:moveTo>
                        <a:pt x="16615" y="16200"/>
                      </a:moveTo>
                      <a:lnTo>
                        <a:pt x="18277" y="21600"/>
                      </a:lnTo>
                      <a:lnTo>
                        <a:pt x="19938" y="21600"/>
                      </a:lnTo>
                      <a:cubicBezTo>
                        <a:pt x="19938" y="21600"/>
                        <a:pt x="18277" y="16200"/>
                        <a:pt x="18277" y="16200"/>
                      </a:cubicBezTo>
                      <a:lnTo>
                        <a:pt x="16615" y="162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endParaRPr lang="es-E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</a:endParaRPr>
                </a:p>
              </p:txBody>
            </p:sp>
          </p:grpSp>
          <p:sp>
            <p:nvSpPr>
              <p:cNvPr id="13" name="Rectangle 32">
                <a:extLst>
                  <a:ext uri="{FF2B5EF4-FFF2-40B4-BE49-F238E27FC236}">
                    <a16:creationId xmlns:a16="http://schemas.microsoft.com/office/drawing/2014/main" id="{2AFCEA90-6B79-4AB4-9C9C-BDBEEB169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0039" y="1557870"/>
                <a:ext cx="3175266" cy="519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r" defTabSz="410751">
                  <a:lnSpc>
                    <a:spcPct val="110000"/>
                  </a:lnSpc>
                  <a:spcBef>
                    <a:spcPts val="2109"/>
                  </a:spcBef>
                  <a:defRPr/>
                </a:pP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Helvetica Neue Thin" charset="0"/>
                  </a:rPr>
                  <a:t>加入标题</a:t>
                </a:r>
                <a:endPara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endParaRPr>
              </a:p>
            </p:txBody>
          </p:sp>
        </p:grpSp>
      </p:grpSp>
      <p:sp>
        <p:nvSpPr>
          <p:cNvPr id="39" name="PA_淘宝店chenying0907出品 29">
            <a:extLst>
              <a:ext uri="{FF2B5EF4-FFF2-40B4-BE49-F238E27FC236}">
                <a16:creationId xmlns:a16="http://schemas.microsoft.com/office/drawing/2014/main" id="{CA43CE02-0CC4-45A5-880A-D0994B73C79F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77202" y="2380625"/>
            <a:ext cx="25241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点击添加文字说明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点击添加文字说明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PA_淘宝店chenying0907出品 29">
            <a:extLst>
              <a:ext uri="{FF2B5EF4-FFF2-40B4-BE49-F238E27FC236}">
                <a16:creationId xmlns:a16="http://schemas.microsoft.com/office/drawing/2014/main" id="{84D72CC3-8FB1-4362-8FAA-9159D8BA511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7202" y="3358525"/>
            <a:ext cx="25241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点击添加文字说明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点击添加文字说明</a:t>
            </a:r>
            <a:endParaRPr lang="zh-CN" altLang="en-US" sz="1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PA_淘宝店chenying0907出品 29">
            <a:extLst>
              <a:ext uri="{FF2B5EF4-FFF2-40B4-BE49-F238E27FC236}">
                <a16:creationId xmlns:a16="http://schemas.microsoft.com/office/drawing/2014/main" id="{09DD6F59-47BD-4101-9F3E-67B71E3B5AF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77202" y="4336425"/>
            <a:ext cx="25241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点击添加文字说明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点击添加文字说明</a:t>
            </a:r>
            <a:endParaRPr lang="zh-CN" altLang="en-US" sz="1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PA_淘宝店chenying0907出品 29">
            <a:extLst>
              <a:ext uri="{FF2B5EF4-FFF2-40B4-BE49-F238E27FC236}">
                <a16:creationId xmlns:a16="http://schemas.microsoft.com/office/drawing/2014/main" id="{B061BD9B-6BBE-4932-936A-C440580EA799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77202" y="5314325"/>
            <a:ext cx="25241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点击添加文字说明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点击添加文字说明</a:t>
            </a:r>
            <a:endParaRPr lang="zh-CN" altLang="en-US" sz="1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矩形 5">
            <a:extLst>
              <a:ext uri="{FF2B5EF4-FFF2-40B4-BE49-F238E27FC236}">
                <a16:creationId xmlns:a16="http://schemas.microsoft.com/office/drawing/2014/main" id="{98017B4D-5322-411C-A0DF-1786FE58580A}"/>
              </a:ext>
            </a:extLst>
          </p:cNvPr>
          <p:cNvSpPr/>
          <p:nvPr/>
        </p:nvSpPr>
        <p:spPr>
          <a:xfrm>
            <a:off x="3289272" y="2105415"/>
            <a:ext cx="1584451" cy="1008345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D99452A6-8D2C-4E7B-8289-610BAEDBE401}"/>
              </a:ext>
            </a:extLst>
          </p:cNvPr>
          <p:cNvSpPr/>
          <p:nvPr/>
        </p:nvSpPr>
        <p:spPr>
          <a:xfrm flipH="1">
            <a:off x="3261685" y="2284282"/>
            <a:ext cx="1612037" cy="253281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加入标题</a:t>
            </a:r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C3F0C2EE-1624-427C-89BA-43596C63D3B3}"/>
              </a:ext>
            </a:extLst>
          </p:cNvPr>
          <p:cNvSpPr/>
          <p:nvPr/>
        </p:nvSpPr>
        <p:spPr>
          <a:xfrm flipH="1">
            <a:off x="3886929" y="3113761"/>
            <a:ext cx="2283164" cy="5041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加入你的文字描述，加入你的文字描述，加入你的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加入你的文字描述！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384B4CD6-2A89-449D-A655-BC86EAAF935A}"/>
              </a:ext>
            </a:extLst>
          </p:cNvPr>
          <p:cNvSpPr/>
          <p:nvPr/>
        </p:nvSpPr>
        <p:spPr>
          <a:xfrm>
            <a:off x="3389797" y="4194130"/>
            <a:ext cx="1584451" cy="1008345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DF8C23A5-7A84-40D6-81B9-B7E4734F099C}"/>
              </a:ext>
            </a:extLst>
          </p:cNvPr>
          <p:cNvSpPr/>
          <p:nvPr/>
        </p:nvSpPr>
        <p:spPr>
          <a:xfrm flipH="1">
            <a:off x="3362211" y="4372997"/>
            <a:ext cx="1612037" cy="253281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加入标题</a:t>
            </a: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14AFE32D-D89B-4A01-9F23-260806F7E3BC}"/>
              </a:ext>
            </a:extLst>
          </p:cNvPr>
          <p:cNvSpPr/>
          <p:nvPr/>
        </p:nvSpPr>
        <p:spPr>
          <a:xfrm flipH="1">
            <a:off x="3987454" y="5202476"/>
            <a:ext cx="2283164" cy="5041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加入你的文字描述，加入你的文字描述，加入你的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加入你的文字描述！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id="{9C97CB66-156F-4E88-80F0-C57FF71C2A4A}"/>
              </a:ext>
            </a:extLst>
          </p:cNvPr>
          <p:cNvSpPr/>
          <p:nvPr/>
        </p:nvSpPr>
        <p:spPr>
          <a:xfrm>
            <a:off x="6962317" y="2105415"/>
            <a:ext cx="1584451" cy="1008345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42">
            <a:extLst>
              <a:ext uri="{FF2B5EF4-FFF2-40B4-BE49-F238E27FC236}">
                <a16:creationId xmlns:a16="http://schemas.microsoft.com/office/drawing/2014/main" id="{CE770CCD-F3C4-4E9C-B909-087D5247DE57}"/>
              </a:ext>
            </a:extLst>
          </p:cNvPr>
          <p:cNvSpPr/>
          <p:nvPr/>
        </p:nvSpPr>
        <p:spPr>
          <a:xfrm flipH="1">
            <a:off x="6934731" y="2284282"/>
            <a:ext cx="1612037" cy="253281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加入标题</a:t>
            </a: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2F82160B-D052-43D8-B267-20414A38B520}"/>
              </a:ext>
            </a:extLst>
          </p:cNvPr>
          <p:cNvSpPr/>
          <p:nvPr/>
        </p:nvSpPr>
        <p:spPr>
          <a:xfrm flipH="1">
            <a:off x="7559974" y="3113761"/>
            <a:ext cx="2283164" cy="5041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加入你的文字描述，加入你的文字描述，加入你的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加入你的文字描述！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4" name="矩形 5">
            <a:extLst>
              <a:ext uri="{FF2B5EF4-FFF2-40B4-BE49-F238E27FC236}">
                <a16:creationId xmlns:a16="http://schemas.microsoft.com/office/drawing/2014/main" id="{52AD4C02-0D27-4594-B242-B07C86C1F2F7}"/>
              </a:ext>
            </a:extLst>
          </p:cNvPr>
          <p:cNvSpPr/>
          <p:nvPr/>
        </p:nvSpPr>
        <p:spPr>
          <a:xfrm>
            <a:off x="7062843" y="4194130"/>
            <a:ext cx="1584451" cy="1008345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42">
            <a:extLst>
              <a:ext uri="{FF2B5EF4-FFF2-40B4-BE49-F238E27FC236}">
                <a16:creationId xmlns:a16="http://schemas.microsoft.com/office/drawing/2014/main" id="{361C8587-AFB8-4E63-8D4A-79D563F3D798}"/>
              </a:ext>
            </a:extLst>
          </p:cNvPr>
          <p:cNvSpPr/>
          <p:nvPr/>
        </p:nvSpPr>
        <p:spPr>
          <a:xfrm flipH="1">
            <a:off x="7035256" y="4372997"/>
            <a:ext cx="1612037" cy="253281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加入标题</a:t>
            </a: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93763E45-7AB6-4C53-8794-235679B4BA37}"/>
              </a:ext>
            </a:extLst>
          </p:cNvPr>
          <p:cNvSpPr/>
          <p:nvPr/>
        </p:nvSpPr>
        <p:spPr>
          <a:xfrm flipH="1">
            <a:off x="7660500" y="5202476"/>
            <a:ext cx="2283164" cy="5041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加入你的文字描述，加入你的文字描述，加入你的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加入你的文字描述！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26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795C57BF-A9A7-457E-9D35-A3278299AC84}"/>
              </a:ext>
            </a:extLst>
          </p:cNvPr>
          <p:cNvSpPr/>
          <p:nvPr/>
        </p:nvSpPr>
        <p:spPr>
          <a:xfrm>
            <a:off x="1453913" y="2604447"/>
            <a:ext cx="3376769" cy="2911006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EDC5CD41-C8F3-4BC5-ACE4-967BDC75DE3C}"/>
              </a:ext>
            </a:extLst>
          </p:cNvPr>
          <p:cNvSpPr/>
          <p:nvPr/>
        </p:nvSpPr>
        <p:spPr>
          <a:xfrm>
            <a:off x="5510489" y="2592851"/>
            <a:ext cx="3376769" cy="2911006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17C2267F-02C3-4D96-B026-C743641D9C8E}"/>
              </a:ext>
            </a:extLst>
          </p:cNvPr>
          <p:cNvSpPr/>
          <p:nvPr/>
        </p:nvSpPr>
        <p:spPr>
          <a:xfrm flipV="1">
            <a:off x="7562804" y="2615578"/>
            <a:ext cx="3376769" cy="2911006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2CFA1955-2EE7-4A92-81A9-8AAB863449A0}"/>
              </a:ext>
            </a:extLst>
          </p:cNvPr>
          <p:cNvSpPr/>
          <p:nvPr/>
        </p:nvSpPr>
        <p:spPr>
          <a:xfrm flipV="1">
            <a:off x="3489971" y="2582732"/>
            <a:ext cx="3376769" cy="2911006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460AB5C0-F014-4CB3-A570-81E947622BAE}"/>
              </a:ext>
            </a:extLst>
          </p:cNvPr>
          <p:cNvSpPr txBox="1"/>
          <p:nvPr/>
        </p:nvSpPr>
        <p:spPr>
          <a:xfrm>
            <a:off x="2645727" y="3180851"/>
            <a:ext cx="760144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  </a:t>
            </a:r>
            <a:r>
              <a:rPr lang="en-US" altLang="zh-CN" sz="4800" dirty="0">
                <a:solidFill>
                  <a:schemeClr val="bg1"/>
                </a:solidFill>
                <a:latin typeface="Impact" pitchFamily="34" charset="0"/>
              </a:rPr>
              <a:t>S</a:t>
            </a:r>
            <a:endParaRPr lang="en-US" altLang="zh-CN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id="{AB038087-800C-44FB-AEB5-138D28530712}"/>
              </a:ext>
            </a:extLst>
          </p:cNvPr>
          <p:cNvSpPr txBox="1"/>
          <p:nvPr/>
        </p:nvSpPr>
        <p:spPr>
          <a:xfrm>
            <a:off x="4581049" y="4112404"/>
            <a:ext cx="94288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  </a:t>
            </a:r>
            <a:r>
              <a:rPr lang="en-US" altLang="zh-CN" sz="4800" dirty="0">
                <a:solidFill>
                  <a:schemeClr val="bg1"/>
                </a:solidFill>
                <a:latin typeface="Impact" pitchFamily="34" charset="0"/>
              </a:rPr>
              <a:t>W</a:t>
            </a:r>
            <a:endParaRPr lang="en-US" altLang="zh-CN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DCD957CE-2097-4D04-A960-86B86CD3F859}"/>
              </a:ext>
            </a:extLst>
          </p:cNvPr>
          <p:cNvSpPr txBox="1"/>
          <p:nvPr/>
        </p:nvSpPr>
        <p:spPr>
          <a:xfrm>
            <a:off x="6762343" y="3180850"/>
            <a:ext cx="707245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  </a:t>
            </a:r>
            <a:r>
              <a:rPr lang="en-US" altLang="zh-CN" sz="4800" dirty="0">
                <a:solidFill>
                  <a:schemeClr val="bg1"/>
                </a:solidFill>
                <a:latin typeface="Impact" pitchFamily="34" charset="0"/>
              </a:rPr>
              <a:t>O</a:t>
            </a:r>
            <a:endParaRPr lang="en-US" altLang="zh-CN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2" name="文本框 24">
            <a:extLst>
              <a:ext uri="{FF2B5EF4-FFF2-40B4-BE49-F238E27FC236}">
                <a16:creationId xmlns:a16="http://schemas.microsoft.com/office/drawing/2014/main" id="{8F13BAB5-CEFD-4499-8781-B0EA8B38237A}"/>
              </a:ext>
            </a:extLst>
          </p:cNvPr>
          <p:cNvSpPr txBox="1"/>
          <p:nvPr/>
        </p:nvSpPr>
        <p:spPr>
          <a:xfrm>
            <a:off x="8772310" y="4112403"/>
            <a:ext cx="724878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  </a:t>
            </a:r>
            <a:r>
              <a:rPr lang="en-US" altLang="zh-CN" sz="4800" dirty="0">
                <a:solidFill>
                  <a:schemeClr val="bg1"/>
                </a:solidFill>
                <a:latin typeface="Impact" pitchFamily="34" charset="0"/>
              </a:rPr>
              <a:t>T</a:t>
            </a:r>
            <a:endParaRPr lang="en-US" altLang="zh-CN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D1790AA-86D8-4C91-B2E8-B746012CE5CB}"/>
              </a:ext>
            </a:extLst>
          </p:cNvPr>
          <p:cNvCxnSpPr/>
          <p:nvPr/>
        </p:nvCxnSpPr>
        <p:spPr>
          <a:xfrm rot="5400000">
            <a:off x="3152508" y="3608615"/>
            <a:ext cx="0" cy="900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99A1733-2FC3-4A05-B75E-A99436A39701}"/>
              </a:ext>
            </a:extLst>
          </p:cNvPr>
          <p:cNvCxnSpPr/>
          <p:nvPr/>
        </p:nvCxnSpPr>
        <p:spPr>
          <a:xfrm rot="5400000">
            <a:off x="5127724" y="3603377"/>
            <a:ext cx="0" cy="900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C35AC66-1405-478C-8CCF-9ACB353537B4}"/>
              </a:ext>
            </a:extLst>
          </p:cNvPr>
          <p:cNvCxnSpPr/>
          <p:nvPr/>
        </p:nvCxnSpPr>
        <p:spPr>
          <a:xfrm rot="5400000">
            <a:off x="7198896" y="3604566"/>
            <a:ext cx="0" cy="900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135628F-E54D-4E13-8B58-87F413FD3B3C}"/>
              </a:ext>
            </a:extLst>
          </p:cNvPr>
          <p:cNvCxnSpPr/>
          <p:nvPr/>
        </p:nvCxnSpPr>
        <p:spPr>
          <a:xfrm rot="5400000">
            <a:off x="9247529" y="3603377"/>
            <a:ext cx="0" cy="900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29">
            <a:extLst>
              <a:ext uri="{FF2B5EF4-FFF2-40B4-BE49-F238E27FC236}">
                <a16:creationId xmlns:a16="http://schemas.microsoft.com/office/drawing/2014/main" id="{1D4CF0EE-A2E8-4B4A-96AF-70B3D8184E04}"/>
              </a:ext>
            </a:extLst>
          </p:cNvPr>
          <p:cNvSpPr txBox="1"/>
          <p:nvPr/>
        </p:nvSpPr>
        <p:spPr>
          <a:xfrm>
            <a:off x="2078299" y="4464958"/>
            <a:ext cx="202860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加入你的文字描述，加入你的文字描述，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9" name="文本框 30">
            <a:extLst>
              <a:ext uri="{FF2B5EF4-FFF2-40B4-BE49-F238E27FC236}">
                <a16:creationId xmlns:a16="http://schemas.microsoft.com/office/drawing/2014/main" id="{83766C97-7FAA-483F-BD35-07F38A3B212E}"/>
              </a:ext>
            </a:extLst>
          </p:cNvPr>
          <p:cNvSpPr txBox="1"/>
          <p:nvPr/>
        </p:nvSpPr>
        <p:spPr>
          <a:xfrm>
            <a:off x="4106902" y="2876758"/>
            <a:ext cx="203132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0" name="文本框 31">
            <a:extLst>
              <a:ext uri="{FF2B5EF4-FFF2-40B4-BE49-F238E27FC236}">
                <a16:creationId xmlns:a16="http://schemas.microsoft.com/office/drawing/2014/main" id="{80252D12-9DDC-4889-B769-3E54484D6683}"/>
              </a:ext>
            </a:extLst>
          </p:cNvPr>
          <p:cNvSpPr txBox="1"/>
          <p:nvPr/>
        </p:nvSpPr>
        <p:spPr>
          <a:xfrm>
            <a:off x="6087190" y="4472650"/>
            <a:ext cx="203132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1" name="文本框 32">
            <a:extLst>
              <a:ext uri="{FF2B5EF4-FFF2-40B4-BE49-F238E27FC236}">
                <a16:creationId xmlns:a16="http://schemas.microsoft.com/office/drawing/2014/main" id="{695F756C-2115-4158-BA34-A37F53BC40FC}"/>
              </a:ext>
            </a:extLst>
          </p:cNvPr>
          <p:cNvSpPr txBox="1"/>
          <p:nvPr/>
        </p:nvSpPr>
        <p:spPr>
          <a:xfrm>
            <a:off x="8188541" y="2876758"/>
            <a:ext cx="203132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75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F580F048-F267-4770-B6A1-FA60908B5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7" name="椭圆 26">
            <a:extLst>
              <a:ext uri="{FF2B5EF4-FFF2-40B4-BE49-F238E27FC236}">
                <a16:creationId xmlns:a16="http://schemas.microsoft.com/office/drawing/2014/main" id="{2C2A1B7F-403A-48E6-B649-BB73574959C2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E0DD465-8D2F-4ED4-8221-FE055D49E270}"/>
              </a:ext>
            </a:extLst>
          </p:cNvPr>
          <p:cNvGrpSpPr/>
          <p:nvPr/>
        </p:nvGrpSpPr>
        <p:grpSpPr>
          <a:xfrm>
            <a:off x="2722811" y="3379582"/>
            <a:ext cx="6747762" cy="1470076"/>
            <a:chOff x="2503909" y="3579084"/>
            <a:chExt cx="5899327" cy="1285237"/>
          </a:xfrm>
          <a:blipFill>
            <a:blip r:embed="rId4"/>
            <a:stretch>
              <a:fillRect/>
            </a:stretch>
          </a:blipFill>
        </p:grpSpPr>
        <p:sp>
          <p:nvSpPr>
            <p:cNvPr id="12" name="Shape 18">
              <a:extLst>
                <a:ext uri="{FF2B5EF4-FFF2-40B4-BE49-F238E27FC236}">
                  <a16:creationId xmlns:a16="http://schemas.microsoft.com/office/drawing/2014/main" id="{95C577AA-A373-46C5-B9DF-7B3B9C10778A}"/>
                </a:ext>
              </a:extLst>
            </p:cNvPr>
            <p:cNvSpPr/>
            <p:nvPr/>
          </p:nvSpPr>
          <p:spPr>
            <a:xfrm>
              <a:off x="5622266" y="4333559"/>
              <a:ext cx="2780970" cy="530762"/>
            </a:xfrm>
            <a:prstGeom prst="roundRect">
              <a:avLst>
                <a:gd name="adj" fmla="val 50000"/>
              </a:avLst>
            </a:prstGeom>
            <a:grpFill/>
            <a:ln w="12700" cap="flat">
              <a:noFill/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Shape 18">
              <a:extLst>
                <a:ext uri="{FF2B5EF4-FFF2-40B4-BE49-F238E27FC236}">
                  <a16:creationId xmlns:a16="http://schemas.microsoft.com/office/drawing/2014/main" id="{90AD6527-D963-42B7-AA88-8D4DDC47A77E}"/>
                </a:ext>
              </a:extLst>
            </p:cNvPr>
            <p:cNvSpPr/>
            <p:nvPr/>
          </p:nvSpPr>
          <p:spPr>
            <a:xfrm>
              <a:off x="5622266" y="3579084"/>
              <a:ext cx="2780970" cy="530762"/>
            </a:xfrm>
            <a:prstGeom prst="roundRect">
              <a:avLst>
                <a:gd name="adj" fmla="val 50000"/>
              </a:avLst>
            </a:prstGeom>
            <a:grpFill/>
            <a:ln w="12700" cap="flat">
              <a:noFill/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Shape 18">
              <a:extLst>
                <a:ext uri="{FF2B5EF4-FFF2-40B4-BE49-F238E27FC236}">
                  <a16:creationId xmlns:a16="http://schemas.microsoft.com/office/drawing/2014/main" id="{507C0975-D635-4370-B973-46E244D907A3}"/>
                </a:ext>
              </a:extLst>
            </p:cNvPr>
            <p:cNvSpPr/>
            <p:nvPr/>
          </p:nvSpPr>
          <p:spPr>
            <a:xfrm>
              <a:off x="2503909" y="4299011"/>
              <a:ext cx="2780970" cy="530762"/>
            </a:xfrm>
            <a:prstGeom prst="roundRect">
              <a:avLst>
                <a:gd name="adj" fmla="val 50000"/>
              </a:avLst>
            </a:prstGeom>
            <a:grpFill/>
            <a:ln w="12700" cap="flat">
              <a:noFill/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Shape 18">
              <a:extLst>
                <a:ext uri="{FF2B5EF4-FFF2-40B4-BE49-F238E27FC236}">
                  <a16:creationId xmlns:a16="http://schemas.microsoft.com/office/drawing/2014/main" id="{26E11465-F7BA-41FC-A73B-D3790C590E20}"/>
                </a:ext>
              </a:extLst>
            </p:cNvPr>
            <p:cNvSpPr/>
            <p:nvPr/>
          </p:nvSpPr>
          <p:spPr>
            <a:xfrm>
              <a:off x="2503909" y="3579084"/>
              <a:ext cx="2780970" cy="530762"/>
            </a:xfrm>
            <a:prstGeom prst="roundRect">
              <a:avLst>
                <a:gd name="adj" fmla="val 50000"/>
              </a:avLst>
            </a:prstGeom>
            <a:grpFill/>
            <a:ln w="12700" cap="flat">
              <a:noFill/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4FAB5CF5-7113-4EEE-A0ED-F209002022B9}"/>
                </a:ext>
              </a:extLst>
            </p:cNvPr>
            <p:cNvSpPr txBox="1"/>
            <p:nvPr/>
          </p:nvSpPr>
          <p:spPr>
            <a:xfrm>
              <a:off x="2784573" y="3626333"/>
              <a:ext cx="2200596" cy="40361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r>
                <a:rPr kumimoji="1"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加入标题</a:t>
              </a:r>
            </a:p>
          </p:txBody>
        </p:sp>
        <p:sp>
          <p:nvSpPr>
            <p:cNvPr id="17" name="文本框 4">
              <a:extLst>
                <a:ext uri="{FF2B5EF4-FFF2-40B4-BE49-F238E27FC236}">
                  <a16:creationId xmlns:a16="http://schemas.microsoft.com/office/drawing/2014/main" id="{63ACAD05-C40A-4E4E-8512-8B9B9B3AE020}"/>
                </a:ext>
              </a:extLst>
            </p:cNvPr>
            <p:cNvSpPr txBox="1"/>
            <p:nvPr/>
          </p:nvSpPr>
          <p:spPr>
            <a:xfrm>
              <a:off x="2679438" y="4346260"/>
              <a:ext cx="2410862" cy="40361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r>
                <a:rPr kumimoji="1"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加入标题</a:t>
              </a:r>
            </a:p>
          </p:txBody>
        </p:sp>
        <p:sp>
          <p:nvSpPr>
            <p:cNvPr id="18" name="文本框 7">
              <a:extLst>
                <a:ext uri="{FF2B5EF4-FFF2-40B4-BE49-F238E27FC236}">
                  <a16:creationId xmlns:a16="http://schemas.microsoft.com/office/drawing/2014/main" id="{638FF734-12F9-4CA2-BED2-88201AEC3521}"/>
                </a:ext>
              </a:extLst>
            </p:cNvPr>
            <p:cNvSpPr txBox="1"/>
            <p:nvPr/>
          </p:nvSpPr>
          <p:spPr>
            <a:xfrm>
              <a:off x="5822548" y="3626333"/>
              <a:ext cx="2410862" cy="40361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r>
                <a:rPr kumimoji="1"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加入标题</a:t>
              </a:r>
            </a:p>
          </p:txBody>
        </p:sp>
        <p:sp>
          <p:nvSpPr>
            <p:cNvPr id="19" name="文本框 8">
              <a:extLst>
                <a:ext uri="{FF2B5EF4-FFF2-40B4-BE49-F238E27FC236}">
                  <a16:creationId xmlns:a16="http://schemas.microsoft.com/office/drawing/2014/main" id="{1DE56FFB-8E3F-4257-9679-20C3A84A843C}"/>
                </a:ext>
              </a:extLst>
            </p:cNvPr>
            <p:cNvSpPr txBox="1"/>
            <p:nvPr/>
          </p:nvSpPr>
          <p:spPr>
            <a:xfrm>
              <a:off x="5822548" y="4380808"/>
              <a:ext cx="2410862" cy="40361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r>
                <a:rPr kumimoji="1"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加入标题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94F6454-7D48-4914-A9ED-71A6FAD269C8}"/>
              </a:ext>
            </a:extLst>
          </p:cNvPr>
          <p:cNvGrpSpPr/>
          <p:nvPr/>
        </p:nvGrpSpPr>
        <p:grpSpPr>
          <a:xfrm>
            <a:off x="5237481" y="1057275"/>
            <a:ext cx="1744478" cy="1744474"/>
            <a:chOff x="5040640" y="838662"/>
            <a:chExt cx="2109131" cy="2109129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949BE39-CBBF-4257-8982-45477859760C}"/>
                </a:ext>
              </a:extLst>
            </p:cNvPr>
            <p:cNvSpPr/>
            <p:nvPr/>
          </p:nvSpPr>
          <p:spPr bwMode="auto">
            <a:xfrm rot="20700000">
              <a:off x="5040640" y="838662"/>
              <a:ext cx="2109131" cy="2109129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11" name="文本框 5">
              <a:extLst>
                <a:ext uri="{FF2B5EF4-FFF2-40B4-BE49-F238E27FC236}">
                  <a16:creationId xmlns:a16="http://schemas.microsoft.com/office/drawing/2014/main" id="{FF6ADE02-9765-4FFD-AAA8-26FC6865EA52}"/>
                </a:ext>
              </a:extLst>
            </p:cNvPr>
            <p:cNvSpPr txBox="1"/>
            <p:nvPr/>
          </p:nvSpPr>
          <p:spPr>
            <a:xfrm>
              <a:off x="5175227" y="1323840"/>
              <a:ext cx="1839958" cy="1153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2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400">
                                          <p:cBhvr additive="base"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400">
                                          <p:cBhvr additive="base"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" presetClass="entr" presetSubtype="8" fill="hold" nodeType="afterEffect" p14:presetBounceEnd="62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400">
                                          <p:cBhvr additive="base">
                                            <p:cTn id="2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400">
                                          <p:cBhvr additive="base">
                                            <p:cTn id="2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A67826D-A73A-4128-BC90-60DA48605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FCEBDF7B-4FB7-40CD-9364-9BF05E9E6685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214016-8D00-4527-8F47-760AADDA0241}"/>
              </a:ext>
            </a:extLst>
          </p:cNvPr>
          <p:cNvGrpSpPr/>
          <p:nvPr/>
        </p:nvGrpSpPr>
        <p:grpSpPr>
          <a:xfrm>
            <a:off x="3575832" y="2306752"/>
            <a:ext cx="1744478" cy="1744474"/>
            <a:chOff x="5040640" y="838662"/>
            <a:chExt cx="2109131" cy="2109129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37582FE-4A69-4E3F-B93B-7B103D6ECD16}"/>
                </a:ext>
              </a:extLst>
            </p:cNvPr>
            <p:cNvSpPr/>
            <p:nvPr/>
          </p:nvSpPr>
          <p:spPr bwMode="auto">
            <a:xfrm rot="20700000">
              <a:off x="5040640" y="838662"/>
              <a:ext cx="2109131" cy="2109129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16" name="文本框 5">
              <a:extLst>
                <a:ext uri="{FF2B5EF4-FFF2-40B4-BE49-F238E27FC236}">
                  <a16:creationId xmlns:a16="http://schemas.microsoft.com/office/drawing/2014/main" id="{938732C5-D2F5-4060-8085-8C4AD552FF80}"/>
                </a:ext>
              </a:extLst>
            </p:cNvPr>
            <p:cNvSpPr txBox="1"/>
            <p:nvPr/>
          </p:nvSpPr>
          <p:spPr>
            <a:xfrm>
              <a:off x="5192775" y="1358937"/>
              <a:ext cx="1839958" cy="100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35B1121-AC51-41AE-A3E7-033292EE537B}"/>
              </a:ext>
            </a:extLst>
          </p:cNvPr>
          <p:cNvGrpSpPr/>
          <p:nvPr/>
        </p:nvGrpSpPr>
        <p:grpSpPr>
          <a:xfrm>
            <a:off x="5614119" y="2306752"/>
            <a:ext cx="3519232" cy="1582172"/>
            <a:chOff x="5460458" y="2672541"/>
            <a:chExt cx="3519232" cy="158217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7334142-C220-45CB-90D7-4437745B6D7A}"/>
                </a:ext>
              </a:extLst>
            </p:cNvPr>
            <p:cNvSpPr/>
            <p:nvPr/>
          </p:nvSpPr>
          <p:spPr>
            <a:xfrm>
              <a:off x="5506231" y="2672541"/>
              <a:ext cx="34163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 sz="6000" b="1" spc="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29C5DCD-D3A6-4D81-9BF0-CBEC6993EA81}"/>
                </a:ext>
              </a:extLst>
            </p:cNvPr>
            <p:cNvSpPr/>
            <p:nvPr/>
          </p:nvSpPr>
          <p:spPr>
            <a:xfrm>
              <a:off x="5460458" y="3682249"/>
              <a:ext cx="3519232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点击此处添加文本内容，如关键词、部分简单介绍等。点击此处添加文本内容，部分简单介绍等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3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2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400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4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28AADB-595A-4C65-8EAE-60939C7D0DA3}"/>
              </a:ext>
            </a:extLst>
          </p:cNvPr>
          <p:cNvSpPr/>
          <p:nvPr/>
        </p:nvSpPr>
        <p:spPr bwMode="auto">
          <a:xfrm>
            <a:off x="6562105" y="2764113"/>
            <a:ext cx="1936271" cy="1936272"/>
          </a:xfrm>
          <a:custGeom>
            <a:avLst/>
            <a:gdLst>
              <a:gd name="T0" fmla="*/ 836 w 942"/>
              <a:gd name="T1" fmla="*/ 532 h 942"/>
              <a:gd name="T2" fmla="*/ 763 w 942"/>
              <a:gd name="T3" fmla="*/ 595 h 942"/>
              <a:gd name="T4" fmla="*/ 652 w 942"/>
              <a:gd name="T5" fmla="*/ 526 h 942"/>
              <a:gd name="T6" fmla="*/ 721 w 942"/>
              <a:gd name="T7" fmla="*/ 415 h 942"/>
              <a:gd name="T8" fmla="*/ 805 w 942"/>
              <a:gd name="T9" fmla="*/ 434 h 942"/>
              <a:gd name="T10" fmla="*/ 849 w 942"/>
              <a:gd name="T11" fmla="*/ 393 h 942"/>
              <a:gd name="T12" fmla="*/ 792 w 942"/>
              <a:gd name="T13" fmla="*/ 152 h 942"/>
              <a:gd name="T14" fmla="*/ 552 w 942"/>
              <a:gd name="T15" fmla="*/ 209 h 942"/>
              <a:gd name="T16" fmla="*/ 511 w 942"/>
              <a:gd name="T17" fmla="*/ 164 h 942"/>
              <a:gd name="T18" fmla="*/ 530 w 942"/>
              <a:gd name="T19" fmla="*/ 80 h 942"/>
              <a:gd name="T20" fmla="*/ 419 w 942"/>
              <a:gd name="T21" fmla="*/ 12 h 942"/>
              <a:gd name="T22" fmla="*/ 350 w 942"/>
              <a:gd name="T23" fmla="*/ 123 h 942"/>
              <a:gd name="T24" fmla="*/ 413 w 942"/>
              <a:gd name="T25" fmla="*/ 195 h 942"/>
              <a:gd name="T26" fmla="*/ 381 w 942"/>
              <a:gd name="T27" fmla="*/ 248 h 942"/>
              <a:gd name="T28" fmla="*/ 151 w 942"/>
              <a:gd name="T29" fmla="*/ 302 h 942"/>
              <a:gd name="T30" fmla="*/ 208 w 942"/>
              <a:gd name="T31" fmla="*/ 543 h 942"/>
              <a:gd name="T32" fmla="*/ 164 w 942"/>
              <a:gd name="T33" fmla="*/ 585 h 942"/>
              <a:gd name="T34" fmla="*/ 80 w 942"/>
              <a:gd name="T35" fmla="*/ 566 h 942"/>
              <a:gd name="T36" fmla="*/ 11 w 942"/>
              <a:gd name="T37" fmla="*/ 677 h 942"/>
              <a:gd name="T38" fmla="*/ 122 w 942"/>
              <a:gd name="T39" fmla="*/ 746 h 942"/>
              <a:gd name="T40" fmla="*/ 195 w 942"/>
              <a:gd name="T41" fmla="*/ 682 h 942"/>
              <a:gd name="T42" fmla="*/ 247 w 942"/>
              <a:gd name="T43" fmla="*/ 715 h 942"/>
              <a:gd name="T44" fmla="*/ 301 w 942"/>
              <a:gd name="T45" fmla="*/ 942 h 942"/>
              <a:gd name="T46" fmla="*/ 528 w 942"/>
              <a:gd name="T47" fmla="*/ 888 h 942"/>
              <a:gd name="T48" fmla="*/ 560 w 942"/>
              <a:gd name="T49" fmla="*/ 836 h 942"/>
              <a:gd name="T50" fmla="*/ 497 w 942"/>
              <a:gd name="T51" fmla="*/ 764 h 942"/>
              <a:gd name="T52" fmla="*/ 566 w 942"/>
              <a:gd name="T53" fmla="*/ 652 h 942"/>
              <a:gd name="T54" fmla="*/ 677 w 942"/>
              <a:gd name="T55" fmla="*/ 721 h 942"/>
              <a:gd name="T56" fmla="*/ 658 w 942"/>
              <a:gd name="T57" fmla="*/ 805 h 942"/>
              <a:gd name="T58" fmla="*/ 700 w 942"/>
              <a:gd name="T59" fmla="*/ 849 h 942"/>
              <a:gd name="T60" fmla="*/ 941 w 942"/>
              <a:gd name="T61" fmla="*/ 792 h 942"/>
              <a:gd name="T62" fmla="*/ 942 w 942"/>
              <a:gd name="T63" fmla="*/ 794 h 942"/>
              <a:gd name="T64" fmla="*/ 942 w 942"/>
              <a:gd name="T65" fmla="*/ 793 h 942"/>
              <a:gd name="T66" fmla="*/ 888 w 942"/>
              <a:gd name="T67" fmla="*/ 564 h 942"/>
              <a:gd name="T68" fmla="*/ 836 w 942"/>
              <a:gd name="T69" fmla="*/ 532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42" h="942">
                <a:moveTo>
                  <a:pt x="836" y="532"/>
                </a:moveTo>
                <a:cubicBezTo>
                  <a:pt x="818" y="556"/>
                  <a:pt x="790" y="589"/>
                  <a:pt x="763" y="595"/>
                </a:cubicBezTo>
                <a:cubicBezTo>
                  <a:pt x="714" y="607"/>
                  <a:pt x="664" y="576"/>
                  <a:pt x="652" y="526"/>
                </a:cubicBezTo>
                <a:cubicBezTo>
                  <a:pt x="641" y="477"/>
                  <a:pt x="671" y="427"/>
                  <a:pt x="721" y="415"/>
                </a:cubicBezTo>
                <a:cubicBezTo>
                  <a:pt x="765" y="405"/>
                  <a:pt x="787" y="423"/>
                  <a:pt x="805" y="434"/>
                </a:cubicBezTo>
                <a:cubicBezTo>
                  <a:pt x="823" y="445"/>
                  <a:pt x="858" y="429"/>
                  <a:pt x="849" y="393"/>
                </a:cubicBezTo>
                <a:cubicBezTo>
                  <a:pt x="792" y="152"/>
                  <a:pt x="792" y="152"/>
                  <a:pt x="792" y="152"/>
                </a:cubicBezTo>
                <a:cubicBezTo>
                  <a:pt x="552" y="209"/>
                  <a:pt x="552" y="209"/>
                  <a:pt x="552" y="209"/>
                </a:cubicBezTo>
                <a:cubicBezTo>
                  <a:pt x="516" y="217"/>
                  <a:pt x="500" y="182"/>
                  <a:pt x="511" y="164"/>
                </a:cubicBezTo>
                <a:cubicBezTo>
                  <a:pt x="522" y="146"/>
                  <a:pt x="540" y="124"/>
                  <a:pt x="530" y="80"/>
                </a:cubicBezTo>
                <a:cubicBezTo>
                  <a:pt x="518" y="31"/>
                  <a:pt x="468" y="0"/>
                  <a:pt x="419" y="12"/>
                </a:cubicBezTo>
                <a:cubicBezTo>
                  <a:pt x="369" y="23"/>
                  <a:pt x="338" y="73"/>
                  <a:pt x="350" y="123"/>
                </a:cubicBezTo>
                <a:cubicBezTo>
                  <a:pt x="356" y="150"/>
                  <a:pt x="389" y="178"/>
                  <a:pt x="413" y="195"/>
                </a:cubicBezTo>
                <a:cubicBezTo>
                  <a:pt x="443" y="217"/>
                  <a:pt x="416" y="239"/>
                  <a:pt x="381" y="248"/>
                </a:cubicBezTo>
                <a:cubicBezTo>
                  <a:pt x="151" y="302"/>
                  <a:pt x="151" y="302"/>
                  <a:pt x="151" y="302"/>
                </a:cubicBezTo>
                <a:cubicBezTo>
                  <a:pt x="208" y="543"/>
                  <a:pt x="208" y="543"/>
                  <a:pt x="208" y="543"/>
                </a:cubicBezTo>
                <a:cubicBezTo>
                  <a:pt x="217" y="580"/>
                  <a:pt x="182" y="596"/>
                  <a:pt x="164" y="585"/>
                </a:cubicBezTo>
                <a:cubicBezTo>
                  <a:pt x="146" y="573"/>
                  <a:pt x="124" y="556"/>
                  <a:pt x="80" y="566"/>
                </a:cubicBezTo>
                <a:cubicBezTo>
                  <a:pt x="30" y="578"/>
                  <a:pt x="0" y="627"/>
                  <a:pt x="11" y="677"/>
                </a:cubicBezTo>
                <a:cubicBezTo>
                  <a:pt x="23" y="727"/>
                  <a:pt x="73" y="757"/>
                  <a:pt x="122" y="746"/>
                </a:cubicBezTo>
                <a:cubicBezTo>
                  <a:pt x="149" y="739"/>
                  <a:pt x="177" y="707"/>
                  <a:pt x="195" y="682"/>
                </a:cubicBezTo>
                <a:cubicBezTo>
                  <a:pt x="216" y="653"/>
                  <a:pt x="239" y="680"/>
                  <a:pt x="247" y="715"/>
                </a:cubicBezTo>
                <a:cubicBezTo>
                  <a:pt x="301" y="942"/>
                  <a:pt x="301" y="942"/>
                  <a:pt x="301" y="942"/>
                </a:cubicBezTo>
                <a:cubicBezTo>
                  <a:pt x="528" y="888"/>
                  <a:pt x="528" y="888"/>
                  <a:pt x="528" y="888"/>
                </a:cubicBezTo>
                <a:cubicBezTo>
                  <a:pt x="563" y="880"/>
                  <a:pt x="590" y="857"/>
                  <a:pt x="560" y="836"/>
                </a:cubicBezTo>
                <a:cubicBezTo>
                  <a:pt x="536" y="818"/>
                  <a:pt x="504" y="790"/>
                  <a:pt x="497" y="764"/>
                </a:cubicBezTo>
                <a:cubicBezTo>
                  <a:pt x="486" y="714"/>
                  <a:pt x="516" y="664"/>
                  <a:pt x="566" y="652"/>
                </a:cubicBezTo>
                <a:cubicBezTo>
                  <a:pt x="616" y="641"/>
                  <a:pt x="665" y="672"/>
                  <a:pt x="677" y="721"/>
                </a:cubicBezTo>
                <a:cubicBezTo>
                  <a:pt x="687" y="765"/>
                  <a:pt x="670" y="787"/>
                  <a:pt x="658" y="805"/>
                </a:cubicBezTo>
                <a:cubicBezTo>
                  <a:pt x="647" y="823"/>
                  <a:pt x="663" y="858"/>
                  <a:pt x="700" y="849"/>
                </a:cubicBezTo>
                <a:cubicBezTo>
                  <a:pt x="941" y="792"/>
                  <a:pt x="941" y="792"/>
                  <a:pt x="941" y="792"/>
                </a:cubicBezTo>
                <a:cubicBezTo>
                  <a:pt x="942" y="794"/>
                  <a:pt x="942" y="794"/>
                  <a:pt x="942" y="794"/>
                </a:cubicBezTo>
                <a:cubicBezTo>
                  <a:pt x="942" y="793"/>
                  <a:pt x="942" y="793"/>
                  <a:pt x="942" y="793"/>
                </a:cubicBezTo>
                <a:cubicBezTo>
                  <a:pt x="888" y="564"/>
                  <a:pt x="888" y="564"/>
                  <a:pt x="888" y="564"/>
                </a:cubicBezTo>
                <a:cubicBezTo>
                  <a:pt x="880" y="529"/>
                  <a:pt x="857" y="502"/>
                  <a:pt x="836" y="53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BE77E8D6-589D-44F8-B8A7-B8C2972497F5}"/>
              </a:ext>
            </a:extLst>
          </p:cNvPr>
          <p:cNvSpPr/>
          <p:nvPr/>
        </p:nvSpPr>
        <p:spPr bwMode="auto">
          <a:xfrm>
            <a:off x="5244309" y="1884234"/>
            <a:ext cx="1969957" cy="1969957"/>
          </a:xfrm>
          <a:custGeom>
            <a:avLst/>
            <a:gdLst>
              <a:gd name="T0" fmla="*/ 743 w 958"/>
              <a:gd name="T1" fmla="*/ 690 h 958"/>
              <a:gd name="T2" fmla="*/ 647 w 958"/>
              <a:gd name="T3" fmla="*/ 691 h 958"/>
              <a:gd name="T4" fmla="*/ 608 w 958"/>
              <a:gd name="T5" fmla="*/ 567 h 958"/>
              <a:gd name="T6" fmla="*/ 732 w 958"/>
              <a:gd name="T7" fmla="*/ 527 h 958"/>
              <a:gd name="T8" fmla="*/ 784 w 958"/>
              <a:gd name="T9" fmla="*/ 596 h 958"/>
              <a:gd name="T10" fmla="*/ 844 w 958"/>
              <a:gd name="T11" fmla="*/ 593 h 958"/>
              <a:gd name="T12" fmla="*/ 958 w 958"/>
              <a:gd name="T13" fmla="*/ 374 h 958"/>
              <a:gd name="T14" fmla="*/ 739 w 958"/>
              <a:gd name="T15" fmla="*/ 260 h 958"/>
              <a:gd name="T16" fmla="*/ 737 w 958"/>
              <a:gd name="T17" fmla="*/ 200 h 958"/>
              <a:gd name="T18" fmla="*/ 805 w 958"/>
              <a:gd name="T19" fmla="*/ 148 h 958"/>
              <a:gd name="T20" fmla="*/ 766 w 958"/>
              <a:gd name="T21" fmla="*/ 24 h 958"/>
              <a:gd name="T22" fmla="*/ 641 w 958"/>
              <a:gd name="T23" fmla="*/ 63 h 958"/>
              <a:gd name="T24" fmla="*/ 642 w 958"/>
              <a:gd name="T25" fmla="*/ 159 h 958"/>
              <a:gd name="T26" fmla="*/ 583 w 958"/>
              <a:gd name="T27" fmla="*/ 178 h 958"/>
              <a:gd name="T28" fmla="*/ 374 w 958"/>
              <a:gd name="T29" fmla="*/ 70 h 958"/>
              <a:gd name="T30" fmla="*/ 260 w 958"/>
              <a:gd name="T31" fmla="*/ 290 h 958"/>
              <a:gd name="T32" fmla="*/ 199 w 958"/>
              <a:gd name="T33" fmla="*/ 292 h 958"/>
              <a:gd name="T34" fmla="*/ 148 w 958"/>
              <a:gd name="T35" fmla="*/ 224 h 958"/>
              <a:gd name="T36" fmla="*/ 24 w 958"/>
              <a:gd name="T37" fmla="*/ 263 h 958"/>
              <a:gd name="T38" fmla="*/ 63 w 958"/>
              <a:gd name="T39" fmla="*/ 388 h 958"/>
              <a:gd name="T40" fmla="*/ 159 w 958"/>
              <a:gd name="T41" fmla="*/ 387 h 958"/>
              <a:gd name="T42" fmla="*/ 178 w 958"/>
              <a:gd name="T43" fmla="*/ 446 h 958"/>
              <a:gd name="T44" fmla="*/ 70 w 958"/>
              <a:gd name="T45" fmla="*/ 653 h 958"/>
              <a:gd name="T46" fmla="*/ 278 w 958"/>
              <a:gd name="T47" fmla="*/ 760 h 958"/>
              <a:gd name="T48" fmla="*/ 337 w 958"/>
              <a:gd name="T49" fmla="*/ 741 h 958"/>
              <a:gd name="T50" fmla="*/ 336 w 958"/>
              <a:gd name="T51" fmla="*/ 645 h 958"/>
              <a:gd name="T52" fmla="*/ 460 w 958"/>
              <a:gd name="T53" fmla="*/ 606 h 958"/>
              <a:gd name="T54" fmla="*/ 500 w 958"/>
              <a:gd name="T55" fmla="*/ 730 h 958"/>
              <a:gd name="T56" fmla="*/ 431 w 958"/>
              <a:gd name="T57" fmla="*/ 782 h 958"/>
              <a:gd name="T58" fmla="*/ 433 w 958"/>
              <a:gd name="T59" fmla="*/ 842 h 958"/>
              <a:gd name="T60" fmla="*/ 654 w 958"/>
              <a:gd name="T61" fmla="*/ 956 h 958"/>
              <a:gd name="T62" fmla="*/ 653 w 958"/>
              <a:gd name="T63" fmla="*/ 958 h 958"/>
              <a:gd name="T64" fmla="*/ 654 w 958"/>
              <a:gd name="T65" fmla="*/ 958 h 958"/>
              <a:gd name="T66" fmla="*/ 762 w 958"/>
              <a:gd name="T67" fmla="*/ 749 h 958"/>
              <a:gd name="T68" fmla="*/ 743 w 958"/>
              <a:gd name="T69" fmla="*/ 690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58" h="958">
                <a:moveTo>
                  <a:pt x="743" y="690"/>
                </a:moveTo>
                <a:cubicBezTo>
                  <a:pt x="714" y="697"/>
                  <a:pt x="672" y="704"/>
                  <a:pt x="647" y="691"/>
                </a:cubicBezTo>
                <a:cubicBezTo>
                  <a:pt x="602" y="668"/>
                  <a:pt x="584" y="612"/>
                  <a:pt x="608" y="567"/>
                </a:cubicBezTo>
                <a:cubicBezTo>
                  <a:pt x="631" y="521"/>
                  <a:pt x="687" y="504"/>
                  <a:pt x="732" y="527"/>
                </a:cubicBezTo>
                <a:cubicBezTo>
                  <a:pt x="772" y="548"/>
                  <a:pt x="777" y="576"/>
                  <a:pt x="784" y="596"/>
                </a:cubicBezTo>
                <a:cubicBezTo>
                  <a:pt x="790" y="616"/>
                  <a:pt x="827" y="627"/>
                  <a:pt x="844" y="593"/>
                </a:cubicBezTo>
                <a:cubicBezTo>
                  <a:pt x="958" y="374"/>
                  <a:pt x="958" y="374"/>
                  <a:pt x="958" y="374"/>
                </a:cubicBezTo>
                <a:cubicBezTo>
                  <a:pt x="739" y="260"/>
                  <a:pt x="739" y="260"/>
                  <a:pt x="739" y="260"/>
                </a:cubicBezTo>
                <a:cubicBezTo>
                  <a:pt x="706" y="243"/>
                  <a:pt x="716" y="206"/>
                  <a:pt x="737" y="200"/>
                </a:cubicBezTo>
                <a:cubicBezTo>
                  <a:pt x="757" y="193"/>
                  <a:pt x="785" y="188"/>
                  <a:pt x="805" y="148"/>
                </a:cubicBezTo>
                <a:cubicBezTo>
                  <a:pt x="829" y="103"/>
                  <a:pt x="811" y="47"/>
                  <a:pt x="766" y="24"/>
                </a:cubicBezTo>
                <a:cubicBezTo>
                  <a:pt x="721" y="0"/>
                  <a:pt x="665" y="18"/>
                  <a:pt x="641" y="63"/>
                </a:cubicBezTo>
                <a:cubicBezTo>
                  <a:pt x="629" y="88"/>
                  <a:pt x="635" y="130"/>
                  <a:pt x="642" y="159"/>
                </a:cubicBezTo>
                <a:cubicBezTo>
                  <a:pt x="651" y="195"/>
                  <a:pt x="615" y="195"/>
                  <a:pt x="583" y="178"/>
                </a:cubicBezTo>
                <a:cubicBezTo>
                  <a:pt x="374" y="70"/>
                  <a:pt x="374" y="70"/>
                  <a:pt x="374" y="70"/>
                </a:cubicBezTo>
                <a:cubicBezTo>
                  <a:pt x="260" y="290"/>
                  <a:pt x="260" y="290"/>
                  <a:pt x="260" y="290"/>
                </a:cubicBezTo>
                <a:cubicBezTo>
                  <a:pt x="243" y="323"/>
                  <a:pt x="206" y="313"/>
                  <a:pt x="199" y="292"/>
                </a:cubicBezTo>
                <a:cubicBezTo>
                  <a:pt x="193" y="272"/>
                  <a:pt x="188" y="244"/>
                  <a:pt x="148" y="224"/>
                </a:cubicBezTo>
                <a:cubicBezTo>
                  <a:pt x="103" y="200"/>
                  <a:pt x="47" y="218"/>
                  <a:pt x="24" y="263"/>
                </a:cubicBezTo>
                <a:cubicBezTo>
                  <a:pt x="0" y="308"/>
                  <a:pt x="18" y="364"/>
                  <a:pt x="63" y="388"/>
                </a:cubicBezTo>
                <a:cubicBezTo>
                  <a:pt x="87" y="400"/>
                  <a:pt x="130" y="394"/>
                  <a:pt x="159" y="387"/>
                </a:cubicBezTo>
                <a:cubicBezTo>
                  <a:pt x="195" y="378"/>
                  <a:pt x="194" y="413"/>
                  <a:pt x="178" y="446"/>
                </a:cubicBezTo>
                <a:cubicBezTo>
                  <a:pt x="70" y="653"/>
                  <a:pt x="70" y="653"/>
                  <a:pt x="70" y="653"/>
                </a:cubicBezTo>
                <a:cubicBezTo>
                  <a:pt x="278" y="760"/>
                  <a:pt x="278" y="760"/>
                  <a:pt x="278" y="760"/>
                </a:cubicBezTo>
                <a:cubicBezTo>
                  <a:pt x="310" y="777"/>
                  <a:pt x="345" y="777"/>
                  <a:pt x="337" y="741"/>
                </a:cubicBezTo>
                <a:cubicBezTo>
                  <a:pt x="330" y="712"/>
                  <a:pt x="323" y="670"/>
                  <a:pt x="336" y="645"/>
                </a:cubicBezTo>
                <a:cubicBezTo>
                  <a:pt x="359" y="600"/>
                  <a:pt x="415" y="582"/>
                  <a:pt x="460" y="606"/>
                </a:cubicBezTo>
                <a:cubicBezTo>
                  <a:pt x="505" y="629"/>
                  <a:pt x="523" y="685"/>
                  <a:pt x="500" y="730"/>
                </a:cubicBezTo>
                <a:cubicBezTo>
                  <a:pt x="479" y="770"/>
                  <a:pt x="451" y="775"/>
                  <a:pt x="431" y="782"/>
                </a:cubicBezTo>
                <a:cubicBezTo>
                  <a:pt x="411" y="788"/>
                  <a:pt x="400" y="825"/>
                  <a:pt x="433" y="842"/>
                </a:cubicBezTo>
                <a:cubicBezTo>
                  <a:pt x="654" y="956"/>
                  <a:pt x="654" y="956"/>
                  <a:pt x="654" y="956"/>
                </a:cubicBezTo>
                <a:cubicBezTo>
                  <a:pt x="653" y="958"/>
                  <a:pt x="653" y="958"/>
                  <a:pt x="653" y="958"/>
                </a:cubicBezTo>
                <a:cubicBezTo>
                  <a:pt x="654" y="958"/>
                  <a:pt x="654" y="958"/>
                  <a:pt x="654" y="958"/>
                </a:cubicBezTo>
                <a:cubicBezTo>
                  <a:pt x="762" y="749"/>
                  <a:pt x="762" y="749"/>
                  <a:pt x="762" y="749"/>
                </a:cubicBezTo>
                <a:cubicBezTo>
                  <a:pt x="779" y="717"/>
                  <a:pt x="779" y="682"/>
                  <a:pt x="743" y="69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41C48741-E9FE-492E-827C-1B22DC6204C5}"/>
              </a:ext>
            </a:extLst>
          </p:cNvPr>
          <p:cNvSpPr/>
          <p:nvPr/>
        </p:nvSpPr>
        <p:spPr bwMode="auto">
          <a:xfrm>
            <a:off x="3775600" y="2869212"/>
            <a:ext cx="1951093" cy="1951093"/>
          </a:xfrm>
          <a:custGeom>
            <a:avLst/>
            <a:gdLst>
              <a:gd name="T0" fmla="*/ 808 w 949"/>
              <a:gd name="T1" fmla="*/ 668 h 949"/>
              <a:gd name="T2" fmla="*/ 715 w 949"/>
              <a:gd name="T3" fmla="*/ 690 h 949"/>
              <a:gd name="T4" fmla="*/ 649 w 949"/>
              <a:gd name="T5" fmla="*/ 577 h 949"/>
              <a:gd name="T6" fmla="*/ 762 w 949"/>
              <a:gd name="T7" fmla="*/ 511 h 949"/>
              <a:gd name="T8" fmla="*/ 827 w 949"/>
              <a:gd name="T9" fmla="*/ 567 h 949"/>
              <a:gd name="T10" fmla="*/ 886 w 949"/>
              <a:gd name="T11" fmla="*/ 552 h 949"/>
              <a:gd name="T12" fmla="*/ 949 w 949"/>
              <a:gd name="T13" fmla="*/ 312 h 949"/>
              <a:gd name="T14" fmla="*/ 710 w 949"/>
              <a:gd name="T15" fmla="*/ 249 h 949"/>
              <a:gd name="T16" fmla="*/ 695 w 949"/>
              <a:gd name="T17" fmla="*/ 191 h 949"/>
              <a:gd name="T18" fmla="*/ 751 w 949"/>
              <a:gd name="T19" fmla="*/ 126 h 949"/>
              <a:gd name="T20" fmla="*/ 685 w 949"/>
              <a:gd name="T21" fmla="*/ 13 h 949"/>
              <a:gd name="T22" fmla="*/ 572 w 949"/>
              <a:gd name="T23" fmla="*/ 79 h 949"/>
              <a:gd name="T24" fmla="*/ 594 w 949"/>
              <a:gd name="T25" fmla="*/ 172 h 949"/>
              <a:gd name="T26" fmla="*/ 540 w 949"/>
              <a:gd name="T27" fmla="*/ 203 h 949"/>
              <a:gd name="T28" fmla="*/ 312 w 949"/>
              <a:gd name="T29" fmla="*/ 143 h 949"/>
              <a:gd name="T30" fmla="*/ 249 w 949"/>
              <a:gd name="T31" fmla="*/ 383 h 949"/>
              <a:gd name="T32" fmla="*/ 191 w 949"/>
              <a:gd name="T33" fmla="*/ 399 h 949"/>
              <a:gd name="T34" fmla="*/ 126 w 949"/>
              <a:gd name="T35" fmla="*/ 343 h 949"/>
              <a:gd name="T36" fmla="*/ 13 w 949"/>
              <a:gd name="T37" fmla="*/ 408 h 949"/>
              <a:gd name="T38" fmla="*/ 78 w 949"/>
              <a:gd name="T39" fmla="*/ 521 h 949"/>
              <a:gd name="T40" fmla="*/ 172 w 949"/>
              <a:gd name="T41" fmla="*/ 500 h 949"/>
              <a:gd name="T42" fmla="*/ 203 w 949"/>
              <a:gd name="T43" fmla="*/ 553 h 949"/>
              <a:gd name="T44" fmla="*/ 143 w 949"/>
              <a:gd name="T45" fmla="*/ 778 h 949"/>
              <a:gd name="T46" fmla="*/ 369 w 949"/>
              <a:gd name="T47" fmla="*/ 838 h 949"/>
              <a:gd name="T48" fmla="*/ 422 w 949"/>
              <a:gd name="T49" fmla="*/ 807 h 949"/>
              <a:gd name="T50" fmla="*/ 401 w 949"/>
              <a:gd name="T51" fmla="*/ 713 h 949"/>
              <a:gd name="T52" fmla="*/ 514 w 949"/>
              <a:gd name="T53" fmla="*/ 648 h 949"/>
              <a:gd name="T54" fmla="*/ 579 w 949"/>
              <a:gd name="T55" fmla="*/ 760 h 949"/>
              <a:gd name="T56" fmla="*/ 523 w 949"/>
              <a:gd name="T57" fmla="*/ 826 h 949"/>
              <a:gd name="T58" fmla="*/ 539 w 949"/>
              <a:gd name="T59" fmla="*/ 884 h 949"/>
              <a:gd name="T60" fmla="*/ 779 w 949"/>
              <a:gd name="T61" fmla="*/ 947 h 949"/>
              <a:gd name="T62" fmla="*/ 779 w 949"/>
              <a:gd name="T63" fmla="*/ 949 h 949"/>
              <a:gd name="T64" fmla="*/ 779 w 949"/>
              <a:gd name="T65" fmla="*/ 949 h 949"/>
              <a:gd name="T66" fmla="*/ 839 w 949"/>
              <a:gd name="T67" fmla="*/ 721 h 949"/>
              <a:gd name="T68" fmla="*/ 808 w 949"/>
              <a:gd name="T69" fmla="*/ 668 h 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49" h="949">
                <a:moveTo>
                  <a:pt x="808" y="668"/>
                </a:moveTo>
                <a:cubicBezTo>
                  <a:pt x="781" y="681"/>
                  <a:pt x="741" y="697"/>
                  <a:pt x="715" y="690"/>
                </a:cubicBezTo>
                <a:cubicBezTo>
                  <a:pt x="665" y="677"/>
                  <a:pt x="636" y="626"/>
                  <a:pt x="649" y="577"/>
                </a:cubicBezTo>
                <a:cubicBezTo>
                  <a:pt x="662" y="528"/>
                  <a:pt x="713" y="498"/>
                  <a:pt x="762" y="511"/>
                </a:cubicBezTo>
                <a:cubicBezTo>
                  <a:pt x="805" y="523"/>
                  <a:pt x="817" y="549"/>
                  <a:pt x="827" y="567"/>
                </a:cubicBezTo>
                <a:cubicBezTo>
                  <a:pt x="838" y="586"/>
                  <a:pt x="876" y="588"/>
                  <a:pt x="886" y="552"/>
                </a:cubicBezTo>
                <a:cubicBezTo>
                  <a:pt x="949" y="312"/>
                  <a:pt x="949" y="312"/>
                  <a:pt x="949" y="312"/>
                </a:cubicBezTo>
                <a:cubicBezTo>
                  <a:pt x="710" y="249"/>
                  <a:pt x="710" y="249"/>
                  <a:pt x="710" y="249"/>
                </a:cubicBezTo>
                <a:cubicBezTo>
                  <a:pt x="674" y="240"/>
                  <a:pt x="676" y="202"/>
                  <a:pt x="695" y="191"/>
                </a:cubicBezTo>
                <a:cubicBezTo>
                  <a:pt x="713" y="180"/>
                  <a:pt x="739" y="169"/>
                  <a:pt x="751" y="126"/>
                </a:cubicBezTo>
                <a:cubicBezTo>
                  <a:pt x="764" y="76"/>
                  <a:pt x="734" y="26"/>
                  <a:pt x="685" y="13"/>
                </a:cubicBezTo>
                <a:cubicBezTo>
                  <a:pt x="636" y="0"/>
                  <a:pt x="585" y="29"/>
                  <a:pt x="572" y="79"/>
                </a:cubicBezTo>
                <a:cubicBezTo>
                  <a:pt x="565" y="105"/>
                  <a:pt x="581" y="145"/>
                  <a:pt x="594" y="172"/>
                </a:cubicBezTo>
                <a:cubicBezTo>
                  <a:pt x="610" y="205"/>
                  <a:pt x="575" y="212"/>
                  <a:pt x="540" y="203"/>
                </a:cubicBezTo>
                <a:cubicBezTo>
                  <a:pt x="312" y="143"/>
                  <a:pt x="312" y="143"/>
                  <a:pt x="312" y="143"/>
                </a:cubicBezTo>
                <a:cubicBezTo>
                  <a:pt x="249" y="383"/>
                  <a:pt x="249" y="383"/>
                  <a:pt x="249" y="383"/>
                </a:cubicBezTo>
                <a:cubicBezTo>
                  <a:pt x="240" y="419"/>
                  <a:pt x="201" y="417"/>
                  <a:pt x="191" y="399"/>
                </a:cubicBezTo>
                <a:cubicBezTo>
                  <a:pt x="180" y="380"/>
                  <a:pt x="169" y="354"/>
                  <a:pt x="126" y="343"/>
                </a:cubicBezTo>
                <a:cubicBezTo>
                  <a:pt x="76" y="330"/>
                  <a:pt x="26" y="359"/>
                  <a:pt x="13" y="408"/>
                </a:cubicBezTo>
                <a:cubicBezTo>
                  <a:pt x="0" y="458"/>
                  <a:pt x="29" y="508"/>
                  <a:pt x="78" y="521"/>
                </a:cubicBezTo>
                <a:cubicBezTo>
                  <a:pt x="105" y="528"/>
                  <a:pt x="145" y="513"/>
                  <a:pt x="172" y="500"/>
                </a:cubicBezTo>
                <a:cubicBezTo>
                  <a:pt x="205" y="483"/>
                  <a:pt x="212" y="518"/>
                  <a:pt x="203" y="553"/>
                </a:cubicBezTo>
                <a:cubicBezTo>
                  <a:pt x="143" y="778"/>
                  <a:pt x="143" y="778"/>
                  <a:pt x="143" y="778"/>
                </a:cubicBezTo>
                <a:cubicBezTo>
                  <a:pt x="369" y="838"/>
                  <a:pt x="369" y="838"/>
                  <a:pt x="369" y="838"/>
                </a:cubicBezTo>
                <a:cubicBezTo>
                  <a:pt x="404" y="847"/>
                  <a:pt x="439" y="840"/>
                  <a:pt x="422" y="807"/>
                </a:cubicBezTo>
                <a:cubicBezTo>
                  <a:pt x="409" y="780"/>
                  <a:pt x="394" y="740"/>
                  <a:pt x="401" y="713"/>
                </a:cubicBezTo>
                <a:cubicBezTo>
                  <a:pt x="414" y="664"/>
                  <a:pt x="464" y="635"/>
                  <a:pt x="514" y="648"/>
                </a:cubicBezTo>
                <a:cubicBezTo>
                  <a:pt x="563" y="661"/>
                  <a:pt x="592" y="711"/>
                  <a:pt x="579" y="760"/>
                </a:cubicBezTo>
                <a:cubicBezTo>
                  <a:pt x="568" y="804"/>
                  <a:pt x="542" y="815"/>
                  <a:pt x="523" y="826"/>
                </a:cubicBezTo>
                <a:cubicBezTo>
                  <a:pt x="505" y="836"/>
                  <a:pt x="503" y="874"/>
                  <a:pt x="539" y="884"/>
                </a:cubicBezTo>
                <a:cubicBezTo>
                  <a:pt x="779" y="947"/>
                  <a:pt x="779" y="947"/>
                  <a:pt x="779" y="947"/>
                </a:cubicBezTo>
                <a:cubicBezTo>
                  <a:pt x="779" y="949"/>
                  <a:pt x="779" y="949"/>
                  <a:pt x="779" y="949"/>
                </a:cubicBezTo>
                <a:cubicBezTo>
                  <a:pt x="779" y="949"/>
                  <a:pt x="779" y="949"/>
                  <a:pt x="779" y="949"/>
                </a:cubicBezTo>
                <a:cubicBezTo>
                  <a:pt x="839" y="721"/>
                  <a:pt x="839" y="721"/>
                  <a:pt x="839" y="721"/>
                </a:cubicBezTo>
                <a:cubicBezTo>
                  <a:pt x="849" y="686"/>
                  <a:pt x="841" y="652"/>
                  <a:pt x="808" y="66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2BC38ED7-B1D2-4D00-AEBE-9EA6F2E04265}"/>
              </a:ext>
            </a:extLst>
          </p:cNvPr>
          <p:cNvSpPr/>
          <p:nvPr/>
        </p:nvSpPr>
        <p:spPr bwMode="auto">
          <a:xfrm>
            <a:off x="5059710" y="4120984"/>
            <a:ext cx="1921449" cy="1920103"/>
          </a:xfrm>
          <a:custGeom>
            <a:avLst/>
            <a:gdLst>
              <a:gd name="T0" fmla="*/ 823 w 935"/>
              <a:gd name="T1" fmla="*/ 652 h 934"/>
              <a:gd name="T2" fmla="*/ 732 w 935"/>
              <a:gd name="T3" fmla="*/ 681 h 934"/>
              <a:gd name="T4" fmla="*/ 657 w 935"/>
              <a:gd name="T5" fmla="*/ 574 h 934"/>
              <a:gd name="T6" fmla="*/ 765 w 935"/>
              <a:gd name="T7" fmla="*/ 499 h 934"/>
              <a:gd name="T8" fmla="*/ 834 w 935"/>
              <a:gd name="T9" fmla="*/ 550 h 934"/>
              <a:gd name="T10" fmla="*/ 891 w 935"/>
              <a:gd name="T11" fmla="*/ 530 h 934"/>
              <a:gd name="T12" fmla="*/ 935 w 935"/>
              <a:gd name="T13" fmla="*/ 286 h 934"/>
              <a:gd name="T14" fmla="*/ 692 w 935"/>
              <a:gd name="T15" fmla="*/ 242 h 934"/>
              <a:gd name="T16" fmla="*/ 672 w 935"/>
              <a:gd name="T17" fmla="*/ 185 h 934"/>
              <a:gd name="T18" fmla="*/ 723 w 935"/>
              <a:gd name="T19" fmla="*/ 116 h 934"/>
              <a:gd name="T20" fmla="*/ 648 w 935"/>
              <a:gd name="T21" fmla="*/ 9 h 934"/>
              <a:gd name="T22" fmla="*/ 541 w 935"/>
              <a:gd name="T23" fmla="*/ 83 h 934"/>
              <a:gd name="T24" fmla="*/ 570 w 935"/>
              <a:gd name="T25" fmla="*/ 175 h 934"/>
              <a:gd name="T26" fmla="*/ 519 w 935"/>
              <a:gd name="T27" fmla="*/ 210 h 934"/>
              <a:gd name="T28" fmla="*/ 287 w 935"/>
              <a:gd name="T29" fmla="*/ 168 h 934"/>
              <a:gd name="T30" fmla="*/ 243 w 935"/>
              <a:gd name="T31" fmla="*/ 412 h 934"/>
              <a:gd name="T32" fmla="*/ 186 w 935"/>
              <a:gd name="T33" fmla="*/ 432 h 934"/>
              <a:gd name="T34" fmla="*/ 117 w 935"/>
              <a:gd name="T35" fmla="*/ 382 h 934"/>
              <a:gd name="T36" fmla="*/ 10 w 935"/>
              <a:gd name="T37" fmla="*/ 456 h 934"/>
              <a:gd name="T38" fmla="*/ 84 w 935"/>
              <a:gd name="T39" fmla="*/ 564 h 934"/>
              <a:gd name="T40" fmla="*/ 175 w 935"/>
              <a:gd name="T41" fmla="*/ 534 h 934"/>
              <a:gd name="T42" fmla="*/ 211 w 935"/>
              <a:gd name="T43" fmla="*/ 585 h 934"/>
              <a:gd name="T44" fmla="*/ 169 w 935"/>
              <a:gd name="T45" fmla="*/ 815 h 934"/>
              <a:gd name="T46" fmla="*/ 399 w 935"/>
              <a:gd name="T47" fmla="*/ 856 h 934"/>
              <a:gd name="T48" fmla="*/ 450 w 935"/>
              <a:gd name="T49" fmla="*/ 821 h 934"/>
              <a:gd name="T50" fmla="*/ 421 w 935"/>
              <a:gd name="T51" fmla="*/ 729 h 934"/>
              <a:gd name="T52" fmla="*/ 528 w 935"/>
              <a:gd name="T53" fmla="*/ 655 h 934"/>
              <a:gd name="T54" fmla="*/ 602 w 935"/>
              <a:gd name="T55" fmla="*/ 762 h 934"/>
              <a:gd name="T56" fmla="*/ 552 w 935"/>
              <a:gd name="T57" fmla="*/ 832 h 934"/>
              <a:gd name="T58" fmla="*/ 572 w 935"/>
              <a:gd name="T59" fmla="*/ 889 h 934"/>
              <a:gd name="T60" fmla="*/ 816 w 935"/>
              <a:gd name="T61" fmla="*/ 933 h 934"/>
              <a:gd name="T62" fmla="*/ 816 w 935"/>
              <a:gd name="T63" fmla="*/ 934 h 934"/>
              <a:gd name="T64" fmla="*/ 817 w 935"/>
              <a:gd name="T65" fmla="*/ 934 h 934"/>
              <a:gd name="T66" fmla="*/ 858 w 935"/>
              <a:gd name="T67" fmla="*/ 703 h 934"/>
              <a:gd name="T68" fmla="*/ 823 w 935"/>
              <a:gd name="T69" fmla="*/ 652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35" h="934">
                <a:moveTo>
                  <a:pt x="823" y="652"/>
                </a:moveTo>
                <a:cubicBezTo>
                  <a:pt x="797" y="667"/>
                  <a:pt x="759" y="686"/>
                  <a:pt x="732" y="681"/>
                </a:cubicBezTo>
                <a:cubicBezTo>
                  <a:pt x="682" y="672"/>
                  <a:pt x="648" y="624"/>
                  <a:pt x="657" y="574"/>
                </a:cubicBezTo>
                <a:cubicBezTo>
                  <a:pt x="666" y="524"/>
                  <a:pt x="714" y="490"/>
                  <a:pt x="765" y="499"/>
                </a:cubicBezTo>
                <a:cubicBezTo>
                  <a:pt x="809" y="507"/>
                  <a:pt x="822" y="532"/>
                  <a:pt x="834" y="550"/>
                </a:cubicBezTo>
                <a:cubicBezTo>
                  <a:pt x="846" y="567"/>
                  <a:pt x="884" y="567"/>
                  <a:pt x="891" y="530"/>
                </a:cubicBezTo>
                <a:cubicBezTo>
                  <a:pt x="935" y="286"/>
                  <a:pt x="935" y="286"/>
                  <a:pt x="935" y="286"/>
                </a:cubicBezTo>
                <a:cubicBezTo>
                  <a:pt x="692" y="242"/>
                  <a:pt x="692" y="242"/>
                  <a:pt x="692" y="242"/>
                </a:cubicBezTo>
                <a:cubicBezTo>
                  <a:pt x="655" y="236"/>
                  <a:pt x="655" y="197"/>
                  <a:pt x="672" y="185"/>
                </a:cubicBezTo>
                <a:cubicBezTo>
                  <a:pt x="689" y="173"/>
                  <a:pt x="715" y="160"/>
                  <a:pt x="723" y="116"/>
                </a:cubicBezTo>
                <a:cubicBezTo>
                  <a:pt x="732" y="66"/>
                  <a:pt x="698" y="18"/>
                  <a:pt x="648" y="9"/>
                </a:cubicBezTo>
                <a:cubicBezTo>
                  <a:pt x="598" y="0"/>
                  <a:pt x="550" y="33"/>
                  <a:pt x="541" y="83"/>
                </a:cubicBezTo>
                <a:cubicBezTo>
                  <a:pt x="536" y="110"/>
                  <a:pt x="555" y="149"/>
                  <a:pt x="570" y="175"/>
                </a:cubicBezTo>
                <a:cubicBezTo>
                  <a:pt x="589" y="206"/>
                  <a:pt x="555" y="216"/>
                  <a:pt x="519" y="210"/>
                </a:cubicBezTo>
                <a:cubicBezTo>
                  <a:pt x="287" y="168"/>
                  <a:pt x="287" y="168"/>
                  <a:pt x="287" y="168"/>
                </a:cubicBezTo>
                <a:cubicBezTo>
                  <a:pt x="243" y="412"/>
                  <a:pt x="243" y="412"/>
                  <a:pt x="243" y="412"/>
                </a:cubicBezTo>
                <a:cubicBezTo>
                  <a:pt x="237" y="449"/>
                  <a:pt x="198" y="450"/>
                  <a:pt x="186" y="432"/>
                </a:cubicBezTo>
                <a:cubicBezTo>
                  <a:pt x="174" y="415"/>
                  <a:pt x="161" y="390"/>
                  <a:pt x="117" y="382"/>
                </a:cubicBezTo>
                <a:cubicBezTo>
                  <a:pt x="67" y="373"/>
                  <a:pt x="19" y="406"/>
                  <a:pt x="10" y="456"/>
                </a:cubicBezTo>
                <a:cubicBezTo>
                  <a:pt x="0" y="506"/>
                  <a:pt x="34" y="554"/>
                  <a:pt x="84" y="564"/>
                </a:cubicBezTo>
                <a:cubicBezTo>
                  <a:pt x="111" y="568"/>
                  <a:pt x="150" y="550"/>
                  <a:pt x="175" y="534"/>
                </a:cubicBezTo>
                <a:cubicBezTo>
                  <a:pt x="207" y="516"/>
                  <a:pt x="217" y="550"/>
                  <a:pt x="211" y="585"/>
                </a:cubicBezTo>
                <a:cubicBezTo>
                  <a:pt x="169" y="815"/>
                  <a:pt x="169" y="815"/>
                  <a:pt x="169" y="815"/>
                </a:cubicBezTo>
                <a:cubicBezTo>
                  <a:pt x="399" y="856"/>
                  <a:pt x="399" y="856"/>
                  <a:pt x="399" y="856"/>
                </a:cubicBezTo>
                <a:cubicBezTo>
                  <a:pt x="435" y="863"/>
                  <a:pt x="468" y="853"/>
                  <a:pt x="450" y="821"/>
                </a:cubicBezTo>
                <a:cubicBezTo>
                  <a:pt x="434" y="795"/>
                  <a:pt x="416" y="756"/>
                  <a:pt x="421" y="729"/>
                </a:cubicBezTo>
                <a:cubicBezTo>
                  <a:pt x="430" y="679"/>
                  <a:pt x="478" y="646"/>
                  <a:pt x="528" y="655"/>
                </a:cubicBezTo>
                <a:cubicBezTo>
                  <a:pt x="578" y="664"/>
                  <a:pt x="611" y="712"/>
                  <a:pt x="602" y="762"/>
                </a:cubicBezTo>
                <a:cubicBezTo>
                  <a:pt x="594" y="806"/>
                  <a:pt x="569" y="820"/>
                  <a:pt x="552" y="832"/>
                </a:cubicBezTo>
                <a:cubicBezTo>
                  <a:pt x="534" y="844"/>
                  <a:pt x="535" y="882"/>
                  <a:pt x="572" y="889"/>
                </a:cubicBezTo>
                <a:cubicBezTo>
                  <a:pt x="816" y="933"/>
                  <a:pt x="816" y="933"/>
                  <a:pt x="816" y="933"/>
                </a:cubicBezTo>
                <a:cubicBezTo>
                  <a:pt x="816" y="934"/>
                  <a:pt x="816" y="934"/>
                  <a:pt x="816" y="934"/>
                </a:cubicBezTo>
                <a:cubicBezTo>
                  <a:pt x="817" y="934"/>
                  <a:pt x="817" y="934"/>
                  <a:pt x="817" y="934"/>
                </a:cubicBezTo>
                <a:cubicBezTo>
                  <a:pt x="858" y="703"/>
                  <a:pt x="858" y="703"/>
                  <a:pt x="858" y="703"/>
                </a:cubicBezTo>
                <a:cubicBezTo>
                  <a:pt x="865" y="667"/>
                  <a:pt x="855" y="633"/>
                  <a:pt x="823" y="65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文本框 60">
            <a:extLst>
              <a:ext uri="{FF2B5EF4-FFF2-40B4-BE49-F238E27FC236}">
                <a16:creationId xmlns:a16="http://schemas.microsoft.com/office/drawing/2014/main" id="{FB0CBB27-8C95-4DF0-9654-40FB103EA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145" y="2088008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0" name="文本框 60">
            <a:extLst>
              <a:ext uri="{FF2B5EF4-FFF2-40B4-BE49-F238E27FC236}">
                <a16:creationId xmlns:a16="http://schemas.microsoft.com/office/drawing/2014/main" id="{DB762FAA-9570-43EB-9418-4804A6E69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145" y="4514353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1" name="文本框 60">
            <a:extLst>
              <a:ext uri="{FF2B5EF4-FFF2-40B4-BE49-F238E27FC236}">
                <a16:creationId xmlns:a16="http://schemas.microsoft.com/office/drawing/2014/main" id="{13098C04-0E10-451F-9A7B-CFCA0B9C8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2718" y="2104737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2" name="文本框 60">
            <a:extLst>
              <a:ext uri="{FF2B5EF4-FFF2-40B4-BE49-F238E27FC236}">
                <a16:creationId xmlns:a16="http://schemas.microsoft.com/office/drawing/2014/main" id="{4C15EDFF-372C-4DE1-B6C8-81D9DE626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2718" y="4531082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8D2BD34-4569-471A-B2FF-C025AEA33332}"/>
              </a:ext>
            </a:extLst>
          </p:cNvPr>
          <p:cNvGrpSpPr/>
          <p:nvPr/>
        </p:nvGrpSpPr>
        <p:grpSpPr>
          <a:xfrm>
            <a:off x="5942368" y="4743650"/>
            <a:ext cx="383895" cy="402445"/>
            <a:chOff x="7002627" y="828237"/>
            <a:chExt cx="444697" cy="466185"/>
          </a:xfrm>
          <a:solidFill>
            <a:schemeClr val="bg1"/>
          </a:solidFill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1E4298AD-1952-41F0-85D0-EE797DB8D56F}"/>
                </a:ext>
              </a:extLst>
            </p:cNvPr>
            <p:cNvSpPr/>
            <p:nvPr/>
          </p:nvSpPr>
          <p:spPr bwMode="auto">
            <a:xfrm>
              <a:off x="7133420" y="1073942"/>
              <a:ext cx="88753" cy="87818"/>
            </a:xfrm>
            <a:custGeom>
              <a:avLst/>
              <a:gdLst>
                <a:gd name="T0" fmla="*/ 24 w 40"/>
                <a:gd name="T1" fmla="*/ 1 h 40"/>
                <a:gd name="T2" fmla="*/ 20 w 40"/>
                <a:gd name="T3" fmla="*/ 0 h 40"/>
                <a:gd name="T4" fmla="*/ 0 w 40"/>
                <a:gd name="T5" fmla="*/ 20 h 40"/>
                <a:gd name="T6" fmla="*/ 20 w 40"/>
                <a:gd name="T7" fmla="*/ 40 h 40"/>
                <a:gd name="T8" fmla="*/ 40 w 40"/>
                <a:gd name="T9" fmla="*/ 20 h 40"/>
                <a:gd name="T10" fmla="*/ 39 w 40"/>
                <a:gd name="T11" fmla="*/ 15 h 40"/>
                <a:gd name="T12" fmla="*/ 15 w 40"/>
                <a:gd name="T13" fmla="*/ 26 h 40"/>
                <a:gd name="T14" fmla="*/ 24 w 40"/>
                <a:gd name="T15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24" y="1"/>
                  </a:moveTo>
                  <a:cubicBezTo>
                    <a:pt x="23" y="1"/>
                    <a:pt x="2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  <a:cubicBezTo>
                    <a:pt x="40" y="18"/>
                    <a:pt x="40" y="17"/>
                    <a:pt x="39" y="15"/>
                  </a:cubicBezTo>
                  <a:cubicBezTo>
                    <a:pt x="15" y="26"/>
                    <a:pt x="15" y="26"/>
                    <a:pt x="15" y="26"/>
                  </a:cubicBez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CCB71BCD-46ED-4CEA-AD96-C936B4BC80AE}"/>
                </a:ext>
              </a:extLst>
            </p:cNvPr>
            <p:cNvSpPr/>
            <p:nvPr/>
          </p:nvSpPr>
          <p:spPr bwMode="auto">
            <a:xfrm>
              <a:off x="7002627" y="943149"/>
              <a:ext cx="351273" cy="351273"/>
            </a:xfrm>
            <a:custGeom>
              <a:avLst/>
              <a:gdLst>
                <a:gd name="T0" fmla="*/ 131 w 159"/>
                <a:gd name="T1" fmla="*/ 41 h 159"/>
                <a:gd name="T2" fmla="*/ 144 w 159"/>
                <a:gd name="T3" fmla="*/ 79 h 159"/>
                <a:gd name="T4" fmla="*/ 79 w 159"/>
                <a:gd name="T5" fmla="*/ 144 h 159"/>
                <a:gd name="T6" fmla="*/ 15 w 159"/>
                <a:gd name="T7" fmla="*/ 79 h 159"/>
                <a:gd name="T8" fmla="*/ 79 w 159"/>
                <a:gd name="T9" fmla="*/ 15 h 159"/>
                <a:gd name="T10" fmla="*/ 112 w 159"/>
                <a:gd name="T11" fmla="*/ 24 h 159"/>
                <a:gd name="T12" fmla="*/ 122 w 159"/>
                <a:gd name="T13" fmla="*/ 13 h 159"/>
                <a:gd name="T14" fmla="*/ 79 w 159"/>
                <a:gd name="T15" fmla="*/ 0 h 159"/>
                <a:gd name="T16" fmla="*/ 0 w 159"/>
                <a:gd name="T17" fmla="*/ 79 h 159"/>
                <a:gd name="T18" fmla="*/ 79 w 159"/>
                <a:gd name="T19" fmla="*/ 159 h 159"/>
                <a:gd name="T20" fmla="*/ 159 w 159"/>
                <a:gd name="T21" fmla="*/ 79 h 159"/>
                <a:gd name="T22" fmla="*/ 141 w 159"/>
                <a:gd name="T23" fmla="*/ 30 h 159"/>
                <a:gd name="T24" fmla="*/ 131 w 159"/>
                <a:gd name="T25" fmla="*/ 4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159">
                  <a:moveTo>
                    <a:pt x="131" y="41"/>
                  </a:moveTo>
                  <a:cubicBezTo>
                    <a:pt x="139" y="52"/>
                    <a:pt x="144" y="65"/>
                    <a:pt x="144" y="79"/>
                  </a:cubicBezTo>
                  <a:cubicBezTo>
                    <a:pt x="144" y="115"/>
                    <a:pt x="115" y="144"/>
                    <a:pt x="79" y="144"/>
                  </a:cubicBezTo>
                  <a:cubicBezTo>
                    <a:pt x="44" y="144"/>
                    <a:pt x="15" y="115"/>
                    <a:pt x="15" y="79"/>
                  </a:cubicBezTo>
                  <a:cubicBezTo>
                    <a:pt x="15" y="44"/>
                    <a:pt x="44" y="15"/>
                    <a:pt x="79" y="15"/>
                  </a:cubicBezTo>
                  <a:cubicBezTo>
                    <a:pt x="91" y="15"/>
                    <a:pt x="103" y="18"/>
                    <a:pt x="112" y="24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0" y="5"/>
                    <a:pt x="95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3"/>
                    <a:pt x="35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61"/>
                    <a:pt x="152" y="43"/>
                    <a:pt x="141" y="30"/>
                  </a:cubicBezTo>
                  <a:lnTo>
                    <a:pt x="131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B58677DD-C8C1-4D3D-83C4-C51BA2AA2B83}"/>
                </a:ext>
              </a:extLst>
            </p:cNvPr>
            <p:cNvSpPr/>
            <p:nvPr/>
          </p:nvSpPr>
          <p:spPr bwMode="auto">
            <a:xfrm>
              <a:off x="7177329" y="1049652"/>
              <a:ext cx="66331" cy="68199"/>
            </a:xfrm>
            <a:custGeom>
              <a:avLst/>
              <a:gdLst>
                <a:gd name="T0" fmla="*/ 71 w 71"/>
                <a:gd name="T1" fmla="*/ 30 h 73"/>
                <a:gd name="T2" fmla="*/ 38 w 71"/>
                <a:gd name="T3" fmla="*/ 0 h 73"/>
                <a:gd name="T4" fmla="*/ 19 w 71"/>
                <a:gd name="T5" fmla="*/ 19 h 73"/>
                <a:gd name="T6" fmla="*/ 0 w 71"/>
                <a:gd name="T7" fmla="*/ 73 h 73"/>
                <a:gd name="T8" fmla="*/ 55 w 71"/>
                <a:gd name="T9" fmla="*/ 49 h 73"/>
                <a:gd name="T10" fmla="*/ 71 w 71"/>
                <a:gd name="T11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73">
                  <a:moveTo>
                    <a:pt x="71" y="30"/>
                  </a:moveTo>
                  <a:lnTo>
                    <a:pt x="38" y="0"/>
                  </a:lnTo>
                  <a:lnTo>
                    <a:pt x="19" y="19"/>
                  </a:lnTo>
                  <a:lnTo>
                    <a:pt x="0" y="73"/>
                  </a:lnTo>
                  <a:lnTo>
                    <a:pt x="55" y="49"/>
                  </a:lnTo>
                  <a:lnTo>
                    <a:pt x="7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1E204AA3-CAA5-4EA6-9320-072287216E78}"/>
                </a:ext>
              </a:extLst>
            </p:cNvPr>
            <p:cNvSpPr/>
            <p:nvPr/>
          </p:nvSpPr>
          <p:spPr bwMode="auto">
            <a:xfrm>
              <a:off x="7219370" y="916990"/>
              <a:ext cx="143873" cy="152281"/>
            </a:xfrm>
            <a:custGeom>
              <a:avLst/>
              <a:gdLst>
                <a:gd name="T0" fmla="*/ 121 w 154"/>
                <a:gd name="T1" fmla="*/ 0 h 163"/>
                <a:gd name="T2" fmla="*/ 0 w 154"/>
                <a:gd name="T3" fmla="*/ 132 h 163"/>
                <a:gd name="T4" fmla="*/ 33 w 154"/>
                <a:gd name="T5" fmla="*/ 163 h 163"/>
                <a:gd name="T6" fmla="*/ 154 w 154"/>
                <a:gd name="T7" fmla="*/ 31 h 163"/>
                <a:gd name="T8" fmla="*/ 121 w 154"/>
                <a:gd name="T9" fmla="*/ 35 h 163"/>
                <a:gd name="T10" fmla="*/ 121 w 154"/>
                <a:gd name="T1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163">
                  <a:moveTo>
                    <a:pt x="121" y="0"/>
                  </a:moveTo>
                  <a:lnTo>
                    <a:pt x="0" y="132"/>
                  </a:lnTo>
                  <a:lnTo>
                    <a:pt x="33" y="163"/>
                  </a:lnTo>
                  <a:lnTo>
                    <a:pt x="154" y="31"/>
                  </a:lnTo>
                  <a:lnTo>
                    <a:pt x="121" y="35"/>
                  </a:lnTo>
                  <a:lnTo>
                    <a:pt x="1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E5C1BF1-6CBD-4929-9E30-7FA5E0E34897}"/>
                </a:ext>
              </a:extLst>
            </p:cNvPr>
            <p:cNvSpPr/>
            <p:nvPr/>
          </p:nvSpPr>
          <p:spPr bwMode="auto">
            <a:xfrm>
              <a:off x="7338952" y="883357"/>
              <a:ext cx="56988" cy="59791"/>
            </a:xfrm>
            <a:custGeom>
              <a:avLst/>
              <a:gdLst>
                <a:gd name="T0" fmla="*/ 14 w 61"/>
                <a:gd name="T1" fmla="*/ 48 h 64"/>
                <a:gd name="T2" fmla="*/ 14 w 61"/>
                <a:gd name="T3" fmla="*/ 12 h 64"/>
                <a:gd name="T4" fmla="*/ 0 w 61"/>
                <a:gd name="T5" fmla="*/ 0 h 64"/>
                <a:gd name="T6" fmla="*/ 0 w 61"/>
                <a:gd name="T7" fmla="*/ 0 h 64"/>
                <a:gd name="T8" fmla="*/ 0 w 61"/>
                <a:gd name="T9" fmla="*/ 64 h 64"/>
                <a:gd name="T10" fmla="*/ 61 w 61"/>
                <a:gd name="T11" fmla="*/ 55 h 64"/>
                <a:gd name="T12" fmla="*/ 61 w 61"/>
                <a:gd name="T13" fmla="*/ 55 h 64"/>
                <a:gd name="T14" fmla="*/ 50 w 61"/>
                <a:gd name="T15" fmla="*/ 43 h 64"/>
                <a:gd name="T16" fmla="*/ 14 w 61"/>
                <a:gd name="T17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4">
                  <a:moveTo>
                    <a:pt x="14" y="48"/>
                  </a:moveTo>
                  <a:lnTo>
                    <a:pt x="14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0" y="43"/>
                  </a:lnTo>
                  <a:lnTo>
                    <a:pt x="14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3CA48C20-11A9-40AE-85D2-20FB4DC51CA7}"/>
                </a:ext>
              </a:extLst>
            </p:cNvPr>
            <p:cNvSpPr/>
            <p:nvPr/>
          </p:nvSpPr>
          <p:spPr bwMode="auto">
            <a:xfrm>
              <a:off x="7363242" y="855330"/>
              <a:ext cx="59791" cy="61660"/>
            </a:xfrm>
            <a:custGeom>
              <a:avLst/>
              <a:gdLst>
                <a:gd name="T0" fmla="*/ 14 w 64"/>
                <a:gd name="T1" fmla="*/ 49 h 66"/>
                <a:gd name="T2" fmla="*/ 14 w 64"/>
                <a:gd name="T3" fmla="*/ 11 h 66"/>
                <a:gd name="T4" fmla="*/ 2 w 64"/>
                <a:gd name="T5" fmla="*/ 0 h 66"/>
                <a:gd name="T6" fmla="*/ 2 w 64"/>
                <a:gd name="T7" fmla="*/ 0 h 66"/>
                <a:gd name="T8" fmla="*/ 0 w 64"/>
                <a:gd name="T9" fmla="*/ 66 h 66"/>
                <a:gd name="T10" fmla="*/ 64 w 64"/>
                <a:gd name="T11" fmla="*/ 56 h 66"/>
                <a:gd name="T12" fmla="*/ 64 w 64"/>
                <a:gd name="T13" fmla="*/ 56 h 66"/>
                <a:gd name="T14" fmla="*/ 50 w 64"/>
                <a:gd name="T15" fmla="*/ 44 h 66"/>
                <a:gd name="T16" fmla="*/ 14 w 64"/>
                <a:gd name="T17" fmla="*/ 4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6">
                  <a:moveTo>
                    <a:pt x="14" y="49"/>
                  </a:moveTo>
                  <a:lnTo>
                    <a:pt x="14" y="1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50" y="44"/>
                  </a:lnTo>
                  <a:lnTo>
                    <a:pt x="1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4AE07603-8891-4BEE-B36A-9920507AF8EE}"/>
                </a:ext>
              </a:extLst>
            </p:cNvPr>
            <p:cNvSpPr/>
            <p:nvPr/>
          </p:nvSpPr>
          <p:spPr bwMode="auto">
            <a:xfrm>
              <a:off x="7067089" y="1009479"/>
              <a:ext cx="220480" cy="218612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92 w 100"/>
                <a:gd name="T9" fmla="*/ 22 h 99"/>
                <a:gd name="T10" fmla="*/ 83 w 100"/>
                <a:gd name="T11" fmla="*/ 32 h 99"/>
                <a:gd name="T12" fmla="*/ 81 w 100"/>
                <a:gd name="T13" fmla="*/ 34 h 99"/>
                <a:gd name="T14" fmla="*/ 85 w 100"/>
                <a:gd name="T15" fmla="*/ 49 h 99"/>
                <a:gd name="T16" fmla="*/ 50 w 100"/>
                <a:gd name="T17" fmla="*/ 84 h 99"/>
                <a:gd name="T18" fmla="*/ 15 w 100"/>
                <a:gd name="T19" fmla="*/ 49 h 99"/>
                <a:gd name="T20" fmla="*/ 50 w 100"/>
                <a:gd name="T21" fmla="*/ 15 h 99"/>
                <a:gd name="T22" fmla="*/ 62 w 100"/>
                <a:gd name="T23" fmla="*/ 17 h 99"/>
                <a:gd name="T24" fmla="*/ 64 w 100"/>
                <a:gd name="T25" fmla="*/ 14 h 99"/>
                <a:gd name="T26" fmla="*/ 73 w 100"/>
                <a:gd name="T27" fmla="*/ 5 h 99"/>
                <a:gd name="T28" fmla="*/ 50 w 100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8" y="99"/>
                    <a:pt x="100" y="77"/>
                    <a:pt x="100" y="49"/>
                  </a:cubicBezTo>
                  <a:cubicBezTo>
                    <a:pt x="100" y="39"/>
                    <a:pt x="97" y="30"/>
                    <a:pt x="92" y="22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4" y="39"/>
                    <a:pt x="85" y="44"/>
                    <a:pt x="85" y="49"/>
                  </a:cubicBezTo>
                  <a:cubicBezTo>
                    <a:pt x="85" y="69"/>
                    <a:pt x="69" y="84"/>
                    <a:pt x="50" y="84"/>
                  </a:cubicBezTo>
                  <a:cubicBezTo>
                    <a:pt x="31" y="84"/>
                    <a:pt x="15" y="69"/>
                    <a:pt x="15" y="49"/>
                  </a:cubicBezTo>
                  <a:cubicBezTo>
                    <a:pt x="15" y="30"/>
                    <a:pt x="31" y="15"/>
                    <a:pt x="50" y="15"/>
                  </a:cubicBezTo>
                  <a:cubicBezTo>
                    <a:pt x="54" y="15"/>
                    <a:pt x="59" y="15"/>
                    <a:pt x="62" y="17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66" y="2"/>
                    <a:pt x="58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61D8C65F-5E36-4034-B9F3-20D5F20AE79A}"/>
                </a:ext>
              </a:extLst>
            </p:cNvPr>
            <p:cNvSpPr/>
            <p:nvPr/>
          </p:nvSpPr>
          <p:spPr bwMode="auto">
            <a:xfrm>
              <a:off x="7389401" y="828237"/>
              <a:ext cx="57923" cy="59791"/>
            </a:xfrm>
            <a:custGeom>
              <a:avLst/>
              <a:gdLst>
                <a:gd name="T0" fmla="*/ 50 w 62"/>
                <a:gd name="T1" fmla="*/ 43 h 64"/>
                <a:gd name="T2" fmla="*/ 15 w 62"/>
                <a:gd name="T3" fmla="*/ 47 h 64"/>
                <a:gd name="T4" fmla="*/ 15 w 62"/>
                <a:gd name="T5" fmla="*/ 12 h 64"/>
                <a:gd name="T6" fmla="*/ 0 w 62"/>
                <a:gd name="T7" fmla="*/ 0 h 64"/>
                <a:gd name="T8" fmla="*/ 0 w 62"/>
                <a:gd name="T9" fmla="*/ 0 h 64"/>
                <a:gd name="T10" fmla="*/ 0 w 62"/>
                <a:gd name="T11" fmla="*/ 64 h 64"/>
                <a:gd name="T12" fmla="*/ 62 w 62"/>
                <a:gd name="T13" fmla="*/ 55 h 64"/>
                <a:gd name="T14" fmla="*/ 62 w 62"/>
                <a:gd name="T15" fmla="*/ 55 h 64"/>
                <a:gd name="T16" fmla="*/ 50 w 62"/>
                <a:gd name="T17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4">
                  <a:moveTo>
                    <a:pt x="50" y="43"/>
                  </a:moveTo>
                  <a:lnTo>
                    <a:pt x="15" y="47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9CD8703-30EE-435F-A742-BA61D1DD822E}"/>
              </a:ext>
            </a:extLst>
          </p:cNvPr>
          <p:cNvGrpSpPr/>
          <p:nvPr/>
        </p:nvGrpSpPr>
        <p:grpSpPr>
          <a:xfrm>
            <a:off x="6063029" y="2491659"/>
            <a:ext cx="347603" cy="388734"/>
            <a:chOff x="5999255" y="3275006"/>
            <a:chExt cx="402656" cy="450303"/>
          </a:xfrm>
          <a:solidFill>
            <a:schemeClr val="bg1"/>
          </a:solidFill>
        </p:grpSpPr>
        <p:sp>
          <p:nvSpPr>
            <p:cNvPr id="24" name="Freeform 108">
              <a:extLst>
                <a:ext uri="{FF2B5EF4-FFF2-40B4-BE49-F238E27FC236}">
                  <a16:creationId xmlns:a16="http://schemas.microsoft.com/office/drawing/2014/main" id="{E4D9DE1D-36AA-45D6-968B-259B82DCEA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8389" y="3442234"/>
              <a:ext cx="56988" cy="57923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13 w 26"/>
                <a:gd name="T9" fmla="*/ 0 h 26"/>
                <a:gd name="T10" fmla="*/ 13 w 26"/>
                <a:gd name="T11" fmla="*/ 23 h 26"/>
                <a:gd name="T12" fmla="*/ 3 w 26"/>
                <a:gd name="T13" fmla="*/ 13 h 26"/>
                <a:gd name="T14" fmla="*/ 13 w 26"/>
                <a:gd name="T15" fmla="*/ 3 h 26"/>
                <a:gd name="T16" fmla="*/ 23 w 26"/>
                <a:gd name="T17" fmla="*/ 13 h 26"/>
                <a:gd name="T18" fmla="*/ 13 w 26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8"/>
                    <a:pt x="3" y="13"/>
                  </a:cubicBezTo>
                  <a:cubicBezTo>
                    <a:pt x="3" y="7"/>
                    <a:pt x="8" y="3"/>
                    <a:pt x="13" y="3"/>
                  </a:cubicBezTo>
                  <a:cubicBezTo>
                    <a:pt x="19" y="3"/>
                    <a:pt x="23" y="7"/>
                    <a:pt x="23" y="13"/>
                  </a:cubicBezTo>
                  <a:cubicBezTo>
                    <a:pt x="23" y="18"/>
                    <a:pt x="19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>
              <a:extLst>
                <a:ext uri="{FF2B5EF4-FFF2-40B4-BE49-F238E27FC236}">
                  <a16:creationId xmlns:a16="http://schemas.microsoft.com/office/drawing/2014/main" id="{CCA141C2-F6B6-4B4C-8988-B9DB1A81C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96380" y="3404865"/>
              <a:ext cx="48580" cy="48580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7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8"/>
                    <a:pt x="8" y="5"/>
                    <a:pt x="11" y="5"/>
                  </a:cubicBezTo>
                  <a:cubicBezTo>
                    <a:pt x="14" y="5"/>
                    <a:pt x="17" y="8"/>
                    <a:pt x="17" y="11"/>
                  </a:cubicBezTo>
                  <a:cubicBezTo>
                    <a:pt x="17" y="14"/>
                    <a:pt x="14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>
              <a:extLst>
                <a:ext uri="{FF2B5EF4-FFF2-40B4-BE49-F238E27FC236}">
                  <a16:creationId xmlns:a16="http://schemas.microsoft.com/office/drawing/2014/main" id="{13DB69C7-ECF5-409B-93DB-2942F8A16D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1468" y="3456248"/>
              <a:ext cx="30830" cy="3083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0 h 14"/>
                <a:gd name="T12" fmla="*/ 4 w 14"/>
                <a:gd name="T13" fmla="*/ 7 h 14"/>
                <a:gd name="T14" fmla="*/ 7 w 14"/>
                <a:gd name="T15" fmla="*/ 3 h 14"/>
                <a:gd name="T16" fmla="*/ 11 w 14"/>
                <a:gd name="T17" fmla="*/ 7 h 14"/>
                <a:gd name="T18" fmla="*/ 7 w 14"/>
                <a:gd name="T1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4" y="9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9" y="3"/>
                    <a:pt x="11" y="5"/>
                    <a:pt x="11" y="7"/>
                  </a:cubicBezTo>
                  <a:cubicBezTo>
                    <a:pt x="11" y="9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>
              <a:extLst>
                <a:ext uri="{FF2B5EF4-FFF2-40B4-BE49-F238E27FC236}">
                  <a16:creationId xmlns:a16="http://schemas.microsoft.com/office/drawing/2014/main" id="{9C32089F-7B6D-40DC-9456-04475A0BBD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2089" y="3380574"/>
              <a:ext cx="97161" cy="97161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9 h 44"/>
                <a:gd name="T12" fmla="*/ 5 w 44"/>
                <a:gd name="T13" fmla="*/ 22 h 44"/>
                <a:gd name="T14" fmla="*/ 22 w 44"/>
                <a:gd name="T15" fmla="*/ 6 h 44"/>
                <a:gd name="T16" fmla="*/ 39 w 44"/>
                <a:gd name="T17" fmla="*/ 22 h 44"/>
                <a:gd name="T18" fmla="*/ 22 w 44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6"/>
                    <a:pt x="22" y="6"/>
                  </a:cubicBezTo>
                  <a:cubicBezTo>
                    <a:pt x="31" y="6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>
              <a:extLst>
                <a:ext uri="{FF2B5EF4-FFF2-40B4-BE49-F238E27FC236}">
                  <a16:creationId xmlns:a16="http://schemas.microsoft.com/office/drawing/2014/main" id="{BBF4DA02-C1DE-4D99-B757-3EDA81FB95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9255" y="3275006"/>
              <a:ext cx="402656" cy="450303"/>
            </a:xfrm>
            <a:custGeom>
              <a:avLst/>
              <a:gdLst>
                <a:gd name="T0" fmla="*/ 157 w 182"/>
                <a:gd name="T1" fmla="*/ 96 h 204"/>
                <a:gd name="T2" fmla="*/ 153 w 182"/>
                <a:gd name="T3" fmla="*/ 48 h 204"/>
                <a:gd name="T4" fmla="*/ 78 w 182"/>
                <a:gd name="T5" fmla="*/ 0 h 204"/>
                <a:gd name="T6" fmla="*/ 1 w 182"/>
                <a:gd name="T7" fmla="*/ 79 h 204"/>
                <a:gd name="T8" fmla="*/ 0 w 182"/>
                <a:gd name="T9" fmla="*/ 204 h 204"/>
                <a:gd name="T10" fmla="*/ 113 w 182"/>
                <a:gd name="T11" fmla="*/ 176 h 204"/>
                <a:gd name="T12" fmla="*/ 147 w 182"/>
                <a:gd name="T13" fmla="*/ 176 h 204"/>
                <a:gd name="T14" fmla="*/ 147 w 182"/>
                <a:gd name="T15" fmla="*/ 176 h 204"/>
                <a:gd name="T16" fmla="*/ 156 w 182"/>
                <a:gd name="T17" fmla="*/ 151 h 204"/>
                <a:gd name="T18" fmla="*/ 146 w 182"/>
                <a:gd name="T19" fmla="*/ 145 h 204"/>
                <a:gd name="T20" fmla="*/ 156 w 182"/>
                <a:gd name="T21" fmla="*/ 140 h 204"/>
                <a:gd name="T22" fmla="*/ 155 w 182"/>
                <a:gd name="T23" fmla="*/ 138 h 204"/>
                <a:gd name="T24" fmla="*/ 170 w 182"/>
                <a:gd name="T25" fmla="*/ 111 h 204"/>
                <a:gd name="T26" fmla="*/ 62 w 182"/>
                <a:gd name="T27" fmla="*/ 93 h 204"/>
                <a:gd name="T28" fmla="*/ 62 w 182"/>
                <a:gd name="T29" fmla="*/ 102 h 204"/>
                <a:gd name="T30" fmla="*/ 54 w 182"/>
                <a:gd name="T31" fmla="*/ 105 h 204"/>
                <a:gd name="T32" fmla="*/ 48 w 182"/>
                <a:gd name="T33" fmla="*/ 110 h 204"/>
                <a:gd name="T34" fmla="*/ 40 w 182"/>
                <a:gd name="T35" fmla="*/ 107 h 204"/>
                <a:gd name="T36" fmla="*/ 32 w 182"/>
                <a:gd name="T37" fmla="*/ 107 h 204"/>
                <a:gd name="T38" fmla="*/ 28 w 182"/>
                <a:gd name="T39" fmla="*/ 99 h 204"/>
                <a:gd name="T40" fmla="*/ 22 w 182"/>
                <a:gd name="T41" fmla="*/ 93 h 204"/>
                <a:gd name="T42" fmla="*/ 26 w 182"/>
                <a:gd name="T43" fmla="*/ 85 h 204"/>
                <a:gd name="T44" fmla="*/ 26 w 182"/>
                <a:gd name="T45" fmla="*/ 76 h 204"/>
                <a:gd name="T46" fmla="*/ 34 w 182"/>
                <a:gd name="T47" fmla="*/ 73 h 204"/>
                <a:gd name="T48" fmla="*/ 40 w 182"/>
                <a:gd name="T49" fmla="*/ 68 h 204"/>
                <a:gd name="T50" fmla="*/ 48 w 182"/>
                <a:gd name="T51" fmla="*/ 71 h 204"/>
                <a:gd name="T52" fmla="*/ 57 w 182"/>
                <a:gd name="T53" fmla="*/ 71 h 204"/>
                <a:gd name="T54" fmla="*/ 60 w 182"/>
                <a:gd name="T55" fmla="*/ 79 h 204"/>
                <a:gd name="T56" fmla="*/ 66 w 182"/>
                <a:gd name="T57" fmla="*/ 85 h 204"/>
                <a:gd name="T58" fmla="*/ 136 w 182"/>
                <a:gd name="T59" fmla="*/ 77 h 204"/>
                <a:gd name="T60" fmla="*/ 126 w 182"/>
                <a:gd name="T61" fmla="*/ 87 h 204"/>
                <a:gd name="T62" fmla="*/ 121 w 182"/>
                <a:gd name="T63" fmla="*/ 100 h 204"/>
                <a:gd name="T64" fmla="*/ 107 w 182"/>
                <a:gd name="T65" fmla="*/ 100 h 204"/>
                <a:gd name="T66" fmla="*/ 94 w 182"/>
                <a:gd name="T67" fmla="*/ 105 h 204"/>
                <a:gd name="T68" fmla="*/ 83 w 182"/>
                <a:gd name="T69" fmla="*/ 96 h 204"/>
                <a:gd name="T70" fmla="*/ 70 w 182"/>
                <a:gd name="T71" fmla="*/ 91 h 204"/>
                <a:gd name="T72" fmla="*/ 70 w 182"/>
                <a:gd name="T73" fmla="*/ 77 h 204"/>
                <a:gd name="T74" fmla="*/ 64 w 182"/>
                <a:gd name="T75" fmla="*/ 64 h 204"/>
                <a:gd name="T76" fmla="*/ 74 w 182"/>
                <a:gd name="T77" fmla="*/ 53 h 204"/>
                <a:gd name="T78" fmla="*/ 79 w 182"/>
                <a:gd name="T79" fmla="*/ 40 h 204"/>
                <a:gd name="T80" fmla="*/ 94 w 182"/>
                <a:gd name="T81" fmla="*/ 40 h 204"/>
                <a:gd name="T82" fmla="*/ 107 w 182"/>
                <a:gd name="T83" fmla="*/ 35 h 204"/>
                <a:gd name="T84" fmla="*/ 117 w 182"/>
                <a:gd name="T85" fmla="*/ 44 h 204"/>
                <a:gd name="T86" fmla="*/ 130 w 182"/>
                <a:gd name="T87" fmla="*/ 49 h 204"/>
                <a:gd name="T88" fmla="*/ 130 w 182"/>
                <a:gd name="T89" fmla="*/ 64 h 204"/>
                <a:gd name="T90" fmla="*/ 136 w 182"/>
                <a:gd name="T9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204">
                  <a:moveTo>
                    <a:pt x="170" y="111"/>
                  </a:moveTo>
                  <a:cubicBezTo>
                    <a:pt x="166" y="107"/>
                    <a:pt x="160" y="102"/>
                    <a:pt x="157" y="96"/>
                  </a:cubicBezTo>
                  <a:cubicBezTo>
                    <a:pt x="153" y="87"/>
                    <a:pt x="158" y="79"/>
                    <a:pt x="157" y="70"/>
                  </a:cubicBezTo>
                  <a:cubicBezTo>
                    <a:pt x="157" y="63"/>
                    <a:pt x="155" y="54"/>
                    <a:pt x="153" y="48"/>
                  </a:cubicBezTo>
                  <a:cubicBezTo>
                    <a:pt x="149" y="37"/>
                    <a:pt x="142" y="28"/>
                    <a:pt x="133" y="21"/>
                  </a:cubicBezTo>
                  <a:cubicBezTo>
                    <a:pt x="119" y="8"/>
                    <a:pt x="100" y="0"/>
                    <a:pt x="78" y="0"/>
                  </a:cubicBezTo>
                  <a:cubicBezTo>
                    <a:pt x="35" y="0"/>
                    <a:pt x="0" y="32"/>
                    <a:pt x="0" y="71"/>
                  </a:cubicBezTo>
                  <a:cubicBezTo>
                    <a:pt x="0" y="74"/>
                    <a:pt x="0" y="77"/>
                    <a:pt x="1" y="79"/>
                  </a:cubicBezTo>
                  <a:cubicBezTo>
                    <a:pt x="1" y="96"/>
                    <a:pt x="6" y="117"/>
                    <a:pt x="22" y="139"/>
                  </a:cubicBezTo>
                  <a:cubicBezTo>
                    <a:pt x="22" y="139"/>
                    <a:pt x="43" y="182"/>
                    <a:pt x="0" y="204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4"/>
                    <a:pt x="102" y="176"/>
                    <a:pt x="113" y="176"/>
                  </a:cubicBezTo>
                  <a:cubicBezTo>
                    <a:pt x="123" y="176"/>
                    <a:pt x="133" y="177"/>
                    <a:pt x="142" y="176"/>
                  </a:cubicBezTo>
                  <a:cubicBezTo>
                    <a:pt x="144" y="177"/>
                    <a:pt x="146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54" y="173"/>
                    <a:pt x="149" y="157"/>
                    <a:pt x="149" y="157"/>
                  </a:cubicBezTo>
                  <a:cubicBezTo>
                    <a:pt x="153" y="155"/>
                    <a:pt x="156" y="153"/>
                    <a:pt x="156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8"/>
                    <a:pt x="152" y="146"/>
                    <a:pt x="146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3" y="145"/>
                    <a:pt x="156" y="143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39"/>
                    <a:pt x="156" y="138"/>
                    <a:pt x="155" y="138"/>
                  </a:cubicBezTo>
                  <a:cubicBezTo>
                    <a:pt x="156" y="135"/>
                    <a:pt x="159" y="121"/>
                    <a:pt x="160" y="121"/>
                  </a:cubicBezTo>
                  <a:cubicBezTo>
                    <a:pt x="182" y="119"/>
                    <a:pt x="170" y="111"/>
                    <a:pt x="170" y="111"/>
                  </a:cubicBezTo>
                  <a:close/>
                  <a:moveTo>
                    <a:pt x="66" y="93"/>
                  </a:moveTo>
                  <a:cubicBezTo>
                    <a:pt x="62" y="93"/>
                    <a:pt x="62" y="93"/>
                    <a:pt x="62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2" y="106"/>
                    <a:pt x="50" y="107"/>
                    <a:pt x="48" y="107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8" y="107"/>
                    <a:pt x="36" y="106"/>
                    <a:pt x="34" y="105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97"/>
                    <a:pt x="26" y="95"/>
                    <a:pt x="26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3"/>
                    <a:pt x="27" y="81"/>
                    <a:pt x="28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6" y="72"/>
                    <a:pt x="38" y="71"/>
                    <a:pt x="40" y="71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50" y="71"/>
                    <a:pt x="52" y="72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81"/>
                    <a:pt x="62" y="83"/>
                    <a:pt x="63" y="85"/>
                  </a:cubicBezTo>
                  <a:cubicBezTo>
                    <a:pt x="66" y="85"/>
                    <a:pt x="66" y="85"/>
                    <a:pt x="66" y="85"/>
                  </a:cubicBezTo>
                  <a:lnTo>
                    <a:pt x="66" y="93"/>
                  </a:lnTo>
                  <a:close/>
                  <a:moveTo>
                    <a:pt x="136" y="77"/>
                  </a:moveTo>
                  <a:cubicBezTo>
                    <a:pt x="130" y="77"/>
                    <a:pt x="130" y="77"/>
                    <a:pt x="130" y="77"/>
                  </a:cubicBezTo>
                  <a:cubicBezTo>
                    <a:pt x="129" y="80"/>
                    <a:pt x="128" y="84"/>
                    <a:pt x="126" y="87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4" y="98"/>
                    <a:pt x="110" y="99"/>
                    <a:pt x="107" y="100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0" y="100"/>
                    <a:pt x="86" y="98"/>
                    <a:pt x="83" y="9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2" y="84"/>
                    <a:pt x="71" y="81"/>
                    <a:pt x="70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0"/>
                    <a:pt x="72" y="56"/>
                    <a:pt x="74" y="53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6" y="42"/>
                    <a:pt x="90" y="41"/>
                    <a:pt x="94" y="40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41"/>
                    <a:pt x="114" y="42"/>
                    <a:pt x="117" y="44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8" y="57"/>
                    <a:pt x="130" y="60"/>
                    <a:pt x="130" y="64"/>
                  </a:cubicBezTo>
                  <a:cubicBezTo>
                    <a:pt x="136" y="64"/>
                    <a:pt x="136" y="64"/>
                    <a:pt x="136" y="64"/>
                  </a:cubicBezTo>
                  <a:lnTo>
                    <a:pt x="136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43EEBCA-F2D6-4EA0-B07C-7A708D4CD219}"/>
              </a:ext>
            </a:extLst>
          </p:cNvPr>
          <p:cNvGrpSpPr/>
          <p:nvPr/>
        </p:nvGrpSpPr>
        <p:grpSpPr>
          <a:xfrm>
            <a:off x="4636525" y="3540564"/>
            <a:ext cx="258081" cy="431480"/>
            <a:chOff x="8065789" y="3254452"/>
            <a:chExt cx="298956" cy="499818"/>
          </a:xfrm>
          <a:solidFill>
            <a:schemeClr val="bg1"/>
          </a:solidFill>
        </p:grpSpPr>
        <p:sp>
          <p:nvSpPr>
            <p:cNvPr id="30" name="Freeform 121">
              <a:extLst>
                <a:ext uri="{FF2B5EF4-FFF2-40B4-BE49-F238E27FC236}">
                  <a16:creationId xmlns:a16="http://schemas.microsoft.com/office/drawing/2014/main" id="{B273CF24-97F9-4D9A-8E31-7FCC1D0EC7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5789" y="3254452"/>
              <a:ext cx="298956" cy="369024"/>
            </a:xfrm>
            <a:custGeom>
              <a:avLst/>
              <a:gdLst>
                <a:gd name="T0" fmla="*/ 32 w 135"/>
                <a:gd name="T1" fmla="*/ 137 h 167"/>
                <a:gd name="T2" fmla="*/ 31 w 135"/>
                <a:gd name="T3" fmla="*/ 167 h 167"/>
                <a:gd name="T4" fmla="*/ 37 w 135"/>
                <a:gd name="T5" fmla="*/ 166 h 167"/>
                <a:gd name="T6" fmla="*/ 101 w 135"/>
                <a:gd name="T7" fmla="*/ 166 h 167"/>
                <a:gd name="T8" fmla="*/ 106 w 135"/>
                <a:gd name="T9" fmla="*/ 167 h 167"/>
                <a:gd name="T10" fmla="*/ 104 w 135"/>
                <a:gd name="T11" fmla="*/ 136 h 167"/>
                <a:gd name="T12" fmla="*/ 135 w 135"/>
                <a:gd name="T13" fmla="*/ 67 h 167"/>
                <a:gd name="T14" fmla="*/ 68 w 135"/>
                <a:gd name="T15" fmla="*/ 0 h 167"/>
                <a:gd name="T16" fmla="*/ 0 w 135"/>
                <a:gd name="T17" fmla="*/ 67 h 167"/>
                <a:gd name="T18" fmla="*/ 32 w 135"/>
                <a:gd name="T19" fmla="*/ 137 h 167"/>
                <a:gd name="T20" fmla="*/ 68 w 135"/>
                <a:gd name="T21" fmla="*/ 14 h 167"/>
                <a:gd name="T22" fmla="*/ 121 w 135"/>
                <a:gd name="T23" fmla="*/ 67 h 167"/>
                <a:gd name="T24" fmla="*/ 95 w 135"/>
                <a:gd name="T25" fmla="*/ 125 h 167"/>
                <a:gd name="T26" fmla="*/ 90 w 135"/>
                <a:gd name="T27" fmla="*/ 130 h 167"/>
                <a:gd name="T28" fmla="*/ 91 w 135"/>
                <a:gd name="T29" fmla="*/ 154 h 167"/>
                <a:gd name="T30" fmla="*/ 46 w 135"/>
                <a:gd name="T31" fmla="*/ 154 h 167"/>
                <a:gd name="T32" fmla="*/ 47 w 135"/>
                <a:gd name="T33" fmla="*/ 131 h 167"/>
                <a:gd name="T34" fmla="*/ 42 w 135"/>
                <a:gd name="T35" fmla="*/ 126 h 167"/>
                <a:gd name="T36" fmla="*/ 15 w 135"/>
                <a:gd name="T37" fmla="*/ 67 h 167"/>
                <a:gd name="T38" fmla="*/ 68 w 135"/>
                <a:gd name="T39" fmla="*/ 1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5" h="167">
                  <a:moveTo>
                    <a:pt x="32" y="137"/>
                  </a:moveTo>
                  <a:cubicBezTo>
                    <a:pt x="31" y="167"/>
                    <a:pt x="31" y="167"/>
                    <a:pt x="31" y="167"/>
                  </a:cubicBezTo>
                  <a:cubicBezTo>
                    <a:pt x="32" y="166"/>
                    <a:pt x="34" y="166"/>
                    <a:pt x="37" y="166"/>
                  </a:cubicBezTo>
                  <a:cubicBezTo>
                    <a:pt x="101" y="166"/>
                    <a:pt x="101" y="166"/>
                    <a:pt x="101" y="166"/>
                  </a:cubicBezTo>
                  <a:cubicBezTo>
                    <a:pt x="103" y="166"/>
                    <a:pt x="105" y="166"/>
                    <a:pt x="106" y="167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23" y="119"/>
                    <a:pt x="135" y="91"/>
                    <a:pt x="135" y="67"/>
                  </a:cubicBezTo>
                  <a:cubicBezTo>
                    <a:pt x="135" y="30"/>
                    <a:pt x="105" y="0"/>
                    <a:pt x="68" y="0"/>
                  </a:cubicBezTo>
                  <a:cubicBezTo>
                    <a:pt x="30" y="0"/>
                    <a:pt x="0" y="30"/>
                    <a:pt x="0" y="67"/>
                  </a:cubicBezTo>
                  <a:cubicBezTo>
                    <a:pt x="0" y="92"/>
                    <a:pt x="13" y="120"/>
                    <a:pt x="32" y="137"/>
                  </a:cubicBezTo>
                  <a:close/>
                  <a:moveTo>
                    <a:pt x="68" y="14"/>
                  </a:moveTo>
                  <a:cubicBezTo>
                    <a:pt x="97" y="14"/>
                    <a:pt x="121" y="38"/>
                    <a:pt x="121" y="67"/>
                  </a:cubicBezTo>
                  <a:cubicBezTo>
                    <a:pt x="121" y="87"/>
                    <a:pt x="110" y="111"/>
                    <a:pt x="95" y="125"/>
                  </a:cubicBezTo>
                  <a:cubicBezTo>
                    <a:pt x="90" y="130"/>
                    <a:pt x="90" y="130"/>
                    <a:pt x="90" y="130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46" y="154"/>
                    <a:pt x="46" y="154"/>
                    <a:pt x="46" y="154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26" y="112"/>
                    <a:pt x="15" y="88"/>
                    <a:pt x="15" y="67"/>
                  </a:cubicBezTo>
                  <a:cubicBezTo>
                    <a:pt x="15" y="38"/>
                    <a:pt x="38" y="14"/>
                    <a:pt x="6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22">
              <a:extLst>
                <a:ext uri="{FF2B5EF4-FFF2-40B4-BE49-F238E27FC236}">
                  <a16:creationId xmlns:a16="http://schemas.microsoft.com/office/drawing/2014/main" id="{5C17BB67-01DD-4D10-9A68-5889FDC85417}"/>
                </a:ext>
              </a:extLst>
            </p:cNvPr>
            <p:cNvSpPr/>
            <p:nvPr/>
          </p:nvSpPr>
          <p:spPr bwMode="auto">
            <a:xfrm>
              <a:off x="8127449" y="3630016"/>
              <a:ext cx="181242" cy="38304"/>
            </a:xfrm>
            <a:custGeom>
              <a:avLst/>
              <a:gdLst>
                <a:gd name="T0" fmla="*/ 73 w 82"/>
                <a:gd name="T1" fmla="*/ 0 h 17"/>
                <a:gd name="T2" fmla="*/ 9 w 82"/>
                <a:gd name="T3" fmla="*/ 0 h 17"/>
                <a:gd name="T4" fmla="*/ 0 w 82"/>
                <a:gd name="T5" fmla="*/ 8 h 17"/>
                <a:gd name="T6" fmla="*/ 9 w 82"/>
                <a:gd name="T7" fmla="*/ 17 h 17"/>
                <a:gd name="T8" fmla="*/ 73 w 82"/>
                <a:gd name="T9" fmla="*/ 17 h 17"/>
                <a:gd name="T10" fmla="*/ 82 w 82"/>
                <a:gd name="T11" fmla="*/ 8 h 17"/>
                <a:gd name="T12" fmla="*/ 73 w 82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17">
                  <a:moveTo>
                    <a:pt x="7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8" y="17"/>
                    <a:pt x="82" y="13"/>
                    <a:pt x="82" y="8"/>
                  </a:cubicBezTo>
                  <a:cubicBezTo>
                    <a:pt x="82" y="4"/>
                    <a:pt x="78" y="0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23">
              <a:extLst>
                <a:ext uri="{FF2B5EF4-FFF2-40B4-BE49-F238E27FC236}">
                  <a16:creationId xmlns:a16="http://schemas.microsoft.com/office/drawing/2014/main" id="{F5A00108-63B5-4AE4-9AA8-9B03311A900C}"/>
                </a:ext>
              </a:extLst>
            </p:cNvPr>
            <p:cNvSpPr/>
            <p:nvPr/>
          </p:nvSpPr>
          <p:spPr bwMode="auto">
            <a:xfrm>
              <a:off x="8134923" y="3672057"/>
              <a:ext cx="165360" cy="38304"/>
            </a:xfrm>
            <a:custGeom>
              <a:avLst/>
              <a:gdLst>
                <a:gd name="T0" fmla="*/ 67 w 75"/>
                <a:gd name="T1" fmla="*/ 0 h 17"/>
                <a:gd name="T2" fmla="*/ 8 w 75"/>
                <a:gd name="T3" fmla="*/ 0 h 17"/>
                <a:gd name="T4" fmla="*/ 0 w 75"/>
                <a:gd name="T5" fmla="*/ 9 h 17"/>
                <a:gd name="T6" fmla="*/ 8 w 75"/>
                <a:gd name="T7" fmla="*/ 17 h 17"/>
                <a:gd name="T8" fmla="*/ 67 w 75"/>
                <a:gd name="T9" fmla="*/ 17 h 17"/>
                <a:gd name="T10" fmla="*/ 75 w 75"/>
                <a:gd name="T11" fmla="*/ 9 h 17"/>
                <a:gd name="T12" fmla="*/ 67 w 75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7">
                  <a:moveTo>
                    <a:pt x="6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13"/>
                    <a:pt x="3" y="17"/>
                    <a:pt x="8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2" y="17"/>
                    <a:pt x="75" y="13"/>
                    <a:pt x="75" y="9"/>
                  </a:cubicBezTo>
                  <a:cubicBezTo>
                    <a:pt x="75" y="4"/>
                    <a:pt x="72" y="0"/>
                    <a:pt x="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24">
              <a:extLst>
                <a:ext uri="{FF2B5EF4-FFF2-40B4-BE49-F238E27FC236}">
                  <a16:creationId xmlns:a16="http://schemas.microsoft.com/office/drawing/2014/main" id="{A3F0BA4B-C6AE-4FC9-86FC-2B9A4ADF4EA8}"/>
                </a:ext>
              </a:extLst>
            </p:cNvPr>
            <p:cNvSpPr/>
            <p:nvPr/>
          </p:nvSpPr>
          <p:spPr bwMode="auto">
            <a:xfrm>
              <a:off x="8149870" y="3716900"/>
              <a:ext cx="134530" cy="37370"/>
            </a:xfrm>
            <a:custGeom>
              <a:avLst/>
              <a:gdLst>
                <a:gd name="T0" fmla="*/ 55 w 61"/>
                <a:gd name="T1" fmla="*/ 0 h 17"/>
                <a:gd name="T2" fmla="*/ 6 w 61"/>
                <a:gd name="T3" fmla="*/ 0 h 17"/>
                <a:gd name="T4" fmla="*/ 0 w 61"/>
                <a:gd name="T5" fmla="*/ 9 h 17"/>
                <a:gd name="T6" fmla="*/ 6 w 61"/>
                <a:gd name="T7" fmla="*/ 17 h 17"/>
                <a:gd name="T8" fmla="*/ 55 w 61"/>
                <a:gd name="T9" fmla="*/ 17 h 17"/>
                <a:gd name="T10" fmla="*/ 61 w 61"/>
                <a:gd name="T11" fmla="*/ 9 h 17"/>
                <a:gd name="T12" fmla="*/ 55 w 61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7">
                  <a:moveTo>
                    <a:pt x="5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13"/>
                    <a:pt x="3" y="17"/>
                    <a:pt x="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9" y="17"/>
                    <a:pt x="61" y="13"/>
                    <a:pt x="61" y="9"/>
                  </a:cubicBezTo>
                  <a:cubicBezTo>
                    <a:pt x="61" y="4"/>
                    <a:pt x="59" y="0"/>
                    <a:pt x="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25">
              <a:extLst>
                <a:ext uri="{FF2B5EF4-FFF2-40B4-BE49-F238E27FC236}">
                  <a16:creationId xmlns:a16="http://schemas.microsoft.com/office/drawing/2014/main" id="{B079113B-B3AF-4AC2-915E-3A89FA3F5C8F}"/>
                </a:ext>
              </a:extLst>
            </p:cNvPr>
            <p:cNvSpPr/>
            <p:nvPr/>
          </p:nvSpPr>
          <p:spPr bwMode="auto">
            <a:xfrm>
              <a:off x="8149870" y="3318915"/>
              <a:ext cx="156952" cy="150412"/>
            </a:xfrm>
            <a:custGeom>
              <a:avLst/>
              <a:gdLst>
                <a:gd name="T0" fmla="*/ 65 w 71"/>
                <a:gd name="T1" fmla="*/ 45 h 68"/>
                <a:gd name="T2" fmla="*/ 58 w 71"/>
                <a:gd name="T3" fmla="*/ 68 h 68"/>
                <a:gd name="T4" fmla="*/ 71 w 71"/>
                <a:gd name="T5" fmla="*/ 39 h 68"/>
                <a:gd name="T6" fmla="*/ 31 w 71"/>
                <a:gd name="T7" fmla="*/ 0 h 68"/>
                <a:gd name="T8" fmla="*/ 0 w 71"/>
                <a:gd name="T9" fmla="*/ 16 h 68"/>
                <a:gd name="T10" fmla="*/ 26 w 71"/>
                <a:gd name="T11" fmla="*/ 6 h 68"/>
                <a:gd name="T12" fmla="*/ 65 w 71"/>
                <a:gd name="T13" fmla="*/ 4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8">
                  <a:moveTo>
                    <a:pt x="65" y="45"/>
                  </a:moveTo>
                  <a:cubicBezTo>
                    <a:pt x="65" y="54"/>
                    <a:pt x="62" y="61"/>
                    <a:pt x="58" y="68"/>
                  </a:cubicBezTo>
                  <a:cubicBezTo>
                    <a:pt x="66" y="61"/>
                    <a:pt x="71" y="50"/>
                    <a:pt x="71" y="39"/>
                  </a:cubicBezTo>
                  <a:cubicBezTo>
                    <a:pt x="71" y="17"/>
                    <a:pt x="53" y="0"/>
                    <a:pt x="31" y="0"/>
                  </a:cubicBezTo>
                  <a:cubicBezTo>
                    <a:pt x="18" y="0"/>
                    <a:pt x="7" y="6"/>
                    <a:pt x="0" y="16"/>
                  </a:cubicBezTo>
                  <a:cubicBezTo>
                    <a:pt x="6" y="10"/>
                    <a:pt x="16" y="6"/>
                    <a:pt x="26" y="6"/>
                  </a:cubicBezTo>
                  <a:cubicBezTo>
                    <a:pt x="48" y="6"/>
                    <a:pt x="65" y="24"/>
                    <a:pt x="6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302E096-6FFA-4891-9ED1-CE28E60C564E}"/>
              </a:ext>
            </a:extLst>
          </p:cNvPr>
          <p:cNvGrpSpPr/>
          <p:nvPr/>
        </p:nvGrpSpPr>
        <p:grpSpPr>
          <a:xfrm>
            <a:off x="7334166" y="3462506"/>
            <a:ext cx="349920" cy="395773"/>
            <a:chOff x="4994016" y="4872552"/>
            <a:chExt cx="406393" cy="459645"/>
          </a:xfrm>
          <a:solidFill>
            <a:schemeClr val="bg1"/>
          </a:solidFill>
        </p:grpSpPr>
        <p:sp>
          <p:nvSpPr>
            <p:cNvPr id="38" name="Freeform 148">
              <a:extLst>
                <a:ext uri="{FF2B5EF4-FFF2-40B4-BE49-F238E27FC236}">
                  <a16:creationId xmlns:a16="http://schemas.microsoft.com/office/drawing/2014/main" id="{BAD044A9-D5C3-4D17-8CBB-FD95265EE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9136" y="4872552"/>
              <a:ext cx="351273" cy="456842"/>
            </a:xfrm>
            <a:custGeom>
              <a:avLst/>
              <a:gdLst>
                <a:gd name="T0" fmla="*/ 157 w 159"/>
                <a:gd name="T1" fmla="*/ 185 h 207"/>
                <a:gd name="T2" fmla="*/ 89 w 159"/>
                <a:gd name="T3" fmla="*/ 79 h 207"/>
                <a:gd name="T4" fmla="*/ 92 w 159"/>
                <a:gd name="T5" fmla="*/ 24 h 207"/>
                <a:gd name="T6" fmla="*/ 42 w 159"/>
                <a:gd name="T7" fmla="*/ 4 h 207"/>
                <a:gd name="T8" fmla="*/ 70 w 159"/>
                <a:gd name="T9" fmla="*/ 48 h 207"/>
                <a:gd name="T10" fmla="*/ 37 w 159"/>
                <a:gd name="T11" fmla="*/ 69 h 207"/>
                <a:gd name="T12" fmla="*/ 10 w 159"/>
                <a:gd name="T13" fmla="*/ 27 h 207"/>
                <a:gd name="T14" fmla="*/ 10 w 159"/>
                <a:gd name="T15" fmla="*/ 77 h 207"/>
                <a:gd name="T16" fmla="*/ 62 w 159"/>
                <a:gd name="T17" fmla="*/ 96 h 207"/>
                <a:gd name="T18" fmla="*/ 130 w 159"/>
                <a:gd name="T19" fmla="*/ 202 h 207"/>
                <a:gd name="T20" fmla="*/ 143 w 159"/>
                <a:gd name="T21" fmla="*/ 205 h 207"/>
                <a:gd name="T22" fmla="*/ 154 w 159"/>
                <a:gd name="T23" fmla="*/ 197 h 207"/>
                <a:gd name="T24" fmla="*/ 157 w 159"/>
                <a:gd name="T25" fmla="*/ 185 h 207"/>
                <a:gd name="T26" fmla="*/ 144 w 159"/>
                <a:gd name="T27" fmla="*/ 193 h 207"/>
                <a:gd name="T28" fmla="*/ 134 w 159"/>
                <a:gd name="T29" fmla="*/ 191 h 207"/>
                <a:gd name="T30" fmla="*/ 137 w 159"/>
                <a:gd name="T31" fmla="*/ 182 h 207"/>
                <a:gd name="T32" fmla="*/ 146 w 159"/>
                <a:gd name="T33" fmla="*/ 184 h 207"/>
                <a:gd name="T34" fmla="*/ 144 w 159"/>
                <a:gd name="T35" fmla="*/ 19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" h="207">
                  <a:moveTo>
                    <a:pt x="157" y="185"/>
                  </a:moveTo>
                  <a:cubicBezTo>
                    <a:pt x="89" y="79"/>
                    <a:pt x="89" y="79"/>
                    <a:pt x="89" y="79"/>
                  </a:cubicBezTo>
                  <a:cubicBezTo>
                    <a:pt x="101" y="63"/>
                    <a:pt x="103" y="42"/>
                    <a:pt x="92" y="24"/>
                  </a:cubicBezTo>
                  <a:cubicBezTo>
                    <a:pt x="81" y="8"/>
                    <a:pt x="61" y="0"/>
                    <a:pt x="42" y="4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" y="42"/>
                    <a:pt x="0" y="61"/>
                    <a:pt x="10" y="77"/>
                  </a:cubicBezTo>
                  <a:cubicBezTo>
                    <a:pt x="21" y="95"/>
                    <a:pt x="43" y="102"/>
                    <a:pt x="62" y="96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33" y="206"/>
                    <a:pt x="138" y="207"/>
                    <a:pt x="143" y="205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8" y="195"/>
                    <a:pt x="159" y="189"/>
                    <a:pt x="157" y="185"/>
                  </a:cubicBezTo>
                  <a:close/>
                  <a:moveTo>
                    <a:pt x="144" y="193"/>
                  </a:moveTo>
                  <a:cubicBezTo>
                    <a:pt x="141" y="195"/>
                    <a:pt x="136" y="195"/>
                    <a:pt x="134" y="191"/>
                  </a:cubicBezTo>
                  <a:cubicBezTo>
                    <a:pt x="132" y="188"/>
                    <a:pt x="133" y="184"/>
                    <a:pt x="137" y="182"/>
                  </a:cubicBezTo>
                  <a:cubicBezTo>
                    <a:pt x="140" y="180"/>
                    <a:pt x="144" y="181"/>
                    <a:pt x="146" y="184"/>
                  </a:cubicBezTo>
                  <a:cubicBezTo>
                    <a:pt x="148" y="187"/>
                    <a:pt x="147" y="191"/>
                    <a:pt x="144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49">
              <a:extLst>
                <a:ext uri="{FF2B5EF4-FFF2-40B4-BE49-F238E27FC236}">
                  <a16:creationId xmlns:a16="http://schemas.microsoft.com/office/drawing/2014/main" id="{81262570-AC8D-4FFD-B142-C880BCC515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4016" y="5104243"/>
              <a:ext cx="231691" cy="227954"/>
            </a:xfrm>
            <a:custGeom>
              <a:avLst/>
              <a:gdLst>
                <a:gd name="T0" fmla="*/ 91 w 105"/>
                <a:gd name="T1" fmla="*/ 26 h 103"/>
                <a:gd name="T2" fmla="*/ 97 w 105"/>
                <a:gd name="T3" fmla="*/ 20 h 103"/>
                <a:gd name="T4" fmla="*/ 84 w 105"/>
                <a:gd name="T5" fmla="*/ 7 h 103"/>
                <a:gd name="T6" fmla="*/ 78 w 105"/>
                <a:gd name="T7" fmla="*/ 13 h 103"/>
                <a:gd name="T8" fmla="*/ 62 w 105"/>
                <a:gd name="T9" fmla="*/ 7 h 103"/>
                <a:gd name="T10" fmla="*/ 62 w 105"/>
                <a:gd name="T11" fmla="*/ 0 h 103"/>
                <a:gd name="T12" fmla="*/ 43 w 105"/>
                <a:gd name="T13" fmla="*/ 0 h 103"/>
                <a:gd name="T14" fmla="*/ 43 w 105"/>
                <a:gd name="T15" fmla="*/ 7 h 103"/>
                <a:gd name="T16" fmla="*/ 28 w 105"/>
                <a:gd name="T17" fmla="*/ 13 h 103"/>
                <a:gd name="T18" fmla="*/ 22 w 105"/>
                <a:gd name="T19" fmla="*/ 7 h 103"/>
                <a:gd name="T20" fmla="*/ 8 w 105"/>
                <a:gd name="T21" fmla="*/ 20 h 103"/>
                <a:gd name="T22" fmla="*/ 15 w 105"/>
                <a:gd name="T23" fmla="*/ 27 h 103"/>
                <a:gd name="T24" fmla="*/ 8 w 105"/>
                <a:gd name="T25" fmla="*/ 42 h 103"/>
                <a:gd name="T26" fmla="*/ 0 w 105"/>
                <a:gd name="T27" fmla="*/ 42 h 103"/>
                <a:gd name="T28" fmla="*/ 0 w 105"/>
                <a:gd name="T29" fmla="*/ 61 h 103"/>
                <a:gd name="T30" fmla="*/ 9 w 105"/>
                <a:gd name="T31" fmla="*/ 61 h 103"/>
                <a:gd name="T32" fmla="*/ 15 w 105"/>
                <a:gd name="T33" fmla="*/ 76 h 103"/>
                <a:gd name="T34" fmla="*/ 9 w 105"/>
                <a:gd name="T35" fmla="*/ 82 h 103"/>
                <a:gd name="T36" fmla="*/ 22 w 105"/>
                <a:gd name="T37" fmla="*/ 95 h 103"/>
                <a:gd name="T38" fmla="*/ 28 w 105"/>
                <a:gd name="T39" fmla="*/ 89 h 103"/>
                <a:gd name="T40" fmla="*/ 43 w 105"/>
                <a:gd name="T41" fmla="*/ 95 h 103"/>
                <a:gd name="T42" fmla="*/ 43 w 105"/>
                <a:gd name="T43" fmla="*/ 103 h 103"/>
                <a:gd name="T44" fmla="*/ 62 w 105"/>
                <a:gd name="T45" fmla="*/ 103 h 103"/>
                <a:gd name="T46" fmla="*/ 62 w 105"/>
                <a:gd name="T47" fmla="*/ 95 h 103"/>
                <a:gd name="T48" fmla="*/ 77 w 105"/>
                <a:gd name="T49" fmla="*/ 89 h 103"/>
                <a:gd name="T50" fmla="*/ 83 w 105"/>
                <a:gd name="T51" fmla="*/ 95 h 103"/>
                <a:gd name="T52" fmla="*/ 96 w 105"/>
                <a:gd name="T53" fmla="*/ 82 h 103"/>
                <a:gd name="T54" fmla="*/ 91 w 105"/>
                <a:gd name="T55" fmla="*/ 76 h 103"/>
                <a:gd name="T56" fmla="*/ 97 w 105"/>
                <a:gd name="T57" fmla="*/ 61 h 103"/>
                <a:gd name="T58" fmla="*/ 105 w 105"/>
                <a:gd name="T59" fmla="*/ 61 h 103"/>
                <a:gd name="T60" fmla="*/ 105 w 105"/>
                <a:gd name="T61" fmla="*/ 42 h 103"/>
                <a:gd name="T62" fmla="*/ 97 w 105"/>
                <a:gd name="T63" fmla="*/ 42 h 103"/>
                <a:gd name="T64" fmla="*/ 91 w 105"/>
                <a:gd name="T65" fmla="*/ 26 h 103"/>
                <a:gd name="T66" fmla="*/ 53 w 105"/>
                <a:gd name="T67" fmla="*/ 83 h 103"/>
                <a:gd name="T68" fmla="*/ 21 w 105"/>
                <a:gd name="T69" fmla="*/ 51 h 103"/>
                <a:gd name="T70" fmla="*/ 53 w 105"/>
                <a:gd name="T71" fmla="*/ 19 h 103"/>
                <a:gd name="T72" fmla="*/ 85 w 105"/>
                <a:gd name="T73" fmla="*/ 51 h 103"/>
                <a:gd name="T74" fmla="*/ 53 w 105"/>
                <a:gd name="T75" fmla="*/ 8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103">
                  <a:moveTo>
                    <a:pt x="91" y="26"/>
                  </a:moveTo>
                  <a:cubicBezTo>
                    <a:pt x="97" y="20"/>
                    <a:pt x="97" y="20"/>
                    <a:pt x="97" y="20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3" y="10"/>
                    <a:pt x="67" y="8"/>
                    <a:pt x="62" y="7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38" y="8"/>
                    <a:pt x="33" y="10"/>
                    <a:pt x="28" y="13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2" y="31"/>
                    <a:pt x="10" y="36"/>
                    <a:pt x="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0" y="66"/>
                    <a:pt x="12" y="71"/>
                    <a:pt x="15" y="76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33" y="92"/>
                    <a:pt x="38" y="94"/>
                    <a:pt x="43" y="95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7" y="94"/>
                    <a:pt x="73" y="92"/>
                    <a:pt x="77" y="89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1"/>
                    <a:pt x="96" y="66"/>
                    <a:pt x="97" y="61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6" y="36"/>
                    <a:pt x="94" y="31"/>
                    <a:pt x="91" y="26"/>
                  </a:cubicBezTo>
                  <a:close/>
                  <a:moveTo>
                    <a:pt x="53" y="83"/>
                  </a:moveTo>
                  <a:cubicBezTo>
                    <a:pt x="35" y="83"/>
                    <a:pt x="21" y="69"/>
                    <a:pt x="21" y="51"/>
                  </a:cubicBezTo>
                  <a:cubicBezTo>
                    <a:pt x="21" y="33"/>
                    <a:pt x="35" y="19"/>
                    <a:pt x="53" y="19"/>
                  </a:cubicBezTo>
                  <a:cubicBezTo>
                    <a:pt x="71" y="19"/>
                    <a:pt x="85" y="33"/>
                    <a:pt x="85" y="51"/>
                  </a:cubicBezTo>
                  <a:cubicBezTo>
                    <a:pt x="85" y="69"/>
                    <a:pt x="71" y="83"/>
                    <a:pt x="53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50">
              <a:extLst>
                <a:ext uri="{FF2B5EF4-FFF2-40B4-BE49-F238E27FC236}">
                  <a16:creationId xmlns:a16="http://schemas.microsoft.com/office/drawing/2014/main" id="{A94BC9D7-2B55-45C0-8FAB-634F5CD9F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76" y="5199535"/>
              <a:ext cx="37370" cy="373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4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圆角矩形 3">
            <a:extLst>
              <a:ext uri="{FF2B5EF4-FFF2-40B4-BE49-F238E27FC236}">
                <a16:creationId xmlns:a16="http://schemas.microsoft.com/office/drawing/2014/main" id="{C77F630D-9406-4471-B7B2-21E6D0F82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86" y="6014442"/>
            <a:ext cx="11672652" cy="136612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43" tIns="34272" rIns="68543" bIns="3427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1400">
              <a:solidFill>
                <a:srgbClr val="262626"/>
              </a:solidFill>
              <a:latin typeface="微软雅黑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D76B3A4-F234-48E0-8324-55D9226242DF}"/>
              </a:ext>
            </a:extLst>
          </p:cNvPr>
          <p:cNvGrpSpPr/>
          <p:nvPr/>
        </p:nvGrpSpPr>
        <p:grpSpPr>
          <a:xfrm>
            <a:off x="1719053" y="3024143"/>
            <a:ext cx="1437272" cy="3100244"/>
            <a:chOff x="1319714" y="2012893"/>
            <a:chExt cx="1185245" cy="2556616"/>
          </a:xfrm>
          <a:blipFill>
            <a:blip r:embed="rId3"/>
            <a:stretch>
              <a:fillRect/>
            </a:stretch>
          </a:blip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D465F6C1-46D3-469A-A6DD-C8133D8932E1}"/>
                </a:ext>
              </a:extLst>
            </p:cNvPr>
            <p:cNvSpPr/>
            <p:nvPr/>
          </p:nvSpPr>
          <p:spPr bwMode="auto">
            <a:xfrm>
              <a:off x="1504231" y="2600325"/>
              <a:ext cx="804014" cy="8040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728305A2-94C2-4B60-89F7-26AFED2A9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3020" y="2781939"/>
              <a:ext cx="558630" cy="5246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</a:rPr>
                <a:t>不足之一</a:t>
              </a:r>
            </a:p>
          </p:txBody>
        </p:sp>
        <p:sp>
          <p:nvSpPr>
            <p:cNvPr id="9" name="圆角矩形 31">
              <a:extLst>
                <a:ext uri="{FF2B5EF4-FFF2-40B4-BE49-F238E27FC236}">
                  <a16:creationId xmlns:a16="http://schemas.microsoft.com/office/drawing/2014/main" id="{7CA2FD3C-0D1B-4208-A363-4D6FC6868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645" y="4468329"/>
              <a:ext cx="102340" cy="1011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4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cxnSp>
          <p:nvCxnSpPr>
            <p:cNvPr id="10" name="直接连接符 32">
              <a:extLst>
                <a:ext uri="{FF2B5EF4-FFF2-40B4-BE49-F238E27FC236}">
                  <a16:creationId xmlns:a16="http://schemas.microsoft.com/office/drawing/2014/main" id="{E5F38879-BEFD-4344-BE6A-84D151BC41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896865" y="3450580"/>
              <a:ext cx="11900" cy="1011797"/>
            </a:xfrm>
            <a:prstGeom prst="line">
              <a:avLst/>
            </a:prstGeom>
            <a:grpFill/>
            <a:ln w="19050" cmpd="sng">
              <a:solidFill>
                <a:srgbClr val="52B678"/>
              </a:solidFill>
              <a:round/>
              <a:headEnd/>
              <a:tailEnd/>
            </a:ln>
            <a:extLst/>
          </p:spPr>
        </p:cxnSp>
        <p:sp>
          <p:nvSpPr>
            <p:cNvPr id="11" name="TextBox 53">
              <a:extLst>
                <a:ext uri="{FF2B5EF4-FFF2-40B4-BE49-F238E27FC236}">
                  <a16:creationId xmlns:a16="http://schemas.microsoft.com/office/drawing/2014/main" id="{23681292-A441-4263-8138-7ADD352E7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9714" y="2012893"/>
              <a:ext cx="1185245" cy="519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此处输入文字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此处输入文字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05727EB-5322-4B93-9E18-560356076D66}"/>
              </a:ext>
            </a:extLst>
          </p:cNvPr>
          <p:cNvGrpSpPr/>
          <p:nvPr/>
        </p:nvGrpSpPr>
        <p:grpSpPr>
          <a:xfrm>
            <a:off x="3264889" y="1880045"/>
            <a:ext cx="1440158" cy="4246352"/>
            <a:chOff x="2331219" y="1067756"/>
            <a:chExt cx="1187625" cy="3501754"/>
          </a:xfrm>
          <a:blipFill>
            <a:blip r:embed="rId3"/>
            <a:stretch>
              <a:fillRect/>
            </a:stretch>
          </a:blipFill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938F2711-36DC-4D17-9F75-27BB6BA920A5}"/>
                </a:ext>
              </a:extLst>
            </p:cNvPr>
            <p:cNvSpPr/>
            <p:nvPr/>
          </p:nvSpPr>
          <p:spPr bwMode="auto">
            <a:xfrm>
              <a:off x="2513499" y="1676678"/>
              <a:ext cx="804014" cy="8040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cxnSp>
          <p:nvCxnSpPr>
            <p:cNvPr id="14" name="直接连接符 26">
              <a:extLst>
                <a:ext uri="{FF2B5EF4-FFF2-40B4-BE49-F238E27FC236}">
                  <a16:creationId xmlns:a16="http://schemas.microsoft.com/office/drawing/2014/main" id="{263BB1EC-7DC8-430F-8883-30985610F3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25032" y="2508537"/>
              <a:ext cx="0" cy="1940270"/>
            </a:xfrm>
            <a:prstGeom prst="line">
              <a:avLst/>
            </a:prstGeom>
            <a:grpFill/>
            <a:ln w="19050" cmpd="sng">
              <a:solidFill>
                <a:srgbClr val="52B678"/>
              </a:solidFill>
              <a:round/>
              <a:headEnd/>
              <a:tailEnd/>
            </a:ln>
            <a:extLst/>
          </p:spPr>
        </p:cxn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34D3B180-55B7-4CA2-A539-A726FD16A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0485" y="1841574"/>
              <a:ext cx="549092" cy="5246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</a:rPr>
                <a:t>不足之二</a:t>
              </a:r>
            </a:p>
          </p:txBody>
        </p:sp>
        <p:sp>
          <p:nvSpPr>
            <p:cNvPr id="17" name="圆角矩形 28">
              <a:extLst>
                <a:ext uri="{FF2B5EF4-FFF2-40B4-BE49-F238E27FC236}">
                  <a16:creationId xmlns:a16="http://schemas.microsoft.com/office/drawing/2014/main" id="{8C362512-22CF-45FE-B81A-F84ABDA08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3861" y="4468330"/>
              <a:ext cx="102340" cy="10118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4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18" name="TextBox 53">
              <a:extLst>
                <a:ext uri="{FF2B5EF4-FFF2-40B4-BE49-F238E27FC236}">
                  <a16:creationId xmlns:a16="http://schemas.microsoft.com/office/drawing/2014/main" id="{A5CD6D3E-9A7E-4031-B789-A24E574EAA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1219" y="1067756"/>
              <a:ext cx="1187625" cy="519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此处输入文字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此处输入文字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DC9901A-0697-42D1-BAD8-DEA85567706B}"/>
              </a:ext>
            </a:extLst>
          </p:cNvPr>
          <p:cNvGrpSpPr/>
          <p:nvPr/>
        </p:nvGrpSpPr>
        <p:grpSpPr>
          <a:xfrm>
            <a:off x="4855686" y="3067600"/>
            <a:ext cx="1438716" cy="3052612"/>
            <a:chOff x="3345102" y="2052175"/>
            <a:chExt cx="1186436" cy="2517334"/>
          </a:xfrm>
          <a:blipFill>
            <a:blip r:embed="rId3"/>
            <a:stretch>
              <a:fillRect/>
            </a:stretch>
          </a:blipFill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04836EC8-0BC7-4D40-8BF1-A8B45CCF0B2C}"/>
                </a:ext>
              </a:extLst>
            </p:cNvPr>
            <p:cNvSpPr/>
            <p:nvPr/>
          </p:nvSpPr>
          <p:spPr bwMode="auto">
            <a:xfrm>
              <a:off x="3532912" y="2658087"/>
              <a:ext cx="804014" cy="8040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E8B1CC86-D785-4885-96EB-0399D18B9B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923444" y="3476769"/>
              <a:ext cx="13090" cy="982037"/>
            </a:xfrm>
            <a:prstGeom prst="line">
              <a:avLst/>
            </a:prstGeom>
            <a:grpFill/>
            <a:ln w="19050" cmpd="sng">
              <a:solidFill>
                <a:srgbClr val="52B678"/>
              </a:solidFill>
              <a:round/>
              <a:headEnd/>
              <a:tailEnd/>
            </a:ln>
            <a:extLst/>
          </p:spPr>
        </p:cxnSp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40AC0830-519F-4365-8BCD-DF6B9C4A3F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8426" y="2817670"/>
              <a:ext cx="559786" cy="524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</a:rPr>
                <a:t>不足之三</a:t>
              </a:r>
            </a:p>
          </p:txBody>
        </p:sp>
        <p:sp>
          <p:nvSpPr>
            <p:cNvPr id="23" name="圆角矩形 24">
              <a:extLst>
                <a:ext uri="{FF2B5EF4-FFF2-40B4-BE49-F238E27FC236}">
                  <a16:creationId xmlns:a16="http://schemas.microsoft.com/office/drawing/2014/main" id="{DD0AC208-9987-499A-9A71-9F469CA4C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224" y="4468329"/>
              <a:ext cx="102341" cy="10118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4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24" name="TextBox 53">
              <a:extLst>
                <a:ext uri="{FF2B5EF4-FFF2-40B4-BE49-F238E27FC236}">
                  <a16:creationId xmlns:a16="http://schemas.microsoft.com/office/drawing/2014/main" id="{72F50434-E655-49BA-B994-237501722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5102" y="2052175"/>
              <a:ext cx="1186436" cy="519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此处输入文字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此处输入文字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32C9F96-E6CB-4ECD-9583-4DE8BC88E993}"/>
              </a:ext>
            </a:extLst>
          </p:cNvPr>
          <p:cNvGrpSpPr/>
          <p:nvPr/>
        </p:nvGrpSpPr>
        <p:grpSpPr>
          <a:xfrm>
            <a:off x="6446486" y="1912967"/>
            <a:ext cx="1437272" cy="4210268"/>
            <a:chOff x="4358987" y="1097515"/>
            <a:chExt cx="1185245" cy="3471995"/>
          </a:xfrm>
          <a:blipFill>
            <a:blip r:embed="rId3"/>
            <a:stretch>
              <a:fillRect/>
            </a:stretch>
          </a:blipFill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981AFEC-E4DD-469F-BFB1-0F2FD9A4406D}"/>
                </a:ext>
              </a:extLst>
            </p:cNvPr>
            <p:cNvSpPr/>
            <p:nvPr/>
          </p:nvSpPr>
          <p:spPr bwMode="auto">
            <a:xfrm>
              <a:off x="4550588" y="1729287"/>
              <a:ext cx="804014" cy="8040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sp>
          <p:nvSpPr>
            <p:cNvPr id="27" name="Text Box 28">
              <a:extLst>
                <a:ext uri="{FF2B5EF4-FFF2-40B4-BE49-F238E27FC236}">
                  <a16:creationId xmlns:a16="http://schemas.microsoft.com/office/drawing/2014/main" id="{E038FB52-6FA1-4297-B8F2-9D3900B71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7029" y="1878441"/>
              <a:ext cx="549161" cy="5245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</a:rPr>
                <a:t>不足之四</a:t>
              </a:r>
            </a:p>
          </p:txBody>
        </p:sp>
        <p:cxnSp>
          <p:nvCxnSpPr>
            <p:cNvPr id="28" name="直接连接符 19">
              <a:extLst>
                <a:ext uri="{FF2B5EF4-FFF2-40B4-BE49-F238E27FC236}">
                  <a16:creationId xmlns:a16="http://schemas.microsoft.com/office/drawing/2014/main" id="{4209ACD8-7B6A-4CB0-8772-1E38C3C31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50420" y="2555439"/>
              <a:ext cx="2380" cy="1898606"/>
            </a:xfrm>
            <a:prstGeom prst="line">
              <a:avLst/>
            </a:prstGeom>
            <a:grpFill/>
            <a:ln w="19050" cmpd="sng">
              <a:solidFill>
                <a:srgbClr val="52B678"/>
              </a:solidFill>
              <a:round/>
              <a:headEnd/>
              <a:tailEnd/>
            </a:ln>
            <a:extLst/>
          </p:spPr>
        </p:cxnSp>
        <p:sp>
          <p:nvSpPr>
            <p:cNvPr id="29" name="圆角矩形 20">
              <a:extLst>
                <a:ext uri="{FF2B5EF4-FFF2-40B4-BE49-F238E27FC236}">
                  <a16:creationId xmlns:a16="http://schemas.microsoft.com/office/drawing/2014/main" id="{86790085-1BAC-426C-B576-6152F74F4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1629" y="4468330"/>
              <a:ext cx="99961" cy="10118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4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30" name="TextBox 35">
              <a:extLst>
                <a:ext uri="{FF2B5EF4-FFF2-40B4-BE49-F238E27FC236}">
                  <a16:creationId xmlns:a16="http://schemas.microsoft.com/office/drawing/2014/main" id="{809F4E0A-29E4-41C7-96E1-D26A01523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8987" y="1097515"/>
              <a:ext cx="1185245" cy="519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此处输入文字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此处输入文字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7D3AC82-0759-4F8A-9B75-D0CBDDFED051}"/>
              </a:ext>
            </a:extLst>
          </p:cNvPr>
          <p:cNvGrpSpPr/>
          <p:nvPr/>
        </p:nvGrpSpPr>
        <p:grpSpPr>
          <a:xfrm>
            <a:off x="9808208" y="1869226"/>
            <a:ext cx="1438716" cy="4258214"/>
            <a:chOff x="6384376" y="1057979"/>
            <a:chExt cx="1186436" cy="3511531"/>
          </a:xfrm>
          <a:blipFill>
            <a:blip r:embed="rId3"/>
            <a:stretch>
              <a:fillRect/>
            </a:stretch>
          </a:blipFill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3EEBDA08-A272-434D-BBD1-C57EBE9C3895}"/>
                </a:ext>
              </a:extLst>
            </p:cNvPr>
            <p:cNvSpPr/>
            <p:nvPr/>
          </p:nvSpPr>
          <p:spPr bwMode="auto">
            <a:xfrm>
              <a:off x="6576419" y="1726435"/>
              <a:ext cx="804014" cy="8040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sp>
          <p:nvSpPr>
            <p:cNvPr id="35" name="Text Box 35">
              <a:extLst>
                <a:ext uri="{FF2B5EF4-FFF2-40B4-BE49-F238E27FC236}">
                  <a16:creationId xmlns:a16="http://schemas.microsoft.com/office/drawing/2014/main" id="{D76EE93B-E952-4576-8EFB-BDBB2B5B5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3609" y="1878441"/>
              <a:ext cx="549161" cy="5245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</a:rPr>
                <a:t>不足之六</a:t>
              </a:r>
            </a:p>
          </p:txBody>
        </p:sp>
        <p:cxnSp>
          <p:nvCxnSpPr>
            <p:cNvPr id="36" name="直接连接符 15">
              <a:extLst>
                <a:ext uri="{FF2B5EF4-FFF2-40B4-BE49-F238E27FC236}">
                  <a16:creationId xmlns:a16="http://schemas.microsoft.com/office/drawing/2014/main" id="{8AB9C0AB-AEB2-44AD-81FA-B3A10D4C271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978189" y="2555439"/>
              <a:ext cx="0" cy="1898606"/>
            </a:xfrm>
            <a:prstGeom prst="line">
              <a:avLst/>
            </a:prstGeom>
            <a:grpFill/>
            <a:ln w="19050" cmpd="sng">
              <a:solidFill>
                <a:srgbClr val="52B678"/>
              </a:solidFill>
              <a:round/>
              <a:headEnd/>
              <a:tailEnd/>
            </a:ln>
            <a:extLst/>
          </p:spPr>
        </p:cxnSp>
        <p:sp>
          <p:nvSpPr>
            <p:cNvPr id="37" name="圆角矩形 16">
              <a:extLst>
                <a:ext uri="{FF2B5EF4-FFF2-40B4-BE49-F238E27FC236}">
                  <a16:creationId xmlns:a16="http://schemas.microsoft.com/office/drawing/2014/main" id="{7ED8EC34-F1DC-46F8-B7CB-4AA418B7A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7019" y="4468330"/>
              <a:ext cx="102341" cy="10118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4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38" name="TextBox 53">
              <a:extLst>
                <a:ext uri="{FF2B5EF4-FFF2-40B4-BE49-F238E27FC236}">
                  <a16:creationId xmlns:a16="http://schemas.microsoft.com/office/drawing/2014/main" id="{DBED7B17-9E8E-42F5-AD14-9DFE5F39F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4376" y="1057979"/>
              <a:ext cx="1186436" cy="519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此处输入文字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此处输入文字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B585669-5AB3-4C9A-B657-97237D7976F6}"/>
              </a:ext>
            </a:extLst>
          </p:cNvPr>
          <p:cNvGrpSpPr/>
          <p:nvPr/>
        </p:nvGrpSpPr>
        <p:grpSpPr>
          <a:xfrm>
            <a:off x="8118934" y="3078555"/>
            <a:ext cx="1440158" cy="3025184"/>
            <a:chOff x="5370492" y="2074792"/>
            <a:chExt cx="1187625" cy="2494718"/>
          </a:xfrm>
          <a:blipFill>
            <a:blip r:embed="rId3"/>
            <a:stretch>
              <a:fillRect/>
            </a:stretch>
          </a:blipFill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59675486-1E26-46C7-8D71-037AAEC329D3}"/>
                </a:ext>
              </a:extLst>
            </p:cNvPr>
            <p:cNvSpPr/>
            <p:nvPr/>
          </p:nvSpPr>
          <p:spPr bwMode="auto">
            <a:xfrm>
              <a:off x="5559922" y="2661307"/>
              <a:ext cx="804014" cy="8040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cxnSp>
          <p:nvCxnSpPr>
            <p:cNvPr id="41" name="直接连接符 10">
              <a:extLst>
                <a:ext uri="{FF2B5EF4-FFF2-40B4-BE49-F238E27FC236}">
                  <a16:creationId xmlns:a16="http://schemas.microsoft.com/office/drawing/2014/main" id="{E88C3253-3FDD-44A9-9D71-A8CD355FB7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952404" y="3476770"/>
              <a:ext cx="11900" cy="982038"/>
            </a:xfrm>
            <a:prstGeom prst="line">
              <a:avLst/>
            </a:prstGeom>
            <a:grpFill/>
            <a:ln w="19050" cmpd="sng">
              <a:solidFill>
                <a:srgbClr val="52B678"/>
              </a:solidFill>
              <a:round/>
              <a:headEnd/>
              <a:tailEnd/>
            </a:ln>
            <a:extLst/>
          </p:spPr>
        </p:cxnSp>
        <p:sp>
          <p:nvSpPr>
            <p:cNvPr id="42" name="Text Box 43">
              <a:extLst>
                <a:ext uri="{FF2B5EF4-FFF2-40B4-BE49-F238E27FC236}">
                  <a16:creationId xmlns:a16="http://schemas.microsoft.com/office/drawing/2014/main" id="{5F3BA7E7-367C-4059-A6CA-A29618E9B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6196" y="2817670"/>
              <a:ext cx="559786" cy="524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</a:rPr>
                <a:t>不足之五</a:t>
              </a:r>
            </a:p>
          </p:txBody>
        </p:sp>
        <p:sp>
          <p:nvSpPr>
            <p:cNvPr id="43" name="圆角矩形 12">
              <a:extLst>
                <a:ext uri="{FF2B5EF4-FFF2-40B4-BE49-F238E27FC236}">
                  <a16:creationId xmlns:a16="http://schemas.microsoft.com/office/drawing/2014/main" id="{598302CA-B573-4F45-865E-0F6F1E2B6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7185" y="4468330"/>
              <a:ext cx="101150" cy="10118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4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44" name="TextBox 53">
              <a:extLst>
                <a:ext uri="{FF2B5EF4-FFF2-40B4-BE49-F238E27FC236}">
                  <a16:creationId xmlns:a16="http://schemas.microsoft.com/office/drawing/2014/main" id="{EDF4EC63-1F12-40D4-A21F-B03D1D2E4A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0492" y="2074792"/>
              <a:ext cx="1187625" cy="519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此处输入文字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此处输入文字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66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7019B54-A3A3-46AE-806A-4EB167D16986}"/>
              </a:ext>
            </a:extLst>
          </p:cNvPr>
          <p:cNvGrpSpPr/>
          <p:nvPr/>
        </p:nvGrpSpPr>
        <p:grpSpPr>
          <a:xfrm>
            <a:off x="6423847" y="2342711"/>
            <a:ext cx="1993925" cy="2035756"/>
            <a:chOff x="12412274" y="4315557"/>
            <a:chExt cx="3515860" cy="3515861"/>
          </a:xfrm>
          <a:solidFill>
            <a:schemeClr val="tx2">
              <a:lumMod val="50000"/>
            </a:schemeClr>
          </a:solidFill>
        </p:grpSpPr>
        <p:sp>
          <p:nvSpPr>
            <p:cNvPr id="6" name="Shape 1627">
              <a:extLst>
                <a:ext uri="{FF2B5EF4-FFF2-40B4-BE49-F238E27FC236}">
                  <a16:creationId xmlns:a16="http://schemas.microsoft.com/office/drawing/2014/main" id="{4A8D60A3-A8E6-40E8-A692-C666185D120C}"/>
                </a:ext>
              </a:extLst>
            </p:cNvPr>
            <p:cNvSpPr/>
            <p:nvPr/>
          </p:nvSpPr>
          <p:spPr>
            <a:xfrm>
              <a:off x="12412274" y="4315557"/>
              <a:ext cx="3515860" cy="351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5715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Shape 1628">
              <a:extLst>
                <a:ext uri="{FF2B5EF4-FFF2-40B4-BE49-F238E27FC236}">
                  <a16:creationId xmlns:a16="http://schemas.microsoft.com/office/drawing/2014/main" id="{DD745178-9674-40D4-ABF3-0C79B842A5EA}"/>
                </a:ext>
              </a:extLst>
            </p:cNvPr>
            <p:cNvSpPr/>
            <p:nvPr/>
          </p:nvSpPr>
          <p:spPr>
            <a:xfrm>
              <a:off x="12684149" y="4587434"/>
              <a:ext cx="2972108" cy="2972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Shape 1631">
              <a:extLst>
                <a:ext uri="{FF2B5EF4-FFF2-40B4-BE49-F238E27FC236}">
                  <a16:creationId xmlns:a16="http://schemas.microsoft.com/office/drawing/2014/main" id="{06A371B2-CB4C-49FB-9FFA-776F422F60CB}"/>
                </a:ext>
              </a:extLst>
            </p:cNvPr>
            <p:cNvSpPr/>
            <p:nvPr/>
          </p:nvSpPr>
          <p:spPr>
            <a:xfrm>
              <a:off x="13340747" y="5297119"/>
              <a:ext cx="1468255" cy="1468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extrusionOk="0">
                  <a:moveTo>
                    <a:pt x="19673" y="3125"/>
                  </a:moveTo>
                  <a:cubicBezTo>
                    <a:pt x="19662" y="3136"/>
                    <a:pt x="19652" y="3148"/>
                    <a:pt x="19642" y="3160"/>
                  </a:cubicBezTo>
                  <a:lnTo>
                    <a:pt x="13874" y="9615"/>
                  </a:lnTo>
                  <a:lnTo>
                    <a:pt x="11980" y="7721"/>
                  </a:lnTo>
                  <a:lnTo>
                    <a:pt x="18436" y="1951"/>
                  </a:lnTo>
                  <a:cubicBezTo>
                    <a:pt x="18446" y="1940"/>
                    <a:pt x="18458" y="1930"/>
                    <a:pt x="18469" y="1918"/>
                  </a:cubicBezTo>
                  <a:cubicBezTo>
                    <a:pt x="18790" y="1597"/>
                    <a:pt x="19352" y="1596"/>
                    <a:pt x="19675" y="1918"/>
                  </a:cubicBezTo>
                  <a:cubicBezTo>
                    <a:pt x="19834" y="2080"/>
                    <a:pt x="19923" y="2294"/>
                    <a:pt x="19923" y="2522"/>
                  </a:cubicBezTo>
                  <a:cubicBezTo>
                    <a:pt x="19923" y="2749"/>
                    <a:pt x="19834" y="2965"/>
                    <a:pt x="19673" y="3125"/>
                  </a:cubicBezTo>
                  <a:cubicBezTo>
                    <a:pt x="19673" y="3125"/>
                    <a:pt x="19673" y="3125"/>
                    <a:pt x="19673" y="3125"/>
                  </a:cubicBezTo>
                  <a:close/>
                  <a:moveTo>
                    <a:pt x="14352" y="14847"/>
                  </a:moveTo>
                  <a:lnTo>
                    <a:pt x="6751" y="7242"/>
                  </a:lnTo>
                  <a:lnTo>
                    <a:pt x="8316" y="6418"/>
                  </a:lnTo>
                  <a:lnTo>
                    <a:pt x="15179" y="13281"/>
                  </a:lnTo>
                  <a:cubicBezTo>
                    <a:pt x="15179" y="13281"/>
                    <a:pt x="14352" y="14847"/>
                    <a:pt x="14352" y="14847"/>
                  </a:cubicBezTo>
                  <a:close/>
                  <a:moveTo>
                    <a:pt x="9570" y="20545"/>
                  </a:moveTo>
                  <a:lnTo>
                    <a:pt x="9007" y="19982"/>
                  </a:lnTo>
                  <a:lnTo>
                    <a:pt x="9698" y="18571"/>
                  </a:lnTo>
                  <a:cubicBezTo>
                    <a:pt x="9779" y="18402"/>
                    <a:pt x="9740" y="18201"/>
                    <a:pt x="9601" y="18076"/>
                  </a:cubicBezTo>
                  <a:cubicBezTo>
                    <a:pt x="9462" y="17952"/>
                    <a:pt x="9255" y="17936"/>
                    <a:pt x="9099" y="18036"/>
                  </a:cubicBezTo>
                  <a:lnTo>
                    <a:pt x="7855" y="18830"/>
                  </a:lnTo>
                  <a:lnTo>
                    <a:pt x="7312" y="18287"/>
                  </a:lnTo>
                  <a:lnTo>
                    <a:pt x="8827" y="15726"/>
                  </a:lnTo>
                  <a:cubicBezTo>
                    <a:pt x="8926" y="15563"/>
                    <a:pt x="8899" y="15352"/>
                    <a:pt x="8763" y="15218"/>
                  </a:cubicBezTo>
                  <a:cubicBezTo>
                    <a:pt x="8627" y="15083"/>
                    <a:pt x="8416" y="15058"/>
                    <a:pt x="8252" y="15157"/>
                  </a:cubicBezTo>
                  <a:lnTo>
                    <a:pt x="5722" y="16695"/>
                  </a:lnTo>
                  <a:lnTo>
                    <a:pt x="3696" y="14669"/>
                  </a:lnTo>
                  <a:lnTo>
                    <a:pt x="4301" y="13058"/>
                  </a:lnTo>
                  <a:cubicBezTo>
                    <a:pt x="4360" y="12899"/>
                    <a:pt x="4319" y="12720"/>
                    <a:pt x="4193" y="12605"/>
                  </a:cubicBezTo>
                  <a:cubicBezTo>
                    <a:pt x="4069" y="12490"/>
                    <a:pt x="3885" y="12462"/>
                    <a:pt x="3732" y="12535"/>
                  </a:cubicBezTo>
                  <a:lnTo>
                    <a:pt x="2258" y="13232"/>
                  </a:lnTo>
                  <a:lnTo>
                    <a:pt x="1054" y="12026"/>
                  </a:lnTo>
                  <a:lnTo>
                    <a:pt x="5715" y="8568"/>
                  </a:lnTo>
                  <a:lnTo>
                    <a:pt x="13026" y="15882"/>
                  </a:lnTo>
                  <a:cubicBezTo>
                    <a:pt x="13026" y="15882"/>
                    <a:pt x="9570" y="20545"/>
                    <a:pt x="9570" y="20545"/>
                  </a:cubicBezTo>
                  <a:close/>
                  <a:moveTo>
                    <a:pt x="21592" y="2522"/>
                  </a:moveTo>
                  <a:cubicBezTo>
                    <a:pt x="21592" y="1848"/>
                    <a:pt x="21330" y="1215"/>
                    <a:pt x="20854" y="739"/>
                  </a:cubicBezTo>
                  <a:cubicBezTo>
                    <a:pt x="20378" y="262"/>
                    <a:pt x="19746" y="0"/>
                    <a:pt x="19071" y="0"/>
                  </a:cubicBezTo>
                  <a:cubicBezTo>
                    <a:pt x="18406" y="0"/>
                    <a:pt x="17781" y="255"/>
                    <a:pt x="17306" y="721"/>
                  </a:cubicBezTo>
                  <a:lnTo>
                    <a:pt x="10798" y="6539"/>
                  </a:lnTo>
                  <a:lnTo>
                    <a:pt x="9061" y="4801"/>
                  </a:lnTo>
                  <a:cubicBezTo>
                    <a:pt x="8803" y="4542"/>
                    <a:pt x="8405" y="4482"/>
                    <a:pt x="8081" y="4653"/>
                  </a:cubicBezTo>
                  <a:lnTo>
                    <a:pt x="4972" y="6295"/>
                  </a:lnTo>
                  <a:cubicBezTo>
                    <a:pt x="4737" y="6419"/>
                    <a:pt x="4577" y="6647"/>
                    <a:pt x="4537" y="6909"/>
                  </a:cubicBezTo>
                  <a:cubicBezTo>
                    <a:pt x="4497" y="7170"/>
                    <a:pt x="4584" y="7436"/>
                    <a:pt x="4771" y="7623"/>
                  </a:cubicBezTo>
                  <a:lnTo>
                    <a:pt x="5118" y="7971"/>
                  </a:lnTo>
                  <a:lnTo>
                    <a:pt x="169" y="11644"/>
                  </a:lnTo>
                  <a:cubicBezTo>
                    <a:pt x="71" y="11716"/>
                    <a:pt x="10" y="11828"/>
                    <a:pt x="2" y="11948"/>
                  </a:cubicBezTo>
                  <a:cubicBezTo>
                    <a:pt x="-8" y="12069"/>
                    <a:pt x="36" y="12188"/>
                    <a:pt x="122" y="12273"/>
                  </a:cubicBezTo>
                  <a:lnTo>
                    <a:pt x="1876" y="14030"/>
                  </a:lnTo>
                  <a:cubicBezTo>
                    <a:pt x="2001" y="14154"/>
                    <a:pt x="2191" y="14186"/>
                    <a:pt x="2351" y="14111"/>
                  </a:cubicBezTo>
                  <a:lnTo>
                    <a:pt x="3158" y="13729"/>
                  </a:lnTo>
                  <a:lnTo>
                    <a:pt x="2820" y="14628"/>
                  </a:lnTo>
                  <a:cubicBezTo>
                    <a:pt x="2763" y="14781"/>
                    <a:pt x="2800" y="14953"/>
                    <a:pt x="2916" y="15070"/>
                  </a:cubicBezTo>
                  <a:lnTo>
                    <a:pt x="5362" y="17516"/>
                  </a:lnTo>
                  <a:cubicBezTo>
                    <a:pt x="5500" y="17654"/>
                    <a:pt x="5711" y="17677"/>
                    <a:pt x="5875" y="17579"/>
                  </a:cubicBezTo>
                  <a:lnTo>
                    <a:pt x="7260" y="16736"/>
                  </a:lnTo>
                  <a:lnTo>
                    <a:pt x="6429" y="18139"/>
                  </a:lnTo>
                  <a:cubicBezTo>
                    <a:pt x="6332" y="18304"/>
                    <a:pt x="6360" y="18513"/>
                    <a:pt x="6493" y="18648"/>
                  </a:cubicBezTo>
                  <a:lnTo>
                    <a:pt x="7503" y="19658"/>
                  </a:lnTo>
                  <a:cubicBezTo>
                    <a:pt x="7642" y="19796"/>
                    <a:pt x="7857" y="19818"/>
                    <a:pt x="8022" y="19715"/>
                  </a:cubicBezTo>
                  <a:lnTo>
                    <a:pt x="8294" y="19539"/>
                  </a:lnTo>
                  <a:lnTo>
                    <a:pt x="8127" y="19882"/>
                  </a:lnTo>
                  <a:cubicBezTo>
                    <a:pt x="8047" y="20041"/>
                    <a:pt x="8080" y="20233"/>
                    <a:pt x="8206" y="20360"/>
                  </a:cubicBezTo>
                  <a:lnTo>
                    <a:pt x="9322" y="21478"/>
                  </a:lnTo>
                  <a:cubicBezTo>
                    <a:pt x="9401" y="21555"/>
                    <a:pt x="9507" y="21600"/>
                    <a:pt x="9617" y="21600"/>
                  </a:cubicBezTo>
                  <a:cubicBezTo>
                    <a:pt x="9627" y="21600"/>
                    <a:pt x="9638" y="21600"/>
                    <a:pt x="9648" y="21597"/>
                  </a:cubicBezTo>
                  <a:cubicBezTo>
                    <a:pt x="9769" y="21590"/>
                    <a:pt x="9880" y="21528"/>
                    <a:pt x="9952" y="21430"/>
                  </a:cubicBezTo>
                  <a:lnTo>
                    <a:pt x="13624" y="16478"/>
                  </a:lnTo>
                  <a:lnTo>
                    <a:pt x="13971" y="16827"/>
                  </a:lnTo>
                  <a:cubicBezTo>
                    <a:pt x="14129" y="16984"/>
                    <a:pt x="14343" y="17071"/>
                    <a:pt x="14562" y="17071"/>
                  </a:cubicBezTo>
                  <a:cubicBezTo>
                    <a:pt x="14604" y="17071"/>
                    <a:pt x="14646" y="17067"/>
                    <a:pt x="14687" y="17061"/>
                  </a:cubicBezTo>
                  <a:cubicBezTo>
                    <a:pt x="14949" y="17021"/>
                    <a:pt x="15175" y="16860"/>
                    <a:pt x="15299" y="16627"/>
                  </a:cubicBezTo>
                  <a:lnTo>
                    <a:pt x="16941" y="13515"/>
                  </a:lnTo>
                  <a:cubicBezTo>
                    <a:pt x="17111" y="13192"/>
                    <a:pt x="17052" y="12794"/>
                    <a:pt x="16792" y="12536"/>
                  </a:cubicBezTo>
                  <a:lnTo>
                    <a:pt x="15055" y="10797"/>
                  </a:lnTo>
                  <a:lnTo>
                    <a:pt x="20871" y="4288"/>
                  </a:lnTo>
                  <a:cubicBezTo>
                    <a:pt x="21337" y="3814"/>
                    <a:pt x="21592" y="3188"/>
                    <a:pt x="21592" y="2522"/>
                  </a:cubicBezTo>
                  <a:cubicBezTo>
                    <a:pt x="21592" y="2522"/>
                    <a:pt x="21592" y="2522"/>
                    <a:pt x="21592" y="252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127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 defTabSz="24816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715FFBBA-0809-4D09-9E60-1176DF70CE7F}"/>
              </a:ext>
            </a:extLst>
          </p:cNvPr>
          <p:cNvGrpSpPr/>
          <p:nvPr/>
        </p:nvGrpSpPr>
        <p:grpSpPr>
          <a:xfrm>
            <a:off x="1362583" y="2342711"/>
            <a:ext cx="1993925" cy="2035756"/>
            <a:chOff x="3487813" y="4315557"/>
            <a:chExt cx="3515861" cy="3515861"/>
          </a:xfrm>
          <a:solidFill>
            <a:schemeClr val="tx2">
              <a:lumMod val="50000"/>
            </a:schemeClr>
          </a:solidFill>
        </p:grpSpPr>
        <p:sp>
          <p:nvSpPr>
            <p:cNvPr id="10" name="Shape 1623">
              <a:extLst>
                <a:ext uri="{FF2B5EF4-FFF2-40B4-BE49-F238E27FC236}">
                  <a16:creationId xmlns:a16="http://schemas.microsoft.com/office/drawing/2014/main" id="{907898A1-F6E9-40CB-AD2F-328EE56EF0D5}"/>
                </a:ext>
              </a:extLst>
            </p:cNvPr>
            <p:cNvSpPr/>
            <p:nvPr/>
          </p:nvSpPr>
          <p:spPr>
            <a:xfrm>
              <a:off x="3487813" y="4315557"/>
              <a:ext cx="3515861" cy="351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5715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Shape 1624">
              <a:extLst>
                <a:ext uri="{FF2B5EF4-FFF2-40B4-BE49-F238E27FC236}">
                  <a16:creationId xmlns:a16="http://schemas.microsoft.com/office/drawing/2014/main" id="{578852EA-F25B-4803-BD37-3EA0D2C62BFE}"/>
                </a:ext>
              </a:extLst>
            </p:cNvPr>
            <p:cNvSpPr/>
            <p:nvPr/>
          </p:nvSpPr>
          <p:spPr>
            <a:xfrm>
              <a:off x="3759689" y="4587434"/>
              <a:ext cx="2972108" cy="2972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Shape 1632">
              <a:extLst>
                <a:ext uri="{FF2B5EF4-FFF2-40B4-BE49-F238E27FC236}">
                  <a16:creationId xmlns:a16="http://schemas.microsoft.com/office/drawing/2014/main" id="{795DA474-D46F-46BB-B59B-2C99DE918708}"/>
                </a:ext>
              </a:extLst>
            </p:cNvPr>
            <p:cNvSpPr/>
            <p:nvPr/>
          </p:nvSpPr>
          <p:spPr>
            <a:xfrm>
              <a:off x="4477508" y="5355235"/>
              <a:ext cx="1534816" cy="134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49" y="20059"/>
                  </a:moveTo>
                  <a:lnTo>
                    <a:pt x="16198" y="16202"/>
                  </a:lnTo>
                  <a:lnTo>
                    <a:pt x="16198" y="13885"/>
                  </a:lnTo>
                  <a:lnTo>
                    <a:pt x="20249" y="10801"/>
                  </a:lnTo>
                  <a:cubicBezTo>
                    <a:pt x="20249" y="10801"/>
                    <a:pt x="20249" y="20059"/>
                    <a:pt x="20249" y="20059"/>
                  </a:cubicBezTo>
                  <a:close/>
                  <a:moveTo>
                    <a:pt x="12824" y="9267"/>
                  </a:moveTo>
                  <a:cubicBezTo>
                    <a:pt x="10955" y="9267"/>
                    <a:pt x="9443" y="7534"/>
                    <a:pt x="9443" y="5403"/>
                  </a:cubicBezTo>
                  <a:cubicBezTo>
                    <a:pt x="9443" y="3267"/>
                    <a:pt x="10958" y="1533"/>
                    <a:pt x="12824" y="1533"/>
                  </a:cubicBezTo>
                  <a:cubicBezTo>
                    <a:pt x="14692" y="1533"/>
                    <a:pt x="16205" y="3267"/>
                    <a:pt x="16205" y="5403"/>
                  </a:cubicBezTo>
                  <a:cubicBezTo>
                    <a:pt x="16205" y="7534"/>
                    <a:pt x="14692" y="9267"/>
                    <a:pt x="12824" y="9267"/>
                  </a:cubicBezTo>
                  <a:cubicBezTo>
                    <a:pt x="12824" y="9267"/>
                    <a:pt x="12824" y="9267"/>
                    <a:pt x="12824" y="9267"/>
                  </a:cubicBezTo>
                  <a:close/>
                  <a:moveTo>
                    <a:pt x="14850" y="18514"/>
                  </a:moveTo>
                  <a:cubicBezTo>
                    <a:pt x="14850" y="19367"/>
                    <a:pt x="14244" y="20059"/>
                    <a:pt x="13499" y="20059"/>
                  </a:cubicBezTo>
                  <a:lnTo>
                    <a:pt x="2699" y="20059"/>
                  </a:lnTo>
                  <a:cubicBezTo>
                    <a:pt x="1954" y="20059"/>
                    <a:pt x="1352" y="19369"/>
                    <a:pt x="1352" y="18514"/>
                  </a:cubicBezTo>
                  <a:lnTo>
                    <a:pt x="1352" y="12345"/>
                  </a:lnTo>
                  <a:cubicBezTo>
                    <a:pt x="1352" y="11490"/>
                    <a:pt x="1954" y="10801"/>
                    <a:pt x="2699" y="10801"/>
                  </a:cubicBezTo>
                  <a:lnTo>
                    <a:pt x="13499" y="10801"/>
                  </a:lnTo>
                  <a:cubicBezTo>
                    <a:pt x="14244" y="10801"/>
                    <a:pt x="14850" y="11490"/>
                    <a:pt x="14850" y="12345"/>
                  </a:cubicBezTo>
                  <a:cubicBezTo>
                    <a:pt x="14850" y="12345"/>
                    <a:pt x="14850" y="18514"/>
                    <a:pt x="14850" y="18514"/>
                  </a:cubicBezTo>
                  <a:close/>
                  <a:moveTo>
                    <a:pt x="1352" y="6171"/>
                  </a:moveTo>
                  <a:cubicBezTo>
                    <a:pt x="1352" y="4469"/>
                    <a:pt x="2557" y="3085"/>
                    <a:pt x="4051" y="3085"/>
                  </a:cubicBezTo>
                  <a:cubicBezTo>
                    <a:pt x="5539" y="3085"/>
                    <a:pt x="6750" y="4469"/>
                    <a:pt x="6750" y="6171"/>
                  </a:cubicBezTo>
                  <a:cubicBezTo>
                    <a:pt x="6750" y="7877"/>
                    <a:pt x="5539" y="9259"/>
                    <a:pt x="4051" y="9259"/>
                  </a:cubicBezTo>
                  <a:cubicBezTo>
                    <a:pt x="2557" y="9259"/>
                    <a:pt x="1352" y="7877"/>
                    <a:pt x="1352" y="6171"/>
                  </a:cubicBezTo>
                  <a:cubicBezTo>
                    <a:pt x="1352" y="6171"/>
                    <a:pt x="1352" y="6171"/>
                    <a:pt x="1352" y="6171"/>
                  </a:cubicBezTo>
                  <a:close/>
                  <a:moveTo>
                    <a:pt x="20249" y="9259"/>
                  </a:moveTo>
                  <a:lnTo>
                    <a:pt x="16198" y="12345"/>
                  </a:lnTo>
                  <a:cubicBezTo>
                    <a:pt x="16198" y="11406"/>
                    <a:pt x="15826" y="10578"/>
                    <a:pt x="15249" y="10014"/>
                  </a:cubicBezTo>
                  <a:cubicBezTo>
                    <a:pt x="16623" y="9067"/>
                    <a:pt x="17550" y="7365"/>
                    <a:pt x="17550" y="5403"/>
                  </a:cubicBezTo>
                  <a:cubicBezTo>
                    <a:pt x="17550" y="2420"/>
                    <a:pt x="15434" y="0"/>
                    <a:pt x="12824" y="0"/>
                  </a:cubicBezTo>
                  <a:cubicBezTo>
                    <a:pt x="10213" y="0"/>
                    <a:pt x="8101" y="2420"/>
                    <a:pt x="8101" y="5403"/>
                  </a:cubicBezTo>
                  <a:cubicBezTo>
                    <a:pt x="8101" y="6912"/>
                    <a:pt x="8648" y="8277"/>
                    <a:pt x="9525" y="9259"/>
                  </a:cubicBezTo>
                  <a:lnTo>
                    <a:pt x="7050" y="9259"/>
                  </a:lnTo>
                  <a:cubicBezTo>
                    <a:pt x="7695" y="8438"/>
                    <a:pt x="8101" y="7365"/>
                    <a:pt x="8101" y="6171"/>
                  </a:cubicBezTo>
                  <a:cubicBezTo>
                    <a:pt x="8101" y="3617"/>
                    <a:pt x="6288" y="1546"/>
                    <a:pt x="4051" y="1546"/>
                  </a:cubicBezTo>
                  <a:cubicBezTo>
                    <a:pt x="1814" y="1546"/>
                    <a:pt x="0" y="3617"/>
                    <a:pt x="0" y="6171"/>
                  </a:cubicBezTo>
                  <a:cubicBezTo>
                    <a:pt x="0" y="7569"/>
                    <a:pt x="551" y="8803"/>
                    <a:pt x="1405" y="9651"/>
                  </a:cubicBezTo>
                  <a:cubicBezTo>
                    <a:pt x="571" y="10179"/>
                    <a:pt x="0" y="11181"/>
                    <a:pt x="0" y="12345"/>
                  </a:cubicBezTo>
                  <a:lnTo>
                    <a:pt x="0" y="18514"/>
                  </a:lnTo>
                  <a:cubicBezTo>
                    <a:pt x="0" y="20221"/>
                    <a:pt x="1210" y="21600"/>
                    <a:pt x="2699" y="21600"/>
                  </a:cubicBezTo>
                  <a:lnTo>
                    <a:pt x="13499" y="21600"/>
                  </a:lnTo>
                  <a:cubicBezTo>
                    <a:pt x="14989" y="21600"/>
                    <a:pt x="16198" y="20221"/>
                    <a:pt x="16198" y="18514"/>
                  </a:cubicBezTo>
                  <a:lnTo>
                    <a:pt x="16198" y="17743"/>
                  </a:lnTo>
                  <a:lnTo>
                    <a:pt x="20249" y="21600"/>
                  </a:lnTo>
                  <a:cubicBezTo>
                    <a:pt x="20994" y="21600"/>
                    <a:pt x="21600" y="20911"/>
                    <a:pt x="21600" y="20059"/>
                  </a:cubicBezTo>
                  <a:lnTo>
                    <a:pt x="21600" y="10801"/>
                  </a:lnTo>
                  <a:cubicBezTo>
                    <a:pt x="21600" y="9949"/>
                    <a:pt x="20994" y="9259"/>
                    <a:pt x="20249" y="9259"/>
                  </a:cubicBezTo>
                  <a:cubicBezTo>
                    <a:pt x="20249" y="9259"/>
                    <a:pt x="20249" y="9259"/>
                    <a:pt x="20249" y="9259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127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 defTabSz="24816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8783B09-D314-4187-B60D-759120A9B11C}"/>
              </a:ext>
            </a:extLst>
          </p:cNvPr>
          <p:cNvGrpSpPr/>
          <p:nvPr/>
        </p:nvGrpSpPr>
        <p:grpSpPr>
          <a:xfrm>
            <a:off x="3893216" y="2342711"/>
            <a:ext cx="1993925" cy="2035756"/>
            <a:chOff x="7950043" y="4315557"/>
            <a:chExt cx="3515861" cy="3515861"/>
          </a:xfrm>
          <a:solidFill>
            <a:schemeClr val="tx2">
              <a:lumMod val="50000"/>
            </a:schemeClr>
          </a:solidFill>
        </p:grpSpPr>
        <p:sp>
          <p:nvSpPr>
            <p:cNvPr id="14" name="Shape 1625">
              <a:extLst>
                <a:ext uri="{FF2B5EF4-FFF2-40B4-BE49-F238E27FC236}">
                  <a16:creationId xmlns:a16="http://schemas.microsoft.com/office/drawing/2014/main" id="{A98682AA-3749-43DA-A24B-D159AF9B1019}"/>
                </a:ext>
              </a:extLst>
            </p:cNvPr>
            <p:cNvSpPr/>
            <p:nvPr/>
          </p:nvSpPr>
          <p:spPr>
            <a:xfrm>
              <a:off x="7950043" y="4315557"/>
              <a:ext cx="3515861" cy="351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5715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Shape 1626">
              <a:extLst>
                <a:ext uri="{FF2B5EF4-FFF2-40B4-BE49-F238E27FC236}">
                  <a16:creationId xmlns:a16="http://schemas.microsoft.com/office/drawing/2014/main" id="{87718DFB-25B1-44B9-B875-F22B36F8AC86}"/>
                </a:ext>
              </a:extLst>
            </p:cNvPr>
            <p:cNvSpPr/>
            <p:nvPr/>
          </p:nvSpPr>
          <p:spPr>
            <a:xfrm>
              <a:off x="8221920" y="4587434"/>
              <a:ext cx="2972108" cy="2972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Shape 1633">
              <a:extLst>
                <a:ext uri="{FF2B5EF4-FFF2-40B4-BE49-F238E27FC236}">
                  <a16:creationId xmlns:a16="http://schemas.microsoft.com/office/drawing/2014/main" id="{F42E9B74-DBCB-4289-BC4E-90003699DCD1}"/>
                </a:ext>
              </a:extLst>
            </p:cNvPr>
            <p:cNvSpPr/>
            <p:nvPr/>
          </p:nvSpPr>
          <p:spPr>
            <a:xfrm>
              <a:off x="8898459" y="5315833"/>
              <a:ext cx="1608976" cy="1430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549" extrusionOk="0">
                  <a:moveTo>
                    <a:pt x="12246" y="17"/>
                  </a:moveTo>
                  <a:cubicBezTo>
                    <a:pt x="11990" y="86"/>
                    <a:pt x="11811" y="339"/>
                    <a:pt x="11811" y="635"/>
                  </a:cubicBezTo>
                  <a:lnTo>
                    <a:pt x="11811" y="14336"/>
                  </a:lnTo>
                  <a:cubicBezTo>
                    <a:pt x="11811" y="14689"/>
                    <a:pt x="12064" y="14980"/>
                    <a:pt x="12377" y="14980"/>
                  </a:cubicBezTo>
                  <a:lnTo>
                    <a:pt x="18513" y="14980"/>
                  </a:lnTo>
                  <a:cubicBezTo>
                    <a:pt x="18710" y="14980"/>
                    <a:pt x="18893" y="14860"/>
                    <a:pt x="18996" y="14672"/>
                  </a:cubicBezTo>
                  <a:cubicBezTo>
                    <a:pt x="19099" y="14483"/>
                    <a:pt x="19108" y="14246"/>
                    <a:pt x="19019" y="14048"/>
                  </a:cubicBezTo>
                  <a:lnTo>
                    <a:pt x="12883" y="346"/>
                  </a:lnTo>
                  <a:cubicBezTo>
                    <a:pt x="12765" y="82"/>
                    <a:pt x="12502" y="-51"/>
                    <a:pt x="12246" y="17"/>
                  </a:cubicBezTo>
                  <a:close/>
                  <a:moveTo>
                    <a:pt x="10383" y="219"/>
                  </a:moveTo>
                  <a:cubicBezTo>
                    <a:pt x="10293" y="207"/>
                    <a:pt x="10196" y="214"/>
                    <a:pt x="10109" y="252"/>
                  </a:cubicBezTo>
                  <a:cubicBezTo>
                    <a:pt x="6744" y="1722"/>
                    <a:pt x="4445" y="5308"/>
                    <a:pt x="3110" y="8056"/>
                  </a:cubicBezTo>
                  <a:cubicBezTo>
                    <a:pt x="2307" y="9706"/>
                    <a:pt x="1780" y="11194"/>
                    <a:pt x="1479" y="12149"/>
                  </a:cubicBezTo>
                  <a:cubicBezTo>
                    <a:pt x="1347" y="12567"/>
                    <a:pt x="919" y="13966"/>
                    <a:pt x="955" y="14443"/>
                  </a:cubicBezTo>
                  <a:cubicBezTo>
                    <a:pt x="979" y="14774"/>
                    <a:pt x="1226" y="15034"/>
                    <a:pt x="1520" y="15034"/>
                  </a:cubicBezTo>
                  <a:lnTo>
                    <a:pt x="10317" y="15034"/>
                  </a:lnTo>
                  <a:cubicBezTo>
                    <a:pt x="10631" y="15034"/>
                    <a:pt x="10883" y="14743"/>
                    <a:pt x="10883" y="14390"/>
                  </a:cubicBezTo>
                  <a:lnTo>
                    <a:pt x="10883" y="849"/>
                  </a:lnTo>
                  <a:cubicBezTo>
                    <a:pt x="10883" y="638"/>
                    <a:pt x="10793" y="446"/>
                    <a:pt x="10639" y="326"/>
                  </a:cubicBezTo>
                  <a:cubicBezTo>
                    <a:pt x="10562" y="267"/>
                    <a:pt x="10473" y="231"/>
                    <a:pt x="10383" y="219"/>
                  </a:cubicBezTo>
                  <a:close/>
                  <a:moveTo>
                    <a:pt x="9752" y="1836"/>
                  </a:moveTo>
                  <a:lnTo>
                    <a:pt x="9752" y="13752"/>
                  </a:lnTo>
                  <a:lnTo>
                    <a:pt x="2217" y="13752"/>
                  </a:lnTo>
                  <a:cubicBezTo>
                    <a:pt x="2772" y="11538"/>
                    <a:pt x="5160" y="4462"/>
                    <a:pt x="9752" y="1836"/>
                  </a:cubicBezTo>
                  <a:close/>
                  <a:moveTo>
                    <a:pt x="12942" y="3319"/>
                  </a:moveTo>
                  <a:lnTo>
                    <a:pt x="17591" y="13699"/>
                  </a:lnTo>
                  <a:lnTo>
                    <a:pt x="12942" y="13699"/>
                  </a:lnTo>
                  <a:cubicBezTo>
                    <a:pt x="12942" y="13699"/>
                    <a:pt x="12942" y="3319"/>
                    <a:pt x="12942" y="3319"/>
                  </a:cubicBezTo>
                  <a:close/>
                  <a:moveTo>
                    <a:pt x="568" y="16101"/>
                  </a:moveTo>
                  <a:cubicBezTo>
                    <a:pt x="328" y="16101"/>
                    <a:pt x="113" y="16268"/>
                    <a:pt x="32" y="16523"/>
                  </a:cubicBezTo>
                  <a:cubicBezTo>
                    <a:pt x="-48" y="16778"/>
                    <a:pt x="25" y="17064"/>
                    <a:pt x="211" y="17235"/>
                  </a:cubicBezTo>
                  <a:lnTo>
                    <a:pt x="4764" y="21408"/>
                  </a:lnTo>
                  <a:cubicBezTo>
                    <a:pt x="4865" y="21501"/>
                    <a:pt x="4991" y="21549"/>
                    <a:pt x="5121" y="21549"/>
                  </a:cubicBezTo>
                  <a:lnTo>
                    <a:pt x="16383" y="21549"/>
                  </a:lnTo>
                  <a:cubicBezTo>
                    <a:pt x="16513" y="21549"/>
                    <a:pt x="16639" y="21501"/>
                    <a:pt x="16740" y="21408"/>
                  </a:cubicBezTo>
                  <a:lnTo>
                    <a:pt x="21293" y="17235"/>
                  </a:lnTo>
                  <a:cubicBezTo>
                    <a:pt x="21479" y="17064"/>
                    <a:pt x="21552" y="16778"/>
                    <a:pt x="21472" y="16523"/>
                  </a:cubicBezTo>
                  <a:cubicBezTo>
                    <a:pt x="21391" y="16268"/>
                    <a:pt x="21176" y="16101"/>
                    <a:pt x="20936" y="16101"/>
                  </a:cubicBezTo>
                  <a:lnTo>
                    <a:pt x="568" y="16101"/>
                  </a:lnTo>
                  <a:close/>
                  <a:moveTo>
                    <a:pt x="2163" y="17382"/>
                  </a:moveTo>
                  <a:lnTo>
                    <a:pt x="19341" y="17382"/>
                  </a:lnTo>
                  <a:cubicBezTo>
                    <a:pt x="19341" y="17382"/>
                    <a:pt x="16180" y="20274"/>
                    <a:pt x="16180" y="20274"/>
                  </a:cubicBezTo>
                  <a:lnTo>
                    <a:pt x="5324" y="20274"/>
                  </a:lnTo>
                  <a:lnTo>
                    <a:pt x="2163" y="17382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127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 defTabSz="24816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DD93A9F-2E03-48F6-9769-7D3810136BA5}"/>
              </a:ext>
            </a:extLst>
          </p:cNvPr>
          <p:cNvGrpSpPr/>
          <p:nvPr/>
        </p:nvGrpSpPr>
        <p:grpSpPr>
          <a:xfrm>
            <a:off x="8954483" y="2342711"/>
            <a:ext cx="1993925" cy="2035756"/>
            <a:chOff x="16874504" y="4315557"/>
            <a:chExt cx="3515861" cy="3515861"/>
          </a:xfrm>
          <a:solidFill>
            <a:schemeClr val="tx2">
              <a:lumMod val="50000"/>
            </a:schemeClr>
          </a:solidFill>
        </p:grpSpPr>
        <p:sp>
          <p:nvSpPr>
            <p:cNvPr id="19" name="Shape 1629">
              <a:extLst>
                <a:ext uri="{FF2B5EF4-FFF2-40B4-BE49-F238E27FC236}">
                  <a16:creationId xmlns:a16="http://schemas.microsoft.com/office/drawing/2014/main" id="{56988425-31F5-44FD-ACBF-3F7B0FF0BDE7}"/>
                </a:ext>
              </a:extLst>
            </p:cNvPr>
            <p:cNvSpPr/>
            <p:nvPr/>
          </p:nvSpPr>
          <p:spPr>
            <a:xfrm>
              <a:off x="16874504" y="4315557"/>
              <a:ext cx="3515861" cy="351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5715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Shape 1630">
              <a:extLst>
                <a:ext uri="{FF2B5EF4-FFF2-40B4-BE49-F238E27FC236}">
                  <a16:creationId xmlns:a16="http://schemas.microsoft.com/office/drawing/2014/main" id="{CA634143-67A9-49BD-AA8F-A6142AA0EF6A}"/>
                </a:ext>
              </a:extLst>
            </p:cNvPr>
            <p:cNvSpPr/>
            <p:nvPr/>
          </p:nvSpPr>
          <p:spPr>
            <a:xfrm>
              <a:off x="17146382" y="4587434"/>
              <a:ext cx="2972107" cy="2972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Shape 1634">
              <a:extLst>
                <a:ext uri="{FF2B5EF4-FFF2-40B4-BE49-F238E27FC236}">
                  <a16:creationId xmlns:a16="http://schemas.microsoft.com/office/drawing/2014/main" id="{59717EF2-BAF8-4461-B208-6B7D342E4166}"/>
                </a:ext>
              </a:extLst>
            </p:cNvPr>
            <p:cNvSpPr/>
            <p:nvPr/>
          </p:nvSpPr>
          <p:spPr>
            <a:xfrm>
              <a:off x="17898307" y="5277849"/>
              <a:ext cx="1468255" cy="1505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594" extrusionOk="0">
                  <a:moveTo>
                    <a:pt x="20165" y="5"/>
                  </a:moveTo>
                  <a:cubicBezTo>
                    <a:pt x="19915" y="37"/>
                    <a:pt x="19697" y="214"/>
                    <a:pt x="19624" y="474"/>
                  </a:cubicBezTo>
                  <a:cubicBezTo>
                    <a:pt x="19621" y="492"/>
                    <a:pt x="19122" y="2218"/>
                    <a:pt x="17620" y="2962"/>
                  </a:cubicBezTo>
                  <a:cubicBezTo>
                    <a:pt x="16184" y="3674"/>
                    <a:pt x="15501" y="4542"/>
                    <a:pt x="15178" y="5241"/>
                  </a:cubicBezTo>
                  <a:cubicBezTo>
                    <a:pt x="14016" y="4263"/>
                    <a:pt x="12583" y="3707"/>
                    <a:pt x="11050" y="3707"/>
                  </a:cubicBezTo>
                  <a:cubicBezTo>
                    <a:pt x="9316" y="3707"/>
                    <a:pt x="7688" y="4387"/>
                    <a:pt x="6463" y="5621"/>
                  </a:cubicBezTo>
                  <a:lnTo>
                    <a:pt x="1897" y="10223"/>
                  </a:lnTo>
                  <a:cubicBezTo>
                    <a:pt x="-632" y="12772"/>
                    <a:pt x="-632" y="16915"/>
                    <a:pt x="1897" y="19464"/>
                  </a:cubicBezTo>
                  <a:lnTo>
                    <a:pt x="2111" y="19679"/>
                  </a:lnTo>
                  <a:cubicBezTo>
                    <a:pt x="3336" y="20916"/>
                    <a:pt x="4966" y="21594"/>
                    <a:pt x="6698" y="21594"/>
                  </a:cubicBezTo>
                  <a:cubicBezTo>
                    <a:pt x="8431" y="21594"/>
                    <a:pt x="10061" y="20916"/>
                    <a:pt x="11286" y="19679"/>
                  </a:cubicBezTo>
                  <a:lnTo>
                    <a:pt x="15846" y="15084"/>
                  </a:lnTo>
                  <a:cubicBezTo>
                    <a:pt x="18241" y="12670"/>
                    <a:pt x="18342" y="8839"/>
                    <a:pt x="16202" y="6272"/>
                  </a:cubicBezTo>
                  <a:cubicBezTo>
                    <a:pt x="16232" y="5981"/>
                    <a:pt x="16451" y="4999"/>
                    <a:pt x="18189" y="4137"/>
                  </a:cubicBezTo>
                  <a:cubicBezTo>
                    <a:pt x="20205" y="3138"/>
                    <a:pt x="20845" y="927"/>
                    <a:pt x="20872" y="832"/>
                  </a:cubicBezTo>
                  <a:cubicBezTo>
                    <a:pt x="20968" y="485"/>
                    <a:pt x="20767" y="125"/>
                    <a:pt x="20423" y="27"/>
                  </a:cubicBezTo>
                  <a:cubicBezTo>
                    <a:pt x="20337" y="2"/>
                    <a:pt x="20249" y="-6"/>
                    <a:pt x="20165" y="5"/>
                  </a:cubicBezTo>
                  <a:close/>
                  <a:moveTo>
                    <a:pt x="11045" y="5014"/>
                  </a:moveTo>
                  <a:cubicBezTo>
                    <a:pt x="12433" y="5014"/>
                    <a:pt x="13737" y="5554"/>
                    <a:pt x="14718" y="6543"/>
                  </a:cubicBezTo>
                  <a:lnTo>
                    <a:pt x="14932" y="6758"/>
                  </a:lnTo>
                  <a:cubicBezTo>
                    <a:pt x="16957" y="8797"/>
                    <a:pt x="16957" y="12116"/>
                    <a:pt x="14932" y="14157"/>
                  </a:cubicBezTo>
                  <a:lnTo>
                    <a:pt x="14330" y="14764"/>
                  </a:lnTo>
                  <a:cubicBezTo>
                    <a:pt x="9349" y="11981"/>
                    <a:pt x="7244" y="8101"/>
                    <a:pt x="6786" y="7139"/>
                  </a:cubicBezTo>
                  <a:lnTo>
                    <a:pt x="7377" y="6543"/>
                  </a:lnTo>
                  <a:cubicBezTo>
                    <a:pt x="8357" y="5554"/>
                    <a:pt x="9658" y="5014"/>
                    <a:pt x="11045" y="5014"/>
                  </a:cubicBezTo>
                  <a:close/>
                  <a:moveTo>
                    <a:pt x="6304" y="7624"/>
                  </a:moveTo>
                  <a:cubicBezTo>
                    <a:pt x="6960" y="8943"/>
                    <a:pt x="9098" y="12533"/>
                    <a:pt x="13859" y="15244"/>
                  </a:cubicBezTo>
                  <a:lnTo>
                    <a:pt x="10372" y="18758"/>
                  </a:lnTo>
                  <a:cubicBezTo>
                    <a:pt x="9392" y="19748"/>
                    <a:pt x="8085" y="20292"/>
                    <a:pt x="6698" y="20292"/>
                  </a:cubicBezTo>
                  <a:cubicBezTo>
                    <a:pt x="5312" y="20292"/>
                    <a:pt x="4010" y="19748"/>
                    <a:pt x="3030" y="18758"/>
                  </a:cubicBezTo>
                  <a:lnTo>
                    <a:pt x="2817" y="18543"/>
                  </a:lnTo>
                  <a:cubicBezTo>
                    <a:pt x="793" y="16503"/>
                    <a:pt x="793" y="13183"/>
                    <a:pt x="2817" y="11144"/>
                  </a:cubicBezTo>
                  <a:lnTo>
                    <a:pt x="6304" y="7624"/>
                  </a:lnTo>
                  <a:close/>
                  <a:moveTo>
                    <a:pt x="12156" y="8650"/>
                  </a:moveTo>
                  <a:cubicBezTo>
                    <a:pt x="12074" y="8650"/>
                    <a:pt x="11990" y="8680"/>
                    <a:pt x="11926" y="8744"/>
                  </a:cubicBezTo>
                  <a:lnTo>
                    <a:pt x="10782" y="9897"/>
                  </a:lnTo>
                  <a:cubicBezTo>
                    <a:pt x="10655" y="10024"/>
                    <a:pt x="10655" y="10233"/>
                    <a:pt x="10782" y="10361"/>
                  </a:cubicBezTo>
                  <a:cubicBezTo>
                    <a:pt x="10846" y="10424"/>
                    <a:pt x="10930" y="10460"/>
                    <a:pt x="11012" y="10460"/>
                  </a:cubicBezTo>
                  <a:cubicBezTo>
                    <a:pt x="11096" y="10460"/>
                    <a:pt x="11179" y="10424"/>
                    <a:pt x="11242" y="10361"/>
                  </a:cubicBezTo>
                  <a:lnTo>
                    <a:pt x="12386" y="9208"/>
                  </a:lnTo>
                  <a:cubicBezTo>
                    <a:pt x="12513" y="9080"/>
                    <a:pt x="12513" y="8871"/>
                    <a:pt x="12386" y="8744"/>
                  </a:cubicBezTo>
                  <a:cubicBezTo>
                    <a:pt x="12323" y="8680"/>
                    <a:pt x="12239" y="8650"/>
                    <a:pt x="12156" y="8650"/>
                  </a:cubicBezTo>
                  <a:close/>
                  <a:moveTo>
                    <a:pt x="5056" y="10239"/>
                  </a:moveTo>
                  <a:cubicBezTo>
                    <a:pt x="4973" y="10239"/>
                    <a:pt x="4890" y="10269"/>
                    <a:pt x="4826" y="10333"/>
                  </a:cubicBezTo>
                  <a:lnTo>
                    <a:pt x="3813" y="11359"/>
                  </a:lnTo>
                  <a:cubicBezTo>
                    <a:pt x="1943" y="13185"/>
                    <a:pt x="1599" y="15090"/>
                    <a:pt x="2822" y="16871"/>
                  </a:cubicBezTo>
                  <a:cubicBezTo>
                    <a:pt x="2886" y="16962"/>
                    <a:pt x="2988" y="17015"/>
                    <a:pt x="3091" y="17015"/>
                  </a:cubicBezTo>
                  <a:cubicBezTo>
                    <a:pt x="3153" y="17015"/>
                    <a:pt x="3222" y="16992"/>
                    <a:pt x="3277" y="16954"/>
                  </a:cubicBezTo>
                  <a:cubicBezTo>
                    <a:pt x="3424" y="16851"/>
                    <a:pt x="3460" y="16648"/>
                    <a:pt x="3359" y="16501"/>
                  </a:cubicBezTo>
                  <a:cubicBezTo>
                    <a:pt x="2325" y="14997"/>
                    <a:pt x="2628" y="13423"/>
                    <a:pt x="4268" y="11823"/>
                  </a:cubicBezTo>
                  <a:lnTo>
                    <a:pt x="5286" y="10797"/>
                  </a:lnTo>
                  <a:cubicBezTo>
                    <a:pt x="5412" y="10669"/>
                    <a:pt x="5412" y="10460"/>
                    <a:pt x="5286" y="10333"/>
                  </a:cubicBezTo>
                  <a:cubicBezTo>
                    <a:pt x="5223" y="10269"/>
                    <a:pt x="5139" y="10239"/>
                    <a:pt x="5056" y="10239"/>
                  </a:cubicBezTo>
                  <a:close/>
                  <a:moveTo>
                    <a:pt x="3655" y="17125"/>
                  </a:moveTo>
                  <a:cubicBezTo>
                    <a:pt x="3572" y="17125"/>
                    <a:pt x="3488" y="17155"/>
                    <a:pt x="3425" y="17219"/>
                  </a:cubicBezTo>
                  <a:cubicBezTo>
                    <a:pt x="3298" y="17347"/>
                    <a:pt x="3298" y="17555"/>
                    <a:pt x="3425" y="17682"/>
                  </a:cubicBezTo>
                  <a:lnTo>
                    <a:pt x="3578" y="17837"/>
                  </a:lnTo>
                  <a:cubicBezTo>
                    <a:pt x="3641" y="17900"/>
                    <a:pt x="3724" y="17930"/>
                    <a:pt x="3808" y="17930"/>
                  </a:cubicBezTo>
                  <a:cubicBezTo>
                    <a:pt x="3890" y="17930"/>
                    <a:pt x="3975" y="17900"/>
                    <a:pt x="4038" y="17837"/>
                  </a:cubicBezTo>
                  <a:cubicBezTo>
                    <a:pt x="4163" y="17709"/>
                    <a:pt x="4159" y="17501"/>
                    <a:pt x="4032" y="17373"/>
                  </a:cubicBezTo>
                  <a:lnTo>
                    <a:pt x="3884" y="17219"/>
                  </a:lnTo>
                  <a:cubicBezTo>
                    <a:pt x="3821" y="17155"/>
                    <a:pt x="3737" y="17125"/>
                    <a:pt x="3655" y="171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127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 defTabSz="24816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5B5586A-04ED-41BD-8FEC-3E2801A25961}"/>
              </a:ext>
            </a:extLst>
          </p:cNvPr>
          <p:cNvGrpSpPr/>
          <p:nvPr/>
        </p:nvGrpSpPr>
        <p:grpSpPr>
          <a:xfrm>
            <a:off x="1439207" y="4649661"/>
            <a:ext cx="9432107" cy="1568643"/>
            <a:chOff x="3622923" y="8299783"/>
            <a:chExt cx="16631503" cy="2709131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043D1A4-C5D8-4B46-B543-45F6658A2035}"/>
                </a:ext>
              </a:extLst>
            </p:cNvPr>
            <p:cNvSpPr/>
            <p:nvPr/>
          </p:nvSpPr>
          <p:spPr>
            <a:xfrm>
              <a:off x="4084761" y="8299783"/>
              <a:ext cx="2315512" cy="744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加入标题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29B696F-0F55-41D2-BEA9-638F2604CCFE}"/>
                </a:ext>
              </a:extLst>
            </p:cNvPr>
            <p:cNvSpPr/>
            <p:nvPr/>
          </p:nvSpPr>
          <p:spPr>
            <a:xfrm>
              <a:off x="8586083" y="8325756"/>
              <a:ext cx="2315512" cy="744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加入标题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34F9515-EE70-4591-A451-FF97838F78FF}"/>
                </a:ext>
              </a:extLst>
            </p:cNvPr>
            <p:cNvSpPr/>
            <p:nvPr/>
          </p:nvSpPr>
          <p:spPr>
            <a:xfrm>
              <a:off x="12958008" y="8325756"/>
              <a:ext cx="2315512" cy="744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加入标题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145AFD1D-BF6D-49B2-9E06-183291283DA6}"/>
                </a:ext>
              </a:extLst>
            </p:cNvPr>
            <p:cNvSpPr/>
            <p:nvPr/>
          </p:nvSpPr>
          <p:spPr>
            <a:xfrm>
              <a:off x="17329937" y="8299783"/>
              <a:ext cx="2315512" cy="744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b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加入标题</a:t>
              </a:r>
              <a:endParaRPr lang="zh-CN" altLang="en-US" sz="2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C6FF47BA-FDF5-423C-8949-211C48F9C8A3}"/>
                </a:ext>
              </a:extLst>
            </p:cNvPr>
            <p:cNvSpPr txBox="1"/>
            <p:nvPr/>
          </p:nvSpPr>
          <p:spPr>
            <a:xfrm>
              <a:off x="3622923" y="9329226"/>
              <a:ext cx="3243984" cy="1679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</a:t>
              </a: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F3D26988-4B2E-4A8C-91DD-6F6FE9B6CE89}"/>
                </a:ext>
              </a:extLst>
            </p:cNvPr>
            <p:cNvSpPr txBox="1"/>
            <p:nvPr/>
          </p:nvSpPr>
          <p:spPr>
            <a:xfrm>
              <a:off x="8017340" y="9329226"/>
              <a:ext cx="3243984" cy="1679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</a:t>
              </a: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60F0FC16-6958-474D-963C-4362A984EEB7}"/>
                </a:ext>
              </a:extLst>
            </p:cNvPr>
            <p:cNvSpPr txBox="1"/>
            <p:nvPr/>
          </p:nvSpPr>
          <p:spPr>
            <a:xfrm>
              <a:off x="12389266" y="9329226"/>
              <a:ext cx="3243984" cy="1679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</a:t>
              </a:r>
            </a:p>
          </p:txBody>
        </p: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F0467BE5-392A-4F5E-B17E-225B7EA17B08}"/>
                </a:ext>
              </a:extLst>
            </p:cNvPr>
            <p:cNvSpPr txBox="1"/>
            <p:nvPr/>
          </p:nvSpPr>
          <p:spPr>
            <a:xfrm>
              <a:off x="17010442" y="9329226"/>
              <a:ext cx="3243984" cy="1679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74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等腰三角形 12">
            <a:extLst>
              <a:ext uri="{FF2B5EF4-FFF2-40B4-BE49-F238E27FC236}">
                <a16:creationId xmlns:a16="http://schemas.microsoft.com/office/drawing/2014/main" id="{E31DA9F0-E894-4857-8239-90F61E276A5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924050" y="2380397"/>
            <a:ext cx="2108200" cy="1816100"/>
          </a:xfrm>
          <a:prstGeom prst="triangle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en-US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sp>
        <p:nvSpPr>
          <p:cNvPr id="6" name="等腰三角形 13">
            <a:extLst>
              <a:ext uri="{FF2B5EF4-FFF2-40B4-BE49-F238E27FC236}">
                <a16:creationId xmlns:a16="http://schemas.microsoft.com/office/drawing/2014/main" id="{18E2BF42-5951-45BF-857F-7CEC824074D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5607" y="2379603"/>
            <a:ext cx="2108200" cy="1817687"/>
          </a:xfrm>
          <a:prstGeom prst="triangle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en-US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4229BA94-DF0D-4E77-8E5F-0279E1E9277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49544" y="2379603"/>
            <a:ext cx="2108200" cy="1817688"/>
          </a:xfrm>
          <a:prstGeom prst="triangle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en-US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B480B814-A029-4421-A2A4-E77C1A52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5" y="2970947"/>
            <a:ext cx="56991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5A68C27B-4943-4B08-9B3B-7BA8F23AF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70947"/>
            <a:ext cx="6016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B05FF70D-2BCE-444A-9C75-75FCE829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86822"/>
            <a:ext cx="574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21">
            <a:extLst>
              <a:ext uri="{FF2B5EF4-FFF2-40B4-BE49-F238E27FC236}">
                <a16:creationId xmlns:a16="http://schemas.microsoft.com/office/drawing/2014/main" id="{C0833067-B9E5-45D3-8936-60B378D7FC8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91563" y="4518760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AF152DC6-FFDA-46AD-BA6D-00D0D7956E3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05400" y="4518760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3" name="文本框 23">
            <a:extLst>
              <a:ext uri="{FF2B5EF4-FFF2-40B4-BE49-F238E27FC236}">
                <a16:creationId xmlns:a16="http://schemas.microsoft.com/office/drawing/2014/main" id="{618A6CEA-8C5D-49EB-B438-7281CB9C35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20825" y="4518760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加入你的文字描述，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8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EED8EA9-F153-4DB8-B0BF-9EF5900DE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BEDA1C4-C1F0-4DB0-B8CA-6D3E0E9AA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69" y="1040852"/>
            <a:ext cx="5981474" cy="2107258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FF7F903F-E283-4BFE-9974-4A251161BF14}"/>
              </a:ext>
            </a:extLst>
          </p:cNvPr>
          <p:cNvSpPr/>
          <p:nvPr/>
        </p:nvSpPr>
        <p:spPr>
          <a:xfrm>
            <a:off x="1143227" y="2857202"/>
            <a:ext cx="10016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200" dirty="0">
                <a:solidFill>
                  <a:srgbClr val="6CC97F"/>
                </a:solidFill>
                <a:latin typeface="Curlz MT" panose="04040404050702020202" pitchFamily="82" charset="0"/>
                <a:ea typeface="文鼎CS舒同体" panose="02010609010101010101" pitchFamily="49" charset="-122"/>
              </a:rPr>
              <a:t>谢谢您的观看指导</a:t>
            </a:r>
            <a:r>
              <a:rPr lang="en-US" altLang="zh-CN" sz="7200" dirty="0">
                <a:solidFill>
                  <a:srgbClr val="6CC97F"/>
                </a:solidFill>
                <a:latin typeface="Curlz MT" panose="04040404050702020202" pitchFamily="82" charset="0"/>
                <a:ea typeface="文鼎CS舒同体" panose="02010609010101010101" pitchFamily="49" charset="-122"/>
              </a:rPr>
              <a:t>!</a:t>
            </a:r>
            <a:endParaRPr lang="zh-CN" altLang="en-US" sz="7200" dirty="0">
              <a:solidFill>
                <a:srgbClr val="6CC97F"/>
              </a:solidFill>
              <a:latin typeface="Curlz MT" panose="04040404050702020202" pitchFamily="82" charset="0"/>
              <a:ea typeface="文鼎CS舒同体" panose="02010609010101010101" pitchFamily="49" charset="-122"/>
            </a:endParaRPr>
          </a:p>
        </p:txBody>
      </p:sp>
      <p:sp>
        <p:nvSpPr>
          <p:cNvPr id="23" name="文本框 66">
            <a:extLst>
              <a:ext uri="{FF2B5EF4-FFF2-40B4-BE49-F238E27FC236}">
                <a16:creationId xmlns:a16="http://schemas.microsoft.com/office/drawing/2014/main" id="{551BD53E-E411-46EC-9303-9D74ECF4F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49" y="4211423"/>
            <a:ext cx="6250214" cy="56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a sample text. insert your desired text here. Again. this is a dummy text. enter your own text here. this is a sample text. your here. Again. this is a dummy 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862F8EEE-B1CF-40B2-93DA-668E09062997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A67826D-A73A-4128-BC90-60DA48605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FCEBDF7B-4FB7-40CD-9364-9BF05E9E6685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214016-8D00-4527-8F47-760AADDA0241}"/>
              </a:ext>
            </a:extLst>
          </p:cNvPr>
          <p:cNvGrpSpPr/>
          <p:nvPr/>
        </p:nvGrpSpPr>
        <p:grpSpPr>
          <a:xfrm>
            <a:off x="3575832" y="2306752"/>
            <a:ext cx="1744478" cy="1744474"/>
            <a:chOff x="5040640" y="838662"/>
            <a:chExt cx="2109131" cy="2109129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37582FE-4A69-4E3F-B93B-7B103D6ECD16}"/>
                </a:ext>
              </a:extLst>
            </p:cNvPr>
            <p:cNvSpPr/>
            <p:nvPr/>
          </p:nvSpPr>
          <p:spPr bwMode="auto">
            <a:xfrm rot="20700000">
              <a:off x="5040640" y="838662"/>
              <a:ext cx="2109131" cy="2109129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16" name="文本框 5">
              <a:extLst>
                <a:ext uri="{FF2B5EF4-FFF2-40B4-BE49-F238E27FC236}">
                  <a16:creationId xmlns:a16="http://schemas.microsoft.com/office/drawing/2014/main" id="{938732C5-D2F5-4060-8085-8C4AD552FF80}"/>
                </a:ext>
              </a:extLst>
            </p:cNvPr>
            <p:cNvSpPr txBox="1"/>
            <p:nvPr/>
          </p:nvSpPr>
          <p:spPr>
            <a:xfrm>
              <a:off x="5192775" y="1358937"/>
              <a:ext cx="1839958" cy="100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35B1121-AC51-41AE-A3E7-033292EE537B}"/>
              </a:ext>
            </a:extLst>
          </p:cNvPr>
          <p:cNvGrpSpPr/>
          <p:nvPr/>
        </p:nvGrpSpPr>
        <p:grpSpPr>
          <a:xfrm>
            <a:off x="5614119" y="2306752"/>
            <a:ext cx="3519232" cy="1582172"/>
            <a:chOff x="5460458" y="2672541"/>
            <a:chExt cx="3519232" cy="158217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7334142-C220-45CB-90D7-4437745B6D7A}"/>
                </a:ext>
              </a:extLst>
            </p:cNvPr>
            <p:cNvSpPr/>
            <p:nvPr/>
          </p:nvSpPr>
          <p:spPr>
            <a:xfrm>
              <a:off x="5506231" y="2672541"/>
              <a:ext cx="34163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 sz="6000" b="1" spc="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29C5DCD-D3A6-4D81-9BF0-CBEC6993EA81}"/>
                </a:ext>
              </a:extLst>
            </p:cNvPr>
            <p:cNvSpPr/>
            <p:nvPr/>
          </p:nvSpPr>
          <p:spPr>
            <a:xfrm>
              <a:off x="5460458" y="3682249"/>
              <a:ext cx="3519232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点击此处添加文本内容，如关键词、部分简单介绍等。点击此处添加文本内容，部分简单介绍等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2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400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4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02F42A9-168B-4F9B-AAE0-DFC7169ECB75}"/>
              </a:ext>
            </a:extLst>
          </p:cNvPr>
          <p:cNvGrpSpPr/>
          <p:nvPr/>
        </p:nvGrpSpPr>
        <p:grpSpPr>
          <a:xfrm>
            <a:off x="1438023" y="2126760"/>
            <a:ext cx="4657183" cy="3770294"/>
            <a:chOff x="1417478" y="1947979"/>
            <a:chExt cx="4602321" cy="424415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FADBAA1-5406-475F-8086-7741A3F5911A}"/>
                </a:ext>
              </a:extLst>
            </p:cNvPr>
            <p:cNvSpPr/>
            <p:nvPr/>
          </p:nvSpPr>
          <p:spPr>
            <a:xfrm flipH="1">
              <a:off x="1417478" y="4281878"/>
              <a:ext cx="4602321" cy="191025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774" tIns="50388" rIns="100774" bIns="50388"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endParaRPr lang="en-US" altLang="zh-CN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点击添加内容</a:t>
              </a:r>
              <a:endParaRPr lang="en-US" altLang="zh-CN" sz="1600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点击添加内容</a:t>
              </a: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点击添加内容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A855DA0-1C33-47A9-9004-66BFA6C68742}"/>
                </a:ext>
              </a:extLst>
            </p:cNvPr>
            <p:cNvSpPr/>
            <p:nvPr/>
          </p:nvSpPr>
          <p:spPr>
            <a:xfrm flipH="1">
              <a:off x="1417478" y="1947979"/>
              <a:ext cx="4602321" cy="225778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774" tIns="50388" rIns="100774" bIns="50388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500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44AD1BB-3C7E-4F35-B370-AED79B6D9542}"/>
              </a:ext>
            </a:extLst>
          </p:cNvPr>
          <p:cNvGrpSpPr/>
          <p:nvPr/>
        </p:nvGrpSpPr>
        <p:grpSpPr>
          <a:xfrm>
            <a:off x="6246812" y="2126760"/>
            <a:ext cx="4657184" cy="3770294"/>
            <a:chOff x="1417477" y="4281878"/>
            <a:chExt cx="4602322" cy="4244154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70B2716-A7F5-477C-9085-A4B75C3A9D89}"/>
                </a:ext>
              </a:extLst>
            </p:cNvPr>
            <p:cNvSpPr/>
            <p:nvPr/>
          </p:nvSpPr>
          <p:spPr>
            <a:xfrm flipH="1">
              <a:off x="1417478" y="4281878"/>
              <a:ext cx="4602321" cy="191025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774" tIns="50388" rIns="100774" bIns="50388"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endParaRPr lang="en-US" altLang="zh-CN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点击添加内容</a:t>
              </a:r>
              <a:endParaRPr lang="en-US" altLang="zh-CN" sz="1600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点击添加内容</a:t>
              </a: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点击添加内容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579760F-38AF-405A-ACB7-7F608F73A235}"/>
                </a:ext>
              </a:extLst>
            </p:cNvPr>
            <p:cNvSpPr/>
            <p:nvPr/>
          </p:nvSpPr>
          <p:spPr>
            <a:xfrm>
              <a:off x="1417477" y="6268244"/>
              <a:ext cx="4602321" cy="2257788"/>
            </a:xfrm>
            <a:prstGeom prst="rect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774" tIns="50388" rIns="100774" bIns="50388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500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圆角矩形 20">
            <a:extLst>
              <a:ext uri="{FF2B5EF4-FFF2-40B4-BE49-F238E27FC236}">
                <a16:creationId xmlns:a16="http://schemas.microsoft.com/office/drawing/2014/main" id="{EE26536D-BA12-4DCE-848C-BC5D9F7E003E}"/>
              </a:ext>
            </a:extLst>
          </p:cNvPr>
          <p:cNvSpPr/>
          <p:nvPr/>
        </p:nvSpPr>
        <p:spPr>
          <a:xfrm>
            <a:off x="486178" y="4412357"/>
            <a:ext cx="11239146" cy="1861226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411" tIns="66706" rIns="133411" bIns="66706" rtlCol="0" anchor="ctr"/>
          <a:lstStyle/>
          <a:p>
            <a:pPr algn="ctr"/>
            <a:endParaRPr lang="zh-CN" altLang="en-US"/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639D64D7-FAD4-4082-9747-2D9B7A18F769}"/>
              </a:ext>
            </a:extLst>
          </p:cNvPr>
          <p:cNvSpPr txBox="1"/>
          <p:nvPr/>
        </p:nvSpPr>
        <p:spPr>
          <a:xfrm>
            <a:off x="970338" y="4838657"/>
            <a:ext cx="10328882" cy="969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写内容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点击输入本栏的具体文字，简明扼要的说明分项内容，此为概念图解，请根据您的具体内容酌情修改。写内容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点击输入本栏的具体文字，简明扼要的说明分项内容，此为概念图解，请根据您的具体内容酌情修改。写内容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点击输入本栏的具体文字，简明扼要的说明分项内容，此为概念图解。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7D05ACF-E3B3-4B66-A490-EC78B37A2C31}"/>
              </a:ext>
            </a:extLst>
          </p:cNvPr>
          <p:cNvSpPr>
            <a:spLocks/>
          </p:cNvSpPr>
          <p:nvPr/>
        </p:nvSpPr>
        <p:spPr bwMode="auto">
          <a:xfrm>
            <a:off x="3710339" y="213761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  <a:extLst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F3243A67-D27F-4090-A726-4496D7CEC910}"/>
              </a:ext>
            </a:extLst>
          </p:cNvPr>
          <p:cNvSpPr txBox="1"/>
          <p:nvPr/>
        </p:nvSpPr>
        <p:spPr>
          <a:xfrm>
            <a:off x="4066776" y="2647208"/>
            <a:ext cx="148265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2600" b="1" dirty="0"/>
              <a:t>添加</a:t>
            </a:r>
            <a:endParaRPr lang="en-US" altLang="zh-CN" sz="2600" b="1" dirty="0"/>
          </a:p>
          <a:p>
            <a:pPr algn="ctr"/>
            <a:r>
              <a:rPr lang="zh-CN" altLang="en-US" sz="2600" b="1" dirty="0"/>
              <a:t>关键字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A7F5D7B-AF57-4CBE-8DAD-83581A2DB0B7}"/>
              </a:ext>
            </a:extLst>
          </p:cNvPr>
          <p:cNvSpPr>
            <a:spLocks/>
          </p:cNvSpPr>
          <p:nvPr/>
        </p:nvSpPr>
        <p:spPr bwMode="auto">
          <a:xfrm>
            <a:off x="1271383" y="213761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  <a:extLst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7A1F4BB-2BB3-4E30-BD51-A6BF71F9FF97}"/>
              </a:ext>
            </a:extLst>
          </p:cNvPr>
          <p:cNvSpPr>
            <a:spLocks/>
          </p:cNvSpPr>
          <p:nvPr/>
        </p:nvSpPr>
        <p:spPr bwMode="auto">
          <a:xfrm>
            <a:off x="6149293" y="213761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  <a:extLst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81D0997-BE6E-493D-AB2C-FC92B5E258C7}"/>
              </a:ext>
            </a:extLst>
          </p:cNvPr>
          <p:cNvSpPr>
            <a:spLocks/>
          </p:cNvSpPr>
          <p:nvPr/>
        </p:nvSpPr>
        <p:spPr bwMode="auto">
          <a:xfrm>
            <a:off x="8588248" y="213761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  <a:extLst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D7F9152A-D0D0-4217-BD70-CE6FE334DBB9}"/>
              </a:ext>
            </a:extLst>
          </p:cNvPr>
          <p:cNvSpPr txBox="1"/>
          <p:nvPr/>
        </p:nvSpPr>
        <p:spPr>
          <a:xfrm>
            <a:off x="1653091" y="2647208"/>
            <a:ext cx="148265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2600" b="1" dirty="0"/>
              <a:t>添加</a:t>
            </a:r>
            <a:endParaRPr lang="en-US" altLang="zh-CN" sz="2600" b="1" dirty="0"/>
          </a:p>
          <a:p>
            <a:pPr algn="ctr"/>
            <a:r>
              <a:rPr lang="zh-CN" altLang="en-US" sz="2600" b="1" dirty="0"/>
              <a:t>关键字</a:t>
            </a: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36798C41-F64E-4793-8D24-F611AB15B43A}"/>
              </a:ext>
            </a:extLst>
          </p:cNvPr>
          <p:cNvSpPr txBox="1"/>
          <p:nvPr/>
        </p:nvSpPr>
        <p:spPr>
          <a:xfrm>
            <a:off x="6531001" y="2647208"/>
            <a:ext cx="148265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2600" b="1" dirty="0"/>
              <a:t>添加</a:t>
            </a:r>
            <a:endParaRPr lang="en-US" altLang="zh-CN" sz="2600" b="1" dirty="0"/>
          </a:p>
          <a:p>
            <a:pPr algn="ctr"/>
            <a:r>
              <a:rPr lang="zh-CN" altLang="en-US" sz="2600" b="1" dirty="0"/>
              <a:t>关键字</a:t>
            </a: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6E192FC8-5F50-4EEE-86BB-DF38F1CF0791}"/>
              </a:ext>
            </a:extLst>
          </p:cNvPr>
          <p:cNvSpPr txBox="1"/>
          <p:nvPr/>
        </p:nvSpPr>
        <p:spPr>
          <a:xfrm>
            <a:off x="8969956" y="2647208"/>
            <a:ext cx="148265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2600" b="1" dirty="0"/>
              <a:t>添加</a:t>
            </a:r>
            <a:endParaRPr lang="en-US" altLang="zh-CN" sz="2600" b="1" dirty="0"/>
          </a:p>
          <a:p>
            <a:pPr algn="ctr"/>
            <a:r>
              <a:rPr lang="zh-CN" altLang="en-US" sz="2600" b="1" dirty="0"/>
              <a:t>关键字</a:t>
            </a:r>
          </a:p>
        </p:txBody>
      </p:sp>
    </p:spTree>
    <p:extLst>
      <p:ext uri="{BB962C8B-B14F-4D97-AF65-F5344CB8AC3E}">
        <p14:creationId xmlns:p14="http://schemas.microsoft.com/office/powerpoint/2010/main" val="36042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75D8B488-3867-4D98-B961-BC56F23A918E}"/>
              </a:ext>
            </a:extLst>
          </p:cNvPr>
          <p:cNvSpPr/>
          <p:nvPr/>
        </p:nvSpPr>
        <p:spPr>
          <a:xfrm>
            <a:off x="2154197" y="3920071"/>
            <a:ext cx="2220004" cy="222000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25EB6EF-FE9B-42BE-A854-A7518D20ECC3}"/>
              </a:ext>
            </a:extLst>
          </p:cNvPr>
          <p:cNvSpPr/>
          <p:nvPr/>
        </p:nvSpPr>
        <p:spPr>
          <a:xfrm>
            <a:off x="5428444" y="2247624"/>
            <a:ext cx="576622" cy="5767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1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A0C0740-4429-462E-BDF6-C7AD9407FD5A}"/>
              </a:ext>
            </a:extLst>
          </p:cNvPr>
          <p:cNvCxnSpPr/>
          <p:nvPr/>
        </p:nvCxnSpPr>
        <p:spPr>
          <a:xfrm>
            <a:off x="5992882" y="2514356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1">
            <a:extLst>
              <a:ext uri="{FF2B5EF4-FFF2-40B4-BE49-F238E27FC236}">
                <a16:creationId xmlns:a16="http://schemas.microsoft.com/office/drawing/2014/main" id="{26D91F11-D213-496D-865D-92DBCBD96B3D}"/>
              </a:ext>
            </a:extLst>
          </p:cNvPr>
          <p:cNvSpPr txBox="1"/>
          <p:nvPr/>
        </p:nvSpPr>
        <p:spPr>
          <a:xfrm>
            <a:off x="2367517" y="4842976"/>
            <a:ext cx="178826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加入你的标题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09528D7-F4DE-4113-A440-C16998C8EF99}"/>
              </a:ext>
            </a:extLst>
          </p:cNvPr>
          <p:cNvSpPr/>
          <p:nvPr/>
        </p:nvSpPr>
        <p:spPr>
          <a:xfrm>
            <a:off x="2154197" y="1903847"/>
            <a:ext cx="2220004" cy="222000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KSO_Shape">
            <a:extLst>
              <a:ext uri="{FF2B5EF4-FFF2-40B4-BE49-F238E27FC236}">
                <a16:creationId xmlns:a16="http://schemas.microsoft.com/office/drawing/2014/main" id="{10086EE0-1CA7-4B11-930D-440F198E8EE0}"/>
              </a:ext>
            </a:extLst>
          </p:cNvPr>
          <p:cNvSpPr>
            <a:spLocks/>
          </p:cNvSpPr>
          <p:nvPr/>
        </p:nvSpPr>
        <p:spPr bwMode="auto">
          <a:xfrm>
            <a:off x="2514236" y="2540924"/>
            <a:ext cx="1472198" cy="1028084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1" name="标题 11">
            <a:extLst>
              <a:ext uri="{FF2B5EF4-FFF2-40B4-BE49-F238E27FC236}">
                <a16:creationId xmlns:a16="http://schemas.microsoft.com/office/drawing/2014/main" id="{5DE587C8-77CE-4F65-A607-FF243D14F1C9}"/>
              </a:ext>
            </a:extLst>
          </p:cNvPr>
          <p:cNvSpPr txBox="1">
            <a:spLocks/>
          </p:cNvSpPr>
          <p:nvPr/>
        </p:nvSpPr>
        <p:spPr>
          <a:xfrm>
            <a:off x="7022423" y="2293768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8254055-DD1E-44EF-8495-9F03A459B7BE}"/>
              </a:ext>
            </a:extLst>
          </p:cNvPr>
          <p:cNvSpPr/>
          <p:nvPr/>
        </p:nvSpPr>
        <p:spPr>
          <a:xfrm>
            <a:off x="5428445" y="2967704"/>
            <a:ext cx="576622" cy="5767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2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3616D15E-B57F-4380-8612-BE3E87FADC2F}"/>
              </a:ext>
            </a:extLst>
          </p:cNvPr>
          <p:cNvCxnSpPr/>
          <p:nvPr/>
        </p:nvCxnSpPr>
        <p:spPr>
          <a:xfrm>
            <a:off x="5992883" y="3234436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标题 11">
            <a:extLst>
              <a:ext uri="{FF2B5EF4-FFF2-40B4-BE49-F238E27FC236}">
                <a16:creationId xmlns:a16="http://schemas.microsoft.com/office/drawing/2014/main" id="{3E807BCF-8F7E-4B71-AB61-75F5CCD6FA74}"/>
              </a:ext>
            </a:extLst>
          </p:cNvPr>
          <p:cNvSpPr txBox="1">
            <a:spLocks/>
          </p:cNvSpPr>
          <p:nvPr/>
        </p:nvSpPr>
        <p:spPr>
          <a:xfrm>
            <a:off x="7022424" y="3013848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7B68169-2E70-4FE7-9009-7C48BE936D8F}"/>
              </a:ext>
            </a:extLst>
          </p:cNvPr>
          <p:cNvSpPr/>
          <p:nvPr/>
        </p:nvSpPr>
        <p:spPr>
          <a:xfrm>
            <a:off x="5428445" y="3704584"/>
            <a:ext cx="576622" cy="5767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3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C0603A7-4F19-4B0C-8F76-BF7AA6F6BD0F}"/>
              </a:ext>
            </a:extLst>
          </p:cNvPr>
          <p:cNvCxnSpPr/>
          <p:nvPr/>
        </p:nvCxnSpPr>
        <p:spPr>
          <a:xfrm>
            <a:off x="5992883" y="3971316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标题 11">
            <a:extLst>
              <a:ext uri="{FF2B5EF4-FFF2-40B4-BE49-F238E27FC236}">
                <a16:creationId xmlns:a16="http://schemas.microsoft.com/office/drawing/2014/main" id="{AE46108C-3ECE-4284-80DE-505F2262BBDE}"/>
              </a:ext>
            </a:extLst>
          </p:cNvPr>
          <p:cNvSpPr txBox="1">
            <a:spLocks/>
          </p:cNvSpPr>
          <p:nvPr/>
        </p:nvSpPr>
        <p:spPr>
          <a:xfrm>
            <a:off x="7022424" y="3750728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F04171D4-CE96-43D7-A9E6-A178F062129F}"/>
              </a:ext>
            </a:extLst>
          </p:cNvPr>
          <p:cNvSpPr/>
          <p:nvPr/>
        </p:nvSpPr>
        <p:spPr>
          <a:xfrm>
            <a:off x="5428446" y="4424664"/>
            <a:ext cx="576622" cy="5767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4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98011759-B204-46B1-8414-57B5CB92E7E8}"/>
              </a:ext>
            </a:extLst>
          </p:cNvPr>
          <p:cNvCxnSpPr/>
          <p:nvPr/>
        </p:nvCxnSpPr>
        <p:spPr>
          <a:xfrm>
            <a:off x="5992884" y="4691396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标题 11">
            <a:extLst>
              <a:ext uri="{FF2B5EF4-FFF2-40B4-BE49-F238E27FC236}">
                <a16:creationId xmlns:a16="http://schemas.microsoft.com/office/drawing/2014/main" id="{F24F30F2-BAFC-4967-9768-EEE19CC6A0FE}"/>
              </a:ext>
            </a:extLst>
          </p:cNvPr>
          <p:cNvSpPr txBox="1">
            <a:spLocks/>
          </p:cNvSpPr>
          <p:nvPr/>
        </p:nvSpPr>
        <p:spPr>
          <a:xfrm>
            <a:off x="7022425" y="4470808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ED20D798-893F-44B8-867B-AFE3A0CB5EEE}"/>
              </a:ext>
            </a:extLst>
          </p:cNvPr>
          <p:cNvSpPr/>
          <p:nvPr/>
        </p:nvSpPr>
        <p:spPr>
          <a:xfrm>
            <a:off x="5428445" y="5144744"/>
            <a:ext cx="576622" cy="5767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5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85A07064-A7BE-4CD1-8F56-3162587DEA86}"/>
              </a:ext>
            </a:extLst>
          </p:cNvPr>
          <p:cNvCxnSpPr/>
          <p:nvPr/>
        </p:nvCxnSpPr>
        <p:spPr>
          <a:xfrm>
            <a:off x="5992883" y="5411476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标题 11">
            <a:extLst>
              <a:ext uri="{FF2B5EF4-FFF2-40B4-BE49-F238E27FC236}">
                <a16:creationId xmlns:a16="http://schemas.microsoft.com/office/drawing/2014/main" id="{45BB37FF-B1ED-48AB-A3F9-E19C6902A832}"/>
              </a:ext>
            </a:extLst>
          </p:cNvPr>
          <p:cNvSpPr txBox="1">
            <a:spLocks/>
          </p:cNvSpPr>
          <p:nvPr/>
        </p:nvSpPr>
        <p:spPr>
          <a:xfrm>
            <a:off x="7022424" y="5190888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77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7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25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7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25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75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 animBg="1"/>
      <p:bldP spid="10" grpId="0" animBg="1"/>
      <p:bldP spid="11" grpId="0"/>
      <p:bldP spid="12" grpId="0" animBg="1"/>
      <p:bldP spid="14" grpId="0"/>
      <p:bldP spid="15" grpId="0" animBg="1"/>
      <p:bldP spid="18" grpId="0"/>
      <p:bldP spid="19" grpId="0" animBg="1"/>
      <p:bldP spid="21" grpId="0"/>
      <p:bldP spid="22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Freeform 29">
            <a:extLst>
              <a:ext uri="{FF2B5EF4-FFF2-40B4-BE49-F238E27FC236}">
                <a16:creationId xmlns:a16="http://schemas.microsoft.com/office/drawing/2014/main" id="{E90801A1-9C20-4E58-B339-E8C9187A52D0}"/>
              </a:ext>
            </a:extLst>
          </p:cNvPr>
          <p:cNvSpPr>
            <a:spLocks/>
          </p:cNvSpPr>
          <p:nvPr/>
        </p:nvSpPr>
        <p:spPr bwMode="auto">
          <a:xfrm>
            <a:off x="4924645" y="4129703"/>
            <a:ext cx="1758917" cy="1758926"/>
          </a:xfrm>
          <a:custGeom>
            <a:avLst/>
            <a:gdLst>
              <a:gd name="T0" fmla="*/ 168 w 1187"/>
              <a:gd name="T1" fmla="*/ 0 h 1187"/>
              <a:gd name="T2" fmla="*/ 0 w 1187"/>
              <a:gd name="T3" fmla="*/ 0 h 1187"/>
              <a:gd name="T4" fmla="*/ 1187 w 1187"/>
              <a:gd name="T5" fmla="*/ 1187 h 1187"/>
              <a:gd name="T6" fmla="*/ 1187 w 1187"/>
              <a:gd name="T7" fmla="*/ 1019 h 1187"/>
              <a:gd name="T8" fmla="*/ 168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6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56"/>
                  <a:pt x="531" y="1187"/>
                  <a:pt x="1187" y="1187"/>
                </a:cubicBezTo>
                <a:cubicBezTo>
                  <a:pt x="1187" y="1019"/>
                  <a:pt x="1187" y="1019"/>
                  <a:pt x="1187" y="1019"/>
                </a:cubicBezTo>
                <a:cubicBezTo>
                  <a:pt x="624" y="1019"/>
                  <a:pt x="168" y="563"/>
                  <a:pt x="168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/>
          </a:p>
        </p:txBody>
      </p:sp>
      <p:sp>
        <p:nvSpPr>
          <p:cNvPr id="6" name="Freeform 40">
            <a:extLst>
              <a:ext uri="{FF2B5EF4-FFF2-40B4-BE49-F238E27FC236}">
                <a16:creationId xmlns:a16="http://schemas.microsoft.com/office/drawing/2014/main" id="{9230C6F1-918F-4E8D-9DB9-94362CEE22B7}"/>
              </a:ext>
            </a:extLst>
          </p:cNvPr>
          <p:cNvSpPr>
            <a:spLocks/>
          </p:cNvSpPr>
          <p:nvPr/>
        </p:nvSpPr>
        <p:spPr bwMode="auto">
          <a:xfrm>
            <a:off x="4924645" y="2372648"/>
            <a:ext cx="1758917" cy="1758926"/>
          </a:xfrm>
          <a:custGeom>
            <a:avLst/>
            <a:gdLst>
              <a:gd name="T0" fmla="*/ 1187 w 1187"/>
              <a:gd name="T1" fmla="*/ 168 h 1187"/>
              <a:gd name="T2" fmla="*/ 1187 w 1187"/>
              <a:gd name="T3" fmla="*/ 0 h 1187"/>
              <a:gd name="T4" fmla="*/ 0 w 1187"/>
              <a:gd name="T5" fmla="*/ 1187 h 1187"/>
              <a:gd name="T6" fmla="*/ 168 w 1187"/>
              <a:gd name="T7" fmla="*/ 1187 h 1187"/>
              <a:gd name="T8" fmla="*/ 1187 w 1187"/>
              <a:gd name="T9" fmla="*/ 168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168"/>
                </a:moveTo>
                <a:cubicBezTo>
                  <a:pt x="1187" y="0"/>
                  <a:pt x="1187" y="0"/>
                  <a:pt x="1187" y="0"/>
                </a:cubicBezTo>
                <a:cubicBezTo>
                  <a:pt x="531" y="0"/>
                  <a:pt x="0" y="531"/>
                  <a:pt x="0" y="1187"/>
                </a:cubicBezTo>
                <a:cubicBezTo>
                  <a:pt x="168" y="1187"/>
                  <a:pt x="168" y="1187"/>
                  <a:pt x="168" y="1187"/>
                </a:cubicBezTo>
                <a:cubicBezTo>
                  <a:pt x="168" y="624"/>
                  <a:pt x="624" y="168"/>
                  <a:pt x="1187" y="16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/>
          </a:p>
        </p:txBody>
      </p:sp>
      <p:sp>
        <p:nvSpPr>
          <p:cNvPr id="7" name="Freeform 43">
            <a:extLst>
              <a:ext uri="{FF2B5EF4-FFF2-40B4-BE49-F238E27FC236}">
                <a16:creationId xmlns:a16="http://schemas.microsoft.com/office/drawing/2014/main" id="{8B081484-4E72-4281-831B-805D9843B63C}"/>
              </a:ext>
            </a:extLst>
          </p:cNvPr>
          <p:cNvSpPr>
            <a:spLocks/>
          </p:cNvSpPr>
          <p:nvPr/>
        </p:nvSpPr>
        <p:spPr bwMode="auto">
          <a:xfrm>
            <a:off x="6679534" y="4129703"/>
            <a:ext cx="1758917" cy="1758926"/>
          </a:xfrm>
          <a:custGeom>
            <a:avLst/>
            <a:gdLst>
              <a:gd name="T0" fmla="*/ 1187 w 1187"/>
              <a:gd name="T1" fmla="*/ 0 h 1187"/>
              <a:gd name="T2" fmla="*/ 1019 w 1187"/>
              <a:gd name="T3" fmla="*/ 0 h 1187"/>
              <a:gd name="T4" fmla="*/ 0 w 1187"/>
              <a:gd name="T5" fmla="*/ 1019 h 1187"/>
              <a:gd name="T6" fmla="*/ 0 w 1187"/>
              <a:gd name="T7" fmla="*/ 1187 h 1187"/>
              <a:gd name="T8" fmla="*/ 1187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0"/>
                </a:moveTo>
                <a:cubicBezTo>
                  <a:pt x="1019" y="0"/>
                  <a:pt x="1019" y="0"/>
                  <a:pt x="1019" y="0"/>
                </a:cubicBezTo>
                <a:cubicBezTo>
                  <a:pt x="1019" y="563"/>
                  <a:pt x="563" y="1019"/>
                  <a:pt x="0" y="1019"/>
                </a:cubicBezTo>
                <a:cubicBezTo>
                  <a:pt x="0" y="1187"/>
                  <a:pt x="0" y="1187"/>
                  <a:pt x="0" y="1187"/>
                </a:cubicBezTo>
                <a:cubicBezTo>
                  <a:pt x="656" y="1187"/>
                  <a:pt x="1187" y="656"/>
                  <a:pt x="1187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/>
          </a:p>
        </p:txBody>
      </p:sp>
      <p:sp>
        <p:nvSpPr>
          <p:cNvPr id="8" name="Freeform 50">
            <a:extLst>
              <a:ext uri="{FF2B5EF4-FFF2-40B4-BE49-F238E27FC236}">
                <a16:creationId xmlns:a16="http://schemas.microsoft.com/office/drawing/2014/main" id="{1DD238C0-99DE-4E60-A7F5-87BCD6F19F5E}"/>
              </a:ext>
            </a:extLst>
          </p:cNvPr>
          <p:cNvSpPr>
            <a:spLocks/>
          </p:cNvSpPr>
          <p:nvPr/>
        </p:nvSpPr>
        <p:spPr bwMode="auto">
          <a:xfrm>
            <a:off x="6736216" y="2323782"/>
            <a:ext cx="1758917" cy="1758926"/>
          </a:xfrm>
          <a:custGeom>
            <a:avLst/>
            <a:gdLst>
              <a:gd name="T0" fmla="*/ 1019 w 1187"/>
              <a:gd name="T1" fmla="*/ 1187 h 1187"/>
              <a:gd name="T2" fmla="*/ 1187 w 1187"/>
              <a:gd name="T3" fmla="*/ 1187 h 1187"/>
              <a:gd name="T4" fmla="*/ 0 w 1187"/>
              <a:gd name="T5" fmla="*/ 0 h 1187"/>
              <a:gd name="T6" fmla="*/ 0 w 1187"/>
              <a:gd name="T7" fmla="*/ 168 h 1187"/>
              <a:gd name="T8" fmla="*/ 1019 w 1187"/>
              <a:gd name="T9" fmla="*/ 1187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019" y="1187"/>
                </a:moveTo>
                <a:cubicBezTo>
                  <a:pt x="1187" y="1187"/>
                  <a:pt x="1187" y="1187"/>
                  <a:pt x="1187" y="1187"/>
                </a:cubicBezTo>
                <a:cubicBezTo>
                  <a:pt x="1187" y="531"/>
                  <a:pt x="656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563" y="168"/>
                  <a:pt x="1019" y="624"/>
                  <a:pt x="1019" y="1187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5875" cap="flat">
            <a:noFill/>
            <a:prstDash val="solid"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1EEB1CC-1B73-4ADA-80E0-2AF08842B21F}"/>
              </a:ext>
            </a:extLst>
          </p:cNvPr>
          <p:cNvGrpSpPr/>
          <p:nvPr/>
        </p:nvGrpSpPr>
        <p:grpSpPr>
          <a:xfrm>
            <a:off x="6271001" y="2059234"/>
            <a:ext cx="821094" cy="821094"/>
            <a:chOff x="5413751" y="1710838"/>
            <a:chExt cx="821094" cy="821094"/>
          </a:xfrm>
          <a:blipFill>
            <a:blip r:embed="rId3"/>
            <a:stretch>
              <a:fillRect/>
            </a:stretch>
          </a:blipFill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73A3B97-3206-4467-B036-6E587F5B2339}"/>
                </a:ext>
              </a:extLst>
            </p:cNvPr>
            <p:cNvSpPr/>
            <p:nvPr/>
          </p:nvSpPr>
          <p:spPr>
            <a:xfrm>
              <a:off x="5413751" y="1710838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1" name="文本框 56">
              <a:extLst>
                <a:ext uri="{FF2B5EF4-FFF2-40B4-BE49-F238E27FC236}">
                  <a16:creationId xmlns:a16="http://schemas.microsoft.com/office/drawing/2014/main" id="{D8568293-ACEA-43E7-B436-569EEA503C54}"/>
                </a:ext>
              </a:extLst>
            </p:cNvPr>
            <p:cNvSpPr txBox="1"/>
            <p:nvPr/>
          </p:nvSpPr>
          <p:spPr>
            <a:xfrm>
              <a:off x="5475485" y="1767442"/>
              <a:ext cx="665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38C2F61-C2A2-4B41-BA04-73B93BD0D3F2}"/>
              </a:ext>
            </a:extLst>
          </p:cNvPr>
          <p:cNvGrpSpPr/>
          <p:nvPr/>
        </p:nvGrpSpPr>
        <p:grpSpPr>
          <a:xfrm>
            <a:off x="7994509" y="3757553"/>
            <a:ext cx="821094" cy="821094"/>
            <a:chOff x="7137259" y="3409157"/>
            <a:chExt cx="821094" cy="821094"/>
          </a:xfrm>
          <a:blipFill>
            <a:blip r:embed="rId3"/>
            <a:stretch>
              <a:fillRect/>
            </a:stretch>
          </a:blipFill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5DB0CEA-F9A4-4269-B574-B2E80147A202}"/>
                </a:ext>
              </a:extLst>
            </p:cNvPr>
            <p:cNvSpPr/>
            <p:nvPr/>
          </p:nvSpPr>
          <p:spPr>
            <a:xfrm>
              <a:off x="7137259" y="3409157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4" name="文本框 57">
              <a:extLst>
                <a:ext uri="{FF2B5EF4-FFF2-40B4-BE49-F238E27FC236}">
                  <a16:creationId xmlns:a16="http://schemas.microsoft.com/office/drawing/2014/main" id="{7CB2EC4E-837C-4EBB-92E1-25063B5FF56A}"/>
                </a:ext>
              </a:extLst>
            </p:cNvPr>
            <p:cNvSpPr txBox="1"/>
            <p:nvPr/>
          </p:nvSpPr>
          <p:spPr>
            <a:xfrm>
              <a:off x="7179943" y="3484811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74E325B-407A-48BF-B7AE-ACDFC5256098}"/>
              </a:ext>
            </a:extLst>
          </p:cNvPr>
          <p:cNvGrpSpPr/>
          <p:nvPr/>
        </p:nvGrpSpPr>
        <p:grpSpPr>
          <a:xfrm>
            <a:off x="4570449" y="3757553"/>
            <a:ext cx="821094" cy="821094"/>
            <a:chOff x="3713199" y="3409157"/>
            <a:chExt cx="821094" cy="821094"/>
          </a:xfrm>
          <a:blipFill>
            <a:blip r:embed="rId3"/>
            <a:stretch>
              <a:fillRect/>
            </a:stretch>
          </a:blipFill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AB5573D-9895-4C7C-9EEB-5B2F9AC18DE1}"/>
                </a:ext>
              </a:extLst>
            </p:cNvPr>
            <p:cNvSpPr/>
            <p:nvPr/>
          </p:nvSpPr>
          <p:spPr>
            <a:xfrm>
              <a:off x="3713199" y="3409157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8" name="文本框 59">
              <a:extLst>
                <a:ext uri="{FF2B5EF4-FFF2-40B4-BE49-F238E27FC236}">
                  <a16:creationId xmlns:a16="http://schemas.microsoft.com/office/drawing/2014/main" id="{69691DC4-C98C-4B9A-A052-2148CDF37167}"/>
                </a:ext>
              </a:extLst>
            </p:cNvPr>
            <p:cNvSpPr txBox="1"/>
            <p:nvPr/>
          </p:nvSpPr>
          <p:spPr>
            <a:xfrm>
              <a:off x="3755883" y="3484811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9" name="TextBox 37">
            <a:extLst>
              <a:ext uri="{FF2B5EF4-FFF2-40B4-BE49-F238E27FC236}">
                <a16:creationId xmlns:a16="http://schemas.microsoft.com/office/drawing/2014/main" id="{F0262026-E664-4327-A983-00C90E9979FB}"/>
              </a:ext>
            </a:extLst>
          </p:cNvPr>
          <p:cNvSpPr txBox="1"/>
          <p:nvPr/>
        </p:nvSpPr>
        <p:spPr>
          <a:xfrm>
            <a:off x="8157880" y="2386773"/>
            <a:ext cx="213394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点击此处添加内容</a:t>
            </a:r>
          </a:p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点击此处添加内容</a:t>
            </a:r>
          </a:p>
        </p:txBody>
      </p:sp>
      <p:sp>
        <p:nvSpPr>
          <p:cNvPr id="20" name="Freeform 512">
            <a:extLst>
              <a:ext uri="{FF2B5EF4-FFF2-40B4-BE49-F238E27FC236}">
                <a16:creationId xmlns:a16="http://schemas.microsoft.com/office/drawing/2014/main" id="{A9477F60-4BBE-4C24-998D-92A67C791B71}"/>
              </a:ext>
            </a:extLst>
          </p:cNvPr>
          <p:cNvSpPr>
            <a:spLocks/>
          </p:cNvSpPr>
          <p:nvPr/>
        </p:nvSpPr>
        <p:spPr bwMode="auto">
          <a:xfrm>
            <a:off x="8013864" y="2091619"/>
            <a:ext cx="118487" cy="234738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6C08389B-EDF2-4BF8-92DF-1ACBB187E5CE}"/>
              </a:ext>
            </a:extLst>
          </p:cNvPr>
          <p:cNvSpPr txBox="1"/>
          <p:nvPr/>
        </p:nvSpPr>
        <p:spPr>
          <a:xfrm>
            <a:off x="8156990" y="1997017"/>
            <a:ext cx="247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点击输入小标题</a:t>
            </a:r>
            <a:endParaRPr lang="zh-CN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40">
            <a:extLst>
              <a:ext uri="{FF2B5EF4-FFF2-40B4-BE49-F238E27FC236}">
                <a16:creationId xmlns:a16="http://schemas.microsoft.com/office/drawing/2014/main" id="{06B08A2F-CB9B-4F1C-908F-488621732B56}"/>
              </a:ext>
            </a:extLst>
          </p:cNvPr>
          <p:cNvSpPr txBox="1"/>
          <p:nvPr/>
        </p:nvSpPr>
        <p:spPr>
          <a:xfrm>
            <a:off x="9195964" y="4133086"/>
            <a:ext cx="213394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点击此处添加内容</a:t>
            </a:r>
          </a:p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点击此处添加内容</a:t>
            </a:r>
          </a:p>
        </p:txBody>
      </p:sp>
      <p:sp>
        <p:nvSpPr>
          <p:cNvPr id="23" name="Freeform 512">
            <a:extLst>
              <a:ext uri="{FF2B5EF4-FFF2-40B4-BE49-F238E27FC236}">
                <a16:creationId xmlns:a16="http://schemas.microsoft.com/office/drawing/2014/main" id="{2136898E-2A74-4C86-BC40-2F7057C74C5F}"/>
              </a:ext>
            </a:extLst>
          </p:cNvPr>
          <p:cNvSpPr>
            <a:spLocks/>
          </p:cNvSpPr>
          <p:nvPr/>
        </p:nvSpPr>
        <p:spPr bwMode="auto">
          <a:xfrm>
            <a:off x="9051948" y="3837932"/>
            <a:ext cx="118487" cy="234738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42">
            <a:extLst>
              <a:ext uri="{FF2B5EF4-FFF2-40B4-BE49-F238E27FC236}">
                <a16:creationId xmlns:a16="http://schemas.microsoft.com/office/drawing/2014/main" id="{A4169635-2937-4AFF-AE8D-AD2520BE6DB2}"/>
              </a:ext>
            </a:extLst>
          </p:cNvPr>
          <p:cNvSpPr txBox="1"/>
          <p:nvPr/>
        </p:nvSpPr>
        <p:spPr>
          <a:xfrm>
            <a:off x="9195074" y="3743330"/>
            <a:ext cx="247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点击输入小标题</a:t>
            </a:r>
            <a:endParaRPr lang="zh-CN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43">
            <a:extLst>
              <a:ext uri="{FF2B5EF4-FFF2-40B4-BE49-F238E27FC236}">
                <a16:creationId xmlns:a16="http://schemas.microsoft.com/office/drawing/2014/main" id="{5295A5C7-4855-45F7-8EEF-4DDD39A856B6}"/>
              </a:ext>
            </a:extLst>
          </p:cNvPr>
          <p:cNvSpPr txBox="1"/>
          <p:nvPr/>
        </p:nvSpPr>
        <p:spPr>
          <a:xfrm>
            <a:off x="8048833" y="5884141"/>
            <a:ext cx="213394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点击此处添加内容</a:t>
            </a:r>
          </a:p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点击此处添加内容</a:t>
            </a:r>
          </a:p>
        </p:txBody>
      </p:sp>
      <p:sp>
        <p:nvSpPr>
          <p:cNvPr id="26" name="Freeform 512">
            <a:extLst>
              <a:ext uri="{FF2B5EF4-FFF2-40B4-BE49-F238E27FC236}">
                <a16:creationId xmlns:a16="http://schemas.microsoft.com/office/drawing/2014/main" id="{EF3F8F12-3F39-4CEA-9446-B82857444D47}"/>
              </a:ext>
            </a:extLst>
          </p:cNvPr>
          <p:cNvSpPr>
            <a:spLocks/>
          </p:cNvSpPr>
          <p:nvPr/>
        </p:nvSpPr>
        <p:spPr bwMode="auto">
          <a:xfrm>
            <a:off x="7904817" y="5588987"/>
            <a:ext cx="118487" cy="234738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45">
            <a:extLst>
              <a:ext uri="{FF2B5EF4-FFF2-40B4-BE49-F238E27FC236}">
                <a16:creationId xmlns:a16="http://schemas.microsoft.com/office/drawing/2014/main" id="{5BAF820B-AEB9-47CC-8AC1-20EC1EE21C48}"/>
              </a:ext>
            </a:extLst>
          </p:cNvPr>
          <p:cNvSpPr txBox="1"/>
          <p:nvPr/>
        </p:nvSpPr>
        <p:spPr>
          <a:xfrm>
            <a:off x="8047943" y="5494385"/>
            <a:ext cx="247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点击输入小标题</a:t>
            </a:r>
            <a:endParaRPr lang="zh-CN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46">
            <a:extLst>
              <a:ext uri="{FF2B5EF4-FFF2-40B4-BE49-F238E27FC236}">
                <a16:creationId xmlns:a16="http://schemas.microsoft.com/office/drawing/2014/main" id="{FA483493-3121-44B7-8981-3A8E5FBCBDFD}"/>
              </a:ext>
            </a:extLst>
          </p:cNvPr>
          <p:cNvSpPr txBox="1"/>
          <p:nvPr/>
        </p:nvSpPr>
        <p:spPr>
          <a:xfrm>
            <a:off x="2504581" y="5178853"/>
            <a:ext cx="213394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点击此处添加内容</a:t>
            </a:r>
          </a:p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点击此处添加内容</a:t>
            </a:r>
          </a:p>
        </p:txBody>
      </p:sp>
      <p:sp>
        <p:nvSpPr>
          <p:cNvPr id="29" name="Freeform 512">
            <a:extLst>
              <a:ext uri="{FF2B5EF4-FFF2-40B4-BE49-F238E27FC236}">
                <a16:creationId xmlns:a16="http://schemas.microsoft.com/office/drawing/2014/main" id="{EDC12D07-11A6-4118-91D5-07679372815A}"/>
              </a:ext>
            </a:extLst>
          </p:cNvPr>
          <p:cNvSpPr>
            <a:spLocks/>
          </p:cNvSpPr>
          <p:nvPr/>
        </p:nvSpPr>
        <p:spPr bwMode="auto">
          <a:xfrm>
            <a:off x="2360565" y="4883699"/>
            <a:ext cx="118487" cy="234738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48">
            <a:extLst>
              <a:ext uri="{FF2B5EF4-FFF2-40B4-BE49-F238E27FC236}">
                <a16:creationId xmlns:a16="http://schemas.microsoft.com/office/drawing/2014/main" id="{F61B5350-81BF-4600-BBDC-85AB054A7620}"/>
              </a:ext>
            </a:extLst>
          </p:cNvPr>
          <p:cNvSpPr txBox="1"/>
          <p:nvPr/>
        </p:nvSpPr>
        <p:spPr>
          <a:xfrm>
            <a:off x="2503691" y="4789097"/>
            <a:ext cx="247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点击输入小标题</a:t>
            </a:r>
            <a:endParaRPr lang="zh-CN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2687E7B-5457-46F8-8EE6-D5FDB83891CF}"/>
              </a:ext>
            </a:extLst>
          </p:cNvPr>
          <p:cNvGrpSpPr/>
          <p:nvPr/>
        </p:nvGrpSpPr>
        <p:grpSpPr>
          <a:xfrm>
            <a:off x="6271001" y="5318775"/>
            <a:ext cx="821094" cy="821094"/>
            <a:chOff x="5413751" y="4970379"/>
            <a:chExt cx="821094" cy="821094"/>
          </a:xfrm>
          <a:blipFill>
            <a:blip r:embed="rId3"/>
            <a:stretch>
              <a:fillRect/>
            </a:stretch>
          </a:blipFill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5A292467-C363-4500-A6C3-E96B809251D7}"/>
                </a:ext>
              </a:extLst>
            </p:cNvPr>
            <p:cNvSpPr/>
            <p:nvPr/>
          </p:nvSpPr>
          <p:spPr>
            <a:xfrm>
              <a:off x="5413751" y="4970379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文本框 58">
              <a:extLst>
                <a:ext uri="{FF2B5EF4-FFF2-40B4-BE49-F238E27FC236}">
                  <a16:creationId xmlns:a16="http://schemas.microsoft.com/office/drawing/2014/main" id="{378D10BE-5A07-4538-95A4-3B8FE5DE522E}"/>
                </a:ext>
              </a:extLst>
            </p:cNvPr>
            <p:cNvSpPr txBox="1"/>
            <p:nvPr/>
          </p:nvSpPr>
          <p:spPr>
            <a:xfrm>
              <a:off x="5456435" y="5065083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6" name="Freeform 512">
            <a:extLst>
              <a:ext uri="{FF2B5EF4-FFF2-40B4-BE49-F238E27FC236}">
                <a16:creationId xmlns:a16="http://schemas.microsoft.com/office/drawing/2014/main" id="{4D268FD3-E396-40A3-88C3-62A310CBC58A}"/>
              </a:ext>
            </a:extLst>
          </p:cNvPr>
          <p:cNvSpPr>
            <a:spLocks/>
          </p:cNvSpPr>
          <p:nvPr/>
        </p:nvSpPr>
        <p:spPr bwMode="auto">
          <a:xfrm>
            <a:off x="751146" y="2211781"/>
            <a:ext cx="168275" cy="333375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53">
            <a:extLst>
              <a:ext uri="{FF2B5EF4-FFF2-40B4-BE49-F238E27FC236}">
                <a16:creationId xmlns:a16="http://schemas.microsoft.com/office/drawing/2014/main" id="{6E27D4E1-2366-4BB3-ABF0-77AD202BC47E}"/>
              </a:ext>
            </a:extLst>
          </p:cNvPr>
          <p:cNvSpPr txBox="1"/>
          <p:nvPr/>
        </p:nvSpPr>
        <p:spPr>
          <a:xfrm>
            <a:off x="970356" y="2117180"/>
            <a:ext cx="3095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点击加入文字描述</a:t>
            </a:r>
            <a:endParaRPr lang="zh-CN" altLang="zh-CN" sz="20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TextBox 54">
            <a:extLst>
              <a:ext uri="{FF2B5EF4-FFF2-40B4-BE49-F238E27FC236}">
                <a16:creationId xmlns:a16="http://schemas.microsoft.com/office/drawing/2014/main" id="{4152444A-4381-445F-B19E-1DCCCD4171FA}"/>
              </a:ext>
            </a:extLst>
          </p:cNvPr>
          <p:cNvSpPr txBox="1"/>
          <p:nvPr/>
        </p:nvSpPr>
        <p:spPr>
          <a:xfrm>
            <a:off x="981735" y="2639757"/>
            <a:ext cx="383791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3000"/>
              </a:lnSpc>
            </a:pPr>
            <a:r>
              <a:rPr lang="zh-CN" altLang="zh-CN" sz="1200" dirty="0">
                <a:solidFill>
                  <a:schemeClr val="bg1">
                    <a:lumMod val="50000"/>
                  </a:schemeClr>
                </a:solidFill>
              </a:rPr>
              <a:t>公司以“策略先行，经营致胜，管理为本”的商业推广理念，一步一个脚印发展成为东莞同类企业中经营范围最广、在行业内颇具影响力的企业。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5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7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95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75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4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9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4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650"/>
                            </p:stCondLst>
                            <p:childTnLst>
                              <p:par>
                                <p:cTn id="10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450"/>
                            </p:stCondLst>
                            <p:childTnLst>
                              <p:par>
                                <p:cTn id="10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100"/>
                            </p:stCondLst>
                            <p:childTnLst>
                              <p:par>
                                <p:cTn id="1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6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1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350"/>
                            </p:stCondLst>
                            <p:childTnLst>
                              <p:par>
                                <p:cTn id="1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150"/>
                            </p:stCondLst>
                            <p:childTnLst>
                              <p:par>
                                <p:cTn id="1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8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  <p:bldP spid="29" grpId="0" animBg="1"/>
      <p:bldP spid="30" grpId="0"/>
      <p:bldP spid="36" grpId="0" animBg="1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3255323" cy="880080"/>
            <a:chOff x="4973575" y="1010045"/>
            <a:chExt cx="23114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23114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CAPTION TEXT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83AB2F7-AEE1-4047-8E8E-85B12D754786}"/>
              </a:ext>
            </a:extLst>
          </p:cNvPr>
          <p:cNvGrpSpPr/>
          <p:nvPr/>
        </p:nvGrpSpPr>
        <p:grpSpPr>
          <a:xfrm>
            <a:off x="1473122" y="1993417"/>
            <a:ext cx="9604906" cy="4016388"/>
            <a:chOff x="998935" y="1555029"/>
            <a:chExt cx="7253072" cy="3032945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6863EE5-4F0B-439A-ABB5-78E9EFAC7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935" y="2003148"/>
              <a:ext cx="1457424" cy="2584826"/>
            </a:xfrm>
            <a:custGeom>
              <a:avLst/>
              <a:gdLst>
                <a:gd name="T0" fmla="*/ 0 w 2133"/>
                <a:gd name="T1" fmla="*/ 0 h 3784"/>
                <a:gd name="T2" fmla="*/ 2133 w 2133"/>
                <a:gd name="T3" fmla="*/ 0 h 3784"/>
                <a:gd name="T4" fmla="*/ 2133 w 2133"/>
                <a:gd name="T5" fmla="*/ 3531 h 3784"/>
                <a:gd name="T6" fmla="*/ 2130 w 2133"/>
                <a:gd name="T7" fmla="*/ 3576 h 3784"/>
                <a:gd name="T8" fmla="*/ 2118 w 2133"/>
                <a:gd name="T9" fmla="*/ 3619 h 3784"/>
                <a:gd name="T10" fmla="*/ 2099 w 2133"/>
                <a:gd name="T11" fmla="*/ 3658 h 3784"/>
                <a:gd name="T12" fmla="*/ 2074 w 2133"/>
                <a:gd name="T13" fmla="*/ 3693 h 3784"/>
                <a:gd name="T14" fmla="*/ 2043 w 2133"/>
                <a:gd name="T15" fmla="*/ 3724 h 3784"/>
                <a:gd name="T16" fmla="*/ 2007 w 2133"/>
                <a:gd name="T17" fmla="*/ 3749 h 3784"/>
                <a:gd name="T18" fmla="*/ 1967 w 2133"/>
                <a:gd name="T19" fmla="*/ 3768 h 3784"/>
                <a:gd name="T20" fmla="*/ 1925 w 2133"/>
                <a:gd name="T21" fmla="*/ 3780 h 3784"/>
                <a:gd name="T22" fmla="*/ 1879 w 2133"/>
                <a:gd name="T23" fmla="*/ 3784 h 3784"/>
                <a:gd name="T24" fmla="*/ 255 w 2133"/>
                <a:gd name="T25" fmla="*/ 3784 h 3784"/>
                <a:gd name="T26" fmla="*/ 209 w 2133"/>
                <a:gd name="T27" fmla="*/ 3780 h 3784"/>
                <a:gd name="T28" fmla="*/ 167 w 2133"/>
                <a:gd name="T29" fmla="*/ 3768 h 3784"/>
                <a:gd name="T30" fmla="*/ 126 w 2133"/>
                <a:gd name="T31" fmla="*/ 3749 h 3784"/>
                <a:gd name="T32" fmla="*/ 90 w 2133"/>
                <a:gd name="T33" fmla="*/ 3724 h 3784"/>
                <a:gd name="T34" fmla="*/ 60 w 2133"/>
                <a:gd name="T35" fmla="*/ 3693 h 3784"/>
                <a:gd name="T36" fmla="*/ 35 w 2133"/>
                <a:gd name="T37" fmla="*/ 3658 h 3784"/>
                <a:gd name="T38" fmla="*/ 16 w 2133"/>
                <a:gd name="T39" fmla="*/ 3619 h 3784"/>
                <a:gd name="T40" fmla="*/ 4 w 2133"/>
                <a:gd name="T41" fmla="*/ 3576 h 3784"/>
                <a:gd name="T42" fmla="*/ 0 w 2133"/>
                <a:gd name="T43" fmla="*/ 3531 h 3784"/>
                <a:gd name="T44" fmla="*/ 0 w 2133"/>
                <a:gd name="T45" fmla="*/ 0 h 3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3" h="3784">
                  <a:moveTo>
                    <a:pt x="0" y="0"/>
                  </a:moveTo>
                  <a:lnTo>
                    <a:pt x="2133" y="0"/>
                  </a:lnTo>
                  <a:lnTo>
                    <a:pt x="2133" y="3531"/>
                  </a:lnTo>
                  <a:lnTo>
                    <a:pt x="2130" y="3576"/>
                  </a:lnTo>
                  <a:lnTo>
                    <a:pt x="2118" y="3619"/>
                  </a:lnTo>
                  <a:lnTo>
                    <a:pt x="2099" y="3658"/>
                  </a:lnTo>
                  <a:lnTo>
                    <a:pt x="2074" y="3693"/>
                  </a:lnTo>
                  <a:lnTo>
                    <a:pt x="2043" y="3724"/>
                  </a:lnTo>
                  <a:lnTo>
                    <a:pt x="2007" y="3749"/>
                  </a:lnTo>
                  <a:lnTo>
                    <a:pt x="1967" y="3768"/>
                  </a:lnTo>
                  <a:lnTo>
                    <a:pt x="1925" y="3780"/>
                  </a:lnTo>
                  <a:lnTo>
                    <a:pt x="1879" y="3784"/>
                  </a:lnTo>
                  <a:lnTo>
                    <a:pt x="255" y="3784"/>
                  </a:lnTo>
                  <a:lnTo>
                    <a:pt x="209" y="3780"/>
                  </a:lnTo>
                  <a:lnTo>
                    <a:pt x="167" y="3768"/>
                  </a:lnTo>
                  <a:lnTo>
                    <a:pt x="126" y="3749"/>
                  </a:lnTo>
                  <a:lnTo>
                    <a:pt x="90" y="3724"/>
                  </a:lnTo>
                  <a:lnTo>
                    <a:pt x="60" y="3693"/>
                  </a:lnTo>
                  <a:lnTo>
                    <a:pt x="35" y="3658"/>
                  </a:lnTo>
                  <a:lnTo>
                    <a:pt x="16" y="3619"/>
                  </a:lnTo>
                  <a:lnTo>
                    <a:pt x="4" y="3576"/>
                  </a:lnTo>
                  <a:lnTo>
                    <a:pt x="0" y="35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36C54166-2872-4FEF-86FD-389190A75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935" y="1555029"/>
              <a:ext cx="1457424" cy="1043360"/>
            </a:xfrm>
            <a:custGeom>
              <a:avLst/>
              <a:gdLst>
                <a:gd name="T0" fmla="*/ 255 w 2133"/>
                <a:gd name="T1" fmla="*/ 0 h 1525"/>
                <a:gd name="T2" fmla="*/ 1879 w 2133"/>
                <a:gd name="T3" fmla="*/ 0 h 1525"/>
                <a:gd name="T4" fmla="*/ 1925 w 2133"/>
                <a:gd name="T5" fmla="*/ 5 h 1525"/>
                <a:gd name="T6" fmla="*/ 1967 w 2133"/>
                <a:gd name="T7" fmla="*/ 16 h 1525"/>
                <a:gd name="T8" fmla="*/ 2007 w 2133"/>
                <a:gd name="T9" fmla="*/ 35 h 1525"/>
                <a:gd name="T10" fmla="*/ 2043 w 2133"/>
                <a:gd name="T11" fmla="*/ 60 h 1525"/>
                <a:gd name="T12" fmla="*/ 2074 w 2133"/>
                <a:gd name="T13" fmla="*/ 91 h 1525"/>
                <a:gd name="T14" fmla="*/ 2099 w 2133"/>
                <a:gd name="T15" fmla="*/ 126 h 1525"/>
                <a:gd name="T16" fmla="*/ 2118 w 2133"/>
                <a:gd name="T17" fmla="*/ 165 h 1525"/>
                <a:gd name="T18" fmla="*/ 2130 w 2133"/>
                <a:gd name="T19" fmla="*/ 209 h 1525"/>
                <a:gd name="T20" fmla="*/ 2133 w 2133"/>
                <a:gd name="T21" fmla="*/ 255 h 1525"/>
                <a:gd name="T22" fmla="*/ 2133 w 2133"/>
                <a:gd name="T23" fmla="*/ 1027 h 1525"/>
                <a:gd name="T24" fmla="*/ 1573 w 2133"/>
                <a:gd name="T25" fmla="*/ 1027 h 1525"/>
                <a:gd name="T26" fmla="*/ 1565 w 2133"/>
                <a:gd name="T27" fmla="*/ 1095 h 1525"/>
                <a:gd name="T28" fmla="*/ 1551 w 2133"/>
                <a:gd name="T29" fmla="*/ 1160 h 1525"/>
                <a:gd name="T30" fmla="*/ 1529 w 2133"/>
                <a:gd name="T31" fmla="*/ 1223 h 1525"/>
                <a:gd name="T32" fmla="*/ 1498 w 2133"/>
                <a:gd name="T33" fmla="*/ 1280 h 1525"/>
                <a:gd name="T34" fmla="*/ 1461 w 2133"/>
                <a:gd name="T35" fmla="*/ 1332 h 1525"/>
                <a:gd name="T36" fmla="*/ 1419 w 2133"/>
                <a:gd name="T37" fmla="*/ 1381 h 1525"/>
                <a:gd name="T38" fmla="*/ 1369 w 2133"/>
                <a:gd name="T39" fmla="*/ 1423 h 1525"/>
                <a:gd name="T40" fmla="*/ 1315 w 2133"/>
                <a:gd name="T41" fmla="*/ 1458 h 1525"/>
                <a:gd name="T42" fmla="*/ 1257 w 2133"/>
                <a:gd name="T43" fmla="*/ 1487 h 1525"/>
                <a:gd name="T44" fmla="*/ 1194 w 2133"/>
                <a:gd name="T45" fmla="*/ 1508 h 1525"/>
                <a:gd name="T46" fmla="*/ 1128 w 2133"/>
                <a:gd name="T47" fmla="*/ 1521 h 1525"/>
                <a:gd name="T48" fmla="*/ 1060 w 2133"/>
                <a:gd name="T49" fmla="*/ 1525 h 1525"/>
                <a:gd name="T50" fmla="*/ 992 w 2133"/>
                <a:gd name="T51" fmla="*/ 1521 h 1525"/>
                <a:gd name="T52" fmla="*/ 926 w 2133"/>
                <a:gd name="T53" fmla="*/ 1508 h 1525"/>
                <a:gd name="T54" fmla="*/ 863 w 2133"/>
                <a:gd name="T55" fmla="*/ 1487 h 1525"/>
                <a:gd name="T56" fmla="*/ 804 w 2133"/>
                <a:gd name="T57" fmla="*/ 1458 h 1525"/>
                <a:gd name="T58" fmla="*/ 752 w 2133"/>
                <a:gd name="T59" fmla="*/ 1423 h 1525"/>
                <a:gd name="T60" fmla="*/ 702 w 2133"/>
                <a:gd name="T61" fmla="*/ 1381 h 1525"/>
                <a:gd name="T62" fmla="*/ 659 w 2133"/>
                <a:gd name="T63" fmla="*/ 1332 h 1525"/>
                <a:gd name="T64" fmla="*/ 623 w 2133"/>
                <a:gd name="T65" fmla="*/ 1280 h 1525"/>
                <a:gd name="T66" fmla="*/ 592 w 2133"/>
                <a:gd name="T67" fmla="*/ 1223 h 1525"/>
                <a:gd name="T68" fmla="*/ 570 w 2133"/>
                <a:gd name="T69" fmla="*/ 1160 h 1525"/>
                <a:gd name="T70" fmla="*/ 554 w 2133"/>
                <a:gd name="T71" fmla="*/ 1095 h 1525"/>
                <a:gd name="T72" fmla="*/ 548 w 2133"/>
                <a:gd name="T73" fmla="*/ 1027 h 1525"/>
                <a:gd name="T74" fmla="*/ 0 w 2133"/>
                <a:gd name="T75" fmla="*/ 1027 h 1525"/>
                <a:gd name="T76" fmla="*/ 0 w 2133"/>
                <a:gd name="T77" fmla="*/ 255 h 1525"/>
                <a:gd name="T78" fmla="*/ 4 w 2133"/>
                <a:gd name="T79" fmla="*/ 209 h 1525"/>
                <a:gd name="T80" fmla="*/ 16 w 2133"/>
                <a:gd name="T81" fmla="*/ 165 h 1525"/>
                <a:gd name="T82" fmla="*/ 35 w 2133"/>
                <a:gd name="T83" fmla="*/ 126 h 1525"/>
                <a:gd name="T84" fmla="*/ 60 w 2133"/>
                <a:gd name="T85" fmla="*/ 91 h 1525"/>
                <a:gd name="T86" fmla="*/ 90 w 2133"/>
                <a:gd name="T87" fmla="*/ 60 h 1525"/>
                <a:gd name="T88" fmla="*/ 126 w 2133"/>
                <a:gd name="T89" fmla="*/ 35 h 1525"/>
                <a:gd name="T90" fmla="*/ 167 w 2133"/>
                <a:gd name="T91" fmla="*/ 16 h 1525"/>
                <a:gd name="T92" fmla="*/ 209 w 2133"/>
                <a:gd name="T93" fmla="*/ 5 h 1525"/>
                <a:gd name="T94" fmla="*/ 255 w 2133"/>
                <a:gd name="T95" fmla="*/ 0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33" h="1525">
                  <a:moveTo>
                    <a:pt x="255" y="0"/>
                  </a:moveTo>
                  <a:lnTo>
                    <a:pt x="1879" y="0"/>
                  </a:lnTo>
                  <a:lnTo>
                    <a:pt x="1925" y="5"/>
                  </a:lnTo>
                  <a:lnTo>
                    <a:pt x="1967" y="16"/>
                  </a:lnTo>
                  <a:lnTo>
                    <a:pt x="2007" y="35"/>
                  </a:lnTo>
                  <a:lnTo>
                    <a:pt x="2043" y="60"/>
                  </a:lnTo>
                  <a:lnTo>
                    <a:pt x="2074" y="91"/>
                  </a:lnTo>
                  <a:lnTo>
                    <a:pt x="2099" y="126"/>
                  </a:lnTo>
                  <a:lnTo>
                    <a:pt x="2118" y="165"/>
                  </a:lnTo>
                  <a:lnTo>
                    <a:pt x="2130" y="209"/>
                  </a:lnTo>
                  <a:lnTo>
                    <a:pt x="2133" y="255"/>
                  </a:lnTo>
                  <a:lnTo>
                    <a:pt x="2133" y="1027"/>
                  </a:lnTo>
                  <a:lnTo>
                    <a:pt x="1573" y="1027"/>
                  </a:lnTo>
                  <a:lnTo>
                    <a:pt x="1565" y="1095"/>
                  </a:lnTo>
                  <a:lnTo>
                    <a:pt x="1551" y="1160"/>
                  </a:lnTo>
                  <a:lnTo>
                    <a:pt x="1529" y="1223"/>
                  </a:lnTo>
                  <a:lnTo>
                    <a:pt x="1498" y="1280"/>
                  </a:lnTo>
                  <a:lnTo>
                    <a:pt x="1461" y="1332"/>
                  </a:lnTo>
                  <a:lnTo>
                    <a:pt x="1419" y="1381"/>
                  </a:lnTo>
                  <a:lnTo>
                    <a:pt x="1369" y="1423"/>
                  </a:lnTo>
                  <a:lnTo>
                    <a:pt x="1315" y="1458"/>
                  </a:lnTo>
                  <a:lnTo>
                    <a:pt x="1257" y="1487"/>
                  </a:lnTo>
                  <a:lnTo>
                    <a:pt x="1194" y="1508"/>
                  </a:lnTo>
                  <a:lnTo>
                    <a:pt x="1128" y="1521"/>
                  </a:lnTo>
                  <a:lnTo>
                    <a:pt x="1060" y="1525"/>
                  </a:lnTo>
                  <a:lnTo>
                    <a:pt x="992" y="1521"/>
                  </a:lnTo>
                  <a:lnTo>
                    <a:pt x="926" y="1508"/>
                  </a:lnTo>
                  <a:lnTo>
                    <a:pt x="863" y="1487"/>
                  </a:lnTo>
                  <a:lnTo>
                    <a:pt x="804" y="1458"/>
                  </a:lnTo>
                  <a:lnTo>
                    <a:pt x="752" y="1423"/>
                  </a:lnTo>
                  <a:lnTo>
                    <a:pt x="702" y="1381"/>
                  </a:lnTo>
                  <a:lnTo>
                    <a:pt x="659" y="1332"/>
                  </a:lnTo>
                  <a:lnTo>
                    <a:pt x="623" y="1280"/>
                  </a:lnTo>
                  <a:lnTo>
                    <a:pt x="592" y="1223"/>
                  </a:lnTo>
                  <a:lnTo>
                    <a:pt x="570" y="1160"/>
                  </a:lnTo>
                  <a:lnTo>
                    <a:pt x="554" y="1095"/>
                  </a:lnTo>
                  <a:lnTo>
                    <a:pt x="548" y="1027"/>
                  </a:lnTo>
                  <a:lnTo>
                    <a:pt x="0" y="1027"/>
                  </a:lnTo>
                  <a:lnTo>
                    <a:pt x="0" y="255"/>
                  </a:lnTo>
                  <a:lnTo>
                    <a:pt x="4" y="209"/>
                  </a:lnTo>
                  <a:lnTo>
                    <a:pt x="16" y="165"/>
                  </a:lnTo>
                  <a:lnTo>
                    <a:pt x="35" y="126"/>
                  </a:lnTo>
                  <a:lnTo>
                    <a:pt x="60" y="91"/>
                  </a:lnTo>
                  <a:lnTo>
                    <a:pt x="90" y="60"/>
                  </a:lnTo>
                  <a:lnTo>
                    <a:pt x="126" y="35"/>
                  </a:lnTo>
                  <a:lnTo>
                    <a:pt x="167" y="16"/>
                  </a:lnTo>
                  <a:lnTo>
                    <a:pt x="209" y="5"/>
                  </a:lnTo>
                  <a:lnTo>
                    <a:pt x="255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606F3206-64F7-45B5-9FE7-B4AAFC4E1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702" y="2003148"/>
              <a:ext cx="1457424" cy="2584826"/>
            </a:xfrm>
            <a:custGeom>
              <a:avLst/>
              <a:gdLst>
                <a:gd name="T0" fmla="*/ 0 w 2133"/>
                <a:gd name="T1" fmla="*/ 0 h 3784"/>
                <a:gd name="T2" fmla="*/ 2133 w 2133"/>
                <a:gd name="T3" fmla="*/ 0 h 3784"/>
                <a:gd name="T4" fmla="*/ 2133 w 2133"/>
                <a:gd name="T5" fmla="*/ 3531 h 3784"/>
                <a:gd name="T6" fmla="*/ 2130 w 2133"/>
                <a:gd name="T7" fmla="*/ 3576 h 3784"/>
                <a:gd name="T8" fmla="*/ 2118 w 2133"/>
                <a:gd name="T9" fmla="*/ 3619 h 3784"/>
                <a:gd name="T10" fmla="*/ 2099 w 2133"/>
                <a:gd name="T11" fmla="*/ 3658 h 3784"/>
                <a:gd name="T12" fmla="*/ 2074 w 2133"/>
                <a:gd name="T13" fmla="*/ 3693 h 3784"/>
                <a:gd name="T14" fmla="*/ 2043 w 2133"/>
                <a:gd name="T15" fmla="*/ 3724 h 3784"/>
                <a:gd name="T16" fmla="*/ 2007 w 2133"/>
                <a:gd name="T17" fmla="*/ 3749 h 3784"/>
                <a:gd name="T18" fmla="*/ 1967 w 2133"/>
                <a:gd name="T19" fmla="*/ 3768 h 3784"/>
                <a:gd name="T20" fmla="*/ 1925 w 2133"/>
                <a:gd name="T21" fmla="*/ 3780 h 3784"/>
                <a:gd name="T22" fmla="*/ 1879 w 2133"/>
                <a:gd name="T23" fmla="*/ 3784 h 3784"/>
                <a:gd name="T24" fmla="*/ 255 w 2133"/>
                <a:gd name="T25" fmla="*/ 3784 h 3784"/>
                <a:gd name="T26" fmla="*/ 209 w 2133"/>
                <a:gd name="T27" fmla="*/ 3780 h 3784"/>
                <a:gd name="T28" fmla="*/ 167 w 2133"/>
                <a:gd name="T29" fmla="*/ 3768 h 3784"/>
                <a:gd name="T30" fmla="*/ 126 w 2133"/>
                <a:gd name="T31" fmla="*/ 3749 h 3784"/>
                <a:gd name="T32" fmla="*/ 90 w 2133"/>
                <a:gd name="T33" fmla="*/ 3724 h 3784"/>
                <a:gd name="T34" fmla="*/ 60 w 2133"/>
                <a:gd name="T35" fmla="*/ 3693 h 3784"/>
                <a:gd name="T36" fmla="*/ 35 w 2133"/>
                <a:gd name="T37" fmla="*/ 3658 h 3784"/>
                <a:gd name="T38" fmla="*/ 16 w 2133"/>
                <a:gd name="T39" fmla="*/ 3619 h 3784"/>
                <a:gd name="T40" fmla="*/ 4 w 2133"/>
                <a:gd name="T41" fmla="*/ 3576 h 3784"/>
                <a:gd name="T42" fmla="*/ 0 w 2133"/>
                <a:gd name="T43" fmla="*/ 3531 h 3784"/>
                <a:gd name="T44" fmla="*/ 0 w 2133"/>
                <a:gd name="T45" fmla="*/ 0 h 3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3" h="3784">
                  <a:moveTo>
                    <a:pt x="0" y="0"/>
                  </a:moveTo>
                  <a:lnTo>
                    <a:pt x="2133" y="0"/>
                  </a:lnTo>
                  <a:lnTo>
                    <a:pt x="2133" y="3531"/>
                  </a:lnTo>
                  <a:lnTo>
                    <a:pt x="2130" y="3576"/>
                  </a:lnTo>
                  <a:lnTo>
                    <a:pt x="2118" y="3619"/>
                  </a:lnTo>
                  <a:lnTo>
                    <a:pt x="2099" y="3658"/>
                  </a:lnTo>
                  <a:lnTo>
                    <a:pt x="2074" y="3693"/>
                  </a:lnTo>
                  <a:lnTo>
                    <a:pt x="2043" y="3724"/>
                  </a:lnTo>
                  <a:lnTo>
                    <a:pt x="2007" y="3749"/>
                  </a:lnTo>
                  <a:lnTo>
                    <a:pt x="1967" y="3768"/>
                  </a:lnTo>
                  <a:lnTo>
                    <a:pt x="1925" y="3780"/>
                  </a:lnTo>
                  <a:lnTo>
                    <a:pt x="1879" y="3784"/>
                  </a:lnTo>
                  <a:lnTo>
                    <a:pt x="255" y="3784"/>
                  </a:lnTo>
                  <a:lnTo>
                    <a:pt x="209" y="3780"/>
                  </a:lnTo>
                  <a:lnTo>
                    <a:pt x="167" y="3768"/>
                  </a:lnTo>
                  <a:lnTo>
                    <a:pt x="126" y="3749"/>
                  </a:lnTo>
                  <a:lnTo>
                    <a:pt x="90" y="3724"/>
                  </a:lnTo>
                  <a:lnTo>
                    <a:pt x="60" y="3693"/>
                  </a:lnTo>
                  <a:lnTo>
                    <a:pt x="35" y="3658"/>
                  </a:lnTo>
                  <a:lnTo>
                    <a:pt x="16" y="3619"/>
                  </a:lnTo>
                  <a:lnTo>
                    <a:pt x="4" y="3576"/>
                  </a:lnTo>
                  <a:lnTo>
                    <a:pt x="0" y="35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2D5EBAB-6B17-4985-BD5B-A18AA449B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702" y="1555029"/>
              <a:ext cx="1457424" cy="1043360"/>
            </a:xfrm>
            <a:custGeom>
              <a:avLst/>
              <a:gdLst>
                <a:gd name="T0" fmla="*/ 255 w 2133"/>
                <a:gd name="T1" fmla="*/ 0 h 1525"/>
                <a:gd name="T2" fmla="*/ 1879 w 2133"/>
                <a:gd name="T3" fmla="*/ 0 h 1525"/>
                <a:gd name="T4" fmla="*/ 1925 w 2133"/>
                <a:gd name="T5" fmla="*/ 5 h 1525"/>
                <a:gd name="T6" fmla="*/ 1967 w 2133"/>
                <a:gd name="T7" fmla="*/ 16 h 1525"/>
                <a:gd name="T8" fmla="*/ 2007 w 2133"/>
                <a:gd name="T9" fmla="*/ 35 h 1525"/>
                <a:gd name="T10" fmla="*/ 2043 w 2133"/>
                <a:gd name="T11" fmla="*/ 60 h 1525"/>
                <a:gd name="T12" fmla="*/ 2074 w 2133"/>
                <a:gd name="T13" fmla="*/ 91 h 1525"/>
                <a:gd name="T14" fmla="*/ 2099 w 2133"/>
                <a:gd name="T15" fmla="*/ 126 h 1525"/>
                <a:gd name="T16" fmla="*/ 2118 w 2133"/>
                <a:gd name="T17" fmla="*/ 165 h 1525"/>
                <a:gd name="T18" fmla="*/ 2130 w 2133"/>
                <a:gd name="T19" fmla="*/ 209 h 1525"/>
                <a:gd name="T20" fmla="*/ 2133 w 2133"/>
                <a:gd name="T21" fmla="*/ 255 h 1525"/>
                <a:gd name="T22" fmla="*/ 2133 w 2133"/>
                <a:gd name="T23" fmla="*/ 1027 h 1525"/>
                <a:gd name="T24" fmla="*/ 1573 w 2133"/>
                <a:gd name="T25" fmla="*/ 1027 h 1525"/>
                <a:gd name="T26" fmla="*/ 1565 w 2133"/>
                <a:gd name="T27" fmla="*/ 1095 h 1525"/>
                <a:gd name="T28" fmla="*/ 1551 w 2133"/>
                <a:gd name="T29" fmla="*/ 1160 h 1525"/>
                <a:gd name="T30" fmla="*/ 1529 w 2133"/>
                <a:gd name="T31" fmla="*/ 1223 h 1525"/>
                <a:gd name="T32" fmla="*/ 1498 w 2133"/>
                <a:gd name="T33" fmla="*/ 1280 h 1525"/>
                <a:gd name="T34" fmla="*/ 1461 w 2133"/>
                <a:gd name="T35" fmla="*/ 1332 h 1525"/>
                <a:gd name="T36" fmla="*/ 1419 w 2133"/>
                <a:gd name="T37" fmla="*/ 1381 h 1525"/>
                <a:gd name="T38" fmla="*/ 1369 w 2133"/>
                <a:gd name="T39" fmla="*/ 1423 h 1525"/>
                <a:gd name="T40" fmla="*/ 1315 w 2133"/>
                <a:gd name="T41" fmla="*/ 1458 h 1525"/>
                <a:gd name="T42" fmla="*/ 1257 w 2133"/>
                <a:gd name="T43" fmla="*/ 1487 h 1525"/>
                <a:gd name="T44" fmla="*/ 1194 w 2133"/>
                <a:gd name="T45" fmla="*/ 1508 h 1525"/>
                <a:gd name="T46" fmla="*/ 1128 w 2133"/>
                <a:gd name="T47" fmla="*/ 1521 h 1525"/>
                <a:gd name="T48" fmla="*/ 1060 w 2133"/>
                <a:gd name="T49" fmla="*/ 1525 h 1525"/>
                <a:gd name="T50" fmla="*/ 992 w 2133"/>
                <a:gd name="T51" fmla="*/ 1521 h 1525"/>
                <a:gd name="T52" fmla="*/ 926 w 2133"/>
                <a:gd name="T53" fmla="*/ 1508 h 1525"/>
                <a:gd name="T54" fmla="*/ 863 w 2133"/>
                <a:gd name="T55" fmla="*/ 1487 h 1525"/>
                <a:gd name="T56" fmla="*/ 804 w 2133"/>
                <a:gd name="T57" fmla="*/ 1458 h 1525"/>
                <a:gd name="T58" fmla="*/ 752 w 2133"/>
                <a:gd name="T59" fmla="*/ 1423 h 1525"/>
                <a:gd name="T60" fmla="*/ 702 w 2133"/>
                <a:gd name="T61" fmla="*/ 1381 h 1525"/>
                <a:gd name="T62" fmla="*/ 659 w 2133"/>
                <a:gd name="T63" fmla="*/ 1332 h 1525"/>
                <a:gd name="T64" fmla="*/ 623 w 2133"/>
                <a:gd name="T65" fmla="*/ 1280 h 1525"/>
                <a:gd name="T66" fmla="*/ 592 w 2133"/>
                <a:gd name="T67" fmla="*/ 1223 h 1525"/>
                <a:gd name="T68" fmla="*/ 570 w 2133"/>
                <a:gd name="T69" fmla="*/ 1160 h 1525"/>
                <a:gd name="T70" fmla="*/ 554 w 2133"/>
                <a:gd name="T71" fmla="*/ 1095 h 1525"/>
                <a:gd name="T72" fmla="*/ 548 w 2133"/>
                <a:gd name="T73" fmla="*/ 1027 h 1525"/>
                <a:gd name="T74" fmla="*/ 0 w 2133"/>
                <a:gd name="T75" fmla="*/ 1027 h 1525"/>
                <a:gd name="T76" fmla="*/ 0 w 2133"/>
                <a:gd name="T77" fmla="*/ 255 h 1525"/>
                <a:gd name="T78" fmla="*/ 4 w 2133"/>
                <a:gd name="T79" fmla="*/ 209 h 1525"/>
                <a:gd name="T80" fmla="*/ 16 w 2133"/>
                <a:gd name="T81" fmla="*/ 165 h 1525"/>
                <a:gd name="T82" fmla="*/ 35 w 2133"/>
                <a:gd name="T83" fmla="*/ 126 h 1525"/>
                <a:gd name="T84" fmla="*/ 60 w 2133"/>
                <a:gd name="T85" fmla="*/ 91 h 1525"/>
                <a:gd name="T86" fmla="*/ 90 w 2133"/>
                <a:gd name="T87" fmla="*/ 60 h 1525"/>
                <a:gd name="T88" fmla="*/ 126 w 2133"/>
                <a:gd name="T89" fmla="*/ 35 h 1525"/>
                <a:gd name="T90" fmla="*/ 167 w 2133"/>
                <a:gd name="T91" fmla="*/ 16 h 1525"/>
                <a:gd name="T92" fmla="*/ 209 w 2133"/>
                <a:gd name="T93" fmla="*/ 5 h 1525"/>
                <a:gd name="T94" fmla="*/ 255 w 2133"/>
                <a:gd name="T95" fmla="*/ 0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33" h="1525">
                  <a:moveTo>
                    <a:pt x="255" y="0"/>
                  </a:moveTo>
                  <a:lnTo>
                    <a:pt x="1879" y="0"/>
                  </a:lnTo>
                  <a:lnTo>
                    <a:pt x="1925" y="5"/>
                  </a:lnTo>
                  <a:lnTo>
                    <a:pt x="1967" y="16"/>
                  </a:lnTo>
                  <a:lnTo>
                    <a:pt x="2007" y="35"/>
                  </a:lnTo>
                  <a:lnTo>
                    <a:pt x="2043" y="60"/>
                  </a:lnTo>
                  <a:lnTo>
                    <a:pt x="2074" y="91"/>
                  </a:lnTo>
                  <a:lnTo>
                    <a:pt x="2099" y="126"/>
                  </a:lnTo>
                  <a:lnTo>
                    <a:pt x="2118" y="165"/>
                  </a:lnTo>
                  <a:lnTo>
                    <a:pt x="2130" y="209"/>
                  </a:lnTo>
                  <a:lnTo>
                    <a:pt x="2133" y="255"/>
                  </a:lnTo>
                  <a:lnTo>
                    <a:pt x="2133" y="1027"/>
                  </a:lnTo>
                  <a:lnTo>
                    <a:pt x="1573" y="1027"/>
                  </a:lnTo>
                  <a:lnTo>
                    <a:pt x="1565" y="1095"/>
                  </a:lnTo>
                  <a:lnTo>
                    <a:pt x="1551" y="1160"/>
                  </a:lnTo>
                  <a:lnTo>
                    <a:pt x="1529" y="1223"/>
                  </a:lnTo>
                  <a:lnTo>
                    <a:pt x="1498" y="1280"/>
                  </a:lnTo>
                  <a:lnTo>
                    <a:pt x="1461" y="1332"/>
                  </a:lnTo>
                  <a:lnTo>
                    <a:pt x="1419" y="1381"/>
                  </a:lnTo>
                  <a:lnTo>
                    <a:pt x="1369" y="1423"/>
                  </a:lnTo>
                  <a:lnTo>
                    <a:pt x="1315" y="1458"/>
                  </a:lnTo>
                  <a:lnTo>
                    <a:pt x="1257" y="1487"/>
                  </a:lnTo>
                  <a:lnTo>
                    <a:pt x="1194" y="1508"/>
                  </a:lnTo>
                  <a:lnTo>
                    <a:pt x="1128" y="1521"/>
                  </a:lnTo>
                  <a:lnTo>
                    <a:pt x="1060" y="1525"/>
                  </a:lnTo>
                  <a:lnTo>
                    <a:pt x="992" y="1521"/>
                  </a:lnTo>
                  <a:lnTo>
                    <a:pt x="926" y="1508"/>
                  </a:lnTo>
                  <a:lnTo>
                    <a:pt x="863" y="1487"/>
                  </a:lnTo>
                  <a:lnTo>
                    <a:pt x="804" y="1458"/>
                  </a:lnTo>
                  <a:lnTo>
                    <a:pt x="752" y="1423"/>
                  </a:lnTo>
                  <a:lnTo>
                    <a:pt x="702" y="1381"/>
                  </a:lnTo>
                  <a:lnTo>
                    <a:pt x="659" y="1332"/>
                  </a:lnTo>
                  <a:lnTo>
                    <a:pt x="623" y="1280"/>
                  </a:lnTo>
                  <a:lnTo>
                    <a:pt x="592" y="1223"/>
                  </a:lnTo>
                  <a:lnTo>
                    <a:pt x="570" y="1160"/>
                  </a:lnTo>
                  <a:lnTo>
                    <a:pt x="554" y="1095"/>
                  </a:lnTo>
                  <a:lnTo>
                    <a:pt x="548" y="1027"/>
                  </a:lnTo>
                  <a:lnTo>
                    <a:pt x="0" y="1027"/>
                  </a:lnTo>
                  <a:lnTo>
                    <a:pt x="0" y="255"/>
                  </a:lnTo>
                  <a:lnTo>
                    <a:pt x="4" y="209"/>
                  </a:lnTo>
                  <a:lnTo>
                    <a:pt x="16" y="165"/>
                  </a:lnTo>
                  <a:lnTo>
                    <a:pt x="35" y="126"/>
                  </a:lnTo>
                  <a:lnTo>
                    <a:pt x="60" y="91"/>
                  </a:lnTo>
                  <a:lnTo>
                    <a:pt x="90" y="60"/>
                  </a:lnTo>
                  <a:lnTo>
                    <a:pt x="126" y="35"/>
                  </a:lnTo>
                  <a:lnTo>
                    <a:pt x="167" y="16"/>
                  </a:lnTo>
                  <a:lnTo>
                    <a:pt x="209" y="5"/>
                  </a:lnTo>
                  <a:lnTo>
                    <a:pt x="255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A622FB2-76C6-49AD-B553-2618489EE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469" y="2003148"/>
              <a:ext cx="1457424" cy="2584826"/>
            </a:xfrm>
            <a:custGeom>
              <a:avLst/>
              <a:gdLst>
                <a:gd name="T0" fmla="*/ 0 w 2133"/>
                <a:gd name="T1" fmla="*/ 0 h 3784"/>
                <a:gd name="T2" fmla="*/ 2133 w 2133"/>
                <a:gd name="T3" fmla="*/ 0 h 3784"/>
                <a:gd name="T4" fmla="*/ 2133 w 2133"/>
                <a:gd name="T5" fmla="*/ 3531 h 3784"/>
                <a:gd name="T6" fmla="*/ 2130 w 2133"/>
                <a:gd name="T7" fmla="*/ 3576 h 3784"/>
                <a:gd name="T8" fmla="*/ 2118 w 2133"/>
                <a:gd name="T9" fmla="*/ 3619 h 3784"/>
                <a:gd name="T10" fmla="*/ 2099 w 2133"/>
                <a:gd name="T11" fmla="*/ 3658 h 3784"/>
                <a:gd name="T12" fmla="*/ 2074 w 2133"/>
                <a:gd name="T13" fmla="*/ 3693 h 3784"/>
                <a:gd name="T14" fmla="*/ 2043 w 2133"/>
                <a:gd name="T15" fmla="*/ 3724 h 3784"/>
                <a:gd name="T16" fmla="*/ 2007 w 2133"/>
                <a:gd name="T17" fmla="*/ 3749 h 3784"/>
                <a:gd name="T18" fmla="*/ 1967 w 2133"/>
                <a:gd name="T19" fmla="*/ 3768 h 3784"/>
                <a:gd name="T20" fmla="*/ 1925 w 2133"/>
                <a:gd name="T21" fmla="*/ 3780 h 3784"/>
                <a:gd name="T22" fmla="*/ 1879 w 2133"/>
                <a:gd name="T23" fmla="*/ 3784 h 3784"/>
                <a:gd name="T24" fmla="*/ 255 w 2133"/>
                <a:gd name="T25" fmla="*/ 3784 h 3784"/>
                <a:gd name="T26" fmla="*/ 209 w 2133"/>
                <a:gd name="T27" fmla="*/ 3780 h 3784"/>
                <a:gd name="T28" fmla="*/ 167 w 2133"/>
                <a:gd name="T29" fmla="*/ 3768 h 3784"/>
                <a:gd name="T30" fmla="*/ 126 w 2133"/>
                <a:gd name="T31" fmla="*/ 3749 h 3784"/>
                <a:gd name="T32" fmla="*/ 90 w 2133"/>
                <a:gd name="T33" fmla="*/ 3724 h 3784"/>
                <a:gd name="T34" fmla="*/ 60 w 2133"/>
                <a:gd name="T35" fmla="*/ 3693 h 3784"/>
                <a:gd name="T36" fmla="*/ 35 w 2133"/>
                <a:gd name="T37" fmla="*/ 3658 h 3784"/>
                <a:gd name="T38" fmla="*/ 16 w 2133"/>
                <a:gd name="T39" fmla="*/ 3619 h 3784"/>
                <a:gd name="T40" fmla="*/ 4 w 2133"/>
                <a:gd name="T41" fmla="*/ 3576 h 3784"/>
                <a:gd name="T42" fmla="*/ 0 w 2133"/>
                <a:gd name="T43" fmla="*/ 3531 h 3784"/>
                <a:gd name="T44" fmla="*/ 0 w 2133"/>
                <a:gd name="T45" fmla="*/ 0 h 3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3" h="3784">
                  <a:moveTo>
                    <a:pt x="0" y="0"/>
                  </a:moveTo>
                  <a:lnTo>
                    <a:pt x="2133" y="0"/>
                  </a:lnTo>
                  <a:lnTo>
                    <a:pt x="2133" y="3531"/>
                  </a:lnTo>
                  <a:lnTo>
                    <a:pt x="2130" y="3576"/>
                  </a:lnTo>
                  <a:lnTo>
                    <a:pt x="2118" y="3619"/>
                  </a:lnTo>
                  <a:lnTo>
                    <a:pt x="2099" y="3658"/>
                  </a:lnTo>
                  <a:lnTo>
                    <a:pt x="2074" y="3693"/>
                  </a:lnTo>
                  <a:lnTo>
                    <a:pt x="2043" y="3724"/>
                  </a:lnTo>
                  <a:lnTo>
                    <a:pt x="2007" y="3749"/>
                  </a:lnTo>
                  <a:lnTo>
                    <a:pt x="1967" y="3768"/>
                  </a:lnTo>
                  <a:lnTo>
                    <a:pt x="1925" y="3780"/>
                  </a:lnTo>
                  <a:lnTo>
                    <a:pt x="1879" y="3784"/>
                  </a:lnTo>
                  <a:lnTo>
                    <a:pt x="255" y="3784"/>
                  </a:lnTo>
                  <a:lnTo>
                    <a:pt x="209" y="3780"/>
                  </a:lnTo>
                  <a:lnTo>
                    <a:pt x="167" y="3768"/>
                  </a:lnTo>
                  <a:lnTo>
                    <a:pt x="126" y="3749"/>
                  </a:lnTo>
                  <a:lnTo>
                    <a:pt x="90" y="3724"/>
                  </a:lnTo>
                  <a:lnTo>
                    <a:pt x="60" y="3693"/>
                  </a:lnTo>
                  <a:lnTo>
                    <a:pt x="35" y="3658"/>
                  </a:lnTo>
                  <a:lnTo>
                    <a:pt x="16" y="3619"/>
                  </a:lnTo>
                  <a:lnTo>
                    <a:pt x="4" y="3576"/>
                  </a:lnTo>
                  <a:lnTo>
                    <a:pt x="0" y="35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D7ECA8F-65AD-4F99-8EE6-645C8F8C4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469" y="1555029"/>
              <a:ext cx="1457424" cy="1043360"/>
            </a:xfrm>
            <a:custGeom>
              <a:avLst/>
              <a:gdLst>
                <a:gd name="T0" fmla="*/ 255 w 2133"/>
                <a:gd name="T1" fmla="*/ 0 h 1525"/>
                <a:gd name="T2" fmla="*/ 1879 w 2133"/>
                <a:gd name="T3" fmla="*/ 0 h 1525"/>
                <a:gd name="T4" fmla="*/ 1925 w 2133"/>
                <a:gd name="T5" fmla="*/ 5 h 1525"/>
                <a:gd name="T6" fmla="*/ 1967 w 2133"/>
                <a:gd name="T7" fmla="*/ 16 h 1525"/>
                <a:gd name="T8" fmla="*/ 2007 w 2133"/>
                <a:gd name="T9" fmla="*/ 35 h 1525"/>
                <a:gd name="T10" fmla="*/ 2043 w 2133"/>
                <a:gd name="T11" fmla="*/ 60 h 1525"/>
                <a:gd name="T12" fmla="*/ 2074 w 2133"/>
                <a:gd name="T13" fmla="*/ 91 h 1525"/>
                <a:gd name="T14" fmla="*/ 2099 w 2133"/>
                <a:gd name="T15" fmla="*/ 126 h 1525"/>
                <a:gd name="T16" fmla="*/ 2118 w 2133"/>
                <a:gd name="T17" fmla="*/ 165 h 1525"/>
                <a:gd name="T18" fmla="*/ 2130 w 2133"/>
                <a:gd name="T19" fmla="*/ 209 h 1525"/>
                <a:gd name="T20" fmla="*/ 2133 w 2133"/>
                <a:gd name="T21" fmla="*/ 255 h 1525"/>
                <a:gd name="T22" fmla="*/ 2133 w 2133"/>
                <a:gd name="T23" fmla="*/ 1027 h 1525"/>
                <a:gd name="T24" fmla="*/ 1573 w 2133"/>
                <a:gd name="T25" fmla="*/ 1027 h 1525"/>
                <a:gd name="T26" fmla="*/ 1565 w 2133"/>
                <a:gd name="T27" fmla="*/ 1095 h 1525"/>
                <a:gd name="T28" fmla="*/ 1551 w 2133"/>
                <a:gd name="T29" fmla="*/ 1160 h 1525"/>
                <a:gd name="T30" fmla="*/ 1529 w 2133"/>
                <a:gd name="T31" fmla="*/ 1223 h 1525"/>
                <a:gd name="T32" fmla="*/ 1498 w 2133"/>
                <a:gd name="T33" fmla="*/ 1280 h 1525"/>
                <a:gd name="T34" fmla="*/ 1461 w 2133"/>
                <a:gd name="T35" fmla="*/ 1332 h 1525"/>
                <a:gd name="T36" fmla="*/ 1419 w 2133"/>
                <a:gd name="T37" fmla="*/ 1381 h 1525"/>
                <a:gd name="T38" fmla="*/ 1369 w 2133"/>
                <a:gd name="T39" fmla="*/ 1423 h 1525"/>
                <a:gd name="T40" fmla="*/ 1315 w 2133"/>
                <a:gd name="T41" fmla="*/ 1458 h 1525"/>
                <a:gd name="T42" fmla="*/ 1257 w 2133"/>
                <a:gd name="T43" fmla="*/ 1487 h 1525"/>
                <a:gd name="T44" fmla="*/ 1194 w 2133"/>
                <a:gd name="T45" fmla="*/ 1508 h 1525"/>
                <a:gd name="T46" fmla="*/ 1128 w 2133"/>
                <a:gd name="T47" fmla="*/ 1521 h 1525"/>
                <a:gd name="T48" fmla="*/ 1060 w 2133"/>
                <a:gd name="T49" fmla="*/ 1525 h 1525"/>
                <a:gd name="T50" fmla="*/ 992 w 2133"/>
                <a:gd name="T51" fmla="*/ 1521 h 1525"/>
                <a:gd name="T52" fmla="*/ 926 w 2133"/>
                <a:gd name="T53" fmla="*/ 1508 h 1525"/>
                <a:gd name="T54" fmla="*/ 863 w 2133"/>
                <a:gd name="T55" fmla="*/ 1487 h 1525"/>
                <a:gd name="T56" fmla="*/ 804 w 2133"/>
                <a:gd name="T57" fmla="*/ 1458 h 1525"/>
                <a:gd name="T58" fmla="*/ 752 w 2133"/>
                <a:gd name="T59" fmla="*/ 1423 h 1525"/>
                <a:gd name="T60" fmla="*/ 702 w 2133"/>
                <a:gd name="T61" fmla="*/ 1381 h 1525"/>
                <a:gd name="T62" fmla="*/ 659 w 2133"/>
                <a:gd name="T63" fmla="*/ 1332 h 1525"/>
                <a:gd name="T64" fmla="*/ 623 w 2133"/>
                <a:gd name="T65" fmla="*/ 1280 h 1525"/>
                <a:gd name="T66" fmla="*/ 592 w 2133"/>
                <a:gd name="T67" fmla="*/ 1223 h 1525"/>
                <a:gd name="T68" fmla="*/ 570 w 2133"/>
                <a:gd name="T69" fmla="*/ 1160 h 1525"/>
                <a:gd name="T70" fmla="*/ 554 w 2133"/>
                <a:gd name="T71" fmla="*/ 1095 h 1525"/>
                <a:gd name="T72" fmla="*/ 548 w 2133"/>
                <a:gd name="T73" fmla="*/ 1027 h 1525"/>
                <a:gd name="T74" fmla="*/ 0 w 2133"/>
                <a:gd name="T75" fmla="*/ 1027 h 1525"/>
                <a:gd name="T76" fmla="*/ 0 w 2133"/>
                <a:gd name="T77" fmla="*/ 255 h 1525"/>
                <a:gd name="T78" fmla="*/ 4 w 2133"/>
                <a:gd name="T79" fmla="*/ 209 h 1525"/>
                <a:gd name="T80" fmla="*/ 16 w 2133"/>
                <a:gd name="T81" fmla="*/ 165 h 1525"/>
                <a:gd name="T82" fmla="*/ 35 w 2133"/>
                <a:gd name="T83" fmla="*/ 126 h 1525"/>
                <a:gd name="T84" fmla="*/ 60 w 2133"/>
                <a:gd name="T85" fmla="*/ 91 h 1525"/>
                <a:gd name="T86" fmla="*/ 90 w 2133"/>
                <a:gd name="T87" fmla="*/ 60 h 1525"/>
                <a:gd name="T88" fmla="*/ 126 w 2133"/>
                <a:gd name="T89" fmla="*/ 35 h 1525"/>
                <a:gd name="T90" fmla="*/ 167 w 2133"/>
                <a:gd name="T91" fmla="*/ 16 h 1525"/>
                <a:gd name="T92" fmla="*/ 209 w 2133"/>
                <a:gd name="T93" fmla="*/ 5 h 1525"/>
                <a:gd name="T94" fmla="*/ 255 w 2133"/>
                <a:gd name="T95" fmla="*/ 0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33" h="1525">
                  <a:moveTo>
                    <a:pt x="255" y="0"/>
                  </a:moveTo>
                  <a:lnTo>
                    <a:pt x="1879" y="0"/>
                  </a:lnTo>
                  <a:lnTo>
                    <a:pt x="1925" y="5"/>
                  </a:lnTo>
                  <a:lnTo>
                    <a:pt x="1967" y="16"/>
                  </a:lnTo>
                  <a:lnTo>
                    <a:pt x="2007" y="35"/>
                  </a:lnTo>
                  <a:lnTo>
                    <a:pt x="2043" y="60"/>
                  </a:lnTo>
                  <a:lnTo>
                    <a:pt x="2074" y="91"/>
                  </a:lnTo>
                  <a:lnTo>
                    <a:pt x="2099" y="126"/>
                  </a:lnTo>
                  <a:lnTo>
                    <a:pt x="2118" y="165"/>
                  </a:lnTo>
                  <a:lnTo>
                    <a:pt x="2130" y="209"/>
                  </a:lnTo>
                  <a:lnTo>
                    <a:pt x="2133" y="255"/>
                  </a:lnTo>
                  <a:lnTo>
                    <a:pt x="2133" y="1027"/>
                  </a:lnTo>
                  <a:lnTo>
                    <a:pt x="1573" y="1027"/>
                  </a:lnTo>
                  <a:lnTo>
                    <a:pt x="1565" y="1095"/>
                  </a:lnTo>
                  <a:lnTo>
                    <a:pt x="1551" y="1160"/>
                  </a:lnTo>
                  <a:lnTo>
                    <a:pt x="1529" y="1223"/>
                  </a:lnTo>
                  <a:lnTo>
                    <a:pt x="1498" y="1280"/>
                  </a:lnTo>
                  <a:lnTo>
                    <a:pt x="1461" y="1332"/>
                  </a:lnTo>
                  <a:lnTo>
                    <a:pt x="1419" y="1381"/>
                  </a:lnTo>
                  <a:lnTo>
                    <a:pt x="1369" y="1423"/>
                  </a:lnTo>
                  <a:lnTo>
                    <a:pt x="1315" y="1458"/>
                  </a:lnTo>
                  <a:lnTo>
                    <a:pt x="1257" y="1487"/>
                  </a:lnTo>
                  <a:lnTo>
                    <a:pt x="1194" y="1508"/>
                  </a:lnTo>
                  <a:lnTo>
                    <a:pt x="1128" y="1521"/>
                  </a:lnTo>
                  <a:lnTo>
                    <a:pt x="1060" y="1525"/>
                  </a:lnTo>
                  <a:lnTo>
                    <a:pt x="992" y="1521"/>
                  </a:lnTo>
                  <a:lnTo>
                    <a:pt x="926" y="1508"/>
                  </a:lnTo>
                  <a:lnTo>
                    <a:pt x="863" y="1487"/>
                  </a:lnTo>
                  <a:lnTo>
                    <a:pt x="804" y="1458"/>
                  </a:lnTo>
                  <a:lnTo>
                    <a:pt x="752" y="1423"/>
                  </a:lnTo>
                  <a:lnTo>
                    <a:pt x="702" y="1381"/>
                  </a:lnTo>
                  <a:lnTo>
                    <a:pt x="659" y="1332"/>
                  </a:lnTo>
                  <a:lnTo>
                    <a:pt x="623" y="1280"/>
                  </a:lnTo>
                  <a:lnTo>
                    <a:pt x="592" y="1223"/>
                  </a:lnTo>
                  <a:lnTo>
                    <a:pt x="570" y="1160"/>
                  </a:lnTo>
                  <a:lnTo>
                    <a:pt x="554" y="1095"/>
                  </a:lnTo>
                  <a:lnTo>
                    <a:pt x="548" y="1027"/>
                  </a:lnTo>
                  <a:lnTo>
                    <a:pt x="0" y="1027"/>
                  </a:lnTo>
                  <a:lnTo>
                    <a:pt x="0" y="255"/>
                  </a:lnTo>
                  <a:lnTo>
                    <a:pt x="4" y="209"/>
                  </a:lnTo>
                  <a:lnTo>
                    <a:pt x="16" y="165"/>
                  </a:lnTo>
                  <a:lnTo>
                    <a:pt x="35" y="126"/>
                  </a:lnTo>
                  <a:lnTo>
                    <a:pt x="60" y="91"/>
                  </a:lnTo>
                  <a:lnTo>
                    <a:pt x="90" y="60"/>
                  </a:lnTo>
                  <a:lnTo>
                    <a:pt x="126" y="35"/>
                  </a:lnTo>
                  <a:lnTo>
                    <a:pt x="167" y="16"/>
                  </a:lnTo>
                  <a:lnTo>
                    <a:pt x="209" y="5"/>
                  </a:lnTo>
                  <a:lnTo>
                    <a:pt x="255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6BEA1C0-1CDB-44DD-B88E-07FFE95C6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235" y="2003148"/>
              <a:ext cx="1457424" cy="2584826"/>
            </a:xfrm>
            <a:custGeom>
              <a:avLst/>
              <a:gdLst>
                <a:gd name="T0" fmla="*/ 0 w 2133"/>
                <a:gd name="T1" fmla="*/ 0 h 3784"/>
                <a:gd name="T2" fmla="*/ 2133 w 2133"/>
                <a:gd name="T3" fmla="*/ 0 h 3784"/>
                <a:gd name="T4" fmla="*/ 2133 w 2133"/>
                <a:gd name="T5" fmla="*/ 3531 h 3784"/>
                <a:gd name="T6" fmla="*/ 2130 w 2133"/>
                <a:gd name="T7" fmla="*/ 3576 h 3784"/>
                <a:gd name="T8" fmla="*/ 2118 w 2133"/>
                <a:gd name="T9" fmla="*/ 3619 h 3784"/>
                <a:gd name="T10" fmla="*/ 2099 w 2133"/>
                <a:gd name="T11" fmla="*/ 3658 h 3784"/>
                <a:gd name="T12" fmla="*/ 2074 w 2133"/>
                <a:gd name="T13" fmla="*/ 3693 h 3784"/>
                <a:gd name="T14" fmla="*/ 2043 w 2133"/>
                <a:gd name="T15" fmla="*/ 3724 h 3784"/>
                <a:gd name="T16" fmla="*/ 2007 w 2133"/>
                <a:gd name="T17" fmla="*/ 3749 h 3784"/>
                <a:gd name="T18" fmla="*/ 1967 w 2133"/>
                <a:gd name="T19" fmla="*/ 3768 h 3784"/>
                <a:gd name="T20" fmla="*/ 1925 w 2133"/>
                <a:gd name="T21" fmla="*/ 3780 h 3784"/>
                <a:gd name="T22" fmla="*/ 1879 w 2133"/>
                <a:gd name="T23" fmla="*/ 3784 h 3784"/>
                <a:gd name="T24" fmla="*/ 255 w 2133"/>
                <a:gd name="T25" fmla="*/ 3784 h 3784"/>
                <a:gd name="T26" fmla="*/ 209 w 2133"/>
                <a:gd name="T27" fmla="*/ 3780 h 3784"/>
                <a:gd name="T28" fmla="*/ 167 w 2133"/>
                <a:gd name="T29" fmla="*/ 3768 h 3784"/>
                <a:gd name="T30" fmla="*/ 126 w 2133"/>
                <a:gd name="T31" fmla="*/ 3749 h 3784"/>
                <a:gd name="T32" fmla="*/ 90 w 2133"/>
                <a:gd name="T33" fmla="*/ 3724 h 3784"/>
                <a:gd name="T34" fmla="*/ 60 w 2133"/>
                <a:gd name="T35" fmla="*/ 3693 h 3784"/>
                <a:gd name="T36" fmla="*/ 35 w 2133"/>
                <a:gd name="T37" fmla="*/ 3658 h 3784"/>
                <a:gd name="T38" fmla="*/ 16 w 2133"/>
                <a:gd name="T39" fmla="*/ 3619 h 3784"/>
                <a:gd name="T40" fmla="*/ 4 w 2133"/>
                <a:gd name="T41" fmla="*/ 3576 h 3784"/>
                <a:gd name="T42" fmla="*/ 0 w 2133"/>
                <a:gd name="T43" fmla="*/ 3531 h 3784"/>
                <a:gd name="T44" fmla="*/ 0 w 2133"/>
                <a:gd name="T45" fmla="*/ 0 h 3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3" h="3784">
                  <a:moveTo>
                    <a:pt x="0" y="0"/>
                  </a:moveTo>
                  <a:lnTo>
                    <a:pt x="2133" y="0"/>
                  </a:lnTo>
                  <a:lnTo>
                    <a:pt x="2133" y="3531"/>
                  </a:lnTo>
                  <a:lnTo>
                    <a:pt x="2130" y="3576"/>
                  </a:lnTo>
                  <a:lnTo>
                    <a:pt x="2118" y="3619"/>
                  </a:lnTo>
                  <a:lnTo>
                    <a:pt x="2099" y="3658"/>
                  </a:lnTo>
                  <a:lnTo>
                    <a:pt x="2074" y="3693"/>
                  </a:lnTo>
                  <a:lnTo>
                    <a:pt x="2043" y="3724"/>
                  </a:lnTo>
                  <a:lnTo>
                    <a:pt x="2007" y="3749"/>
                  </a:lnTo>
                  <a:lnTo>
                    <a:pt x="1967" y="3768"/>
                  </a:lnTo>
                  <a:lnTo>
                    <a:pt x="1925" y="3780"/>
                  </a:lnTo>
                  <a:lnTo>
                    <a:pt x="1879" y="3784"/>
                  </a:lnTo>
                  <a:lnTo>
                    <a:pt x="255" y="3784"/>
                  </a:lnTo>
                  <a:lnTo>
                    <a:pt x="209" y="3780"/>
                  </a:lnTo>
                  <a:lnTo>
                    <a:pt x="167" y="3768"/>
                  </a:lnTo>
                  <a:lnTo>
                    <a:pt x="126" y="3749"/>
                  </a:lnTo>
                  <a:lnTo>
                    <a:pt x="90" y="3724"/>
                  </a:lnTo>
                  <a:lnTo>
                    <a:pt x="60" y="3693"/>
                  </a:lnTo>
                  <a:lnTo>
                    <a:pt x="35" y="3658"/>
                  </a:lnTo>
                  <a:lnTo>
                    <a:pt x="16" y="3619"/>
                  </a:lnTo>
                  <a:lnTo>
                    <a:pt x="4" y="3576"/>
                  </a:lnTo>
                  <a:lnTo>
                    <a:pt x="0" y="35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D2C57B-A2E4-4C07-8086-263014FEC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235" y="1555029"/>
              <a:ext cx="1457424" cy="1043360"/>
            </a:xfrm>
            <a:custGeom>
              <a:avLst/>
              <a:gdLst>
                <a:gd name="T0" fmla="*/ 255 w 2133"/>
                <a:gd name="T1" fmla="*/ 0 h 1525"/>
                <a:gd name="T2" fmla="*/ 1879 w 2133"/>
                <a:gd name="T3" fmla="*/ 0 h 1525"/>
                <a:gd name="T4" fmla="*/ 1925 w 2133"/>
                <a:gd name="T5" fmla="*/ 5 h 1525"/>
                <a:gd name="T6" fmla="*/ 1967 w 2133"/>
                <a:gd name="T7" fmla="*/ 16 h 1525"/>
                <a:gd name="T8" fmla="*/ 2007 w 2133"/>
                <a:gd name="T9" fmla="*/ 35 h 1525"/>
                <a:gd name="T10" fmla="*/ 2043 w 2133"/>
                <a:gd name="T11" fmla="*/ 60 h 1525"/>
                <a:gd name="T12" fmla="*/ 2074 w 2133"/>
                <a:gd name="T13" fmla="*/ 91 h 1525"/>
                <a:gd name="T14" fmla="*/ 2099 w 2133"/>
                <a:gd name="T15" fmla="*/ 126 h 1525"/>
                <a:gd name="T16" fmla="*/ 2118 w 2133"/>
                <a:gd name="T17" fmla="*/ 165 h 1525"/>
                <a:gd name="T18" fmla="*/ 2130 w 2133"/>
                <a:gd name="T19" fmla="*/ 209 h 1525"/>
                <a:gd name="T20" fmla="*/ 2133 w 2133"/>
                <a:gd name="T21" fmla="*/ 255 h 1525"/>
                <a:gd name="T22" fmla="*/ 2133 w 2133"/>
                <a:gd name="T23" fmla="*/ 1027 h 1525"/>
                <a:gd name="T24" fmla="*/ 1573 w 2133"/>
                <a:gd name="T25" fmla="*/ 1027 h 1525"/>
                <a:gd name="T26" fmla="*/ 1565 w 2133"/>
                <a:gd name="T27" fmla="*/ 1095 h 1525"/>
                <a:gd name="T28" fmla="*/ 1551 w 2133"/>
                <a:gd name="T29" fmla="*/ 1160 h 1525"/>
                <a:gd name="T30" fmla="*/ 1529 w 2133"/>
                <a:gd name="T31" fmla="*/ 1223 h 1525"/>
                <a:gd name="T32" fmla="*/ 1498 w 2133"/>
                <a:gd name="T33" fmla="*/ 1280 h 1525"/>
                <a:gd name="T34" fmla="*/ 1461 w 2133"/>
                <a:gd name="T35" fmla="*/ 1332 h 1525"/>
                <a:gd name="T36" fmla="*/ 1419 w 2133"/>
                <a:gd name="T37" fmla="*/ 1381 h 1525"/>
                <a:gd name="T38" fmla="*/ 1369 w 2133"/>
                <a:gd name="T39" fmla="*/ 1423 h 1525"/>
                <a:gd name="T40" fmla="*/ 1315 w 2133"/>
                <a:gd name="T41" fmla="*/ 1458 h 1525"/>
                <a:gd name="T42" fmla="*/ 1257 w 2133"/>
                <a:gd name="T43" fmla="*/ 1487 h 1525"/>
                <a:gd name="T44" fmla="*/ 1194 w 2133"/>
                <a:gd name="T45" fmla="*/ 1508 h 1525"/>
                <a:gd name="T46" fmla="*/ 1128 w 2133"/>
                <a:gd name="T47" fmla="*/ 1521 h 1525"/>
                <a:gd name="T48" fmla="*/ 1060 w 2133"/>
                <a:gd name="T49" fmla="*/ 1525 h 1525"/>
                <a:gd name="T50" fmla="*/ 992 w 2133"/>
                <a:gd name="T51" fmla="*/ 1521 h 1525"/>
                <a:gd name="T52" fmla="*/ 926 w 2133"/>
                <a:gd name="T53" fmla="*/ 1508 h 1525"/>
                <a:gd name="T54" fmla="*/ 863 w 2133"/>
                <a:gd name="T55" fmla="*/ 1487 h 1525"/>
                <a:gd name="T56" fmla="*/ 804 w 2133"/>
                <a:gd name="T57" fmla="*/ 1458 h 1525"/>
                <a:gd name="T58" fmla="*/ 752 w 2133"/>
                <a:gd name="T59" fmla="*/ 1423 h 1525"/>
                <a:gd name="T60" fmla="*/ 702 w 2133"/>
                <a:gd name="T61" fmla="*/ 1381 h 1525"/>
                <a:gd name="T62" fmla="*/ 659 w 2133"/>
                <a:gd name="T63" fmla="*/ 1332 h 1525"/>
                <a:gd name="T64" fmla="*/ 623 w 2133"/>
                <a:gd name="T65" fmla="*/ 1280 h 1525"/>
                <a:gd name="T66" fmla="*/ 592 w 2133"/>
                <a:gd name="T67" fmla="*/ 1223 h 1525"/>
                <a:gd name="T68" fmla="*/ 570 w 2133"/>
                <a:gd name="T69" fmla="*/ 1160 h 1525"/>
                <a:gd name="T70" fmla="*/ 554 w 2133"/>
                <a:gd name="T71" fmla="*/ 1095 h 1525"/>
                <a:gd name="T72" fmla="*/ 548 w 2133"/>
                <a:gd name="T73" fmla="*/ 1027 h 1525"/>
                <a:gd name="T74" fmla="*/ 0 w 2133"/>
                <a:gd name="T75" fmla="*/ 1027 h 1525"/>
                <a:gd name="T76" fmla="*/ 0 w 2133"/>
                <a:gd name="T77" fmla="*/ 255 h 1525"/>
                <a:gd name="T78" fmla="*/ 4 w 2133"/>
                <a:gd name="T79" fmla="*/ 209 h 1525"/>
                <a:gd name="T80" fmla="*/ 16 w 2133"/>
                <a:gd name="T81" fmla="*/ 165 h 1525"/>
                <a:gd name="T82" fmla="*/ 35 w 2133"/>
                <a:gd name="T83" fmla="*/ 126 h 1525"/>
                <a:gd name="T84" fmla="*/ 60 w 2133"/>
                <a:gd name="T85" fmla="*/ 91 h 1525"/>
                <a:gd name="T86" fmla="*/ 90 w 2133"/>
                <a:gd name="T87" fmla="*/ 60 h 1525"/>
                <a:gd name="T88" fmla="*/ 126 w 2133"/>
                <a:gd name="T89" fmla="*/ 35 h 1525"/>
                <a:gd name="T90" fmla="*/ 167 w 2133"/>
                <a:gd name="T91" fmla="*/ 16 h 1525"/>
                <a:gd name="T92" fmla="*/ 209 w 2133"/>
                <a:gd name="T93" fmla="*/ 5 h 1525"/>
                <a:gd name="T94" fmla="*/ 255 w 2133"/>
                <a:gd name="T95" fmla="*/ 0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33" h="1525">
                  <a:moveTo>
                    <a:pt x="255" y="0"/>
                  </a:moveTo>
                  <a:lnTo>
                    <a:pt x="1879" y="0"/>
                  </a:lnTo>
                  <a:lnTo>
                    <a:pt x="1925" y="5"/>
                  </a:lnTo>
                  <a:lnTo>
                    <a:pt x="1967" y="16"/>
                  </a:lnTo>
                  <a:lnTo>
                    <a:pt x="2007" y="35"/>
                  </a:lnTo>
                  <a:lnTo>
                    <a:pt x="2043" y="60"/>
                  </a:lnTo>
                  <a:lnTo>
                    <a:pt x="2074" y="91"/>
                  </a:lnTo>
                  <a:lnTo>
                    <a:pt x="2099" y="126"/>
                  </a:lnTo>
                  <a:lnTo>
                    <a:pt x="2118" y="165"/>
                  </a:lnTo>
                  <a:lnTo>
                    <a:pt x="2130" y="209"/>
                  </a:lnTo>
                  <a:lnTo>
                    <a:pt x="2133" y="255"/>
                  </a:lnTo>
                  <a:lnTo>
                    <a:pt x="2133" y="1027"/>
                  </a:lnTo>
                  <a:lnTo>
                    <a:pt x="1573" y="1027"/>
                  </a:lnTo>
                  <a:lnTo>
                    <a:pt x="1565" y="1095"/>
                  </a:lnTo>
                  <a:lnTo>
                    <a:pt x="1551" y="1160"/>
                  </a:lnTo>
                  <a:lnTo>
                    <a:pt x="1529" y="1223"/>
                  </a:lnTo>
                  <a:lnTo>
                    <a:pt x="1498" y="1280"/>
                  </a:lnTo>
                  <a:lnTo>
                    <a:pt x="1461" y="1332"/>
                  </a:lnTo>
                  <a:lnTo>
                    <a:pt x="1419" y="1381"/>
                  </a:lnTo>
                  <a:lnTo>
                    <a:pt x="1369" y="1423"/>
                  </a:lnTo>
                  <a:lnTo>
                    <a:pt x="1315" y="1458"/>
                  </a:lnTo>
                  <a:lnTo>
                    <a:pt x="1257" y="1487"/>
                  </a:lnTo>
                  <a:lnTo>
                    <a:pt x="1194" y="1508"/>
                  </a:lnTo>
                  <a:lnTo>
                    <a:pt x="1128" y="1521"/>
                  </a:lnTo>
                  <a:lnTo>
                    <a:pt x="1060" y="1525"/>
                  </a:lnTo>
                  <a:lnTo>
                    <a:pt x="992" y="1521"/>
                  </a:lnTo>
                  <a:lnTo>
                    <a:pt x="926" y="1508"/>
                  </a:lnTo>
                  <a:lnTo>
                    <a:pt x="863" y="1487"/>
                  </a:lnTo>
                  <a:lnTo>
                    <a:pt x="804" y="1458"/>
                  </a:lnTo>
                  <a:lnTo>
                    <a:pt x="752" y="1423"/>
                  </a:lnTo>
                  <a:lnTo>
                    <a:pt x="702" y="1381"/>
                  </a:lnTo>
                  <a:lnTo>
                    <a:pt x="659" y="1332"/>
                  </a:lnTo>
                  <a:lnTo>
                    <a:pt x="623" y="1280"/>
                  </a:lnTo>
                  <a:lnTo>
                    <a:pt x="592" y="1223"/>
                  </a:lnTo>
                  <a:lnTo>
                    <a:pt x="570" y="1160"/>
                  </a:lnTo>
                  <a:lnTo>
                    <a:pt x="554" y="1095"/>
                  </a:lnTo>
                  <a:lnTo>
                    <a:pt x="548" y="1027"/>
                  </a:lnTo>
                  <a:lnTo>
                    <a:pt x="0" y="1027"/>
                  </a:lnTo>
                  <a:lnTo>
                    <a:pt x="0" y="255"/>
                  </a:lnTo>
                  <a:lnTo>
                    <a:pt x="4" y="209"/>
                  </a:lnTo>
                  <a:lnTo>
                    <a:pt x="16" y="165"/>
                  </a:lnTo>
                  <a:lnTo>
                    <a:pt x="35" y="126"/>
                  </a:lnTo>
                  <a:lnTo>
                    <a:pt x="60" y="91"/>
                  </a:lnTo>
                  <a:lnTo>
                    <a:pt x="90" y="60"/>
                  </a:lnTo>
                  <a:lnTo>
                    <a:pt x="126" y="35"/>
                  </a:lnTo>
                  <a:lnTo>
                    <a:pt x="167" y="16"/>
                  </a:lnTo>
                  <a:lnTo>
                    <a:pt x="209" y="5"/>
                  </a:lnTo>
                  <a:lnTo>
                    <a:pt x="255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D85CCFE4-228B-4960-B515-BB5EFE3D3BEB}"/>
                </a:ext>
              </a:extLst>
            </p:cNvPr>
            <p:cNvGrpSpPr/>
            <p:nvPr/>
          </p:nvGrpSpPr>
          <p:grpSpPr>
            <a:xfrm>
              <a:off x="1089596" y="2828180"/>
              <a:ext cx="1250156" cy="1183481"/>
              <a:chOff x="1089596" y="2828180"/>
              <a:chExt cx="1250156" cy="1183481"/>
            </a:xfrm>
          </p:grpSpPr>
          <p:sp>
            <p:nvSpPr>
              <p:cNvPr id="87" name="Rectangle 8">
                <a:extLst>
                  <a:ext uri="{FF2B5EF4-FFF2-40B4-BE49-F238E27FC236}">
                    <a16:creationId xmlns:a16="http://schemas.microsoft.com/office/drawing/2014/main" id="{D815BA17-1E2A-48D8-B550-3DA736DE1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180155" y="3082914"/>
                <a:ext cx="1094986" cy="11415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00000">
                    <a:schemeClr val="bg2"/>
                  </a:gs>
                </a:gsLst>
                <a:lin ang="5400000" scaled="1"/>
                <a:tileRect/>
              </a:gra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grpSp>
            <p:nvGrpSpPr>
              <p:cNvPr id="88" name="Group 29">
                <a:extLst>
                  <a:ext uri="{FF2B5EF4-FFF2-40B4-BE49-F238E27FC236}">
                    <a16:creationId xmlns:a16="http://schemas.microsoft.com/office/drawing/2014/main" id="{BA108900-7100-4450-BA5B-19BCB6CFA0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9596" y="2828180"/>
                <a:ext cx="1250156" cy="1183481"/>
                <a:chOff x="0" y="226"/>
                <a:chExt cx="2100" cy="1988"/>
              </a:xfrm>
            </p:grpSpPr>
            <p:sp>
              <p:nvSpPr>
                <p:cNvPr id="89" name="Rectangle 30">
                  <a:extLst>
                    <a:ext uri="{FF2B5EF4-FFF2-40B4-BE49-F238E27FC236}">
                      <a16:creationId xmlns:a16="http://schemas.microsoft.com/office/drawing/2014/main" id="{7C64AF9C-2C32-4CC4-9257-E980A7EB20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" y="790"/>
                  <a:ext cx="2088" cy="1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t"/>
                <a:lstStyle/>
                <a:p>
                  <a:r>
                    <a:rPr lang="zh-CN" altLang="en-US" sz="14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请在此处输入详细的文字介绍信息和简介，表达图表的含义</a:t>
                  </a:r>
                  <a:r>
                    <a:rPr lang="en-US" altLang="zh-CN" sz="14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r>
                    <a:rPr lang="zh-CN" altLang="en-US" sz="14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表达图表的含义</a:t>
                  </a:r>
                  <a:r>
                    <a:rPr lang="en-US" altLang="zh-CN" sz="14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endPara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endPara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0" name="Rectangle 31">
                  <a:extLst>
                    <a:ext uri="{FF2B5EF4-FFF2-40B4-BE49-F238E27FC236}">
                      <a16:creationId xmlns:a16="http://schemas.microsoft.com/office/drawing/2014/main" id="{CC9C7356-FB42-4ED6-802B-B8E1BF0A5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26"/>
                  <a:ext cx="2088" cy="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lnSpc>
                      <a:spcPct val="80000"/>
                    </a:lnSpc>
                  </a:pPr>
                  <a:r>
                    <a:rPr lang="zh-CN" altLang="en-US" sz="20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Bebas Neue" charset="0"/>
                      <a:sym typeface="Bebas Neue" charset="0"/>
                    </a:rPr>
                    <a:t>加入标题</a:t>
                  </a:r>
                  <a:endParaRPr lang="en-US" sz="20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endParaRPr>
                </a:p>
              </p:txBody>
            </p:sp>
          </p:grpSp>
        </p:grpSp>
        <p:grpSp>
          <p:nvGrpSpPr>
            <p:cNvPr id="15" name="Group 41">
              <a:extLst>
                <a:ext uri="{FF2B5EF4-FFF2-40B4-BE49-F238E27FC236}">
                  <a16:creationId xmlns:a16="http://schemas.microsoft.com/office/drawing/2014/main" id="{1E010AB0-AD44-4B08-B292-841B376D5200}"/>
                </a:ext>
              </a:extLst>
            </p:cNvPr>
            <p:cNvGrpSpPr/>
            <p:nvPr/>
          </p:nvGrpSpPr>
          <p:grpSpPr>
            <a:xfrm>
              <a:off x="1318561" y="4219021"/>
              <a:ext cx="819938" cy="136705"/>
              <a:chOff x="1366437" y="4157234"/>
              <a:chExt cx="1091338" cy="181954"/>
            </a:xfrm>
            <a:solidFill>
              <a:schemeClr val="bg1">
                <a:lumMod val="85000"/>
              </a:schemeClr>
            </a:solidFill>
          </p:grpSpPr>
          <p:sp>
            <p:nvSpPr>
              <p:cNvPr id="82" name="5-Point Star 61">
                <a:extLst>
                  <a:ext uri="{FF2B5EF4-FFF2-40B4-BE49-F238E27FC236}">
                    <a16:creationId xmlns:a16="http://schemas.microsoft.com/office/drawing/2014/main" id="{3701A782-141A-4FB2-9FA0-58509C9444F4}"/>
                  </a:ext>
                </a:extLst>
              </p:cNvPr>
              <p:cNvSpPr/>
              <p:nvPr/>
            </p:nvSpPr>
            <p:spPr bwMode="auto">
              <a:xfrm>
                <a:off x="1366437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83" name="5-Point Star 62">
                <a:extLst>
                  <a:ext uri="{FF2B5EF4-FFF2-40B4-BE49-F238E27FC236}">
                    <a16:creationId xmlns:a16="http://schemas.microsoft.com/office/drawing/2014/main" id="{0F03D3CB-1036-443B-8852-48B49FFA761A}"/>
                  </a:ext>
                </a:extLst>
              </p:cNvPr>
              <p:cNvSpPr/>
              <p:nvPr/>
            </p:nvSpPr>
            <p:spPr bwMode="auto">
              <a:xfrm>
                <a:off x="1593783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84" name="5-Point Star 63">
                <a:extLst>
                  <a:ext uri="{FF2B5EF4-FFF2-40B4-BE49-F238E27FC236}">
                    <a16:creationId xmlns:a16="http://schemas.microsoft.com/office/drawing/2014/main" id="{3D41FF31-5A70-4A5F-833F-FAF711D59503}"/>
                  </a:ext>
                </a:extLst>
              </p:cNvPr>
              <p:cNvSpPr/>
              <p:nvPr/>
            </p:nvSpPr>
            <p:spPr bwMode="auto">
              <a:xfrm>
                <a:off x="1821130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85" name="5-Point Star 64">
                <a:extLst>
                  <a:ext uri="{FF2B5EF4-FFF2-40B4-BE49-F238E27FC236}">
                    <a16:creationId xmlns:a16="http://schemas.microsoft.com/office/drawing/2014/main" id="{3B3ACC99-B00C-45D9-AE02-08FB7FAC255D}"/>
                  </a:ext>
                </a:extLst>
              </p:cNvPr>
              <p:cNvSpPr/>
              <p:nvPr/>
            </p:nvSpPr>
            <p:spPr bwMode="auto">
              <a:xfrm>
                <a:off x="2048476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86" name="5-Point Star 65">
                <a:extLst>
                  <a:ext uri="{FF2B5EF4-FFF2-40B4-BE49-F238E27FC236}">
                    <a16:creationId xmlns:a16="http://schemas.microsoft.com/office/drawing/2014/main" id="{B642EC64-CDA5-41FE-976C-0E8A37386BB3}"/>
                  </a:ext>
                </a:extLst>
              </p:cNvPr>
              <p:cNvSpPr/>
              <p:nvPr/>
            </p:nvSpPr>
            <p:spPr bwMode="auto">
              <a:xfrm>
                <a:off x="2275821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17" name="Group 43">
              <a:extLst>
                <a:ext uri="{FF2B5EF4-FFF2-40B4-BE49-F238E27FC236}">
                  <a16:creationId xmlns:a16="http://schemas.microsoft.com/office/drawing/2014/main" id="{9F93F0F7-CECB-474C-881B-5D1865E081D0}"/>
                </a:ext>
              </a:extLst>
            </p:cNvPr>
            <p:cNvGrpSpPr/>
            <p:nvPr/>
          </p:nvGrpSpPr>
          <p:grpSpPr>
            <a:xfrm>
              <a:off x="3193382" y="4219021"/>
              <a:ext cx="819938" cy="136705"/>
              <a:chOff x="1453197" y="4157234"/>
              <a:chExt cx="1091338" cy="181954"/>
            </a:xfrm>
            <a:solidFill>
              <a:schemeClr val="bg1">
                <a:lumMod val="85000"/>
              </a:schemeClr>
            </a:solidFill>
          </p:grpSpPr>
          <p:sp>
            <p:nvSpPr>
              <p:cNvPr id="77" name="5-Point Star 56">
                <a:extLst>
                  <a:ext uri="{FF2B5EF4-FFF2-40B4-BE49-F238E27FC236}">
                    <a16:creationId xmlns:a16="http://schemas.microsoft.com/office/drawing/2014/main" id="{AD12993A-9966-4CF7-8B1A-5E8DF367AD6B}"/>
                  </a:ext>
                </a:extLst>
              </p:cNvPr>
              <p:cNvSpPr/>
              <p:nvPr/>
            </p:nvSpPr>
            <p:spPr bwMode="auto">
              <a:xfrm>
                <a:off x="1453197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8" name="5-Point Star 57">
                <a:extLst>
                  <a:ext uri="{FF2B5EF4-FFF2-40B4-BE49-F238E27FC236}">
                    <a16:creationId xmlns:a16="http://schemas.microsoft.com/office/drawing/2014/main" id="{D0E5FE84-5B94-4893-9643-9996B3F099E4}"/>
                  </a:ext>
                </a:extLst>
              </p:cNvPr>
              <p:cNvSpPr/>
              <p:nvPr/>
            </p:nvSpPr>
            <p:spPr bwMode="auto">
              <a:xfrm>
                <a:off x="1680543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9" name="5-Point Star 58">
                <a:extLst>
                  <a:ext uri="{FF2B5EF4-FFF2-40B4-BE49-F238E27FC236}">
                    <a16:creationId xmlns:a16="http://schemas.microsoft.com/office/drawing/2014/main" id="{5A0D41D7-9E11-4D8D-9915-C398181E67FC}"/>
                  </a:ext>
                </a:extLst>
              </p:cNvPr>
              <p:cNvSpPr/>
              <p:nvPr/>
            </p:nvSpPr>
            <p:spPr bwMode="auto">
              <a:xfrm>
                <a:off x="1907890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80" name="5-Point Star 59">
                <a:extLst>
                  <a:ext uri="{FF2B5EF4-FFF2-40B4-BE49-F238E27FC236}">
                    <a16:creationId xmlns:a16="http://schemas.microsoft.com/office/drawing/2014/main" id="{EACC65A3-A7D1-4399-A82C-C42BAB804D0F}"/>
                  </a:ext>
                </a:extLst>
              </p:cNvPr>
              <p:cNvSpPr/>
              <p:nvPr/>
            </p:nvSpPr>
            <p:spPr bwMode="auto">
              <a:xfrm>
                <a:off x="2135236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81" name="5-Point Star 60">
                <a:extLst>
                  <a:ext uri="{FF2B5EF4-FFF2-40B4-BE49-F238E27FC236}">
                    <a16:creationId xmlns:a16="http://schemas.microsoft.com/office/drawing/2014/main" id="{B8010FC5-D01A-4C98-AD6E-1474D2C7F14C}"/>
                  </a:ext>
                </a:extLst>
              </p:cNvPr>
              <p:cNvSpPr/>
              <p:nvPr/>
            </p:nvSpPr>
            <p:spPr bwMode="auto">
              <a:xfrm>
                <a:off x="2362581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18" name="Group 44">
              <a:extLst>
                <a:ext uri="{FF2B5EF4-FFF2-40B4-BE49-F238E27FC236}">
                  <a16:creationId xmlns:a16="http://schemas.microsoft.com/office/drawing/2014/main" id="{D6AB0968-8DA1-4F65-8A15-C51456FB08B8}"/>
                </a:ext>
              </a:extLst>
            </p:cNvPr>
            <p:cNvGrpSpPr/>
            <p:nvPr/>
          </p:nvGrpSpPr>
          <p:grpSpPr>
            <a:xfrm>
              <a:off x="5105873" y="4219021"/>
              <a:ext cx="819938" cy="136705"/>
              <a:chOff x="1601949" y="4157234"/>
              <a:chExt cx="1091338" cy="181954"/>
            </a:xfrm>
            <a:solidFill>
              <a:schemeClr val="bg1">
                <a:lumMod val="85000"/>
              </a:schemeClr>
            </a:solidFill>
          </p:grpSpPr>
          <p:sp>
            <p:nvSpPr>
              <p:cNvPr id="72" name="5-Point Star 51">
                <a:extLst>
                  <a:ext uri="{FF2B5EF4-FFF2-40B4-BE49-F238E27FC236}">
                    <a16:creationId xmlns:a16="http://schemas.microsoft.com/office/drawing/2014/main" id="{268E7787-9893-4563-8E55-FE3210AA8826}"/>
                  </a:ext>
                </a:extLst>
              </p:cNvPr>
              <p:cNvSpPr/>
              <p:nvPr/>
            </p:nvSpPr>
            <p:spPr bwMode="auto">
              <a:xfrm>
                <a:off x="1601949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3" name="5-Point Star 52">
                <a:extLst>
                  <a:ext uri="{FF2B5EF4-FFF2-40B4-BE49-F238E27FC236}">
                    <a16:creationId xmlns:a16="http://schemas.microsoft.com/office/drawing/2014/main" id="{E6E01F4E-F851-40C8-871D-85DF2F691CEA}"/>
                  </a:ext>
                </a:extLst>
              </p:cNvPr>
              <p:cNvSpPr/>
              <p:nvPr/>
            </p:nvSpPr>
            <p:spPr bwMode="auto">
              <a:xfrm>
                <a:off x="1829295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4" name="5-Point Star 53">
                <a:extLst>
                  <a:ext uri="{FF2B5EF4-FFF2-40B4-BE49-F238E27FC236}">
                    <a16:creationId xmlns:a16="http://schemas.microsoft.com/office/drawing/2014/main" id="{3FA435F2-D231-470C-BB07-9D34892F1EC2}"/>
                  </a:ext>
                </a:extLst>
              </p:cNvPr>
              <p:cNvSpPr/>
              <p:nvPr/>
            </p:nvSpPr>
            <p:spPr bwMode="auto">
              <a:xfrm>
                <a:off x="2056642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5" name="5-Point Star 54">
                <a:extLst>
                  <a:ext uri="{FF2B5EF4-FFF2-40B4-BE49-F238E27FC236}">
                    <a16:creationId xmlns:a16="http://schemas.microsoft.com/office/drawing/2014/main" id="{94F525A1-7904-4760-8A6E-C2FBBD9F9747}"/>
                  </a:ext>
                </a:extLst>
              </p:cNvPr>
              <p:cNvSpPr/>
              <p:nvPr/>
            </p:nvSpPr>
            <p:spPr bwMode="auto">
              <a:xfrm>
                <a:off x="2283988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6" name="5-Point Star 55">
                <a:extLst>
                  <a:ext uri="{FF2B5EF4-FFF2-40B4-BE49-F238E27FC236}">
                    <a16:creationId xmlns:a16="http://schemas.microsoft.com/office/drawing/2014/main" id="{17B8F8A3-01C5-4786-A158-72DD45417F6B}"/>
                  </a:ext>
                </a:extLst>
              </p:cNvPr>
              <p:cNvSpPr/>
              <p:nvPr/>
            </p:nvSpPr>
            <p:spPr bwMode="auto">
              <a:xfrm>
                <a:off x="2511333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19" name="Group 45">
              <a:extLst>
                <a:ext uri="{FF2B5EF4-FFF2-40B4-BE49-F238E27FC236}">
                  <a16:creationId xmlns:a16="http://schemas.microsoft.com/office/drawing/2014/main" id="{4DBC1497-3E16-4D0E-B714-0B2D2A1E701E}"/>
                </a:ext>
              </a:extLst>
            </p:cNvPr>
            <p:cNvGrpSpPr/>
            <p:nvPr/>
          </p:nvGrpSpPr>
          <p:grpSpPr>
            <a:xfrm>
              <a:off x="7000933" y="4219021"/>
              <a:ext cx="819938" cy="136705"/>
              <a:chOff x="1648217" y="4157234"/>
              <a:chExt cx="1091338" cy="181954"/>
            </a:xfrm>
            <a:solidFill>
              <a:schemeClr val="bg1">
                <a:lumMod val="85000"/>
              </a:schemeClr>
            </a:solidFill>
          </p:grpSpPr>
          <p:sp>
            <p:nvSpPr>
              <p:cNvPr id="67" name="5-Point Star 46">
                <a:extLst>
                  <a:ext uri="{FF2B5EF4-FFF2-40B4-BE49-F238E27FC236}">
                    <a16:creationId xmlns:a16="http://schemas.microsoft.com/office/drawing/2014/main" id="{5D06C3DC-5FC8-4EB9-BA1E-35BEB232F156}"/>
                  </a:ext>
                </a:extLst>
              </p:cNvPr>
              <p:cNvSpPr/>
              <p:nvPr/>
            </p:nvSpPr>
            <p:spPr bwMode="auto">
              <a:xfrm>
                <a:off x="1648217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8" name="5-Point Star 47">
                <a:extLst>
                  <a:ext uri="{FF2B5EF4-FFF2-40B4-BE49-F238E27FC236}">
                    <a16:creationId xmlns:a16="http://schemas.microsoft.com/office/drawing/2014/main" id="{A39D3579-ECFB-4DAC-91C4-846DB6B51364}"/>
                  </a:ext>
                </a:extLst>
              </p:cNvPr>
              <p:cNvSpPr/>
              <p:nvPr/>
            </p:nvSpPr>
            <p:spPr bwMode="auto">
              <a:xfrm>
                <a:off x="1875563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9" name="5-Point Star 48">
                <a:extLst>
                  <a:ext uri="{FF2B5EF4-FFF2-40B4-BE49-F238E27FC236}">
                    <a16:creationId xmlns:a16="http://schemas.microsoft.com/office/drawing/2014/main" id="{415F63F8-F978-43A0-850B-E77AE7866FDB}"/>
                  </a:ext>
                </a:extLst>
              </p:cNvPr>
              <p:cNvSpPr/>
              <p:nvPr/>
            </p:nvSpPr>
            <p:spPr bwMode="auto">
              <a:xfrm>
                <a:off x="2102910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0" name="5-Point Star 49">
                <a:extLst>
                  <a:ext uri="{FF2B5EF4-FFF2-40B4-BE49-F238E27FC236}">
                    <a16:creationId xmlns:a16="http://schemas.microsoft.com/office/drawing/2014/main" id="{904055C9-9768-48DF-9768-10EAE4663631}"/>
                  </a:ext>
                </a:extLst>
              </p:cNvPr>
              <p:cNvSpPr/>
              <p:nvPr/>
            </p:nvSpPr>
            <p:spPr bwMode="auto">
              <a:xfrm>
                <a:off x="2330256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1" name="5-Point Star 50">
                <a:extLst>
                  <a:ext uri="{FF2B5EF4-FFF2-40B4-BE49-F238E27FC236}">
                    <a16:creationId xmlns:a16="http://schemas.microsoft.com/office/drawing/2014/main" id="{6EA50702-6C52-413C-AE00-1A49A7759755}"/>
                  </a:ext>
                </a:extLst>
              </p:cNvPr>
              <p:cNvSpPr/>
              <p:nvPr/>
            </p:nvSpPr>
            <p:spPr bwMode="auto">
              <a:xfrm>
                <a:off x="2557601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0" name="Group 66">
              <a:extLst>
                <a:ext uri="{FF2B5EF4-FFF2-40B4-BE49-F238E27FC236}">
                  <a16:creationId xmlns:a16="http://schemas.microsoft.com/office/drawing/2014/main" id="{AEF10981-903C-46CF-89A3-9B040F2FCD81}"/>
                </a:ext>
              </a:extLst>
            </p:cNvPr>
            <p:cNvGrpSpPr/>
            <p:nvPr/>
          </p:nvGrpSpPr>
          <p:grpSpPr>
            <a:xfrm>
              <a:off x="1318561" y="4219021"/>
              <a:ext cx="819938" cy="136705"/>
              <a:chOff x="1366438" y="4157234"/>
              <a:chExt cx="1091338" cy="181954"/>
            </a:xfrm>
          </p:grpSpPr>
          <p:sp>
            <p:nvSpPr>
              <p:cNvPr id="62" name="5-Point Star 67">
                <a:extLst>
                  <a:ext uri="{FF2B5EF4-FFF2-40B4-BE49-F238E27FC236}">
                    <a16:creationId xmlns:a16="http://schemas.microsoft.com/office/drawing/2014/main" id="{A6DFF555-1ED2-42EE-BD33-8F7CAD6CEDE1}"/>
                  </a:ext>
                </a:extLst>
              </p:cNvPr>
              <p:cNvSpPr/>
              <p:nvPr/>
            </p:nvSpPr>
            <p:spPr bwMode="auto">
              <a:xfrm>
                <a:off x="1366438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3" name="5-Point Star 68">
                <a:extLst>
                  <a:ext uri="{FF2B5EF4-FFF2-40B4-BE49-F238E27FC236}">
                    <a16:creationId xmlns:a16="http://schemas.microsoft.com/office/drawing/2014/main" id="{887076F9-7207-4694-9F63-ACA4889A9A67}"/>
                  </a:ext>
                </a:extLst>
              </p:cNvPr>
              <p:cNvSpPr/>
              <p:nvPr/>
            </p:nvSpPr>
            <p:spPr bwMode="auto">
              <a:xfrm>
                <a:off x="1593784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4" name="5-Point Star 69">
                <a:extLst>
                  <a:ext uri="{FF2B5EF4-FFF2-40B4-BE49-F238E27FC236}">
                    <a16:creationId xmlns:a16="http://schemas.microsoft.com/office/drawing/2014/main" id="{13714215-34F3-4D8F-B569-769F02925572}"/>
                  </a:ext>
                </a:extLst>
              </p:cNvPr>
              <p:cNvSpPr/>
              <p:nvPr/>
            </p:nvSpPr>
            <p:spPr bwMode="auto">
              <a:xfrm>
                <a:off x="1821131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5" name="5-Point Star 70">
                <a:extLst>
                  <a:ext uri="{FF2B5EF4-FFF2-40B4-BE49-F238E27FC236}">
                    <a16:creationId xmlns:a16="http://schemas.microsoft.com/office/drawing/2014/main" id="{589980C0-1C90-4212-8026-7306D0B16DAE}"/>
                  </a:ext>
                </a:extLst>
              </p:cNvPr>
              <p:cNvSpPr/>
              <p:nvPr/>
            </p:nvSpPr>
            <p:spPr bwMode="auto">
              <a:xfrm>
                <a:off x="2048477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6" name="5-Point Star 71">
                <a:extLst>
                  <a:ext uri="{FF2B5EF4-FFF2-40B4-BE49-F238E27FC236}">
                    <a16:creationId xmlns:a16="http://schemas.microsoft.com/office/drawing/2014/main" id="{A2C2A55B-B074-4C58-8DD5-BC22850A0AD8}"/>
                  </a:ext>
                </a:extLst>
              </p:cNvPr>
              <p:cNvSpPr/>
              <p:nvPr/>
            </p:nvSpPr>
            <p:spPr bwMode="auto">
              <a:xfrm>
                <a:off x="2275822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1" name="Group 72">
              <a:extLst>
                <a:ext uri="{FF2B5EF4-FFF2-40B4-BE49-F238E27FC236}">
                  <a16:creationId xmlns:a16="http://schemas.microsoft.com/office/drawing/2014/main" id="{30A17C04-4C0B-46CB-960E-304F0200E082}"/>
                </a:ext>
              </a:extLst>
            </p:cNvPr>
            <p:cNvGrpSpPr/>
            <p:nvPr/>
          </p:nvGrpSpPr>
          <p:grpSpPr>
            <a:xfrm>
              <a:off x="3193380" y="4219021"/>
              <a:ext cx="649130" cy="136705"/>
              <a:chOff x="3157137" y="4157234"/>
              <a:chExt cx="863993" cy="181954"/>
            </a:xfrm>
          </p:grpSpPr>
          <p:sp>
            <p:nvSpPr>
              <p:cNvPr id="58" name="5-Point Star 73">
                <a:extLst>
                  <a:ext uri="{FF2B5EF4-FFF2-40B4-BE49-F238E27FC236}">
                    <a16:creationId xmlns:a16="http://schemas.microsoft.com/office/drawing/2014/main" id="{7A07C174-35CA-44CD-80D9-C2258EEC0EED}"/>
                  </a:ext>
                </a:extLst>
              </p:cNvPr>
              <p:cNvSpPr/>
              <p:nvPr/>
            </p:nvSpPr>
            <p:spPr bwMode="auto">
              <a:xfrm>
                <a:off x="3157137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59" name="5-Point Star 74">
                <a:extLst>
                  <a:ext uri="{FF2B5EF4-FFF2-40B4-BE49-F238E27FC236}">
                    <a16:creationId xmlns:a16="http://schemas.microsoft.com/office/drawing/2014/main" id="{F66151B4-F7B6-4774-A451-AE7027AB27B2}"/>
                  </a:ext>
                </a:extLst>
              </p:cNvPr>
              <p:cNvSpPr/>
              <p:nvPr/>
            </p:nvSpPr>
            <p:spPr bwMode="auto">
              <a:xfrm>
                <a:off x="3384483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0" name="5-Point Star 75">
                <a:extLst>
                  <a:ext uri="{FF2B5EF4-FFF2-40B4-BE49-F238E27FC236}">
                    <a16:creationId xmlns:a16="http://schemas.microsoft.com/office/drawing/2014/main" id="{800AE00A-C8B1-4835-9CFE-D002B3CEB12D}"/>
                  </a:ext>
                </a:extLst>
              </p:cNvPr>
              <p:cNvSpPr/>
              <p:nvPr/>
            </p:nvSpPr>
            <p:spPr bwMode="auto">
              <a:xfrm>
                <a:off x="3611830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1" name="5-Point Star 76">
                <a:extLst>
                  <a:ext uri="{FF2B5EF4-FFF2-40B4-BE49-F238E27FC236}">
                    <a16:creationId xmlns:a16="http://schemas.microsoft.com/office/drawing/2014/main" id="{481560C6-8C47-4D0A-ACA6-05339E647C10}"/>
                  </a:ext>
                </a:extLst>
              </p:cNvPr>
              <p:cNvSpPr/>
              <p:nvPr/>
            </p:nvSpPr>
            <p:spPr bwMode="auto">
              <a:xfrm>
                <a:off x="3839176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2" name="Group 78">
              <a:extLst>
                <a:ext uri="{FF2B5EF4-FFF2-40B4-BE49-F238E27FC236}">
                  <a16:creationId xmlns:a16="http://schemas.microsoft.com/office/drawing/2014/main" id="{2CF3AC1E-DABB-4D8E-B2B6-CC2E17A90724}"/>
                </a:ext>
              </a:extLst>
            </p:cNvPr>
            <p:cNvGrpSpPr/>
            <p:nvPr/>
          </p:nvGrpSpPr>
          <p:grpSpPr>
            <a:xfrm>
              <a:off x="5105872" y="4219021"/>
              <a:ext cx="478322" cy="136705"/>
              <a:chOff x="4919262" y="4157234"/>
              <a:chExt cx="636647" cy="181954"/>
            </a:xfrm>
          </p:grpSpPr>
          <p:sp>
            <p:nvSpPr>
              <p:cNvPr id="55" name="5-Point Star 79">
                <a:extLst>
                  <a:ext uri="{FF2B5EF4-FFF2-40B4-BE49-F238E27FC236}">
                    <a16:creationId xmlns:a16="http://schemas.microsoft.com/office/drawing/2014/main" id="{7065C747-7D8A-4B12-9D88-86544D68EF8D}"/>
                  </a:ext>
                </a:extLst>
              </p:cNvPr>
              <p:cNvSpPr/>
              <p:nvPr/>
            </p:nvSpPr>
            <p:spPr bwMode="auto">
              <a:xfrm>
                <a:off x="4919262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56" name="5-Point Star 80">
                <a:extLst>
                  <a:ext uri="{FF2B5EF4-FFF2-40B4-BE49-F238E27FC236}">
                    <a16:creationId xmlns:a16="http://schemas.microsoft.com/office/drawing/2014/main" id="{B2281909-498D-4D53-986F-18CCA51FEDCA}"/>
                  </a:ext>
                </a:extLst>
              </p:cNvPr>
              <p:cNvSpPr/>
              <p:nvPr/>
            </p:nvSpPr>
            <p:spPr bwMode="auto">
              <a:xfrm>
                <a:off x="5146608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57" name="5-Point Star 81">
                <a:extLst>
                  <a:ext uri="{FF2B5EF4-FFF2-40B4-BE49-F238E27FC236}">
                    <a16:creationId xmlns:a16="http://schemas.microsoft.com/office/drawing/2014/main" id="{E03A4152-8306-4BFB-91BF-F1BDD2FCF56C}"/>
                  </a:ext>
                </a:extLst>
              </p:cNvPr>
              <p:cNvSpPr/>
              <p:nvPr/>
            </p:nvSpPr>
            <p:spPr bwMode="auto">
              <a:xfrm>
                <a:off x="5373955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3" name="Group 84">
              <a:extLst>
                <a:ext uri="{FF2B5EF4-FFF2-40B4-BE49-F238E27FC236}">
                  <a16:creationId xmlns:a16="http://schemas.microsoft.com/office/drawing/2014/main" id="{5AC71E48-5C12-43DE-B3D7-197CE0458B5F}"/>
                </a:ext>
              </a:extLst>
            </p:cNvPr>
            <p:cNvGrpSpPr/>
            <p:nvPr/>
          </p:nvGrpSpPr>
          <p:grpSpPr>
            <a:xfrm>
              <a:off x="7000933" y="4219021"/>
              <a:ext cx="307513" cy="136705"/>
              <a:chOff x="6745405" y="4157234"/>
              <a:chExt cx="409300" cy="181954"/>
            </a:xfrm>
          </p:grpSpPr>
          <p:sp>
            <p:nvSpPr>
              <p:cNvPr id="53" name="5-Point Star 85">
                <a:extLst>
                  <a:ext uri="{FF2B5EF4-FFF2-40B4-BE49-F238E27FC236}">
                    <a16:creationId xmlns:a16="http://schemas.microsoft.com/office/drawing/2014/main" id="{04DB74C5-5F1B-4BC3-80A3-1EDAA5C765B4}"/>
                  </a:ext>
                </a:extLst>
              </p:cNvPr>
              <p:cNvSpPr/>
              <p:nvPr/>
            </p:nvSpPr>
            <p:spPr bwMode="auto">
              <a:xfrm>
                <a:off x="6745405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54" name="5-Point Star 86">
                <a:extLst>
                  <a:ext uri="{FF2B5EF4-FFF2-40B4-BE49-F238E27FC236}">
                    <a16:creationId xmlns:a16="http://schemas.microsoft.com/office/drawing/2014/main" id="{DA8CB3A5-3E19-47D8-BCB5-D1146AF29A96}"/>
                  </a:ext>
                </a:extLst>
              </p:cNvPr>
              <p:cNvSpPr/>
              <p:nvPr/>
            </p:nvSpPr>
            <p:spPr bwMode="auto">
              <a:xfrm>
                <a:off x="6972751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4A927D05-F132-4EC7-B52F-AF8E27074248}"/>
                </a:ext>
              </a:extLst>
            </p:cNvPr>
            <p:cNvGrpSpPr/>
            <p:nvPr/>
          </p:nvGrpSpPr>
          <p:grpSpPr>
            <a:xfrm>
              <a:off x="2990315" y="2828180"/>
              <a:ext cx="1250156" cy="1183481"/>
              <a:chOff x="2990315" y="2828180"/>
              <a:chExt cx="1250156" cy="1183481"/>
            </a:xfrm>
          </p:grpSpPr>
          <p:sp>
            <p:nvSpPr>
              <p:cNvPr id="49" name="Rectangle 8">
                <a:extLst>
                  <a:ext uri="{FF2B5EF4-FFF2-40B4-BE49-F238E27FC236}">
                    <a16:creationId xmlns:a16="http://schemas.microsoft.com/office/drawing/2014/main" id="{343842A8-CFD8-4587-A2C0-F18978243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071922" y="3082914"/>
                <a:ext cx="1094986" cy="1141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grpSp>
            <p:nvGrpSpPr>
              <p:cNvPr id="50" name="Group 139">
                <a:extLst>
                  <a:ext uri="{FF2B5EF4-FFF2-40B4-BE49-F238E27FC236}">
                    <a16:creationId xmlns:a16="http://schemas.microsoft.com/office/drawing/2014/main" id="{234CB757-0A5B-40CD-BC0E-46B9FD8529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0315" y="2828180"/>
                <a:ext cx="1250156" cy="1183481"/>
                <a:chOff x="0" y="226"/>
                <a:chExt cx="2100" cy="1988"/>
              </a:xfrm>
            </p:grpSpPr>
            <p:sp>
              <p:nvSpPr>
                <p:cNvPr id="51" name="Rectangle 140">
                  <a:extLst>
                    <a:ext uri="{FF2B5EF4-FFF2-40B4-BE49-F238E27FC236}">
                      <a16:creationId xmlns:a16="http://schemas.microsoft.com/office/drawing/2014/main" id="{D42FDEAD-F2FA-40CC-BD44-56059C3B7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" y="790"/>
                  <a:ext cx="2088" cy="1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t"/>
                <a:lstStyle/>
                <a:p>
                  <a:pPr lvl="0"/>
                  <a:r>
                    <a:rPr lang="zh-CN" altLang="en-US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请在此处输入详细的文字介绍信息和简介，表达图表的含义</a:t>
                  </a:r>
                  <a:r>
                    <a:rPr lang="en-US" altLang="zh-CN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r>
                    <a:rPr lang="zh-CN" altLang="en-US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表达图表的含义</a:t>
                  </a:r>
                  <a:r>
                    <a:rPr lang="en-US" altLang="zh-CN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endParaRPr lang="zh-CN" altLang="en-US" sz="1400" dirty="0">
                    <a:solidFill>
                      <a:srgbClr val="FFFFFF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lvl="0"/>
                  <a:endParaRPr lang="zh-CN" altLang="en-US" sz="1400" dirty="0">
                    <a:solidFill>
                      <a:srgbClr val="FFFFFF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2" name="Rectangle 141">
                  <a:extLst>
                    <a:ext uri="{FF2B5EF4-FFF2-40B4-BE49-F238E27FC236}">
                      <a16:creationId xmlns:a16="http://schemas.microsoft.com/office/drawing/2014/main" id="{41CCC98F-DFDA-4B7A-8FD7-72E56607F6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26"/>
                  <a:ext cx="2088" cy="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lnSpc>
                      <a:spcPct val="80000"/>
                    </a:lnSpc>
                  </a:pPr>
                  <a:r>
                    <a:rPr lang="zh-CN" altLang="en-US" sz="20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Bebas Neue" charset="0"/>
                      <a:sym typeface="Bebas Neue" charset="0"/>
                    </a:rPr>
                    <a:t>加入标题</a:t>
                  </a:r>
                  <a:endParaRPr lang="en-US" altLang="zh-CN" sz="20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endParaRPr>
                </a:p>
              </p:txBody>
            </p:sp>
          </p:grpSp>
        </p:grpSp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C42CC77F-2330-46F5-BCE4-C236C700487D}"/>
                </a:ext>
              </a:extLst>
            </p:cNvPr>
            <p:cNvGrpSpPr/>
            <p:nvPr/>
          </p:nvGrpSpPr>
          <p:grpSpPr>
            <a:xfrm>
              <a:off x="4880760" y="2828180"/>
              <a:ext cx="1250156" cy="1183481"/>
              <a:chOff x="4880760" y="2828180"/>
              <a:chExt cx="1250156" cy="1183481"/>
            </a:xfrm>
          </p:grpSpPr>
          <p:sp>
            <p:nvSpPr>
              <p:cNvPr id="45" name="Rectangle 8">
                <a:extLst>
                  <a:ext uri="{FF2B5EF4-FFF2-40B4-BE49-F238E27FC236}">
                    <a16:creationId xmlns:a16="http://schemas.microsoft.com/office/drawing/2014/main" id="{9D6BF3C2-19DF-4A2E-80CA-9A9B61422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963689" y="3082914"/>
                <a:ext cx="1094986" cy="11415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00000">
                    <a:schemeClr val="bg2"/>
                  </a:gs>
                </a:gsLst>
                <a:lin ang="5400000" scaled="1"/>
                <a:tileRect/>
              </a:gra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grpSp>
            <p:nvGrpSpPr>
              <p:cNvPr id="46" name="Group 142">
                <a:extLst>
                  <a:ext uri="{FF2B5EF4-FFF2-40B4-BE49-F238E27FC236}">
                    <a16:creationId xmlns:a16="http://schemas.microsoft.com/office/drawing/2014/main" id="{EAB1605C-1CB8-47A5-BCB9-EC4E6AB1C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80760" y="2828180"/>
                <a:ext cx="1250156" cy="1183481"/>
                <a:chOff x="0" y="226"/>
                <a:chExt cx="2100" cy="1988"/>
              </a:xfrm>
            </p:grpSpPr>
            <p:sp>
              <p:nvSpPr>
                <p:cNvPr id="47" name="Rectangle 143">
                  <a:extLst>
                    <a:ext uri="{FF2B5EF4-FFF2-40B4-BE49-F238E27FC236}">
                      <a16:creationId xmlns:a16="http://schemas.microsoft.com/office/drawing/2014/main" id="{56E450D9-34EC-4906-BD24-33DC3301F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" y="790"/>
                  <a:ext cx="2088" cy="1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t"/>
                <a:lstStyle/>
                <a:p>
                  <a:pPr lvl="0"/>
                  <a:r>
                    <a:rPr lang="zh-CN" altLang="en-US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请在此处输入详细的文字介绍信息和简介，表达图表的含义</a:t>
                  </a:r>
                  <a:r>
                    <a:rPr lang="en-US" altLang="zh-CN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r>
                    <a:rPr lang="zh-CN" altLang="en-US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表达图表的含义</a:t>
                  </a:r>
                  <a:r>
                    <a:rPr lang="en-US" altLang="zh-CN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endParaRPr lang="zh-CN" altLang="en-US" sz="1400" dirty="0">
                    <a:solidFill>
                      <a:srgbClr val="FFFFFF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lvl="0"/>
                  <a:endParaRPr lang="zh-CN" altLang="en-US" sz="1400" dirty="0">
                    <a:solidFill>
                      <a:srgbClr val="FFFFFF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8" name="Rectangle 144">
                  <a:extLst>
                    <a:ext uri="{FF2B5EF4-FFF2-40B4-BE49-F238E27FC236}">
                      <a16:creationId xmlns:a16="http://schemas.microsoft.com/office/drawing/2014/main" id="{7BE9C71A-DC91-472F-B126-9F105CA96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26"/>
                  <a:ext cx="2088" cy="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lnSpc>
                      <a:spcPct val="80000"/>
                    </a:lnSpc>
                  </a:pPr>
                  <a:r>
                    <a:rPr lang="zh-CN" altLang="en-US" sz="20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Bebas Neue" charset="0"/>
                      <a:sym typeface="Bebas Neue" charset="0"/>
                    </a:rPr>
                    <a:t>加入标题</a:t>
                  </a:r>
                  <a:endParaRPr lang="en-US" altLang="zh-CN" sz="20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endParaRPr>
                </a:p>
              </p:txBody>
            </p:sp>
          </p:grpSp>
        </p:grpSp>
        <p:grpSp>
          <p:nvGrpSpPr>
            <p:cNvPr id="26" name="Group 12">
              <a:extLst>
                <a:ext uri="{FF2B5EF4-FFF2-40B4-BE49-F238E27FC236}">
                  <a16:creationId xmlns:a16="http://schemas.microsoft.com/office/drawing/2014/main" id="{4109AB36-E096-46BA-921D-456637279D08}"/>
                </a:ext>
              </a:extLst>
            </p:cNvPr>
            <p:cNvGrpSpPr/>
            <p:nvPr/>
          </p:nvGrpSpPr>
          <p:grpSpPr>
            <a:xfrm>
              <a:off x="6771205" y="2828180"/>
              <a:ext cx="1250156" cy="1111448"/>
              <a:chOff x="6771205" y="2828180"/>
              <a:chExt cx="1250156" cy="1111448"/>
            </a:xfrm>
          </p:grpSpPr>
          <p:sp>
            <p:nvSpPr>
              <p:cNvPr id="41" name="Rectangle 8">
                <a:extLst>
                  <a:ext uri="{FF2B5EF4-FFF2-40B4-BE49-F238E27FC236}">
                    <a16:creationId xmlns:a16="http://schemas.microsoft.com/office/drawing/2014/main" id="{9B0576DA-2A5E-452B-9367-7D0098A3E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6855455" y="3082914"/>
                <a:ext cx="1094986" cy="1141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grpSp>
            <p:nvGrpSpPr>
              <p:cNvPr id="42" name="Group 145">
                <a:extLst>
                  <a:ext uri="{FF2B5EF4-FFF2-40B4-BE49-F238E27FC236}">
                    <a16:creationId xmlns:a16="http://schemas.microsoft.com/office/drawing/2014/main" id="{DB6A4716-6E16-42C4-AB7F-32DB5C2512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71205" y="2828180"/>
                <a:ext cx="1250156" cy="1111448"/>
                <a:chOff x="0" y="226"/>
                <a:chExt cx="2100" cy="1867"/>
              </a:xfrm>
            </p:grpSpPr>
            <p:sp>
              <p:nvSpPr>
                <p:cNvPr id="43" name="Rectangle 146">
                  <a:extLst>
                    <a:ext uri="{FF2B5EF4-FFF2-40B4-BE49-F238E27FC236}">
                      <a16:creationId xmlns:a16="http://schemas.microsoft.com/office/drawing/2014/main" id="{AA492C83-6256-4D32-BFB3-EE4A2BF33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" y="790"/>
                  <a:ext cx="2088" cy="1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t"/>
                <a:lstStyle/>
                <a:p>
                  <a:pPr lvl="0"/>
                  <a:r>
                    <a:rPr lang="zh-CN" altLang="en-US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请在此处输入详细的文字介绍信息和简介，表达图表的含义</a:t>
                  </a:r>
                  <a:r>
                    <a:rPr lang="en-US" altLang="zh-CN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r>
                    <a:rPr lang="zh-CN" altLang="en-US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表达图表的含义</a:t>
                  </a:r>
                  <a:r>
                    <a:rPr lang="en-US" altLang="zh-CN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endParaRPr lang="zh-CN" altLang="en-US" sz="1400" dirty="0">
                    <a:solidFill>
                      <a:srgbClr val="FFFFFF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lvl="0"/>
                  <a:endParaRPr lang="zh-CN" altLang="en-US" sz="1400" dirty="0">
                    <a:solidFill>
                      <a:srgbClr val="FFFFFF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Rectangle 147">
                  <a:extLst>
                    <a:ext uri="{FF2B5EF4-FFF2-40B4-BE49-F238E27FC236}">
                      <a16:creationId xmlns:a16="http://schemas.microsoft.com/office/drawing/2014/main" id="{B7228CB0-9D8B-43EE-9E03-41CD112FB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26"/>
                  <a:ext cx="2088" cy="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lnSpc>
                      <a:spcPct val="80000"/>
                    </a:lnSpc>
                  </a:pPr>
                  <a:r>
                    <a:rPr lang="zh-CN" altLang="en-US" sz="20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Bebas Neue" charset="0"/>
                      <a:sym typeface="Bebas Neue" charset="0"/>
                    </a:rPr>
                    <a:t>加入标题</a:t>
                  </a:r>
                  <a:endParaRPr lang="en-US" altLang="zh-CN" sz="20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endParaRPr>
                </a:p>
              </p:txBody>
            </p:sp>
          </p:grpSp>
        </p:grpSp>
        <p:grpSp>
          <p:nvGrpSpPr>
            <p:cNvPr id="27" name="Group 1">
              <a:extLst>
                <a:ext uri="{FF2B5EF4-FFF2-40B4-BE49-F238E27FC236}">
                  <a16:creationId xmlns:a16="http://schemas.microsoft.com/office/drawing/2014/main" id="{119C0D7D-DECB-4DFB-9796-B69FB06BAF5A}"/>
                </a:ext>
              </a:extLst>
            </p:cNvPr>
            <p:cNvGrpSpPr/>
            <p:nvPr/>
          </p:nvGrpSpPr>
          <p:grpSpPr>
            <a:xfrm>
              <a:off x="1131186" y="1803536"/>
              <a:ext cx="1440690" cy="616780"/>
              <a:chOff x="1131186" y="1803536"/>
              <a:chExt cx="1440690" cy="616780"/>
            </a:xfrm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D42C08AF-963E-4402-94A2-64C901ACF2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6914" y="2151884"/>
                <a:ext cx="314614" cy="268432"/>
              </a:xfrm>
              <a:custGeom>
                <a:avLst/>
                <a:gdLst>
                  <a:gd name="T0" fmla="*/ 43 w 43"/>
                  <a:gd name="T1" fmla="*/ 37 h 37"/>
                  <a:gd name="T2" fmla="*/ 12 w 43"/>
                  <a:gd name="T3" fmla="*/ 37 h 37"/>
                  <a:gd name="T4" fmla="*/ 12 w 43"/>
                  <a:gd name="T5" fmla="*/ 32 h 37"/>
                  <a:gd name="T6" fmla="*/ 15 w 43"/>
                  <a:gd name="T7" fmla="*/ 27 h 37"/>
                  <a:gd name="T8" fmla="*/ 12 w 43"/>
                  <a:gd name="T9" fmla="*/ 27 h 37"/>
                  <a:gd name="T10" fmla="*/ 2 w 43"/>
                  <a:gd name="T11" fmla="*/ 17 h 37"/>
                  <a:gd name="T12" fmla="*/ 2 w 43"/>
                  <a:gd name="T13" fmla="*/ 8 h 37"/>
                  <a:gd name="T14" fmla="*/ 0 w 43"/>
                  <a:gd name="T15" fmla="*/ 6 h 37"/>
                  <a:gd name="T16" fmla="*/ 1 w 43"/>
                  <a:gd name="T17" fmla="*/ 3 h 37"/>
                  <a:gd name="T18" fmla="*/ 14 w 43"/>
                  <a:gd name="T19" fmla="*/ 3 h 37"/>
                  <a:gd name="T20" fmla="*/ 15 w 43"/>
                  <a:gd name="T21" fmla="*/ 0 h 37"/>
                  <a:gd name="T22" fmla="*/ 40 w 43"/>
                  <a:gd name="T23" fmla="*/ 0 h 37"/>
                  <a:gd name="T24" fmla="*/ 41 w 43"/>
                  <a:gd name="T25" fmla="*/ 5 h 37"/>
                  <a:gd name="T26" fmla="*/ 39 w 43"/>
                  <a:gd name="T27" fmla="*/ 6 h 37"/>
                  <a:gd name="T28" fmla="*/ 39 w 43"/>
                  <a:gd name="T29" fmla="*/ 27 h 37"/>
                  <a:gd name="T30" fmla="*/ 43 w 43"/>
                  <a:gd name="T31" fmla="*/ 32 h 37"/>
                  <a:gd name="T32" fmla="*/ 43 w 43"/>
                  <a:gd name="T33" fmla="*/ 37 h 37"/>
                  <a:gd name="T34" fmla="*/ 15 w 43"/>
                  <a:gd name="T35" fmla="*/ 10 h 37"/>
                  <a:gd name="T36" fmla="*/ 9 w 43"/>
                  <a:gd name="T37" fmla="*/ 10 h 37"/>
                  <a:gd name="T38" fmla="*/ 9 w 43"/>
                  <a:gd name="T39" fmla="*/ 17 h 37"/>
                  <a:gd name="T40" fmla="*/ 12 w 43"/>
                  <a:gd name="T41" fmla="*/ 20 h 37"/>
                  <a:gd name="T42" fmla="*/ 15 w 43"/>
                  <a:gd name="T43" fmla="*/ 20 h 37"/>
                  <a:gd name="T44" fmla="*/ 15 w 43"/>
                  <a:gd name="T45" fmla="*/ 1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3" h="37">
                    <a:moveTo>
                      <a:pt x="43" y="37"/>
                    </a:move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2" y="27"/>
                      <a:pt x="12" y="27"/>
                    </a:cubicBezTo>
                    <a:cubicBezTo>
                      <a:pt x="6" y="27"/>
                      <a:pt x="2" y="22"/>
                      <a:pt x="2" y="1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3" y="32"/>
                      <a:pt x="43" y="32"/>
                      <a:pt x="43" y="32"/>
                    </a:cubicBezTo>
                    <a:lnTo>
                      <a:pt x="43" y="37"/>
                    </a:lnTo>
                    <a:close/>
                    <a:moveTo>
                      <a:pt x="15" y="1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9" y="13"/>
                      <a:pt x="9" y="17"/>
                      <a:pt x="9" y="17"/>
                    </a:cubicBezTo>
                    <a:cubicBezTo>
                      <a:pt x="9" y="19"/>
                      <a:pt x="10" y="20"/>
                      <a:pt x="12" y="20"/>
                    </a:cubicBezTo>
                    <a:cubicBezTo>
                      <a:pt x="14" y="20"/>
                      <a:pt x="15" y="20"/>
                      <a:pt x="15" y="20"/>
                    </a:cubicBezTo>
                    <a:lnTo>
                      <a:pt x="15" y="1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40" name="Rectangle 188">
                <a:extLst>
                  <a:ext uri="{FF2B5EF4-FFF2-40B4-BE49-F238E27FC236}">
                    <a16:creationId xmlns:a16="http://schemas.microsoft.com/office/drawing/2014/main" id="{2183F5CC-FEC5-46EB-81CE-568F75A99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186" y="1803536"/>
                <a:ext cx="1440690" cy="36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>
                  <a:lnSpc>
                    <a:spcPct val="80000"/>
                  </a:lnSpc>
                </a:pPr>
                <a:r>
                  <a:rPr lang="zh-CN" altLang="en-US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rPr>
                  <a:t>加入标题描述</a:t>
                </a:r>
                <a:endParaRPr 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charset="0"/>
                  <a:sym typeface="Bebas Neue" charset="0"/>
                </a:endParaRPr>
              </a:p>
            </p:txBody>
          </p:sp>
        </p:grpSp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id="{543783CF-B2E5-4016-8D22-A3A2FF40C6A1}"/>
                </a:ext>
              </a:extLst>
            </p:cNvPr>
            <p:cNvGrpSpPr/>
            <p:nvPr/>
          </p:nvGrpSpPr>
          <p:grpSpPr>
            <a:xfrm>
              <a:off x="3019828" y="1803536"/>
              <a:ext cx="1440690" cy="620397"/>
              <a:chOff x="3019828" y="1803536"/>
              <a:chExt cx="1440690" cy="620397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B2D6BE16-CD77-432E-BF73-30E3B9278F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6768" y="2165114"/>
                <a:ext cx="326804" cy="258819"/>
              </a:xfrm>
              <a:custGeom>
                <a:avLst/>
                <a:gdLst>
                  <a:gd name="T0" fmla="*/ 54 w 54"/>
                  <a:gd name="T1" fmla="*/ 34 h 43"/>
                  <a:gd name="T2" fmla="*/ 54 w 54"/>
                  <a:gd name="T3" fmla="*/ 35 h 43"/>
                  <a:gd name="T4" fmla="*/ 51 w 54"/>
                  <a:gd name="T5" fmla="*/ 35 h 43"/>
                  <a:gd name="T6" fmla="*/ 51 w 54"/>
                  <a:gd name="T7" fmla="*/ 38 h 43"/>
                  <a:gd name="T8" fmla="*/ 46 w 54"/>
                  <a:gd name="T9" fmla="*/ 43 h 43"/>
                  <a:gd name="T10" fmla="*/ 41 w 54"/>
                  <a:gd name="T11" fmla="*/ 38 h 43"/>
                  <a:gd name="T12" fmla="*/ 41 w 54"/>
                  <a:gd name="T13" fmla="*/ 35 h 43"/>
                  <a:gd name="T14" fmla="*/ 13 w 54"/>
                  <a:gd name="T15" fmla="*/ 35 h 43"/>
                  <a:gd name="T16" fmla="*/ 13 w 54"/>
                  <a:gd name="T17" fmla="*/ 38 h 43"/>
                  <a:gd name="T18" fmla="*/ 8 w 54"/>
                  <a:gd name="T19" fmla="*/ 43 h 43"/>
                  <a:gd name="T20" fmla="*/ 3 w 54"/>
                  <a:gd name="T21" fmla="*/ 38 h 43"/>
                  <a:gd name="T22" fmla="*/ 3 w 54"/>
                  <a:gd name="T23" fmla="*/ 35 h 43"/>
                  <a:gd name="T24" fmla="*/ 0 w 54"/>
                  <a:gd name="T25" fmla="*/ 35 h 43"/>
                  <a:gd name="T26" fmla="*/ 0 w 54"/>
                  <a:gd name="T27" fmla="*/ 34 h 43"/>
                  <a:gd name="T28" fmla="*/ 0 w 54"/>
                  <a:gd name="T29" fmla="*/ 23 h 43"/>
                  <a:gd name="T30" fmla="*/ 6 w 54"/>
                  <a:gd name="T31" fmla="*/ 17 h 43"/>
                  <a:gd name="T32" fmla="*/ 6 w 54"/>
                  <a:gd name="T33" fmla="*/ 17 h 43"/>
                  <a:gd name="T34" fmla="*/ 9 w 54"/>
                  <a:gd name="T35" fmla="*/ 6 h 43"/>
                  <a:gd name="T36" fmla="*/ 17 w 54"/>
                  <a:gd name="T37" fmla="*/ 0 h 43"/>
                  <a:gd name="T38" fmla="*/ 37 w 54"/>
                  <a:gd name="T39" fmla="*/ 0 h 43"/>
                  <a:gd name="T40" fmla="*/ 45 w 54"/>
                  <a:gd name="T41" fmla="*/ 6 h 43"/>
                  <a:gd name="T42" fmla="*/ 48 w 54"/>
                  <a:gd name="T43" fmla="*/ 17 h 43"/>
                  <a:gd name="T44" fmla="*/ 48 w 54"/>
                  <a:gd name="T45" fmla="*/ 17 h 43"/>
                  <a:gd name="T46" fmla="*/ 54 w 54"/>
                  <a:gd name="T47" fmla="*/ 23 h 43"/>
                  <a:gd name="T48" fmla="*/ 54 w 54"/>
                  <a:gd name="T49" fmla="*/ 34 h 43"/>
                  <a:gd name="T50" fmla="*/ 8 w 54"/>
                  <a:gd name="T51" fmla="*/ 22 h 43"/>
                  <a:gd name="T52" fmla="*/ 4 w 54"/>
                  <a:gd name="T53" fmla="*/ 26 h 43"/>
                  <a:gd name="T54" fmla="*/ 8 w 54"/>
                  <a:gd name="T55" fmla="*/ 30 h 43"/>
                  <a:gd name="T56" fmla="*/ 12 w 54"/>
                  <a:gd name="T57" fmla="*/ 26 h 43"/>
                  <a:gd name="T58" fmla="*/ 8 w 54"/>
                  <a:gd name="T59" fmla="*/ 22 h 43"/>
                  <a:gd name="T60" fmla="*/ 41 w 54"/>
                  <a:gd name="T61" fmla="*/ 17 h 43"/>
                  <a:gd name="T62" fmla="*/ 38 w 54"/>
                  <a:gd name="T63" fmla="*/ 8 h 43"/>
                  <a:gd name="T64" fmla="*/ 37 w 54"/>
                  <a:gd name="T65" fmla="*/ 7 h 43"/>
                  <a:gd name="T66" fmla="*/ 17 w 54"/>
                  <a:gd name="T67" fmla="*/ 7 h 43"/>
                  <a:gd name="T68" fmla="*/ 16 w 54"/>
                  <a:gd name="T69" fmla="*/ 8 h 43"/>
                  <a:gd name="T70" fmla="*/ 13 w 54"/>
                  <a:gd name="T71" fmla="*/ 17 h 43"/>
                  <a:gd name="T72" fmla="*/ 41 w 54"/>
                  <a:gd name="T73" fmla="*/ 17 h 43"/>
                  <a:gd name="T74" fmla="*/ 46 w 54"/>
                  <a:gd name="T75" fmla="*/ 22 h 43"/>
                  <a:gd name="T76" fmla="*/ 42 w 54"/>
                  <a:gd name="T77" fmla="*/ 26 h 43"/>
                  <a:gd name="T78" fmla="*/ 46 w 54"/>
                  <a:gd name="T79" fmla="*/ 30 h 43"/>
                  <a:gd name="T80" fmla="*/ 50 w 54"/>
                  <a:gd name="T81" fmla="*/ 26 h 43"/>
                  <a:gd name="T82" fmla="*/ 46 w 54"/>
                  <a:gd name="T83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" h="43">
                    <a:moveTo>
                      <a:pt x="54" y="34"/>
                    </a:moveTo>
                    <a:cubicBezTo>
                      <a:pt x="54" y="34"/>
                      <a:pt x="54" y="35"/>
                      <a:pt x="54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1" y="41"/>
                      <a:pt x="49" y="43"/>
                      <a:pt x="46" y="43"/>
                    </a:cubicBezTo>
                    <a:cubicBezTo>
                      <a:pt x="43" y="43"/>
                      <a:pt x="41" y="41"/>
                      <a:pt x="41" y="38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1"/>
                      <a:pt x="11" y="43"/>
                      <a:pt x="8" y="43"/>
                    </a:cubicBezTo>
                    <a:cubicBezTo>
                      <a:pt x="5" y="43"/>
                      <a:pt x="3" y="41"/>
                      <a:pt x="3" y="38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0"/>
                      <a:pt x="2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3"/>
                      <a:pt x="13" y="0"/>
                      <a:pt x="1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41" y="0"/>
                      <a:pt x="44" y="3"/>
                      <a:pt x="45" y="6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52" y="17"/>
                      <a:pt x="54" y="20"/>
                      <a:pt x="54" y="23"/>
                    </a:cubicBezTo>
                    <a:lnTo>
                      <a:pt x="54" y="34"/>
                    </a:lnTo>
                    <a:close/>
                    <a:moveTo>
                      <a:pt x="8" y="22"/>
                    </a:moveTo>
                    <a:cubicBezTo>
                      <a:pt x="6" y="22"/>
                      <a:pt x="4" y="24"/>
                      <a:pt x="4" y="26"/>
                    </a:cubicBezTo>
                    <a:cubicBezTo>
                      <a:pt x="4" y="28"/>
                      <a:pt x="6" y="30"/>
                      <a:pt x="8" y="30"/>
                    </a:cubicBezTo>
                    <a:cubicBezTo>
                      <a:pt x="11" y="30"/>
                      <a:pt x="12" y="28"/>
                      <a:pt x="12" y="26"/>
                    </a:cubicBezTo>
                    <a:cubicBezTo>
                      <a:pt x="12" y="24"/>
                      <a:pt x="11" y="22"/>
                      <a:pt x="8" y="22"/>
                    </a:cubicBezTo>
                    <a:close/>
                    <a:moveTo>
                      <a:pt x="41" y="17"/>
                    </a:move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7"/>
                      <a:pt x="3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8"/>
                      <a:pt x="16" y="8"/>
                    </a:cubicBezTo>
                    <a:cubicBezTo>
                      <a:pt x="13" y="17"/>
                      <a:pt x="13" y="17"/>
                      <a:pt x="13" y="17"/>
                    </a:cubicBezTo>
                    <a:lnTo>
                      <a:pt x="41" y="17"/>
                    </a:lnTo>
                    <a:close/>
                    <a:moveTo>
                      <a:pt x="46" y="22"/>
                    </a:moveTo>
                    <a:cubicBezTo>
                      <a:pt x="44" y="22"/>
                      <a:pt x="42" y="24"/>
                      <a:pt x="42" y="26"/>
                    </a:cubicBezTo>
                    <a:cubicBezTo>
                      <a:pt x="42" y="28"/>
                      <a:pt x="44" y="30"/>
                      <a:pt x="46" y="30"/>
                    </a:cubicBezTo>
                    <a:cubicBezTo>
                      <a:pt x="48" y="30"/>
                      <a:pt x="50" y="28"/>
                      <a:pt x="50" y="26"/>
                    </a:cubicBezTo>
                    <a:cubicBezTo>
                      <a:pt x="50" y="24"/>
                      <a:pt x="48" y="22"/>
                      <a:pt x="46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8" name="Rectangle 190">
                <a:extLst>
                  <a:ext uri="{FF2B5EF4-FFF2-40B4-BE49-F238E27FC236}">
                    <a16:creationId xmlns:a16="http://schemas.microsoft.com/office/drawing/2014/main" id="{B75E13DD-02AF-4AF0-AED3-BBAB373FF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9828" y="1803536"/>
                <a:ext cx="1440690" cy="36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>
                  <a:lnSpc>
                    <a:spcPct val="80000"/>
                  </a:lnSpc>
                </a:pPr>
                <a:r>
                  <a:rPr lang="zh-CN" altLang="en-US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rPr>
                  <a:t>加入标题描述</a:t>
                </a:r>
                <a:endPara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charset="0"/>
                  <a:sym typeface="Bebas Neue" charset="0"/>
                </a:endParaRPr>
              </a:p>
            </p:txBody>
          </p:sp>
        </p:grpSp>
        <p:grpSp>
          <p:nvGrpSpPr>
            <p:cNvPr id="29" name="Group 5">
              <a:extLst>
                <a:ext uri="{FF2B5EF4-FFF2-40B4-BE49-F238E27FC236}">
                  <a16:creationId xmlns:a16="http://schemas.microsoft.com/office/drawing/2014/main" id="{EC608BF7-18E0-4391-A855-31A6C837DD66}"/>
                </a:ext>
              </a:extLst>
            </p:cNvPr>
            <p:cNvGrpSpPr/>
            <p:nvPr/>
          </p:nvGrpSpPr>
          <p:grpSpPr>
            <a:xfrm>
              <a:off x="4906421" y="1803536"/>
              <a:ext cx="1440690" cy="596602"/>
              <a:chOff x="4906421" y="1803536"/>
              <a:chExt cx="1440690" cy="596602"/>
            </a:xfrm>
          </p:grpSpPr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AFE91F6A-5090-475D-80D1-DEC85D3217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49258" y="2147283"/>
                <a:ext cx="289830" cy="252855"/>
              </a:xfrm>
              <a:custGeom>
                <a:avLst/>
                <a:gdLst>
                  <a:gd name="T0" fmla="*/ 48 w 48"/>
                  <a:gd name="T1" fmla="*/ 38 h 42"/>
                  <a:gd name="T2" fmla="*/ 45 w 48"/>
                  <a:gd name="T3" fmla="*/ 42 h 42"/>
                  <a:gd name="T4" fmla="*/ 4 w 48"/>
                  <a:gd name="T5" fmla="*/ 42 h 42"/>
                  <a:gd name="T6" fmla="*/ 0 w 48"/>
                  <a:gd name="T7" fmla="*/ 38 h 42"/>
                  <a:gd name="T8" fmla="*/ 0 w 48"/>
                  <a:gd name="T9" fmla="*/ 4 h 42"/>
                  <a:gd name="T10" fmla="*/ 4 w 48"/>
                  <a:gd name="T11" fmla="*/ 0 h 42"/>
                  <a:gd name="T12" fmla="*/ 45 w 48"/>
                  <a:gd name="T13" fmla="*/ 0 h 42"/>
                  <a:gd name="T14" fmla="*/ 48 w 48"/>
                  <a:gd name="T15" fmla="*/ 4 h 42"/>
                  <a:gd name="T16" fmla="*/ 48 w 48"/>
                  <a:gd name="T17" fmla="*/ 38 h 42"/>
                  <a:gd name="T18" fmla="*/ 45 w 48"/>
                  <a:gd name="T19" fmla="*/ 11 h 42"/>
                  <a:gd name="T20" fmla="*/ 45 w 48"/>
                  <a:gd name="T21" fmla="*/ 8 h 42"/>
                  <a:gd name="T22" fmla="*/ 45 w 48"/>
                  <a:gd name="T23" fmla="*/ 4 h 42"/>
                  <a:gd name="T24" fmla="*/ 23 w 48"/>
                  <a:gd name="T25" fmla="*/ 4 h 42"/>
                  <a:gd name="T26" fmla="*/ 21 w 48"/>
                  <a:gd name="T27" fmla="*/ 7 h 42"/>
                  <a:gd name="T28" fmla="*/ 4 w 48"/>
                  <a:gd name="T29" fmla="*/ 7 h 42"/>
                  <a:gd name="T30" fmla="*/ 4 w 48"/>
                  <a:gd name="T31" fmla="*/ 11 h 42"/>
                  <a:gd name="T32" fmla="*/ 45 w 48"/>
                  <a:gd name="T33" fmla="*/ 11 h 42"/>
                  <a:gd name="T34" fmla="*/ 45 w 48"/>
                  <a:gd name="T35" fmla="*/ 38 h 42"/>
                  <a:gd name="T36" fmla="*/ 45 w 48"/>
                  <a:gd name="T37" fmla="*/ 35 h 42"/>
                  <a:gd name="T38" fmla="*/ 4 w 48"/>
                  <a:gd name="T39" fmla="*/ 35 h 42"/>
                  <a:gd name="T40" fmla="*/ 4 w 48"/>
                  <a:gd name="T41" fmla="*/ 38 h 42"/>
                  <a:gd name="T42" fmla="*/ 45 w 48"/>
                  <a:gd name="T43" fmla="*/ 38 h 42"/>
                  <a:gd name="T44" fmla="*/ 17 w 48"/>
                  <a:gd name="T45" fmla="*/ 6 h 42"/>
                  <a:gd name="T46" fmla="*/ 17 w 48"/>
                  <a:gd name="T47" fmla="*/ 2 h 42"/>
                  <a:gd name="T48" fmla="*/ 7 w 48"/>
                  <a:gd name="T49" fmla="*/ 2 h 42"/>
                  <a:gd name="T50" fmla="*/ 7 w 48"/>
                  <a:gd name="T51" fmla="*/ 6 h 42"/>
                  <a:gd name="T52" fmla="*/ 17 w 48"/>
                  <a:gd name="T53" fmla="*/ 6 h 42"/>
                  <a:gd name="T54" fmla="*/ 24 w 48"/>
                  <a:gd name="T55" fmla="*/ 12 h 42"/>
                  <a:gd name="T56" fmla="*/ 14 w 48"/>
                  <a:gd name="T57" fmla="*/ 23 h 42"/>
                  <a:gd name="T58" fmla="*/ 24 w 48"/>
                  <a:gd name="T59" fmla="*/ 33 h 42"/>
                  <a:gd name="T60" fmla="*/ 35 w 48"/>
                  <a:gd name="T61" fmla="*/ 23 h 42"/>
                  <a:gd name="T62" fmla="*/ 24 w 48"/>
                  <a:gd name="T63" fmla="*/ 12 h 42"/>
                  <a:gd name="T64" fmla="*/ 24 w 48"/>
                  <a:gd name="T65" fmla="*/ 30 h 42"/>
                  <a:gd name="T66" fmla="*/ 17 w 48"/>
                  <a:gd name="T67" fmla="*/ 23 h 42"/>
                  <a:gd name="T68" fmla="*/ 24 w 48"/>
                  <a:gd name="T69" fmla="*/ 16 h 42"/>
                  <a:gd name="T70" fmla="*/ 31 w 48"/>
                  <a:gd name="T71" fmla="*/ 23 h 42"/>
                  <a:gd name="T72" fmla="*/ 24 w 48"/>
                  <a:gd name="T73" fmla="*/ 30 h 42"/>
                  <a:gd name="T74" fmla="*/ 24 w 48"/>
                  <a:gd name="T75" fmla="*/ 18 h 42"/>
                  <a:gd name="T76" fmla="*/ 20 w 48"/>
                  <a:gd name="T77" fmla="*/ 23 h 42"/>
                  <a:gd name="T78" fmla="*/ 21 w 48"/>
                  <a:gd name="T79" fmla="*/ 24 h 42"/>
                  <a:gd name="T80" fmla="*/ 22 w 48"/>
                  <a:gd name="T81" fmla="*/ 23 h 42"/>
                  <a:gd name="T82" fmla="*/ 24 w 48"/>
                  <a:gd name="T83" fmla="*/ 20 h 42"/>
                  <a:gd name="T84" fmla="*/ 25 w 48"/>
                  <a:gd name="T85" fmla="*/ 19 h 42"/>
                  <a:gd name="T86" fmla="*/ 24 w 48"/>
                  <a:gd name="T87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8" h="42">
                    <a:moveTo>
                      <a:pt x="48" y="38"/>
                    </a:moveTo>
                    <a:cubicBezTo>
                      <a:pt x="48" y="40"/>
                      <a:pt x="47" y="42"/>
                      <a:pt x="45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7" y="0"/>
                      <a:pt x="48" y="2"/>
                      <a:pt x="48" y="4"/>
                    </a:cubicBezTo>
                    <a:lnTo>
                      <a:pt x="48" y="38"/>
                    </a:lnTo>
                    <a:close/>
                    <a:moveTo>
                      <a:pt x="45" y="11"/>
                    </a:moveTo>
                    <a:cubicBezTo>
                      <a:pt x="45" y="8"/>
                      <a:pt x="45" y="8"/>
                      <a:pt x="45" y="8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45" y="11"/>
                    </a:lnTo>
                    <a:close/>
                    <a:moveTo>
                      <a:pt x="45" y="38"/>
                    </a:moveTo>
                    <a:cubicBezTo>
                      <a:pt x="45" y="35"/>
                      <a:pt x="45" y="35"/>
                      <a:pt x="45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45" y="38"/>
                    </a:lnTo>
                    <a:close/>
                    <a:moveTo>
                      <a:pt x="17" y="6"/>
                    </a:moveTo>
                    <a:cubicBezTo>
                      <a:pt x="17" y="2"/>
                      <a:pt x="17" y="2"/>
                      <a:pt x="1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6"/>
                      <a:pt x="7" y="6"/>
                      <a:pt x="7" y="6"/>
                    </a:cubicBezTo>
                    <a:lnTo>
                      <a:pt x="17" y="6"/>
                    </a:lnTo>
                    <a:close/>
                    <a:moveTo>
                      <a:pt x="24" y="12"/>
                    </a:moveTo>
                    <a:cubicBezTo>
                      <a:pt x="19" y="12"/>
                      <a:pt x="14" y="17"/>
                      <a:pt x="14" y="23"/>
                    </a:cubicBezTo>
                    <a:cubicBezTo>
                      <a:pt x="14" y="28"/>
                      <a:pt x="19" y="33"/>
                      <a:pt x="24" y="33"/>
                    </a:cubicBezTo>
                    <a:cubicBezTo>
                      <a:pt x="30" y="33"/>
                      <a:pt x="35" y="28"/>
                      <a:pt x="35" y="23"/>
                    </a:cubicBezTo>
                    <a:cubicBezTo>
                      <a:pt x="35" y="17"/>
                      <a:pt x="30" y="12"/>
                      <a:pt x="24" y="12"/>
                    </a:cubicBezTo>
                    <a:close/>
                    <a:moveTo>
                      <a:pt x="24" y="30"/>
                    </a:moveTo>
                    <a:cubicBezTo>
                      <a:pt x="21" y="30"/>
                      <a:pt x="17" y="27"/>
                      <a:pt x="17" y="23"/>
                    </a:cubicBezTo>
                    <a:cubicBezTo>
                      <a:pt x="17" y="19"/>
                      <a:pt x="21" y="16"/>
                      <a:pt x="24" y="16"/>
                    </a:cubicBezTo>
                    <a:cubicBezTo>
                      <a:pt x="28" y="16"/>
                      <a:pt x="31" y="19"/>
                      <a:pt x="31" y="23"/>
                    </a:cubicBezTo>
                    <a:cubicBezTo>
                      <a:pt x="31" y="27"/>
                      <a:pt x="28" y="30"/>
                      <a:pt x="24" y="30"/>
                    </a:cubicBezTo>
                    <a:close/>
                    <a:moveTo>
                      <a:pt x="24" y="18"/>
                    </a:moveTo>
                    <a:cubicBezTo>
                      <a:pt x="22" y="18"/>
                      <a:pt x="20" y="20"/>
                      <a:pt x="20" y="23"/>
                    </a:cubicBezTo>
                    <a:cubicBezTo>
                      <a:pt x="20" y="23"/>
                      <a:pt x="20" y="24"/>
                      <a:pt x="21" y="24"/>
                    </a:cubicBezTo>
                    <a:cubicBezTo>
                      <a:pt x="21" y="24"/>
                      <a:pt x="22" y="23"/>
                      <a:pt x="22" y="23"/>
                    </a:cubicBezTo>
                    <a:cubicBezTo>
                      <a:pt x="22" y="21"/>
                      <a:pt x="23" y="20"/>
                      <a:pt x="24" y="20"/>
                    </a:cubicBezTo>
                    <a:cubicBezTo>
                      <a:pt x="25" y="20"/>
                      <a:pt x="25" y="20"/>
                      <a:pt x="25" y="19"/>
                    </a:cubicBezTo>
                    <a:cubicBezTo>
                      <a:pt x="25" y="19"/>
                      <a:pt x="25" y="18"/>
                      <a:pt x="24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6" name="Rectangle 191">
                <a:extLst>
                  <a:ext uri="{FF2B5EF4-FFF2-40B4-BE49-F238E27FC236}">
                    <a16:creationId xmlns:a16="http://schemas.microsoft.com/office/drawing/2014/main" id="{FBD329EC-6FB4-4F3D-BBD1-902E5489D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421" y="1803536"/>
                <a:ext cx="1440690" cy="36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>
                  <a:lnSpc>
                    <a:spcPct val="80000"/>
                  </a:lnSpc>
                </a:pPr>
                <a:r>
                  <a:rPr lang="zh-CN" altLang="en-US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rPr>
                  <a:t>加入标题描述</a:t>
                </a:r>
                <a:endPara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charset="0"/>
                  <a:sym typeface="Bebas Neue" charset="0"/>
                </a:endParaRPr>
              </a:p>
            </p:txBody>
          </p:sp>
        </p:grpSp>
        <p:grpSp>
          <p:nvGrpSpPr>
            <p:cNvPr id="30" name="Group 8">
              <a:extLst>
                <a:ext uri="{FF2B5EF4-FFF2-40B4-BE49-F238E27FC236}">
                  <a16:creationId xmlns:a16="http://schemas.microsoft.com/office/drawing/2014/main" id="{12CD9ACC-132E-42D0-9B58-7C7F8BE4A3E0}"/>
                </a:ext>
              </a:extLst>
            </p:cNvPr>
            <p:cNvGrpSpPr/>
            <p:nvPr/>
          </p:nvGrpSpPr>
          <p:grpSpPr>
            <a:xfrm>
              <a:off x="6811317" y="1803536"/>
              <a:ext cx="1440690" cy="650238"/>
              <a:chOff x="6811317" y="1803536"/>
              <a:chExt cx="1440690" cy="650238"/>
            </a:xfrm>
          </p:grpSpPr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832C3865-2053-42B1-9F45-307B5B895A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62456" y="2182193"/>
                <a:ext cx="292573" cy="271581"/>
              </a:xfrm>
              <a:custGeom>
                <a:avLst/>
                <a:gdLst>
                  <a:gd name="T0" fmla="*/ 111 w 223"/>
                  <a:gd name="T1" fmla="*/ 35 h 207"/>
                  <a:gd name="T2" fmla="*/ 45 w 223"/>
                  <a:gd name="T3" fmla="*/ 76 h 207"/>
                  <a:gd name="T4" fmla="*/ 0 w 223"/>
                  <a:gd name="T5" fmla="*/ 40 h 207"/>
                  <a:gd name="T6" fmla="*/ 66 w 223"/>
                  <a:gd name="T7" fmla="*/ 0 h 207"/>
                  <a:gd name="T8" fmla="*/ 111 w 223"/>
                  <a:gd name="T9" fmla="*/ 35 h 207"/>
                  <a:gd name="T10" fmla="*/ 111 w 223"/>
                  <a:gd name="T11" fmla="*/ 121 h 207"/>
                  <a:gd name="T12" fmla="*/ 66 w 223"/>
                  <a:gd name="T13" fmla="*/ 156 h 207"/>
                  <a:gd name="T14" fmla="*/ 0 w 223"/>
                  <a:gd name="T15" fmla="*/ 116 h 207"/>
                  <a:gd name="T16" fmla="*/ 45 w 223"/>
                  <a:gd name="T17" fmla="*/ 76 h 207"/>
                  <a:gd name="T18" fmla="*/ 111 w 223"/>
                  <a:gd name="T19" fmla="*/ 121 h 207"/>
                  <a:gd name="T20" fmla="*/ 177 w 223"/>
                  <a:gd name="T21" fmla="*/ 166 h 207"/>
                  <a:gd name="T22" fmla="*/ 111 w 223"/>
                  <a:gd name="T23" fmla="*/ 207 h 207"/>
                  <a:gd name="T24" fmla="*/ 111 w 223"/>
                  <a:gd name="T25" fmla="*/ 207 h 207"/>
                  <a:gd name="T26" fmla="*/ 111 w 223"/>
                  <a:gd name="T27" fmla="*/ 207 h 207"/>
                  <a:gd name="T28" fmla="*/ 111 w 223"/>
                  <a:gd name="T29" fmla="*/ 207 h 207"/>
                  <a:gd name="T30" fmla="*/ 111 w 223"/>
                  <a:gd name="T31" fmla="*/ 207 h 207"/>
                  <a:gd name="T32" fmla="*/ 45 w 223"/>
                  <a:gd name="T33" fmla="*/ 166 h 207"/>
                  <a:gd name="T34" fmla="*/ 45 w 223"/>
                  <a:gd name="T35" fmla="*/ 151 h 207"/>
                  <a:gd name="T36" fmla="*/ 66 w 223"/>
                  <a:gd name="T37" fmla="*/ 166 h 207"/>
                  <a:gd name="T38" fmla="*/ 111 w 223"/>
                  <a:gd name="T39" fmla="*/ 126 h 207"/>
                  <a:gd name="T40" fmla="*/ 111 w 223"/>
                  <a:gd name="T41" fmla="*/ 126 h 207"/>
                  <a:gd name="T42" fmla="*/ 111 w 223"/>
                  <a:gd name="T43" fmla="*/ 126 h 207"/>
                  <a:gd name="T44" fmla="*/ 111 w 223"/>
                  <a:gd name="T45" fmla="*/ 126 h 207"/>
                  <a:gd name="T46" fmla="*/ 111 w 223"/>
                  <a:gd name="T47" fmla="*/ 126 h 207"/>
                  <a:gd name="T48" fmla="*/ 157 w 223"/>
                  <a:gd name="T49" fmla="*/ 166 h 207"/>
                  <a:gd name="T50" fmla="*/ 177 w 223"/>
                  <a:gd name="T51" fmla="*/ 151 h 207"/>
                  <a:gd name="T52" fmla="*/ 177 w 223"/>
                  <a:gd name="T53" fmla="*/ 166 h 207"/>
                  <a:gd name="T54" fmla="*/ 223 w 223"/>
                  <a:gd name="T55" fmla="*/ 40 h 207"/>
                  <a:gd name="T56" fmla="*/ 177 w 223"/>
                  <a:gd name="T57" fmla="*/ 76 h 207"/>
                  <a:gd name="T58" fmla="*/ 111 w 223"/>
                  <a:gd name="T59" fmla="*/ 35 h 207"/>
                  <a:gd name="T60" fmla="*/ 157 w 223"/>
                  <a:gd name="T61" fmla="*/ 0 h 207"/>
                  <a:gd name="T62" fmla="*/ 223 w 223"/>
                  <a:gd name="T63" fmla="*/ 40 h 207"/>
                  <a:gd name="T64" fmla="*/ 223 w 223"/>
                  <a:gd name="T65" fmla="*/ 116 h 207"/>
                  <a:gd name="T66" fmla="*/ 157 w 223"/>
                  <a:gd name="T67" fmla="*/ 156 h 207"/>
                  <a:gd name="T68" fmla="*/ 111 w 223"/>
                  <a:gd name="T69" fmla="*/ 121 h 207"/>
                  <a:gd name="T70" fmla="*/ 177 w 223"/>
                  <a:gd name="T71" fmla="*/ 76 h 207"/>
                  <a:gd name="T72" fmla="*/ 223 w 223"/>
                  <a:gd name="T73" fmla="*/ 11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3" h="207">
                    <a:moveTo>
                      <a:pt x="111" y="35"/>
                    </a:moveTo>
                    <a:lnTo>
                      <a:pt x="45" y="76"/>
                    </a:lnTo>
                    <a:lnTo>
                      <a:pt x="0" y="40"/>
                    </a:lnTo>
                    <a:lnTo>
                      <a:pt x="66" y="0"/>
                    </a:lnTo>
                    <a:lnTo>
                      <a:pt x="111" y="35"/>
                    </a:lnTo>
                    <a:close/>
                    <a:moveTo>
                      <a:pt x="111" y="121"/>
                    </a:moveTo>
                    <a:lnTo>
                      <a:pt x="66" y="156"/>
                    </a:lnTo>
                    <a:lnTo>
                      <a:pt x="0" y="116"/>
                    </a:lnTo>
                    <a:lnTo>
                      <a:pt x="45" y="76"/>
                    </a:lnTo>
                    <a:lnTo>
                      <a:pt x="111" y="121"/>
                    </a:lnTo>
                    <a:close/>
                    <a:moveTo>
                      <a:pt x="177" y="166"/>
                    </a:moveTo>
                    <a:lnTo>
                      <a:pt x="111" y="207"/>
                    </a:lnTo>
                    <a:lnTo>
                      <a:pt x="111" y="207"/>
                    </a:lnTo>
                    <a:lnTo>
                      <a:pt x="111" y="207"/>
                    </a:lnTo>
                    <a:lnTo>
                      <a:pt x="111" y="207"/>
                    </a:lnTo>
                    <a:lnTo>
                      <a:pt x="111" y="207"/>
                    </a:lnTo>
                    <a:lnTo>
                      <a:pt x="45" y="166"/>
                    </a:lnTo>
                    <a:lnTo>
                      <a:pt x="45" y="151"/>
                    </a:lnTo>
                    <a:lnTo>
                      <a:pt x="66" y="16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57" y="166"/>
                    </a:lnTo>
                    <a:lnTo>
                      <a:pt x="177" y="151"/>
                    </a:lnTo>
                    <a:lnTo>
                      <a:pt x="177" y="166"/>
                    </a:lnTo>
                    <a:close/>
                    <a:moveTo>
                      <a:pt x="223" y="40"/>
                    </a:moveTo>
                    <a:lnTo>
                      <a:pt x="177" y="76"/>
                    </a:lnTo>
                    <a:lnTo>
                      <a:pt x="111" y="35"/>
                    </a:lnTo>
                    <a:lnTo>
                      <a:pt x="157" y="0"/>
                    </a:lnTo>
                    <a:lnTo>
                      <a:pt x="223" y="40"/>
                    </a:lnTo>
                    <a:close/>
                    <a:moveTo>
                      <a:pt x="223" y="116"/>
                    </a:moveTo>
                    <a:lnTo>
                      <a:pt x="157" y="156"/>
                    </a:lnTo>
                    <a:lnTo>
                      <a:pt x="111" y="121"/>
                    </a:lnTo>
                    <a:lnTo>
                      <a:pt x="177" y="76"/>
                    </a:lnTo>
                    <a:lnTo>
                      <a:pt x="223" y="1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4" name="Rectangle 192">
                <a:extLst>
                  <a:ext uri="{FF2B5EF4-FFF2-40B4-BE49-F238E27FC236}">
                    <a16:creationId xmlns:a16="http://schemas.microsoft.com/office/drawing/2014/main" id="{DA3CBCD5-E5E5-4FAE-9540-4A9AF16CF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1317" y="1803536"/>
                <a:ext cx="1440690" cy="36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>
                  <a:lnSpc>
                    <a:spcPct val="80000"/>
                  </a:lnSpc>
                </a:pPr>
                <a:r>
                  <a:rPr lang="zh-CN" altLang="en-US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rPr>
                  <a:t>加入标题描述</a:t>
                </a:r>
                <a:endPara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charset="0"/>
                  <a:sym typeface="Bebas Neue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26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A67826D-A73A-4128-BC90-60DA48605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FCEBDF7B-4FB7-40CD-9364-9BF05E9E6685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214016-8D00-4527-8F47-760AADDA0241}"/>
              </a:ext>
            </a:extLst>
          </p:cNvPr>
          <p:cNvGrpSpPr/>
          <p:nvPr/>
        </p:nvGrpSpPr>
        <p:grpSpPr>
          <a:xfrm>
            <a:off x="3575832" y="2306752"/>
            <a:ext cx="1744478" cy="1744474"/>
            <a:chOff x="5040640" y="838662"/>
            <a:chExt cx="2109131" cy="2109129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37582FE-4A69-4E3F-B93B-7B103D6ECD16}"/>
                </a:ext>
              </a:extLst>
            </p:cNvPr>
            <p:cNvSpPr/>
            <p:nvPr/>
          </p:nvSpPr>
          <p:spPr bwMode="auto">
            <a:xfrm rot="20700000">
              <a:off x="5040640" y="838662"/>
              <a:ext cx="2109131" cy="2109129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16" name="文本框 5">
              <a:extLst>
                <a:ext uri="{FF2B5EF4-FFF2-40B4-BE49-F238E27FC236}">
                  <a16:creationId xmlns:a16="http://schemas.microsoft.com/office/drawing/2014/main" id="{938732C5-D2F5-4060-8085-8C4AD552FF80}"/>
                </a:ext>
              </a:extLst>
            </p:cNvPr>
            <p:cNvSpPr txBox="1"/>
            <p:nvPr/>
          </p:nvSpPr>
          <p:spPr>
            <a:xfrm>
              <a:off x="5192775" y="1358937"/>
              <a:ext cx="1839958" cy="100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35B1121-AC51-41AE-A3E7-033292EE537B}"/>
              </a:ext>
            </a:extLst>
          </p:cNvPr>
          <p:cNvGrpSpPr/>
          <p:nvPr/>
        </p:nvGrpSpPr>
        <p:grpSpPr>
          <a:xfrm>
            <a:off x="5614119" y="2306752"/>
            <a:ext cx="3519232" cy="1582172"/>
            <a:chOff x="5460458" y="2672541"/>
            <a:chExt cx="3519232" cy="158217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7334142-C220-45CB-90D7-4437745B6D7A}"/>
                </a:ext>
              </a:extLst>
            </p:cNvPr>
            <p:cNvSpPr/>
            <p:nvPr/>
          </p:nvSpPr>
          <p:spPr>
            <a:xfrm>
              <a:off x="5506231" y="2672541"/>
              <a:ext cx="34163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 sz="6000" b="1" spc="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加入标题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29C5DCD-D3A6-4D81-9BF0-CBEC6993EA81}"/>
                </a:ext>
              </a:extLst>
            </p:cNvPr>
            <p:cNvSpPr/>
            <p:nvPr/>
          </p:nvSpPr>
          <p:spPr>
            <a:xfrm>
              <a:off x="5460458" y="3682249"/>
              <a:ext cx="3519232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点击此处添加文本内容，如关键词、部分简单介绍等。点击此处添加文本内容，部分简单介绍等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06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2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400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4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4973</TotalTime>
  <Words>2061</Words>
  <Application>Microsoft Office PowerPoint</Application>
  <PresentationFormat>自定义</PresentationFormat>
  <Paragraphs>293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25</vt:i4>
      </vt:variant>
    </vt:vector>
  </HeadingPairs>
  <TitlesOfParts>
    <vt:vector size="61" baseType="lpstr">
      <vt:lpstr>Bebas Neue</vt:lpstr>
      <vt:lpstr>Gill Sans</vt:lpstr>
      <vt:lpstr>Helvetica Neue Light</vt:lpstr>
      <vt:lpstr>Helvetica Neue Thin</vt:lpstr>
      <vt:lpstr>Impact MT Std</vt:lpstr>
      <vt:lpstr>ITC Avant Garde Std Bk</vt:lpstr>
      <vt:lpstr>Lato Light</vt:lpstr>
      <vt:lpstr>LiHei Pro</vt:lpstr>
      <vt:lpstr>ＭＳ Ｐゴシック</vt:lpstr>
      <vt:lpstr>Open Sans Extrabold</vt:lpstr>
      <vt:lpstr>Raleway</vt:lpstr>
      <vt:lpstr>Roboto Condensed</vt:lpstr>
      <vt:lpstr>Signika</vt:lpstr>
      <vt:lpstr>ヒラギノ角ゴ ProN W3</vt:lpstr>
      <vt:lpstr>等线</vt:lpstr>
      <vt:lpstr>等线 Light</vt:lpstr>
      <vt:lpstr>华文细黑</vt:lpstr>
      <vt:lpstr>迷你简汉真广标</vt:lpstr>
      <vt:lpstr>宋体</vt:lpstr>
      <vt:lpstr>微软雅黑</vt:lpstr>
      <vt:lpstr>微软雅黑 Light</vt:lpstr>
      <vt:lpstr>文鼎CS舒同体</vt:lpstr>
      <vt:lpstr>Arial</vt:lpstr>
      <vt:lpstr>Calibri</vt:lpstr>
      <vt:lpstr>Curlz MT</vt:lpstr>
      <vt:lpstr>Impact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Administrator</cp:lastModifiedBy>
  <cp:revision>3093</cp:revision>
  <dcterms:created xsi:type="dcterms:W3CDTF">2015-12-01T09:06:39Z</dcterms:created>
  <dcterms:modified xsi:type="dcterms:W3CDTF">2017-08-13T07:47:50Z</dcterms:modified>
</cp:coreProperties>
</file>